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300"/>
      </p:cViewPr>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E9FC-8E1A-4843-8B82-4FCDF0A011B3}"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EF984-F330-4D83-9FCD-227C5F3401A6}" type="slidenum">
              <a:rPr lang="en-IN" smtClean="0"/>
              <a:t>‹#›</a:t>
            </a:fld>
            <a:endParaRPr lang="en-IN"/>
          </a:p>
        </p:txBody>
      </p:sp>
    </p:spTree>
    <p:extLst>
      <p:ext uri="{BB962C8B-B14F-4D97-AF65-F5344CB8AC3E}">
        <p14:creationId xmlns:p14="http://schemas.microsoft.com/office/powerpoint/2010/main" val="29143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7EF984-F330-4D83-9FCD-227C5F3401A6}" type="slidenum">
              <a:rPr lang="en-IN" smtClean="0"/>
              <a:t>3</a:t>
            </a:fld>
            <a:endParaRPr lang="en-IN"/>
          </a:p>
        </p:txBody>
      </p:sp>
    </p:spTree>
    <p:extLst>
      <p:ext uri="{BB962C8B-B14F-4D97-AF65-F5344CB8AC3E}">
        <p14:creationId xmlns:p14="http://schemas.microsoft.com/office/powerpoint/2010/main" val="404278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C1CC-2F6A-6458-E146-635FFB163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F58410-0B7D-E631-4040-66530C95E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F39C8-6050-0246-ACD2-FD2E7643E8DB}"/>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A0283A2C-1328-7673-0BC6-166111875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B7E4E-29F0-E067-8259-849D54CE920A}"/>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19710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3F82-2166-E956-252E-B1A94A1102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6521F-0BB5-8D05-5DA1-3A221B16D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BEDEB-AC7F-001B-9444-9664F5646A66}"/>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B53222E6-C47A-E081-4781-6C8C3BAF0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BBFC6-1F1A-9783-92E5-3CB26A8E1438}"/>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161365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A139B-BBBC-208B-1A25-4190FED72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AB35BF-FE16-3A8A-CBE8-B615FE177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54889D-19D0-53B5-609A-B3E8D19C4B6C}"/>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F9B0C3D9-832A-55B6-1D30-27D2D22FD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69B4D-831E-F648-B088-981301D6D0C8}"/>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6877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69EB-C17D-F55C-F96E-0A867080F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AA02F-73EB-52E2-D8DF-DA01E9517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0F131-C458-8CDD-0973-AD1504CA9C0D}"/>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48222835-D970-A425-A017-765FB4997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D54B6-ECB2-C369-7585-CB9C34DF774C}"/>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75441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C96E-2F54-2482-913A-9B66B64D7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2AC07C-FD99-26EE-BD71-46E5BE959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FBD37-DCF1-7000-D9B9-24D58C4FDE1D}"/>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B5E71AEA-6947-581D-7413-E2A7CAC2B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C8BCB-8305-7952-3748-86B7101A10AF}"/>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19068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F97F-7486-B15D-ADE0-7F01D73E5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891554-8059-FF73-4065-92B58FEDE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2CD20-4A41-5768-F6A3-08486323E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1E36F-7D3D-EA22-D475-2E6FF9562E4B}"/>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6" name="Footer Placeholder 5">
            <a:extLst>
              <a:ext uri="{FF2B5EF4-FFF2-40B4-BE49-F238E27FC236}">
                <a16:creationId xmlns:a16="http://schemas.microsoft.com/office/drawing/2014/main" id="{6CCA373C-984F-3377-5DED-A98CCF184A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788B9-C68E-BC03-B379-26FE14B76BF7}"/>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17793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0904-EB6C-1DD5-A6FB-71F25C65ED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36648B-2C1A-DCEF-4950-0A6D8ACEB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8EF54-0CA2-9781-4D52-785E1112BA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81EA6D-284E-66AA-F13E-9E62DD5A8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C2537-DADB-4A4D-DE7D-9593CC0A0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D0285D-205E-9561-7CEF-CF75A2A7B934}"/>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8" name="Footer Placeholder 7">
            <a:extLst>
              <a:ext uri="{FF2B5EF4-FFF2-40B4-BE49-F238E27FC236}">
                <a16:creationId xmlns:a16="http://schemas.microsoft.com/office/drawing/2014/main" id="{62D9D0D5-841A-B738-C095-AD144F41BE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9B914-940D-4114-A6BB-9489C471B5D8}"/>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224908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868B-76F9-5D89-0FDB-B1EEE7EAB8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393144-5B91-B61E-3AB6-6E6715005CC6}"/>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4" name="Footer Placeholder 3">
            <a:extLst>
              <a:ext uri="{FF2B5EF4-FFF2-40B4-BE49-F238E27FC236}">
                <a16:creationId xmlns:a16="http://schemas.microsoft.com/office/drawing/2014/main" id="{BFBAC116-4871-B65E-5208-C36795DC4E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CAE26F-5D01-2748-918E-D51F058B6257}"/>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21182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D2604-E318-2134-3E5B-6854F7C548AF}"/>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3" name="Footer Placeholder 2">
            <a:extLst>
              <a:ext uri="{FF2B5EF4-FFF2-40B4-BE49-F238E27FC236}">
                <a16:creationId xmlns:a16="http://schemas.microsoft.com/office/drawing/2014/main" id="{6718181F-4042-E378-FD30-522367F946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DF8032-9804-AD6B-4194-6949C6982EED}"/>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407716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2C27-0470-B609-39C9-8629BD1D1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5168DB-8B8D-7E0F-4F05-9FF0F5E0B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941B10-89DD-7075-4AB3-23C7AD6F6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87533-6399-3503-CEA9-DD34933DC38E}"/>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6" name="Footer Placeholder 5">
            <a:extLst>
              <a:ext uri="{FF2B5EF4-FFF2-40B4-BE49-F238E27FC236}">
                <a16:creationId xmlns:a16="http://schemas.microsoft.com/office/drawing/2014/main" id="{904CDABD-6369-E3E0-9386-7F0F1D581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641B5-0EFD-53F8-1839-92AEA4DBAA50}"/>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63160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B9F-4FCA-7679-6A16-80A9E5076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41AA34-4149-C5AD-C957-939109B9D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FDF19C-CFC4-8CCD-63A5-31D1EA9A4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43925-6D32-54F1-E424-7D4A639D8B5A}"/>
              </a:ext>
            </a:extLst>
          </p:cNvPr>
          <p:cNvSpPr>
            <a:spLocks noGrp="1"/>
          </p:cNvSpPr>
          <p:nvPr>
            <p:ph type="dt" sz="half" idx="10"/>
          </p:nvPr>
        </p:nvSpPr>
        <p:spPr/>
        <p:txBody>
          <a:bodyPr/>
          <a:lstStyle/>
          <a:p>
            <a:fld id="{4E78F648-D731-4E41-AC68-354D6EE1993B}" type="datetimeFigureOut">
              <a:rPr lang="en-IN" smtClean="0"/>
              <a:t>02-07-2024</a:t>
            </a:fld>
            <a:endParaRPr lang="en-IN"/>
          </a:p>
        </p:txBody>
      </p:sp>
      <p:sp>
        <p:nvSpPr>
          <p:cNvPr id="6" name="Footer Placeholder 5">
            <a:extLst>
              <a:ext uri="{FF2B5EF4-FFF2-40B4-BE49-F238E27FC236}">
                <a16:creationId xmlns:a16="http://schemas.microsoft.com/office/drawing/2014/main" id="{DC4F47A7-5CFC-2555-92BF-FBFFE33BA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6199C-596B-3D04-2E5F-9AE1E1D71994}"/>
              </a:ext>
            </a:extLst>
          </p:cNvPr>
          <p:cNvSpPr>
            <a:spLocks noGrp="1"/>
          </p:cNvSpPr>
          <p:nvPr>
            <p:ph type="sldNum" sz="quarter" idx="12"/>
          </p:nvPr>
        </p:nvSpPr>
        <p:spPr/>
        <p:txBody>
          <a:bodyPr/>
          <a:lstStyle/>
          <a:p>
            <a:fld id="{E9C863B4-32F1-49D3-82D2-4103E0E5A04C}" type="slidenum">
              <a:rPr lang="en-IN" smtClean="0"/>
              <a:t>‹#›</a:t>
            </a:fld>
            <a:endParaRPr lang="en-IN"/>
          </a:p>
        </p:txBody>
      </p:sp>
    </p:spTree>
    <p:extLst>
      <p:ext uri="{BB962C8B-B14F-4D97-AF65-F5344CB8AC3E}">
        <p14:creationId xmlns:p14="http://schemas.microsoft.com/office/powerpoint/2010/main" val="37565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08E61-AB05-0FD3-DA9A-E68BE5E3B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01983-01C9-ED93-31B8-C7E269C2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92E75-745B-687A-2901-837CE68F2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8F648-D731-4E41-AC68-354D6EE1993B}" type="datetimeFigureOut">
              <a:rPr lang="en-IN" smtClean="0"/>
              <a:t>02-07-2024</a:t>
            </a:fld>
            <a:endParaRPr lang="en-IN"/>
          </a:p>
        </p:txBody>
      </p:sp>
      <p:sp>
        <p:nvSpPr>
          <p:cNvPr id="5" name="Footer Placeholder 4">
            <a:extLst>
              <a:ext uri="{FF2B5EF4-FFF2-40B4-BE49-F238E27FC236}">
                <a16:creationId xmlns:a16="http://schemas.microsoft.com/office/drawing/2014/main" id="{7218D358-1FDC-01AE-07C5-9F9E49DEC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785EFA-238B-6541-7995-136B8BF5F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863B4-32F1-49D3-82D2-4103E0E5A04C}" type="slidenum">
              <a:rPr lang="en-IN" smtClean="0"/>
              <a:t>‹#›</a:t>
            </a:fld>
            <a:endParaRPr lang="en-IN"/>
          </a:p>
        </p:txBody>
      </p:sp>
    </p:spTree>
    <p:extLst>
      <p:ext uri="{BB962C8B-B14F-4D97-AF65-F5344CB8AC3E}">
        <p14:creationId xmlns:p14="http://schemas.microsoft.com/office/powerpoint/2010/main" val="412079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F45-C607-0E3D-7A40-13AD4F491C01}"/>
              </a:ext>
            </a:extLst>
          </p:cNvPr>
          <p:cNvSpPr>
            <a:spLocks noGrp="1"/>
          </p:cNvSpPr>
          <p:nvPr>
            <p:ph type="ctrTitle"/>
          </p:nvPr>
        </p:nvSpPr>
        <p:spPr/>
        <p:txBody>
          <a:bodyPr>
            <a:noAutofit/>
          </a:bodyPr>
          <a:lstStyle/>
          <a:p>
            <a:r>
              <a:rPr lang="en-IN" sz="8800" b="1" dirty="0"/>
              <a:t>Protecting The User Passwords At Rest</a:t>
            </a:r>
          </a:p>
        </p:txBody>
      </p:sp>
      <p:sp>
        <p:nvSpPr>
          <p:cNvPr id="3" name="Subtitle 2">
            <a:extLst>
              <a:ext uri="{FF2B5EF4-FFF2-40B4-BE49-F238E27FC236}">
                <a16:creationId xmlns:a16="http://schemas.microsoft.com/office/drawing/2014/main" id="{A21AD3F9-50DD-9DA0-632A-46B43667FD87}"/>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38010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6D2-85F9-E2DF-4C4E-45BBE6894C93}"/>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Unique Idea(Solution)</a:t>
            </a:r>
          </a:p>
        </p:txBody>
      </p:sp>
      <p:sp>
        <p:nvSpPr>
          <p:cNvPr id="3" name="Content Placeholder 2">
            <a:extLst>
              <a:ext uri="{FF2B5EF4-FFF2-40B4-BE49-F238E27FC236}">
                <a16:creationId xmlns:a16="http://schemas.microsoft.com/office/drawing/2014/main" id="{FD8AE4B0-9F5F-2949-49E4-2D87E8C1F68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Our solution focuses on enhancing the user experience and security of file encryption and decryption through the following innovative features:</a:t>
            </a:r>
          </a:p>
          <a:p>
            <a:pPr>
              <a:buFont typeface="+mj-lt"/>
              <a:buAutoNum type="arabicPeriod"/>
            </a:pPr>
            <a:r>
              <a:rPr lang="en-US" sz="3200" b="1" dirty="0">
                <a:latin typeface="Times New Roman" panose="02020603050405020304" pitchFamily="18" charset="0"/>
                <a:cs typeface="Times New Roman" panose="02020603050405020304" pitchFamily="18" charset="0"/>
              </a:rPr>
              <a:t>Multi-Platform Compatibility:</a:t>
            </a:r>
            <a:endParaRPr lang="en-US" sz="3200"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Extend the application to support multiple platforms (Windows, macOS, Linux) using a cross-platform GUI framework like Qt or </a:t>
            </a:r>
            <a:r>
              <a:rPr lang="en-US" dirty="0" err="1">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This ensures users can encrypt and decrypt their files consistently across different operating systems.</a:t>
            </a:r>
          </a:p>
          <a:p>
            <a:pPr marL="0" indent="0">
              <a:buNone/>
            </a:pPr>
            <a:r>
              <a:rPr lang="en-US" b="1"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Enhanced Security Measures:</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biometric authentication (fingerprint or face recognition) alongside passphrase entry for decryption on supported devices (e.g., laptops with fingerprint sensors or smartphones with Face ID). This dual-layer authentication enhances security without compromising user convenience</a:t>
            </a:r>
            <a:r>
              <a:rPr lang="en-US" sz="2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7477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C10-B91A-AB09-C4FD-BA16158AF616}"/>
              </a:ext>
            </a:extLst>
          </p:cNvPr>
          <p:cNvSpPr>
            <a:spLocks noGrp="1"/>
          </p:cNvSpPr>
          <p:nvPr>
            <p:ph type="title"/>
          </p:nvPr>
        </p:nvSpPr>
        <p:spPr>
          <a:xfrm>
            <a:off x="1" y="-1501541"/>
            <a:ext cx="11405936" cy="4957010"/>
          </a:xfrm>
        </p:spPr>
        <p:txBody>
          <a:bodyPr>
            <a:normAutofit/>
          </a:bodyPr>
          <a:lstStyle/>
          <a:p>
            <a:r>
              <a:rPr lang="en-US" sz="3200" b="1" dirty="0">
                <a:latin typeface="Times New Roman" panose="02020603050405020304" pitchFamily="18" charset="0"/>
                <a:cs typeface="Times New Roman" panose="02020603050405020304" pitchFamily="18" charset="0"/>
              </a:rPr>
              <a:t>3.Real-time File Monitoring:</a:t>
            </a:r>
            <a:br>
              <a:rPr lang="en-US" dirty="0"/>
            </a:br>
            <a:r>
              <a:rPr lang="en-US" sz="2400" dirty="0">
                <a:latin typeface="Times New Roman" panose="02020603050405020304" pitchFamily="18" charset="0"/>
                <a:cs typeface="Times New Roman" panose="02020603050405020304" pitchFamily="18" charset="0"/>
              </a:rPr>
              <a:t>Provide real-time monitoring of encrypted files for unauthorized access attempts. Implement alerts or notifications when unauthorized access is detected, ensuring users are promptly informed of any potential security breaches.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ECE350F-74DF-48F2-F6CB-F1F475B9F515}"/>
              </a:ext>
            </a:extLst>
          </p:cNvPr>
          <p:cNvSpPr>
            <a:spLocks noGrp="1" noChangeArrowheads="1"/>
          </p:cNvSpPr>
          <p:nvPr>
            <p:ph idx="1"/>
          </p:nvPr>
        </p:nvSpPr>
        <p:spPr bwMode="auto">
          <a:xfrm>
            <a:off x="0" y="1385287"/>
            <a:ext cx="12192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4.Batch Processing and Performance Optimization: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file encryption and decryption performance for large directories through parallel processing techniques or GPU acceleration where applicable. Implement batch processing options to handle multiple files concurrently, reducing encryption and decryption times significantly</a:t>
            </a:r>
          </a:p>
        </p:txBody>
      </p:sp>
      <p:sp>
        <p:nvSpPr>
          <p:cNvPr id="7" name="Rectangle 4">
            <a:extLst>
              <a:ext uri="{FF2B5EF4-FFF2-40B4-BE49-F238E27FC236}">
                <a16:creationId xmlns:a16="http://schemas.microsoft.com/office/drawing/2014/main" id="{9D8B02EB-2159-9D5B-8EFE-1B727EC665F5}"/>
              </a:ext>
            </a:extLst>
          </p:cNvPr>
          <p:cNvSpPr>
            <a:spLocks noChangeArrowheads="1"/>
          </p:cNvSpPr>
          <p:nvPr/>
        </p:nvSpPr>
        <p:spPr bwMode="auto">
          <a:xfrm>
            <a:off x="92468" y="3044317"/>
            <a:ext cx="1136321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5.Secure File Sharing Mechanism:</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secure file sharing feature that generates time-limited decryption keys or one-time use links. This enables users to securely share encrypted files with specific recipients without exposing the passphrase or compromising the file's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0316766-62B8-903E-9BA0-8D6ED0BA0375}"/>
              </a:ext>
            </a:extLst>
          </p:cNvPr>
          <p:cNvSpPr txBox="1"/>
          <p:nvPr/>
        </p:nvSpPr>
        <p:spPr>
          <a:xfrm>
            <a:off x="1" y="4622800"/>
            <a:ext cx="12445999" cy="1692771"/>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6.User-friendly Interface Enhancements: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 the user interface with intuitive visual indicators of encryption status, progress bars for large file operations, and detailed logs for transparency. Implement drag-and-drop functionality for easier file selection and operations</a:t>
            </a:r>
          </a:p>
        </p:txBody>
      </p:sp>
    </p:spTree>
    <p:extLst>
      <p:ext uri="{BB962C8B-B14F-4D97-AF65-F5344CB8AC3E}">
        <p14:creationId xmlns:p14="http://schemas.microsoft.com/office/powerpoint/2010/main" val="401719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E990A-4765-8A78-8BAE-0EF20C837A18}"/>
              </a:ext>
            </a:extLst>
          </p:cNvPr>
          <p:cNvSpPr txBox="1"/>
          <p:nvPr/>
        </p:nvSpPr>
        <p:spPr>
          <a:xfrm>
            <a:off x="0" y="165100"/>
            <a:ext cx="12103100" cy="710963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Impact:</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Enhanced Security:</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integrating biometric authentication and real-time monitoring, our solution ensures robust protection against unauthorized access</a:t>
            </a:r>
            <a:r>
              <a:rPr lang="en-US" dirty="0"/>
              <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Improved Usability:</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Multi-platform support and cloud integration simplify file encryption workflows, making it accessible and efficient for users across diverse environments</a:t>
            </a:r>
            <a:r>
              <a:rPr lang="en-US" sz="2400" dirty="0"/>
              <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Scalability:</a:t>
            </a:r>
            <a:r>
              <a:rPr lang="en-US" sz="2400" dirty="0">
                <a:latin typeface="Times New Roman" panose="02020603050405020304" pitchFamily="18" charset="0"/>
                <a:cs typeface="Times New Roman" panose="02020603050405020304" pitchFamily="18" charset="0"/>
              </a:rPr>
              <a:t> Optimized performance and batch processing capabilities accommodate large-scale encryption needs, catering to both individual and enterprise users.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119F618-B089-B35B-B9B4-5C95E9ADD75E}"/>
              </a:ext>
            </a:extLst>
          </p:cNvPr>
          <p:cNvSpPr>
            <a:spLocks noChangeArrowheads="1"/>
          </p:cNvSpPr>
          <p:nvPr/>
        </p:nvSpPr>
        <p:spPr bwMode="auto">
          <a:xfrm>
            <a:off x="0" y="4105067"/>
            <a:ext cx="127254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innovative approach not only strengthens file security but also enhances user experience through seamless integration, advanced authentication methods, and optimized performance, ensuring confidentiality and integrity in file encryption and decryption operations across various platforms and cloud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572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402</Words>
  <Application>Microsoft Office PowerPoint</Application>
  <PresentationFormat>Widescreen</PresentationFormat>
  <Paragraphs>32</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Protecting The User Passwords At Rest</vt:lpstr>
      <vt:lpstr>Unique Idea(Solution)</vt:lpstr>
      <vt:lpstr>3.Real-time File Monitoring: Provide real-time monitoring of encrypted files for unauthorized access attempts. Implement alerts or notifications when unauthorized access is detected, ensuring users are promptly informed of any potential security breaches.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KUMAR</dc:creator>
  <cp:lastModifiedBy>ANIL KUMAR</cp:lastModifiedBy>
  <cp:revision>1</cp:revision>
  <dcterms:created xsi:type="dcterms:W3CDTF">2024-07-02T18:21:28Z</dcterms:created>
  <dcterms:modified xsi:type="dcterms:W3CDTF">2024-07-02T19:01:57Z</dcterms:modified>
</cp:coreProperties>
</file>