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9" r:id="rId7"/>
    <p:sldId id="270" r:id="rId8"/>
    <p:sldId id="271" r:id="rId9"/>
    <p:sldId id="272" r:id="rId10"/>
    <p:sldId id="273" r:id="rId11"/>
    <p:sldId id="274" r:id="rId12"/>
    <p:sldId id="275" r:id="rId13"/>
    <p:sldId id="276" r:id="rId14"/>
    <p:sldId id="263" r:id="rId15"/>
    <p:sldId id="264"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0EB8E8-D477-4216-A6FE-39010BF4E32A}" v="485" dt="2023-10-04T16:46:33.3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1/BCADS10" userId="S::21bcads10@student.anangpuria.com::f274f9ff-d527-4d96-8382-863b10eae3e1" providerId="AD" clId="Web-{E07D8185-198B-B1EA-FAD0-BFE3FC197487}"/>
    <pc:docChg chg="modSld">
      <pc:chgData name="21/BCADS10" userId="S::21bcads10@student.anangpuria.com::f274f9ff-d527-4d96-8382-863b10eae3e1" providerId="AD" clId="Web-{E07D8185-198B-B1EA-FAD0-BFE3FC197487}" dt="2022-11-27T18:22:30.713" v="106"/>
      <pc:docMkLst>
        <pc:docMk/>
      </pc:docMkLst>
      <pc:sldChg chg="addSp delSp modSp mod setBg addAnim delAnim setClrOvrMap">
        <pc:chgData name="21/BCADS10" userId="S::21bcads10@student.anangpuria.com::f274f9ff-d527-4d96-8382-863b10eae3e1" providerId="AD" clId="Web-{E07D8185-198B-B1EA-FAD0-BFE3FC197487}" dt="2022-11-27T17:39:34.052" v="10"/>
        <pc:sldMkLst>
          <pc:docMk/>
          <pc:sldMk cId="2471371909" sldId="256"/>
        </pc:sldMkLst>
        <pc:spChg chg="mod">
          <ac:chgData name="21/BCADS10" userId="S::21bcads10@student.anangpuria.com::f274f9ff-d527-4d96-8382-863b10eae3e1" providerId="AD" clId="Web-{E07D8185-198B-B1EA-FAD0-BFE3FC197487}" dt="2022-11-27T17:39:34.052" v="8"/>
          <ac:spMkLst>
            <pc:docMk/>
            <pc:sldMk cId="2471371909" sldId="256"/>
            <ac:spMk id="2" creationId="{EFF7901B-618F-12C3-81AA-5AFFB6BADB9F}"/>
          </ac:spMkLst>
        </pc:spChg>
        <pc:spChg chg="mod">
          <ac:chgData name="21/BCADS10" userId="S::21bcads10@student.anangpuria.com::f274f9ff-d527-4d96-8382-863b10eae3e1" providerId="AD" clId="Web-{E07D8185-198B-B1EA-FAD0-BFE3FC197487}" dt="2022-11-27T17:39:34.052" v="8"/>
          <ac:spMkLst>
            <pc:docMk/>
            <pc:sldMk cId="2471371909" sldId="256"/>
            <ac:spMk id="3" creationId="{E26219E3-019F-4C2D-767B-DBE2C9369EBF}"/>
          </ac:spMkLst>
        </pc:spChg>
        <pc:spChg chg="add del">
          <ac:chgData name="21/BCADS10" userId="S::21bcads10@student.anangpuria.com::f274f9ff-d527-4d96-8382-863b10eae3e1" providerId="AD" clId="Web-{E07D8185-198B-B1EA-FAD0-BFE3FC197487}" dt="2022-11-27T17:39:16.598" v="5"/>
          <ac:spMkLst>
            <pc:docMk/>
            <pc:sldMk cId="2471371909" sldId="256"/>
            <ac:spMk id="9" creationId="{71B2258F-86CA-4D4D-8270-BC05FCDEBFB3}"/>
          </ac:spMkLst>
        </pc:spChg>
        <pc:spChg chg="add del">
          <ac:chgData name="21/BCADS10" userId="S::21bcads10@student.anangpuria.com::f274f9ff-d527-4d96-8382-863b10eae3e1" providerId="AD" clId="Web-{E07D8185-198B-B1EA-FAD0-BFE3FC197487}" dt="2022-11-27T17:39:34.036" v="7"/>
          <ac:spMkLst>
            <pc:docMk/>
            <pc:sldMk cId="2471371909" sldId="256"/>
            <ac:spMk id="10" creationId="{A3363022-C969-41E9-8EB2-E4C94908C1FA}"/>
          </ac:spMkLst>
        </pc:spChg>
        <pc:spChg chg="add del">
          <ac:chgData name="21/BCADS10" userId="S::21bcads10@student.anangpuria.com::f274f9ff-d527-4d96-8382-863b10eae3e1" providerId="AD" clId="Web-{E07D8185-198B-B1EA-FAD0-BFE3FC197487}" dt="2022-11-27T17:39:34.036" v="7"/>
          <ac:spMkLst>
            <pc:docMk/>
            <pc:sldMk cId="2471371909" sldId="256"/>
            <ac:spMk id="12" creationId="{8D1AD6B3-BE88-4CEB-BA17-790657CC4729}"/>
          </ac:spMkLst>
        </pc:spChg>
        <pc:spChg chg="add">
          <ac:chgData name="21/BCADS10" userId="S::21bcads10@student.anangpuria.com::f274f9ff-d527-4d96-8382-863b10eae3e1" providerId="AD" clId="Web-{E07D8185-198B-B1EA-FAD0-BFE3FC197487}" dt="2022-11-27T17:39:34.052" v="8"/>
          <ac:spMkLst>
            <pc:docMk/>
            <pc:sldMk cId="2471371909" sldId="256"/>
            <ac:spMk id="19" creationId="{71B2258F-86CA-4D4D-8270-BC05FCDEBFB3}"/>
          </ac:spMkLst>
        </pc:spChg>
        <pc:grpChg chg="add del">
          <ac:chgData name="21/BCADS10" userId="S::21bcads10@student.anangpuria.com::f274f9ff-d527-4d96-8382-863b10eae3e1" providerId="AD" clId="Web-{E07D8185-198B-B1EA-FAD0-BFE3FC197487}" dt="2022-11-27T17:39:34.036" v="7"/>
          <ac:grpSpMkLst>
            <pc:docMk/>
            <pc:sldMk cId="2471371909" sldId="256"/>
            <ac:grpSpMk id="14" creationId="{89D1390B-7E13-4B4F-9CB2-391063412E54}"/>
          </ac:grpSpMkLst>
        </pc:grpChg>
        <pc:picChg chg="add del">
          <ac:chgData name="21/BCADS10" userId="S::21bcads10@student.anangpuria.com::f274f9ff-d527-4d96-8382-863b10eae3e1" providerId="AD" clId="Web-{E07D8185-198B-B1EA-FAD0-BFE3FC197487}" dt="2022-11-27T17:39:16.598" v="5"/>
          <ac:picMkLst>
            <pc:docMk/>
            <pc:sldMk cId="2471371909" sldId="256"/>
            <ac:picMk id="5" creationId="{9EAAE3AE-571A-99BE-7779-D4F0F3051C6C}"/>
          </ac:picMkLst>
        </pc:picChg>
        <pc:picChg chg="add del">
          <ac:chgData name="21/BCADS10" userId="S::21bcads10@student.anangpuria.com::f274f9ff-d527-4d96-8382-863b10eae3e1" providerId="AD" clId="Web-{E07D8185-198B-B1EA-FAD0-BFE3FC197487}" dt="2022-11-27T17:39:34.036" v="7"/>
          <ac:picMkLst>
            <pc:docMk/>
            <pc:sldMk cId="2471371909" sldId="256"/>
            <ac:picMk id="7" creationId="{ED760C7A-8377-15F7-D360-69E4077088AE}"/>
          </ac:picMkLst>
        </pc:picChg>
        <pc:picChg chg="add">
          <ac:chgData name="21/BCADS10" userId="S::21bcads10@student.anangpuria.com::f274f9ff-d527-4d96-8382-863b10eae3e1" providerId="AD" clId="Web-{E07D8185-198B-B1EA-FAD0-BFE3FC197487}" dt="2022-11-27T17:39:34.052" v="8"/>
          <ac:picMkLst>
            <pc:docMk/>
            <pc:sldMk cId="2471371909" sldId="256"/>
            <ac:picMk id="20" creationId="{9EAAE3AE-571A-99BE-7779-D4F0F3051C6C}"/>
          </ac:picMkLst>
        </pc:picChg>
      </pc:sldChg>
      <pc:sldChg chg="addSp modSp mod setBg">
        <pc:chgData name="21/BCADS10" userId="S::21bcads10@student.anangpuria.com::f274f9ff-d527-4d96-8382-863b10eae3e1" providerId="AD" clId="Web-{E07D8185-198B-B1EA-FAD0-BFE3FC197487}" dt="2022-11-27T18:04:34.727" v="11"/>
        <pc:sldMkLst>
          <pc:docMk/>
          <pc:sldMk cId="1922706311" sldId="257"/>
        </pc:sldMkLst>
        <pc:spChg chg="mod">
          <ac:chgData name="21/BCADS10" userId="S::21bcads10@student.anangpuria.com::f274f9ff-d527-4d96-8382-863b10eae3e1" providerId="AD" clId="Web-{E07D8185-198B-B1EA-FAD0-BFE3FC197487}" dt="2022-11-27T18:04:34.727" v="11"/>
          <ac:spMkLst>
            <pc:docMk/>
            <pc:sldMk cId="1922706311" sldId="257"/>
            <ac:spMk id="2" creationId="{EB9FF401-E88B-A454-99C8-0B02EEF16024}"/>
          </ac:spMkLst>
        </pc:spChg>
        <pc:spChg chg="mod">
          <ac:chgData name="21/BCADS10" userId="S::21bcads10@student.anangpuria.com::f274f9ff-d527-4d96-8382-863b10eae3e1" providerId="AD" clId="Web-{E07D8185-198B-B1EA-FAD0-BFE3FC197487}" dt="2022-11-27T18:04:34.727" v="11"/>
          <ac:spMkLst>
            <pc:docMk/>
            <pc:sldMk cId="1922706311" sldId="257"/>
            <ac:spMk id="3" creationId="{E9DBC893-EA11-D079-2987-C273B42DC712}"/>
          </ac:spMkLst>
        </pc:spChg>
        <pc:spChg chg="add">
          <ac:chgData name="21/BCADS10" userId="S::21bcads10@student.anangpuria.com::f274f9ff-d527-4d96-8382-863b10eae3e1" providerId="AD" clId="Web-{E07D8185-198B-B1EA-FAD0-BFE3FC197487}" dt="2022-11-27T18:04:34.727" v="11"/>
          <ac:spMkLst>
            <pc:docMk/>
            <pc:sldMk cId="1922706311" sldId="257"/>
            <ac:spMk id="9" creationId="{2C61293E-6EBE-43EF-A52C-9BEBFD7679D4}"/>
          </ac:spMkLst>
        </pc:spChg>
        <pc:spChg chg="add">
          <ac:chgData name="21/BCADS10" userId="S::21bcads10@student.anangpuria.com::f274f9ff-d527-4d96-8382-863b10eae3e1" providerId="AD" clId="Web-{E07D8185-198B-B1EA-FAD0-BFE3FC197487}" dt="2022-11-27T18:04:34.727" v="11"/>
          <ac:spMkLst>
            <pc:docMk/>
            <pc:sldMk cId="1922706311" sldId="257"/>
            <ac:spMk id="11" creationId="{21540236-BFD5-4A9D-8840-4703E7F76825}"/>
          </ac:spMkLst>
        </pc:spChg>
        <pc:picChg chg="add">
          <ac:chgData name="21/BCADS10" userId="S::21bcads10@student.anangpuria.com::f274f9ff-d527-4d96-8382-863b10eae3e1" providerId="AD" clId="Web-{E07D8185-198B-B1EA-FAD0-BFE3FC197487}" dt="2022-11-27T18:04:34.727" v="11"/>
          <ac:picMkLst>
            <pc:docMk/>
            <pc:sldMk cId="1922706311" sldId="257"/>
            <ac:picMk id="5" creationId="{16BF777C-BFBE-619D-5C61-4C397E68E9F8}"/>
          </ac:picMkLst>
        </pc:picChg>
      </pc:sldChg>
      <pc:sldChg chg="addSp delSp modSp mod setBg">
        <pc:chgData name="21/BCADS10" userId="S::21bcads10@student.anangpuria.com::f274f9ff-d527-4d96-8382-863b10eae3e1" providerId="AD" clId="Web-{E07D8185-198B-B1EA-FAD0-BFE3FC197487}" dt="2022-11-27T18:05:04.993" v="16"/>
        <pc:sldMkLst>
          <pc:docMk/>
          <pc:sldMk cId="2828710805" sldId="258"/>
        </pc:sldMkLst>
        <pc:spChg chg="mod">
          <ac:chgData name="21/BCADS10" userId="S::21bcads10@student.anangpuria.com::f274f9ff-d527-4d96-8382-863b10eae3e1" providerId="AD" clId="Web-{E07D8185-198B-B1EA-FAD0-BFE3FC197487}" dt="2022-11-27T18:05:04.993" v="16"/>
          <ac:spMkLst>
            <pc:docMk/>
            <pc:sldMk cId="2828710805" sldId="258"/>
            <ac:spMk id="2" creationId="{6915095E-FC20-543F-5C7B-3881AB7F7B60}"/>
          </ac:spMkLst>
        </pc:spChg>
        <pc:spChg chg="add del">
          <ac:chgData name="21/BCADS10" userId="S::21bcads10@student.anangpuria.com::f274f9ff-d527-4d96-8382-863b10eae3e1" providerId="AD" clId="Web-{E07D8185-198B-B1EA-FAD0-BFE3FC197487}" dt="2022-11-27T18:05:04.993" v="16"/>
          <ac:spMkLst>
            <pc:docMk/>
            <pc:sldMk cId="2828710805" sldId="258"/>
            <ac:spMk id="3" creationId="{F16C57AD-925D-FF8C-CD75-F1BACBE86354}"/>
          </ac:spMkLst>
        </pc:spChg>
        <pc:spChg chg="add del">
          <ac:chgData name="21/BCADS10" userId="S::21bcads10@student.anangpuria.com::f274f9ff-d527-4d96-8382-863b10eae3e1" providerId="AD" clId="Web-{E07D8185-198B-B1EA-FAD0-BFE3FC197487}" dt="2022-11-27T18:04:52.837" v="13"/>
          <ac:spMkLst>
            <pc:docMk/>
            <pc:sldMk cId="2828710805" sldId="258"/>
            <ac:spMk id="9" creationId="{B819A166-7571-4003-A6B8-B62034C3ED30}"/>
          </ac:spMkLst>
        </pc:spChg>
        <pc:spChg chg="add del">
          <ac:chgData name="21/BCADS10" userId="S::21bcads10@student.anangpuria.com::f274f9ff-d527-4d96-8382-863b10eae3e1" providerId="AD" clId="Web-{E07D8185-198B-B1EA-FAD0-BFE3FC197487}" dt="2022-11-27T18:05:04.962" v="15"/>
          <ac:spMkLst>
            <pc:docMk/>
            <pc:sldMk cId="2828710805" sldId="258"/>
            <ac:spMk id="11" creationId="{B819A166-7571-4003-A6B8-B62034C3ED30}"/>
          </ac:spMkLst>
        </pc:spChg>
        <pc:spChg chg="add">
          <ac:chgData name="21/BCADS10" userId="S::21bcads10@student.anangpuria.com::f274f9ff-d527-4d96-8382-863b10eae3e1" providerId="AD" clId="Web-{E07D8185-198B-B1EA-FAD0-BFE3FC197487}" dt="2022-11-27T18:05:04.993" v="16"/>
          <ac:spMkLst>
            <pc:docMk/>
            <pc:sldMk cId="2828710805" sldId="258"/>
            <ac:spMk id="18" creationId="{42285737-90EE-47DC-AC80-8AE156B11969}"/>
          </ac:spMkLst>
        </pc:spChg>
        <pc:grpChg chg="add">
          <ac:chgData name="21/BCADS10" userId="S::21bcads10@student.anangpuria.com::f274f9ff-d527-4d96-8382-863b10eae3e1" providerId="AD" clId="Web-{E07D8185-198B-B1EA-FAD0-BFE3FC197487}" dt="2022-11-27T18:05:04.993" v="16"/>
          <ac:grpSpMkLst>
            <pc:docMk/>
            <pc:sldMk cId="2828710805" sldId="258"/>
            <ac:grpSpMk id="19" creationId="{B57BDC17-F1B3-455F-BBF1-680AA1F25C06}"/>
          </ac:grpSpMkLst>
        </pc:grpChg>
        <pc:graphicFrameChg chg="add del">
          <ac:chgData name="21/BCADS10" userId="S::21bcads10@student.anangpuria.com::f274f9ff-d527-4d96-8382-863b10eae3e1" providerId="AD" clId="Web-{E07D8185-198B-B1EA-FAD0-BFE3FC197487}" dt="2022-11-27T18:04:52.837" v="13"/>
          <ac:graphicFrameMkLst>
            <pc:docMk/>
            <pc:sldMk cId="2828710805" sldId="258"/>
            <ac:graphicFrameMk id="5" creationId="{F5860267-E33E-15DA-2507-2D0062A25F25}"/>
          </ac:graphicFrameMkLst>
        </pc:graphicFrameChg>
        <pc:graphicFrameChg chg="add del">
          <ac:chgData name="21/BCADS10" userId="S::21bcads10@student.anangpuria.com::f274f9ff-d527-4d96-8382-863b10eae3e1" providerId="AD" clId="Web-{E07D8185-198B-B1EA-FAD0-BFE3FC197487}" dt="2022-11-27T18:05:04.962" v="15"/>
          <ac:graphicFrameMkLst>
            <pc:docMk/>
            <pc:sldMk cId="2828710805" sldId="258"/>
            <ac:graphicFrameMk id="12" creationId="{99E299B5-B1AB-C9AE-EA19-683EE953545D}"/>
          </ac:graphicFrameMkLst>
        </pc:graphicFrameChg>
        <pc:graphicFrameChg chg="add">
          <ac:chgData name="21/BCADS10" userId="S::21bcads10@student.anangpuria.com::f274f9ff-d527-4d96-8382-863b10eae3e1" providerId="AD" clId="Web-{E07D8185-198B-B1EA-FAD0-BFE3FC197487}" dt="2022-11-27T18:05:04.993" v="16"/>
          <ac:graphicFrameMkLst>
            <pc:docMk/>
            <pc:sldMk cId="2828710805" sldId="258"/>
            <ac:graphicFrameMk id="21" creationId="{D9469E2A-E0F6-9925-5029-2788EF0B4CEF}"/>
          </ac:graphicFrameMkLst>
        </pc:graphicFrameChg>
      </pc:sldChg>
      <pc:sldChg chg="addSp delSp modSp mod setBg">
        <pc:chgData name="21/BCADS10" userId="S::21bcads10@student.anangpuria.com::f274f9ff-d527-4d96-8382-863b10eae3e1" providerId="AD" clId="Web-{E07D8185-198B-B1EA-FAD0-BFE3FC197487}" dt="2022-11-27T18:05:18.697" v="17"/>
        <pc:sldMkLst>
          <pc:docMk/>
          <pc:sldMk cId="1422291135" sldId="259"/>
        </pc:sldMkLst>
        <pc:spChg chg="mod">
          <ac:chgData name="21/BCADS10" userId="S::21bcads10@student.anangpuria.com::f274f9ff-d527-4d96-8382-863b10eae3e1" providerId="AD" clId="Web-{E07D8185-198B-B1EA-FAD0-BFE3FC197487}" dt="2022-11-27T18:05:18.697" v="17"/>
          <ac:spMkLst>
            <pc:docMk/>
            <pc:sldMk cId="1422291135" sldId="259"/>
            <ac:spMk id="2" creationId="{A7341688-A479-B3D9-C19E-38E71614EB59}"/>
          </ac:spMkLst>
        </pc:spChg>
        <pc:spChg chg="del">
          <ac:chgData name="21/BCADS10" userId="S::21bcads10@student.anangpuria.com::f274f9ff-d527-4d96-8382-863b10eae3e1" providerId="AD" clId="Web-{E07D8185-198B-B1EA-FAD0-BFE3FC197487}" dt="2022-11-27T18:05:18.697" v="17"/>
          <ac:spMkLst>
            <pc:docMk/>
            <pc:sldMk cId="1422291135" sldId="259"/>
            <ac:spMk id="3" creationId="{2910EF2D-4EB1-A848-B229-C73EF63E4C0C}"/>
          </ac:spMkLst>
        </pc:spChg>
        <pc:spChg chg="add">
          <ac:chgData name="21/BCADS10" userId="S::21bcads10@student.anangpuria.com::f274f9ff-d527-4d96-8382-863b10eae3e1" providerId="AD" clId="Web-{E07D8185-198B-B1EA-FAD0-BFE3FC197487}" dt="2022-11-27T18:05:18.697" v="17"/>
          <ac:spMkLst>
            <pc:docMk/>
            <pc:sldMk cId="1422291135" sldId="259"/>
            <ac:spMk id="9" creationId="{3A5B4632-C963-4296-86F0-79AA9EA5AE98}"/>
          </ac:spMkLst>
        </pc:spChg>
        <pc:graphicFrameChg chg="add">
          <ac:chgData name="21/BCADS10" userId="S::21bcads10@student.anangpuria.com::f274f9ff-d527-4d96-8382-863b10eae3e1" providerId="AD" clId="Web-{E07D8185-198B-B1EA-FAD0-BFE3FC197487}" dt="2022-11-27T18:05:18.697" v="17"/>
          <ac:graphicFrameMkLst>
            <pc:docMk/>
            <pc:sldMk cId="1422291135" sldId="259"/>
            <ac:graphicFrameMk id="5" creationId="{D1153472-FD62-1A7E-2E23-A18DC15036D5}"/>
          </ac:graphicFrameMkLst>
        </pc:graphicFrameChg>
      </pc:sldChg>
      <pc:sldChg chg="addSp delSp modSp mod setBg">
        <pc:chgData name="21/BCADS10" userId="S::21bcads10@student.anangpuria.com::f274f9ff-d527-4d96-8382-863b10eae3e1" providerId="AD" clId="Web-{E07D8185-198B-B1EA-FAD0-BFE3FC197487}" dt="2022-11-27T18:06:32.668" v="26"/>
        <pc:sldMkLst>
          <pc:docMk/>
          <pc:sldMk cId="66714069" sldId="260"/>
        </pc:sldMkLst>
        <pc:spChg chg="mod">
          <ac:chgData name="21/BCADS10" userId="S::21bcads10@student.anangpuria.com::f274f9ff-d527-4d96-8382-863b10eae3e1" providerId="AD" clId="Web-{E07D8185-198B-B1EA-FAD0-BFE3FC197487}" dt="2022-11-27T18:06:32.668" v="26"/>
          <ac:spMkLst>
            <pc:docMk/>
            <pc:sldMk cId="66714069" sldId="260"/>
            <ac:spMk id="2" creationId="{2F32BDFD-0928-9172-EB40-27C9729D65AD}"/>
          </ac:spMkLst>
        </pc:spChg>
        <pc:spChg chg="add del">
          <ac:chgData name="21/BCADS10" userId="S::21bcads10@student.anangpuria.com::f274f9ff-d527-4d96-8382-863b10eae3e1" providerId="AD" clId="Web-{E07D8185-198B-B1EA-FAD0-BFE3FC197487}" dt="2022-11-27T18:06:32.668" v="26"/>
          <ac:spMkLst>
            <pc:docMk/>
            <pc:sldMk cId="66714069" sldId="260"/>
            <ac:spMk id="3" creationId="{A6335B4F-BA4A-1DC8-04A5-88775F6B2083}"/>
          </ac:spMkLst>
        </pc:spChg>
        <pc:spChg chg="add">
          <ac:chgData name="21/BCADS10" userId="S::21bcads10@student.anangpuria.com::f274f9ff-d527-4d96-8382-863b10eae3e1" providerId="AD" clId="Web-{E07D8185-198B-B1EA-FAD0-BFE3FC197487}" dt="2022-11-27T18:06:32.668" v="26"/>
          <ac:spMkLst>
            <pc:docMk/>
            <pc:sldMk cId="66714069" sldId="260"/>
            <ac:spMk id="6" creationId="{3A5B4632-C963-4296-86F0-79AA9EA5AE98}"/>
          </ac:spMkLst>
        </pc:spChg>
        <pc:spChg chg="add del">
          <ac:chgData name="21/BCADS10" userId="S::21bcads10@student.anangpuria.com::f274f9ff-d527-4d96-8382-863b10eae3e1" providerId="AD" clId="Web-{E07D8185-198B-B1EA-FAD0-BFE3FC197487}" dt="2022-11-27T18:06:21.371" v="25"/>
          <ac:spMkLst>
            <pc:docMk/>
            <pc:sldMk cId="66714069" sldId="260"/>
            <ac:spMk id="9" creationId="{3A5B4632-C963-4296-86F0-79AA9EA5AE98}"/>
          </ac:spMkLst>
        </pc:spChg>
        <pc:graphicFrameChg chg="add del">
          <ac:chgData name="21/BCADS10" userId="S::21bcads10@student.anangpuria.com::f274f9ff-d527-4d96-8382-863b10eae3e1" providerId="AD" clId="Web-{E07D8185-198B-B1EA-FAD0-BFE3FC197487}" dt="2022-11-27T18:06:01.308" v="19"/>
          <ac:graphicFrameMkLst>
            <pc:docMk/>
            <pc:sldMk cId="66714069" sldId="260"/>
            <ac:graphicFrameMk id="5" creationId="{60B7BEB1-94B7-E613-721A-B7A17805C85D}"/>
          </ac:graphicFrameMkLst>
        </pc:graphicFrameChg>
        <pc:graphicFrameChg chg="add del">
          <ac:chgData name="21/BCADS10" userId="S::21bcads10@student.anangpuria.com::f274f9ff-d527-4d96-8382-863b10eae3e1" providerId="AD" clId="Web-{E07D8185-198B-B1EA-FAD0-BFE3FC197487}" dt="2022-11-27T18:06:21.371" v="25"/>
          <ac:graphicFrameMkLst>
            <pc:docMk/>
            <pc:sldMk cId="66714069" sldId="260"/>
            <ac:graphicFrameMk id="7" creationId="{ED85730F-42A5-3060-2BAE-1338B02E2A31}"/>
          </ac:graphicFrameMkLst>
        </pc:graphicFrameChg>
        <pc:graphicFrameChg chg="add">
          <ac:chgData name="21/BCADS10" userId="S::21bcads10@student.anangpuria.com::f274f9ff-d527-4d96-8382-863b10eae3e1" providerId="AD" clId="Web-{E07D8185-198B-B1EA-FAD0-BFE3FC197487}" dt="2022-11-27T18:06:32.668" v="26"/>
          <ac:graphicFrameMkLst>
            <pc:docMk/>
            <pc:sldMk cId="66714069" sldId="260"/>
            <ac:graphicFrameMk id="8" creationId="{2CC85459-E602-83A0-D75D-A809E6713677}"/>
          </ac:graphicFrameMkLst>
        </pc:graphicFrameChg>
      </pc:sldChg>
      <pc:sldChg chg="addSp delSp modSp mod setBg">
        <pc:chgData name="21/BCADS10" userId="S::21bcads10@student.anangpuria.com::f274f9ff-d527-4d96-8382-863b10eae3e1" providerId="AD" clId="Web-{E07D8185-198B-B1EA-FAD0-BFE3FC197487}" dt="2022-11-27T18:06:19.949" v="24"/>
        <pc:sldMkLst>
          <pc:docMk/>
          <pc:sldMk cId="4247442275" sldId="261"/>
        </pc:sldMkLst>
        <pc:spChg chg="mod">
          <ac:chgData name="21/BCADS10" userId="S::21bcads10@student.anangpuria.com::f274f9ff-d527-4d96-8382-863b10eae3e1" providerId="AD" clId="Web-{E07D8185-198B-B1EA-FAD0-BFE3FC197487}" dt="2022-11-27T18:06:19.949" v="24"/>
          <ac:spMkLst>
            <pc:docMk/>
            <pc:sldMk cId="4247442275" sldId="261"/>
            <ac:spMk id="2" creationId="{32A31CEC-E912-E303-13FD-00839478DDE9}"/>
          </ac:spMkLst>
        </pc:spChg>
        <pc:spChg chg="add del">
          <ac:chgData name="21/BCADS10" userId="S::21bcads10@student.anangpuria.com::f274f9ff-d527-4d96-8382-863b10eae3e1" providerId="AD" clId="Web-{E07D8185-198B-B1EA-FAD0-BFE3FC197487}" dt="2022-11-27T18:06:11.512" v="22"/>
          <ac:spMkLst>
            <pc:docMk/>
            <pc:sldMk cId="4247442275" sldId="261"/>
            <ac:spMk id="10" creationId="{AB45A142-4255-493C-8284-5D566C121B10}"/>
          </ac:spMkLst>
        </pc:spChg>
        <pc:picChg chg="mod">
          <ac:chgData name="21/BCADS10" userId="S::21bcads10@student.anangpuria.com::f274f9ff-d527-4d96-8382-863b10eae3e1" providerId="AD" clId="Web-{E07D8185-198B-B1EA-FAD0-BFE3FC197487}" dt="2022-11-27T18:06:19.949" v="24"/>
          <ac:picMkLst>
            <pc:docMk/>
            <pc:sldMk cId="4247442275" sldId="261"/>
            <ac:picMk id="5" creationId="{7457971F-0D15-CCD8-7F2B-5F6C001EE24C}"/>
          </ac:picMkLst>
        </pc:picChg>
        <pc:cxnChg chg="add del">
          <ac:chgData name="21/BCADS10" userId="S::21bcads10@student.anangpuria.com::f274f9ff-d527-4d96-8382-863b10eae3e1" providerId="AD" clId="Web-{E07D8185-198B-B1EA-FAD0-BFE3FC197487}" dt="2022-11-27T18:06:11.512" v="22"/>
          <ac:cxnSpMkLst>
            <pc:docMk/>
            <pc:sldMk cId="4247442275" sldId="261"/>
            <ac:cxnSpMk id="12" creationId="{38FB9660-F42F-4313-BBC4-47C007FE484C}"/>
          </ac:cxnSpMkLst>
        </pc:cxnChg>
      </pc:sldChg>
      <pc:sldChg chg="addSp modSp mod setBg">
        <pc:chgData name="21/BCADS10" userId="S::21bcads10@student.anangpuria.com::f274f9ff-d527-4d96-8382-863b10eae3e1" providerId="AD" clId="Web-{E07D8185-198B-B1EA-FAD0-BFE3FC197487}" dt="2022-11-27T18:06:40.184" v="27"/>
        <pc:sldMkLst>
          <pc:docMk/>
          <pc:sldMk cId="2352464289" sldId="262"/>
        </pc:sldMkLst>
        <pc:spChg chg="mod">
          <ac:chgData name="21/BCADS10" userId="S::21bcads10@student.anangpuria.com::f274f9ff-d527-4d96-8382-863b10eae3e1" providerId="AD" clId="Web-{E07D8185-198B-B1EA-FAD0-BFE3FC197487}" dt="2022-11-27T18:06:40.184" v="27"/>
          <ac:spMkLst>
            <pc:docMk/>
            <pc:sldMk cId="2352464289" sldId="262"/>
            <ac:spMk id="2" creationId="{0B894310-8D4D-7DDE-27AA-BFF534431BED}"/>
          </ac:spMkLst>
        </pc:spChg>
        <pc:spChg chg="add">
          <ac:chgData name="21/BCADS10" userId="S::21bcads10@student.anangpuria.com::f274f9ff-d527-4d96-8382-863b10eae3e1" providerId="AD" clId="Web-{E07D8185-198B-B1EA-FAD0-BFE3FC197487}" dt="2022-11-27T18:06:40.184" v="27"/>
          <ac:spMkLst>
            <pc:docMk/>
            <pc:sldMk cId="2352464289" sldId="262"/>
            <ac:spMk id="10" creationId="{6753252F-4873-4F63-801D-CC719279A7D5}"/>
          </ac:spMkLst>
        </pc:spChg>
        <pc:spChg chg="add">
          <ac:chgData name="21/BCADS10" userId="S::21bcads10@student.anangpuria.com::f274f9ff-d527-4d96-8382-863b10eae3e1" providerId="AD" clId="Web-{E07D8185-198B-B1EA-FAD0-BFE3FC197487}" dt="2022-11-27T18:06:40.184" v="27"/>
          <ac:spMkLst>
            <pc:docMk/>
            <pc:sldMk cId="2352464289" sldId="262"/>
            <ac:spMk id="12" creationId="{047C8CCB-F95D-4249-92DD-651249D3535A}"/>
          </ac:spMkLst>
        </pc:spChg>
        <pc:picChg chg="mod">
          <ac:chgData name="21/BCADS10" userId="S::21bcads10@student.anangpuria.com::f274f9ff-d527-4d96-8382-863b10eae3e1" providerId="AD" clId="Web-{E07D8185-198B-B1EA-FAD0-BFE3FC197487}" dt="2022-11-27T18:06:40.184" v="27"/>
          <ac:picMkLst>
            <pc:docMk/>
            <pc:sldMk cId="2352464289" sldId="262"/>
            <ac:picMk id="5" creationId="{A561D33B-4CE3-2DEA-3C50-508C541941D2}"/>
          </ac:picMkLst>
        </pc:picChg>
      </pc:sldChg>
      <pc:sldChg chg="addSp modSp mod setBg">
        <pc:chgData name="21/BCADS10" userId="S::21bcads10@student.anangpuria.com::f274f9ff-d527-4d96-8382-863b10eae3e1" providerId="AD" clId="Web-{E07D8185-198B-B1EA-FAD0-BFE3FC197487}" dt="2022-11-27T18:22:30.713" v="106"/>
        <pc:sldMkLst>
          <pc:docMk/>
          <pc:sldMk cId="1743720946" sldId="263"/>
        </pc:sldMkLst>
        <pc:spChg chg="mod">
          <ac:chgData name="21/BCADS10" userId="S::21bcads10@student.anangpuria.com::f274f9ff-d527-4d96-8382-863b10eae3e1" providerId="AD" clId="Web-{E07D8185-198B-B1EA-FAD0-BFE3FC197487}" dt="2022-11-27T18:22:30.713" v="106"/>
          <ac:spMkLst>
            <pc:docMk/>
            <pc:sldMk cId="1743720946" sldId="263"/>
            <ac:spMk id="2" creationId="{6C2C83BC-D262-BD46-4787-FADDFFDF52D9}"/>
          </ac:spMkLst>
        </pc:spChg>
        <pc:spChg chg="mod">
          <ac:chgData name="21/BCADS10" userId="S::21bcads10@student.anangpuria.com::f274f9ff-d527-4d96-8382-863b10eae3e1" providerId="AD" clId="Web-{E07D8185-198B-B1EA-FAD0-BFE3FC197487}" dt="2022-11-27T18:22:30.713" v="106"/>
          <ac:spMkLst>
            <pc:docMk/>
            <pc:sldMk cId="1743720946" sldId="263"/>
            <ac:spMk id="3" creationId="{FD1BF546-8109-9AF1-595B-1F5DD12DB477}"/>
          </ac:spMkLst>
        </pc:spChg>
        <pc:spChg chg="add">
          <ac:chgData name="21/BCADS10" userId="S::21bcads10@student.anangpuria.com::f274f9ff-d527-4d96-8382-863b10eae3e1" providerId="AD" clId="Web-{E07D8185-198B-B1EA-FAD0-BFE3FC197487}" dt="2022-11-27T18:22:30.713" v="106"/>
          <ac:spMkLst>
            <pc:docMk/>
            <pc:sldMk cId="1743720946" sldId="263"/>
            <ac:spMk id="8" creationId="{907EF6B7-1338-4443-8C46-6A318D952DFD}"/>
          </ac:spMkLst>
        </pc:spChg>
        <pc:spChg chg="add">
          <ac:chgData name="21/BCADS10" userId="S::21bcads10@student.anangpuria.com::f274f9ff-d527-4d96-8382-863b10eae3e1" providerId="AD" clId="Web-{E07D8185-198B-B1EA-FAD0-BFE3FC197487}" dt="2022-11-27T18:22:30.713" v="106"/>
          <ac:spMkLst>
            <pc:docMk/>
            <pc:sldMk cId="1743720946" sldId="263"/>
            <ac:spMk id="10" creationId="{DAAE4CDD-124C-4DCF-9584-B6033B545DD5}"/>
          </ac:spMkLst>
        </pc:spChg>
        <pc:spChg chg="add">
          <ac:chgData name="21/BCADS10" userId="S::21bcads10@student.anangpuria.com::f274f9ff-d527-4d96-8382-863b10eae3e1" providerId="AD" clId="Web-{E07D8185-198B-B1EA-FAD0-BFE3FC197487}" dt="2022-11-27T18:22:30.713" v="106"/>
          <ac:spMkLst>
            <pc:docMk/>
            <pc:sldMk cId="1743720946" sldId="263"/>
            <ac:spMk id="12" creationId="{081E4A58-353D-44AE-B2FC-2A74E2E400F7}"/>
          </ac:spMkLst>
        </pc:spChg>
      </pc:sldChg>
      <pc:sldChg chg="addSp delSp modSp mod setBg">
        <pc:chgData name="21/BCADS10" userId="S::21bcads10@student.anangpuria.com::f274f9ff-d527-4d96-8382-863b10eae3e1" providerId="AD" clId="Web-{E07D8185-198B-B1EA-FAD0-BFE3FC197487}" dt="2022-11-27T18:22:18.103" v="105"/>
        <pc:sldMkLst>
          <pc:docMk/>
          <pc:sldMk cId="975548189" sldId="264"/>
        </pc:sldMkLst>
        <pc:spChg chg="mod">
          <ac:chgData name="21/BCADS10" userId="S::21bcads10@student.anangpuria.com::f274f9ff-d527-4d96-8382-863b10eae3e1" providerId="AD" clId="Web-{E07D8185-198B-B1EA-FAD0-BFE3FC197487}" dt="2022-11-27T18:22:18.103" v="105"/>
          <ac:spMkLst>
            <pc:docMk/>
            <pc:sldMk cId="975548189" sldId="264"/>
            <ac:spMk id="2" creationId="{8DFBFFFA-FFCE-8AA5-FB93-76F8469CEFB4}"/>
          </ac:spMkLst>
        </pc:spChg>
        <pc:spChg chg="del mod">
          <ac:chgData name="21/BCADS10" userId="S::21bcads10@student.anangpuria.com::f274f9ff-d527-4d96-8382-863b10eae3e1" providerId="AD" clId="Web-{E07D8185-198B-B1EA-FAD0-BFE3FC197487}" dt="2022-11-27T18:22:18.103" v="105"/>
          <ac:spMkLst>
            <pc:docMk/>
            <pc:sldMk cId="975548189" sldId="264"/>
            <ac:spMk id="3" creationId="{83D1ABA9-4EEA-140D-1B23-769E31415D85}"/>
          </ac:spMkLst>
        </pc:spChg>
        <pc:spChg chg="add">
          <ac:chgData name="21/BCADS10" userId="S::21bcads10@student.anangpuria.com::f274f9ff-d527-4d96-8382-863b10eae3e1" providerId="AD" clId="Web-{E07D8185-198B-B1EA-FAD0-BFE3FC197487}" dt="2022-11-27T18:22:18.103" v="105"/>
          <ac:spMkLst>
            <pc:docMk/>
            <pc:sldMk cId="975548189" sldId="264"/>
            <ac:spMk id="9" creationId="{5C8908E2-EE49-44D2-9428-A28D2312A8D5}"/>
          </ac:spMkLst>
        </pc:spChg>
        <pc:spChg chg="add">
          <ac:chgData name="21/BCADS10" userId="S::21bcads10@student.anangpuria.com::f274f9ff-d527-4d96-8382-863b10eae3e1" providerId="AD" clId="Web-{E07D8185-198B-B1EA-FAD0-BFE3FC197487}" dt="2022-11-27T18:22:18.103" v="105"/>
          <ac:spMkLst>
            <pc:docMk/>
            <pc:sldMk cId="975548189" sldId="264"/>
            <ac:spMk id="15" creationId="{7449A6C7-D15F-4AA5-BFA5-71A404B47016}"/>
          </ac:spMkLst>
        </pc:spChg>
        <pc:spChg chg="add">
          <ac:chgData name="21/BCADS10" userId="S::21bcads10@student.anangpuria.com::f274f9ff-d527-4d96-8382-863b10eae3e1" providerId="AD" clId="Web-{E07D8185-198B-B1EA-FAD0-BFE3FC197487}" dt="2022-11-27T18:22:18.103" v="105"/>
          <ac:spMkLst>
            <pc:docMk/>
            <pc:sldMk cId="975548189" sldId="264"/>
            <ac:spMk id="17" creationId="{ED888B23-07FA-482A-96DF-47E31AF1A603}"/>
          </ac:spMkLst>
        </pc:spChg>
        <pc:grpChg chg="add">
          <ac:chgData name="21/BCADS10" userId="S::21bcads10@student.anangpuria.com::f274f9ff-d527-4d96-8382-863b10eae3e1" providerId="AD" clId="Web-{E07D8185-198B-B1EA-FAD0-BFE3FC197487}" dt="2022-11-27T18:22:18.103" v="105"/>
          <ac:grpSpMkLst>
            <pc:docMk/>
            <pc:sldMk cId="975548189" sldId="264"/>
            <ac:grpSpMk id="11" creationId="{05314994-6337-4875-8CF5-652CAFE8342C}"/>
          </ac:grpSpMkLst>
        </pc:grpChg>
        <pc:graphicFrameChg chg="add">
          <ac:chgData name="21/BCADS10" userId="S::21bcads10@student.anangpuria.com::f274f9ff-d527-4d96-8382-863b10eae3e1" providerId="AD" clId="Web-{E07D8185-198B-B1EA-FAD0-BFE3FC197487}" dt="2022-11-27T18:22:18.103" v="105"/>
          <ac:graphicFrameMkLst>
            <pc:docMk/>
            <pc:sldMk cId="975548189" sldId="264"/>
            <ac:graphicFrameMk id="5" creationId="{D1E13781-D811-0DC2-6EE5-6824406E629B}"/>
          </ac:graphicFrameMkLst>
        </pc:graphicFrameChg>
      </pc:sldChg>
      <pc:sldChg chg="addSp delSp">
        <pc:chgData name="21/BCADS10" userId="S::21bcads10@student.anangpuria.com::f274f9ff-d527-4d96-8382-863b10eae3e1" providerId="AD" clId="Web-{E07D8185-198B-B1EA-FAD0-BFE3FC197487}" dt="2022-11-27T18:06:58.013" v="28"/>
        <pc:sldMkLst>
          <pc:docMk/>
          <pc:sldMk cId="1980215772" sldId="265"/>
        </pc:sldMkLst>
        <pc:spChg chg="del">
          <ac:chgData name="21/BCADS10" userId="S::21bcads10@student.anangpuria.com::f274f9ff-d527-4d96-8382-863b10eae3e1" providerId="AD" clId="Web-{E07D8185-198B-B1EA-FAD0-BFE3FC197487}" dt="2022-11-27T18:06:58.013" v="28"/>
          <ac:spMkLst>
            <pc:docMk/>
            <pc:sldMk cId="1980215772" sldId="265"/>
            <ac:spMk id="3" creationId="{E8228433-1029-7D61-8B5E-40B702B1AB28}"/>
          </ac:spMkLst>
        </pc:spChg>
        <pc:graphicFrameChg chg="add">
          <ac:chgData name="21/BCADS10" userId="S::21bcads10@student.anangpuria.com::f274f9ff-d527-4d96-8382-863b10eae3e1" providerId="AD" clId="Web-{E07D8185-198B-B1EA-FAD0-BFE3FC197487}" dt="2022-11-27T18:06:58.013" v="28"/>
          <ac:graphicFrameMkLst>
            <pc:docMk/>
            <pc:sldMk cId="1980215772" sldId="265"/>
            <ac:graphicFrameMk id="5" creationId="{3C34C3F3-E2DD-E90B-953C-D4F9F9651060}"/>
          </ac:graphicFrameMkLst>
        </pc:graphicFrameChg>
      </pc:sldChg>
      <pc:sldChg chg="addSp delSp modSp mod setBg">
        <pc:chgData name="21/BCADS10" userId="S::21bcads10@student.anangpuria.com::f274f9ff-d527-4d96-8382-863b10eae3e1" providerId="AD" clId="Web-{E07D8185-198B-B1EA-FAD0-BFE3FC197487}" dt="2022-11-27T18:07:06.310" v="29"/>
        <pc:sldMkLst>
          <pc:docMk/>
          <pc:sldMk cId="1614581001" sldId="266"/>
        </pc:sldMkLst>
        <pc:spChg chg="mod">
          <ac:chgData name="21/BCADS10" userId="S::21bcads10@student.anangpuria.com::f274f9ff-d527-4d96-8382-863b10eae3e1" providerId="AD" clId="Web-{E07D8185-198B-B1EA-FAD0-BFE3FC197487}" dt="2022-11-27T18:07:06.310" v="29"/>
          <ac:spMkLst>
            <pc:docMk/>
            <pc:sldMk cId="1614581001" sldId="266"/>
            <ac:spMk id="2" creationId="{A631492F-C08A-8E40-EA35-71E921107AAF}"/>
          </ac:spMkLst>
        </pc:spChg>
        <pc:spChg chg="del">
          <ac:chgData name="21/BCADS10" userId="S::21bcads10@student.anangpuria.com::f274f9ff-d527-4d96-8382-863b10eae3e1" providerId="AD" clId="Web-{E07D8185-198B-B1EA-FAD0-BFE3FC197487}" dt="2022-11-27T18:07:06.310" v="29"/>
          <ac:spMkLst>
            <pc:docMk/>
            <pc:sldMk cId="1614581001" sldId="266"/>
            <ac:spMk id="3" creationId="{792FE379-0465-FE93-BA63-A72AAE6CFE9F}"/>
          </ac:spMkLst>
        </pc:spChg>
        <pc:spChg chg="add">
          <ac:chgData name="21/BCADS10" userId="S::21bcads10@student.anangpuria.com::f274f9ff-d527-4d96-8382-863b10eae3e1" providerId="AD" clId="Web-{E07D8185-198B-B1EA-FAD0-BFE3FC197487}" dt="2022-11-27T18:07:06.310" v="29"/>
          <ac:spMkLst>
            <pc:docMk/>
            <pc:sldMk cId="1614581001" sldId="266"/>
            <ac:spMk id="9" creationId="{3A5B4632-C963-4296-86F0-79AA9EA5AE98}"/>
          </ac:spMkLst>
        </pc:spChg>
        <pc:graphicFrameChg chg="add">
          <ac:chgData name="21/BCADS10" userId="S::21bcads10@student.anangpuria.com::f274f9ff-d527-4d96-8382-863b10eae3e1" providerId="AD" clId="Web-{E07D8185-198B-B1EA-FAD0-BFE3FC197487}" dt="2022-11-27T18:07:06.310" v="29"/>
          <ac:graphicFrameMkLst>
            <pc:docMk/>
            <pc:sldMk cId="1614581001" sldId="266"/>
            <ac:graphicFrameMk id="5" creationId="{FB7E7DD9-46E0-BAD2-D1A5-39FC39D4CC43}"/>
          </ac:graphicFrameMkLst>
        </pc:graphicFrameChg>
      </pc:sldChg>
      <pc:sldChg chg="addSp delSp modSp mod setBg">
        <pc:chgData name="21/BCADS10" userId="S::21bcads10@student.anangpuria.com::f274f9ff-d527-4d96-8382-863b10eae3e1" providerId="AD" clId="Web-{E07D8185-198B-B1EA-FAD0-BFE3FC197487}" dt="2022-11-27T18:07:24.920" v="32"/>
        <pc:sldMkLst>
          <pc:docMk/>
          <pc:sldMk cId="3582583081" sldId="267"/>
        </pc:sldMkLst>
        <pc:spChg chg="mod">
          <ac:chgData name="21/BCADS10" userId="S::21bcads10@student.anangpuria.com::f274f9ff-d527-4d96-8382-863b10eae3e1" providerId="AD" clId="Web-{E07D8185-198B-B1EA-FAD0-BFE3FC197487}" dt="2022-11-27T18:07:24.920" v="32"/>
          <ac:spMkLst>
            <pc:docMk/>
            <pc:sldMk cId="3582583081" sldId="267"/>
            <ac:spMk id="2" creationId="{1FE64BB7-E329-0C59-2FF3-79E0A3A58018}"/>
          </ac:spMkLst>
        </pc:spChg>
        <pc:spChg chg="mod">
          <ac:chgData name="21/BCADS10" userId="S::21bcads10@student.anangpuria.com::f274f9ff-d527-4d96-8382-863b10eae3e1" providerId="AD" clId="Web-{E07D8185-198B-B1EA-FAD0-BFE3FC197487}" dt="2022-11-27T18:07:24.920" v="32"/>
          <ac:spMkLst>
            <pc:docMk/>
            <pc:sldMk cId="3582583081" sldId="267"/>
            <ac:spMk id="3" creationId="{92B74F6D-055A-C4AC-E727-C25E36C53B2A}"/>
          </ac:spMkLst>
        </pc:spChg>
        <pc:spChg chg="add del">
          <ac:chgData name="21/BCADS10" userId="S::21bcads10@student.anangpuria.com::f274f9ff-d527-4d96-8382-863b10eae3e1" providerId="AD" clId="Web-{E07D8185-198B-B1EA-FAD0-BFE3FC197487}" dt="2022-11-27T18:07:24.920" v="31"/>
          <ac:spMkLst>
            <pc:docMk/>
            <pc:sldMk cId="3582583081" sldId="267"/>
            <ac:spMk id="8" creationId="{327D73B4-9F5C-4A64-A179-51B9500CB8B5}"/>
          </ac:spMkLst>
        </pc:spChg>
        <pc:spChg chg="add del">
          <ac:chgData name="21/BCADS10" userId="S::21bcads10@student.anangpuria.com::f274f9ff-d527-4d96-8382-863b10eae3e1" providerId="AD" clId="Web-{E07D8185-198B-B1EA-FAD0-BFE3FC197487}" dt="2022-11-27T18:07:24.920" v="31"/>
          <ac:spMkLst>
            <pc:docMk/>
            <pc:sldMk cId="3582583081" sldId="267"/>
            <ac:spMk id="10" creationId="{C1F06963-6374-4B48-844F-071A9BAAAE02}"/>
          </ac:spMkLst>
        </pc:spChg>
        <pc:spChg chg="add del">
          <ac:chgData name="21/BCADS10" userId="S::21bcads10@student.anangpuria.com::f274f9ff-d527-4d96-8382-863b10eae3e1" providerId="AD" clId="Web-{E07D8185-198B-B1EA-FAD0-BFE3FC197487}" dt="2022-11-27T18:07:24.920" v="31"/>
          <ac:spMkLst>
            <pc:docMk/>
            <pc:sldMk cId="3582583081" sldId="267"/>
            <ac:spMk id="12" creationId="{6CB927A4-E432-4310-9CD5-E89FF5063179}"/>
          </ac:spMkLst>
        </pc:spChg>
        <pc:spChg chg="add del">
          <ac:chgData name="21/BCADS10" userId="S::21bcads10@student.anangpuria.com::f274f9ff-d527-4d96-8382-863b10eae3e1" providerId="AD" clId="Web-{E07D8185-198B-B1EA-FAD0-BFE3FC197487}" dt="2022-11-27T18:07:24.920" v="31"/>
          <ac:spMkLst>
            <pc:docMk/>
            <pc:sldMk cId="3582583081" sldId="267"/>
            <ac:spMk id="14" creationId="{1453BF6C-B012-48B7-B4E8-6D7AC7C27D02}"/>
          </ac:spMkLst>
        </pc:spChg>
        <pc:spChg chg="add del">
          <ac:chgData name="21/BCADS10" userId="S::21bcads10@student.anangpuria.com::f274f9ff-d527-4d96-8382-863b10eae3e1" providerId="AD" clId="Web-{E07D8185-198B-B1EA-FAD0-BFE3FC197487}" dt="2022-11-27T18:07:24.920" v="31"/>
          <ac:spMkLst>
            <pc:docMk/>
            <pc:sldMk cId="3582583081" sldId="267"/>
            <ac:spMk id="16" creationId="{E3020543-B24B-4EC4-8FFC-8DD88EEA91A8}"/>
          </ac:spMkLst>
        </pc:spChg>
        <pc:spChg chg="add">
          <ac:chgData name="21/BCADS10" userId="S::21bcads10@student.anangpuria.com::f274f9ff-d527-4d96-8382-863b10eae3e1" providerId="AD" clId="Web-{E07D8185-198B-B1EA-FAD0-BFE3FC197487}" dt="2022-11-27T18:07:24.920" v="32"/>
          <ac:spMkLst>
            <pc:docMk/>
            <pc:sldMk cId="3582583081" sldId="267"/>
            <ac:spMk id="20" creationId="{907EF6B7-1338-4443-8C46-6A318D952DFD}"/>
          </ac:spMkLst>
        </pc:spChg>
        <pc:spChg chg="add">
          <ac:chgData name="21/BCADS10" userId="S::21bcads10@student.anangpuria.com::f274f9ff-d527-4d96-8382-863b10eae3e1" providerId="AD" clId="Web-{E07D8185-198B-B1EA-FAD0-BFE3FC197487}" dt="2022-11-27T18:07:24.920" v="32"/>
          <ac:spMkLst>
            <pc:docMk/>
            <pc:sldMk cId="3582583081" sldId="267"/>
            <ac:spMk id="21" creationId="{DAAE4CDD-124C-4DCF-9584-B6033B545DD5}"/>
          </ac:spMkLst>
        </pc:spChg>
        <pc:spChg chg="add">
          <ac:chgData name="21/BCADS10" userId="S::21bcads10@student.anangpuria.com::f274f9ff-d527-4d96-8382-863b10eae3e1" providerId="AD" clId="Web-{E07D8185-198B-B1EA-FAD0-BFE3FC197487}" dt="2022-11-27T18:07:24.920" v="32"/>
          <ac:spMkLst>
            <pc:docMk/>
            <pc:sldMk cId="3582583081" sldId="267"/>
            <ac:spMk id="22" creationId="{081E4A58-353D-44AE-B2FC-2A74E2E400F7}"/>
          </ac:spMkLst>
        </pc:spChg>
        <pc:cxnChg chg="add del">
          <ac:chgData name="21/BCADS10" userId="S::21bcads10@student.anangpuria.com::f274f9ff-d527-4d96-8382-863b10eae3e1" providerId="AD" clId="Web-{E07D8185-198B-B1EA-FAD0-BFE3FC197487}" dt="2022-11-27T18:07:24.920" v="31"/>
          <ac:cxnSpMkLst>
            <pc:docMk/>
            <pc:sldMk cId="3582583081" sldId="267"/>
            <ac:cxnSpMk id="18" creationId="{C49DA8F6-BCC1-4447-B54C-57856834B94B}"/>
          </ac:cxnSpMkLst>
        </pc:cxnChg>
      </pc:sldChg>
      <pc:sldChg chg="addSp modSp mod setBg addAnim">
        <pc:chgData name="21/BCADS10" userId="S::21bcads10@student.anangpuria.com::f274f9ff-d527-4d96-8382-863b10eae3e1" providerId="AD" clId="Web-{E07D8185-198B-B1EA-FAD0-BFE3FC197487}" dt="2022-11-27T18:07:39.405" v="34"/>
        <pc:sldMkLst>
          <pc:docMk/>
          <pc:sldMk cId="2064729785" sldId="268"/>
        </pc:sldMkLst>
        <pc:spChg chg="mod">
          <ac:chgData name="21/BCADS10" userId="S::21bcads10@student.anangpuria.com::f274f9ff-d527-4d96-8382-863b10eae3e1" providerId="AD" clId="Web-{E07D8185-198B-B1EA-FAD0-BFE3FC197487}" dt="2022-11-27T18:07:39.405" v="33"/>
          <ac:spMkLst>
            <pc:docMk/>
            <pc:sldMk cId="2064729785" sldId="268"/>
            <ac:spMk id="4" creationId="{B76097E7-695A-4165-199F-B1A62048D8CA}"/>
          </ac:spMkLst>
        </pc:spChg>
        <pc:spChg chg="add">
          <ac:chgData name="21/BCADS10" userId="S::21bcads10@student.anangpuria.com::f274f9ff-d527-4d96-8382-863b10eae3e1" providerId="AD" clId="Web-{E07D8185-198B-B1EA-FAD0-BFE3FC197487}" dt="2022-11-27T18:07:39.405" v="33"/>
          <ac:spMkLst>
            <pc:docMk/>
            <pc:sldMk cId="2064729785" sldId="268"/>
            <ac:spMk id="10" creationId="{87CC2527-562A-4F69-B487-4371E5B243E7}"/>
          </ac:spMkLst>
        </pc:spChg>
        <pc:picChg chg="add">
          <ac:chgData name="21/BCADS10" userId="S::21bcads10@student.anangpuria.com::f274f9ff-d527-4d96-8382-863b10eae3e1" providerId="AD" clId="Web-{E07D8185-198B-B1EA-FAD0-BFE3FC197487}" dt="2022-11-27T18:07:39.405" v="33"/>
          <ac:picMkLst>
            <pc:docMk/>
            <pc:sldMk cId="2064729785" sldId="268"/>
            <ac:picMk id="6" creationId="{8D2CF76D-65BE-9DF7-8C31-EEB264F689C8}"/>
          </ac:picMkLst>
        </pc:picChg>
        <pc:cxnChg chg="add">
          <ac:chgData name="21/BCADS10" userId="S::21bcads10@student.anangpuria.com::f274f9ff-d527-4d96-8382-863b10eae3e1" providerId="AD" clId="Web-{E07D8185-198B-B1EA-FAD0-BFE3FC197487}" dt="2022-11-27T18:07:39.405" v="33"/>
          <ac:cxnSpMkLst>
            <pc:docMk/>
            <pc:sldMk cId="2064729785" sldId="268"/>
            <ac:cxnSpMk id="12" creationId="{BCDAEC91-5BCE-4B55-9CC0-43EF94CB734B}"/>
          </ac:cxnSpMkLst>
        </pc:cxnChg>
      </pc:sldChg>
    </pc:docChg>
  </pc:docChgLst>
  <pc:docChgLst>
    <pc:chgData name="21/BCADS03" userId="3174d5f5-fbce-4c3c-ab4e-e2fc33f14c0e" providerId="ADAL" clId="{1C0EB8E8-D477-4216-A6FE-39010BF4E32A}"/>
    <pc:docChg chg="undo custSel addSld delSld modSld">
      <pc:chgData name="21/BCADS03" userId="3174d5f5-fbce-4c3c-ab4e-e2fc33f14c0e" providerId="ADAL" clId="{1C0EB8E8-D477-4216-A6FE-39010BF4E32A}" dt="2023-10-05T15:14:13.596" v="2062" actId="313"/>
      <pc:docMkLst>
        <pc:docMk/>
      </pc:docMkLst>
      <pc:sldChg chg="addSp delSp modSp mod setBg modAnim setClrOvrMap">
        <pc:chgData name="21/BCADS03" userId="3174d5f5-fbce-4c3c-ab4e-e2fc33f14c0e" providerId="ADAL" clId="{1C0EB8E8-D477-4216-A6FE-39010BF4E32A}" dt="2023-10-04T15:26:35.516" v="31" actId="26606"/>
        <pc:sldMkLst>
          <pc:docMk/>
          <pc:sldMk cId="2471371909" sldId="256"/>
        </pc:sldMkLst>
        <pc:spChg chg="mod">
          <ac:chgData name="21/BCADS03" userId="3174d5f5-fbce-4c3c-ab4e-e2fc33f14c0e" providerId="ADAL" clId="{1C0EB8E8-D477-4216-A6FE-39010BF4E32A}" dt="2023-10-04T15:26:35.512" v="30" actId="26606"/>
          <ac:spMkLst>
            <pc:docMk/>
            <pc:sldMk cId="2471371909" sldId="256"/>
            <ac:spMk id="2" creationId="{EFF7901B-618F-12C3-81AA-5AFFB6BADB9F}"/>
          </ac:spMkLst>
        </pc:spChg>
        <pc:spChg chg="mod">
          <ac:chgData name="21/BCADS03" userId="3174d5f5-fbce-4c3c-ab4e-e2fc33f14c0e" providerId="ADAL" clId="{1C0EB8E8-D477-4216-A6FE-39010BF4E32A}" dt="2023-10-04T15:26:35.512" v="30" actId="26606"/>
          <ac:spMkLst>
            <pc:docMk/>
            <pc:sldMk cId="2471371909" sldId="256"/>
            <ac:spMk id="3" creationId="{E26219E3-019F-4C2D-767B-DBE2C9369EBF}"/>
          </ac:spMkLst>
        </pc:spChg>
        <pc:spChg chg="add del">
          <ac:chgData name="21/BCADS03" userId="3174d5f5-fbce-4c3c-ab4e-e2fc33f14c0e" providerId="ADAL" clId="{1C0EB8E8-D477-4216-A6FE-39010BF4E32A}" dt="2023-10-04T15:26:35.516" v="31" actId="26606"/>
          <ac:spMkLst>
            <pc:docMk/>
            <pc:sldMk cId="2471371909" sldId="256"/>
            <ac:spMk id="19" creationId="{71B2258F-86CA-4D4D-8270-BC05FCDEBFB3}"/>
          </ac:spMkLst>
        </pc:spChg>
        <pc:spChg chg="add del">
          <ac:chgData name="21/BCADS03" userId="3174d5f5-fbce-4c3c-ab4e-e2fc33f14c0e" providerId="ADAL" clId="{1C0EB8E8-D477-4216-A6FE-39010BF4E32A}" dt="2023-10-04T15:26:35.512" v="30" actId="26606"/>
          <ac:spMkLst>
            <pc:docMk/>
            <pc:sldMk cId="2471371909" sldId="256"/>
            <ac:spMk id="25" creationId="{4D60F200-5EB0-B223-2439-C96C67F0FEE1}"/>
          </ac:spMkLst>
        </pc:spChg>
        <pc:spChg chg="add del">
          <ac:chgData name="21/BCADS03" userId="3174d5f5-fbce-4c3c-ab4e-e2fc33f14c0e" providerId="ADAL" clId="{1C0EB8E8-D477-4216-A6FE-39010BF4E32A}" dt="2023-10-04T15:26:35.512" v="30" actId="26606"/>
          <ac:spMkLst>
            <pc:docMk/>
            <pc:sldMk cId="2471371909" sldId="256"/>
            <ac:spMk id="27" creationId="{1740453C-744F-DB3A-47EC-15EACE1DC117}"/>
          </ac:spMkLst>
        </pc:spChg>
        <pc:spChg chg="add del">
          <ac:chgData name="21/BCADS03" userId="3174d5f5-fbce-4c3c-ab4e-e2fc33f14c0e" providerId="ADAL" clId="{1C0EB8E8-D477-4216-A6FE-39010BF4E32A}" dt="2023-10-04T15:26:35.512" v="30" actId="26606"/>
          <ac:spMkLst>
            <pc:docMk/>
            <pc:sldMk cId="2471371909" sldId="256"/>
            <ac:spMk id="29" creationId="{962A8E1D-90CD-2726-B97D-80BFB6059E69}"/>
          </ac:spMkLst>
        </pc:spChg>
        <pc:spChg chg="add del">
          <ac:chgData name="21/BCADS03" userId="3174d5f5-fbce-4c3c-ab4e-e2fc33f14c0e" providerId="ADAL" clId="{1C0EB8E8-D477-4216-A6FE-39010BF4E32A}" dt="2023-10-04T15:26:35.512" v="30" actId="26606"/>
          <ac:spMkLst>
            <pc:docMk/>
            <pc:sldMk cId="2471371909" sldId="256"/>
            <ac:spMk id="31" creationId="{C05A64E8-8A7E-1885-80C2-5065AD83514C}"/>
          </ac:spMkLst>
        </pc:spChg>
        <pc:spChg chg="add del">
          <ac:chgData name="21/BCADS03" userId="3174d5f5-fbce-4c3c-ab4e-e2fc33f14c0e" providerId="ADAL" clId="{1C0EB8E8-D477-4216-A6FE-39010BF4E32A}" dt="2023-10-04T15:26:35.512" v="30" actId="26606"/>
          <ac:spMkLst>
            <pc:docMk/>
            <pc:sldMk cId="2471371909" sldId="256"/>
            <ac:spMk id="33" creationId="{53E0A22C-11F5-81F7-047B-8B2857170B9B}"/>
          </ac:spMkLst>
        </pc:spChg>
        <pc:spChg chg="add del">
          <ac:chgData name="21/BCADS03" userId="3174d5f5-fbce-4c3c-ab4e-e2fc33f14c0e" providerId="ADAL" clId="{1C0EB8E8-D477-4216-A6FE-39010BF4E32A}" dt="2023-10-04T15:26:35.512" v="30" actId="26606"/>
          <ac:spMkLst>
            <pc:docMk/>
            <pc:sldMk cId="2471371909" sldId="256"/>
            <ac:spMk id="35" creationId="{FEFBFA78-9360-1E01-5448-6D5AE0A32601}"/>
          </ac:spMkLst>
        </pc:spChg>
        <pc:spChg chg="add del">
          <ac:chgData name="21/BCADS03" userId="3174d5f5-fbce-4c3c-ab4e-e2fc33f14c0e" providerId="ADAL" clId="{1C0EB8E8-D477-4216-A6FE-39010BF4E32A}" dt="2023-10-04T15:26:35.512" v="30" actId="26606"/>
          <ac:spMkLst>
            <pc:docMk/>
            <pc:sldMk cId="2471371909" sldId="256"/>
            <ac:spMk id="37" creationId="{01EB5855-8EB7-1AE5-9030-5D0AA3C1AF4B}"/>
          </ac:spMkLst>
        </pc:spChg>
        <pc:spChg chg="add">
          <ac:chgData name="21/BCADS03" userId="3174d5f5-fbce-4c3c-ab4e-e2fc33f14c0e" providerId="ADAL" clId="{1C0EB8E8-D477-4216-A6FE-39010BF4E32A}" dt="2023-10-04T15:26:35.516" v="31" actId="26606"/>
          <ac:spMkLst>
            <pc:docMk/>
            <pc:sldMk cId="2471371909" sldId="256"/>
            <ac:spMk id="39" creationId="{71B2258F-86CA-4D4D-8270-BC05FCDEBFB3}"/>
          </ac:spMkLst>
        </pc:spChg>
        <pc:picChg chg="del">
          <ac:chgData name="21/BCADS03" userId="3174d5f5-fbce-4c3c-ab4e-e2fc33f14c0e" providerId="ADAL" clId="{1C0EB8E8-D477-4216-A6FE-39010BF4E32A}" dt="2023-10-04T15:26:13.458" v="0" actId="478"/>
          <ac:picMkLst>
            <pc:docMk/>
            <pc:sldMk cId="2471371909" sldId="256"/>
            <ac:picMk id="20" creationId="{9EAAE3AE-571A-99BE-7779-D4F0F3051C6C}"/>
          </ac:picMkLst>
        </pc:picChg>
        <pc:picChg chg="add del">
          <ac:chgData name="21/BCADS03" userId="3174d5f5-fbce-4c3c-ab4e-e2fc33f14c0e" providerId="ADAL" clId="{1C0EB8E8-D477-4216-A6FE-39010BF4E32A}" dt="2023-10-04T15:26:35.512" v="30" actId="26606"/>
          <ac:picMkLst>
            <pc:docMk/>
            <pc:sldMk cId="2471371909" sldId="256"/>
            <ac:picMk id="21" creationId="{B6231468-CA14-E8F8-1349-0DB45E40D88C}"/>
          </ac:picMkLst>
        </pc:picChg>
        <pc:picChg chg="add">
          <ac:chgData name="21/BCADS03" userId="3174d5f5-fbce-4c3c-ab4e-e2fc33f14c0e" providerId="ADAL" clId="{1C0EB8E8-D477-4216-A6FE-39010BF4E32A}" dt="2023-10-04T15:26:35.516" v="31" actId="26606"/>
          <ac:picMkLst>
            <pc:docMk/>
            <pc:sldMk cId="2471371909" sldId="256"/>
            <ac:picMk id="40" creationId="{E072D6CD-54E3-8A1A-6DBF-2B410BD98444}"/>
          </ac:picMkLst>
        </pc:picChg>
      </pc:sldChg>
      <pc:sldChg chg="addSp delSp modSp mod">
        <pc:chgData name="21/BCADS03" userId="3174d5f5-fbce-4c3c-ab4e-e2fc33f14c0e" providerId="ADAL" clId="{1C0EB8E8-D477-4216-A6FE-39010BF4E32A}" dt="2023-10-05T15:14:13.596" v="2062" actId="313"/>
        <pc:sldMkLst>
          <pc:docMk/>
          <pc:sldMk cId="1922706311" sldId="257"/>
        </pc:sldMkLst>
        <pc:spChg chg="mod">
          <ac:chgData name="21/BCADS03" userId="3174d5f5-fbce-4c3c-ab4e-e2fc33f14c0e" providerId="ADAL" clId="{1C0EB8E8-D477-4216-A6FE-39010BF4E32A}" dt="2023-10-04T15:40:19.407" v="600" actId="26606"/>
          <ac:spMkLst>
            <pc:docMk/>
            <pc:sldMk cId="1922706311" sldId="257"/>
            <ac:spMk id="2" creationId="{EB9FF401-E88B-A454-99C8-0B02EEF16024}"/>
          </ac:spMkLst>
        </pc:spChg>
        <pc:spChg chg="mod">
          <ac:chgData name="21/BCADS03" userId="3174d5f5-fbce-4c3c-ab4e-e2fc33f14c0e" providerId="ADAL" clId="{1C0EB8E8-D477-4216-A6FE-39010BF4E32A}" dt="2023-10-05T15:14:13.596" v="2062" actId="313"/>
          <ac:spMkLst>
            <pc:docMk/>
            <pc:sldMk cId="1922706311" sldId="257"/>
            <ac:spMk id="3" creationId="{E9DBC893-EA11-D079-2987-C273B42DC712}"/>
          </ac:spMkLst>
        </pc:spChg>
        <pc:spChg chg="del">
          <ac:chgData name="21/BCADS03" userId="3174d5f5-fbce-4c3c-ab4e-e2fc33f14c0e" providerId="ADAL" clId="{1C0EB8E8-D477-4216-A6FE-39010BF4E32A}" dt="2023-10-04T15:27:53.950" v="35" actId="26606"/>
          <ac:spMkLst>
            <pc:docMk/>
            <pc:sldMk cId="1922706311" sldId="257"/>
            <ac:spMk id="9" creationId="{2C61293E-6EBE-43EF-A52C-9BEBFD7679D4}"/>
          </ac:spMkLst>
        </pc:spChg>
        <pc:spChg chg="del">
          <ac:chgData name="21/BCADS03" userId="3174d5f5-fbce-4c3c-ab4e-e2fc33f14c0e" providerId="ADAL" clId="{1C0EB8E8-D477-4216-A6FE-39010BF4E32A}" dt="2023-10-04T15:27:53.950" v="35" actId="26606"/>
          <ac:spMkLst>
            <pc:docMk/>
            <pc:sldMk cId="1922706311" sldId="257"/>
            <ac:spMk id="11" creationId="{21540236-BFD5-4A9D-8840-4703E7F76825}"/>
          </ac:spMkLst>
        </pc:spChg>
        <pc:spChg chg="add del">
          <ac:chgData name="21/BCADS03" userId="3174d5f5-fbce-4c3c-ab4e-e2fc33f14c0e" providerId="ADAL" clId="{1C0EB8E8-D477-4216-A6FE-39010BF4E32A}" dt="2023-10-04T15:40:19.407" v="600" actId="26606"/>
          <ac:spMkLst>
            <pc:docMk/>
            <pc:sldMk cId="1922706311" sldId="257"/>
            <ac:spMk id="17" creationId="{C0763A76-9F1C-4FC5-82B7-DD475DA461B2}"/>
          </ac:spMkLst>
        </pc:spChg>
        <pc:spChg chg="add del">
          <ac:chgData name="21/BCADS03" userId="3174d5f5-fbce-4c3c-ab4e-e2fc33f14c0e" providerId="ADAL" clId="{1C0EB8E8-D477-4216-A6FE-39010BF4E32A}" dt="2023-10-04T15:40:19.407" v="600" actId="26606"/>
          <ac:spMkLst>
            <pc:docMk/>
            <pc:sldMk cId="1922706311" sldId="257"/>
            <ac:spMk id="19" creationId="{E81BF4F6-F2CF-4984-9D14-D6966D92F99F}"/>
          </ac:spMkLst>
        </pc:spChg>
        <pc:spChg chg="add">
          <ac:chgData name="21/BCADS03" userId="3174d5f5-fbce-4c3c-ab4e-e2fc33f14c0e" providerId="ADAL" clId="{1C0EB8E8-D477-4216-A6FE-39010BF4E32A}" dt="2023-10-04T15:40:19.407" v="600" actId="26606"/>
          <ac:spMkLst>
            <pc:docMk/>
            <pc:sldMk cId="1922706311" sldId="257"/>
            <ac:spMk id="24" creationId="{4F7EBAE4-9945-4473-9E34-B2C66EA0F03D}"/>
          </ac:spMkLst>
        </pc:spChg>
        <pc:spChg chg="add">
          <ac:chgData name="21/BCADS03" userId="3174d5f5-fbce-4c3c-ab4e-e2fc33f14c0e" providerId="ADAL" clId="{1C0EB8E8-D477-4216-A6FE-39010BF4E32A}" dt="2023-10-04T15:40:19.407" v="600" actId="26606"/>
          <ac:spMkLst>
            <pc:docMk/>
            <pc:sldMk cId="1922706311" sldId="257"/>
            <ac:spMk id="26" creationId="{70BEB1E7-2F88-40BC-B73D-42E5B6F80BFC}"/>
          </ac:spMkLst>
        </pc:spChg>
        <pc:spChg chg="add">
          <ac:chgData name="21/BCADS03" userId="3174d5f5-fbce-4c3c-ab4e-e2fc33f14c0e" providerId="ADAL" clId="{1C0EB8E8-D477-4216-A6FE-39010BF4E32A}" dt="2023-10-04T15:40:19.407" v="600" actId="26606"/>
          <ac:spMkLst>
            <pc:docMk/>
            <pc:sldMk cId="1922706311" sldId="257"/>
            <ac:spMk id="28" creationId="{A7B99495-F43F-4D80-A44F-2CB4764EB90B}"/>
          </ac:spMkLst>
        </pc:spChg>
        <pc:picChg chg="del">
          <ac:chgData name="21/BCADS03" userId="3174d5f5-fbce-4c3c-ab4e-e2fc33f14c0e" providerId="ADAL" clId="{1C0EB8E8-D477-4216-A6FE-39010BF4E32A}" dt="2023-10-04T15:26:42.731" v="32" actId="478"/>
          <ac:picMkLst>
            <pc:docMk/>
            <pc:sldMk cId="1922706311" sldId="257"/>
            <ac:picMk id="5" creationId="{16BF777C-BFBE-619D-5C61-4C397E68E9F8}"/>
          </ac:picMkLst>
        </pc:picChg>
        <pc:picChg chg="add mod">
          <ac:chgData name="21/BCADS03" userId="3174d5f5-fbce-4c3c-ab4e-e2fc33f14c0e" providerId="ADAL" clId="{1C0EB8E8-D477-4216-A6FE-39010BF4E32A}" dt="2023-10-04T15:40:19.407" v="600" actId="26606"/>
          <ac:picMkLst>
            <pc:docMk/>
            <pc:sldMk cId="1922706311" sldId="257"/>
            <ac:picMk id="13" creationId="{ECE616CB-5658-D504-C5B9-31CFFFCDD186}"/>
          </ac:picMkLst>
        </pc:picChg>
      </pc:sldChg>
      <pc:sldChg chg="addSp delSp modSp del mod">
        <pc:chgData name="21/BCADS03" userId="3174d5f5-fbce-4c3c-ab4e-e2fc33f14c0e" providerId="ADAL" clId="{1C0EB8E8-D477-4216-A6FE-39010BF4E32A}" dt="2023-10-04T16:48:03.545" v="2054" actId="47"/>
        <pc:sldMkLst>
          <pc:docMk/>
          <pc:sldMk cId="2828710805" sldId="258"/>
        </pc:sldMkLst>
        <pc:spChg chg="mod">
          <ac:chgData name="21/BCADS03" userId="3174d5f5-fbce-4c3c-ab4e-e2fc33f14c0e" providerId="ADAL" clId="{1C0EB8E8-D477-4216-A6FE-39010BF4E32A}" dt="2023-10-04T15:29:42.251" v="42" actId="26606"/>
          <ac:spMkLst>
            <pc:docMk/>
            <pc:sldMk cId="2828710805" sldId="258"/>
            <ac:spMk id="2" creationId="{6915095E-FC20-543F-5C7B-3881AB7F7B60}"/>
          </ac:spMkLst>
        </pc:spChg>
        <pc:spChg chg="add mod">
          <ac:chgData name="21/BCADS03" userId="3174d5f5-fbce-4c3c-ab4e-e2fc33f14c0e" providerId="ADAL" clId="{1C0EB8E8-D477-4216-A6FE-39010BF4E32A}" dt="2023-10-04T15:29:42.251" v="42" actId="26606"/>
          <ac:spMkLst>
            <pc:docMk/>
            <pc:sldMk cId="2828710805" sldId="258"/>
            <ac:spMk id="4" creationId="{67E57804-99BE-6770-CA3F-CE8162041477}"/>
          </ac:spMkLst>
        </pc:spChg>
        <pc:spChg chg="add del">
          <ac:chgData name="21/BCADS03" userId="3174d5f5-fbce-4c3c-ab4e-e2fc33f14c0e" providerId="ADAL" clId="{1C0EB8E8-D477-4216-A6FE-39010BF4E32A}" dt="2023-10-04T15:29:42.251" v="42" actId="26606"/>
          <ac:spMkLst>
            <pc:docMk/>
            <pc:sldMk cId="2828710805" sldId="258"/>
            <ac:spMk id="18" creationId="{42285737-90EE-47DC-AC80-8AE156B11969}"/>
          </ac:spMkLst>
        </pc:spChg>
        <pc:spChg chg="add del">
          <ac:chgData name="21/BCADS03" userId="3174d5f5-fbce-4c3c-ab4e-e2fc33f14c0e" providerId="ADAL" clId="{1C0EB8E8-D477-4216-A6FE-39010BF4E32A}" dt="2023-10-04T15:29:41.009" v="39" actId="26606"/>
          <ac:spMkLst>
            <pc:docMk/>
            <pc:sldMk cId="2828710805" sldId="258"/>
            <ac:spMk id="26" creationId="{C0763A76-9F1C-4FC5-82B7-DD475DA461B2}"/>
          </ac:spMkLst>
        </pc:spChg>
        <pc:spChg chg="add del">
          <ac:chgData name="21/BCADS03" userId="3174d5f5-fbce-4c3c-ab4e-e2fc33f14c0e" providerId="ADAL" clId="{1C0EB8E8-D477-4216-A6FE-39010BF4E32A}" dt="2023-10-04T15:29:41.009" v="39" actId="26606"/>
          <ac:spMkLst>
            <pc:docMk/>
            <pc:sldMk cId="2828710805" sldId="258"/>
            <ac:spMk id="28" creationId="{E81BF4F6-F2CF-4984-9D14-D6966D92F99F}"/>
          </ac:spMkLst>
        </pc:spChg>
        <pc:spChg chg="add">
          <ac:chgData name="21/BCADS03" userId="3174d5f5-fbce-4c3c-ab4e-e2fc33f14c0e" providerId="ADAL" clId="{1C0EB8E8-D477-4216-A6FE-39010BF4E32A}" dt="2023-10-04T15:29:42.251" v="42" actId="26606"/>
          <ac:spMkLst>
            <pc:docMk/>
            <pc:sldMk cId="2828710805" sldId="258"/>
            <ac:spMk id="34" creationId="{C0763A76-9F1C-4FC5-82B7-DD475DA461B2}"/>
          </ac:spMkLst>
        </pc:spChg>
        <pc:spChg chg="add">
          <ac:chgData name="21/BCADS03" userId="3174d5f5-fbce-4c3c-ab4e-e2fc33f14c0e" providerId="ADAL" clId="{1C0EB8E8-D477-4216-A6FE-39010BF4E32A}" dt="2023-10-04T15:29:42.251" v="42" actId="26606"/>
          <ac:spMkLst>
            <pc:docMk/>
            <pc:sldMk cId="2828710805" sldId="258"/>
            <ac:spMk id="35" creationId="{E81BF4F6-F2CF-4984-9D14-D6966D92F99F}"/>
          </ac:spMkLst>
        </pc:spChg>
        <pc:grpChg chg="add del">
          <ac:chgData name="21/BCADS03" userId="3174d5f5-fbce-4c3c-ab4e-e2fc33f14c0e" providerId="ADAL" clId="{1C0EB8E8-D477-4216-A6FE-39010BF4E32A}" dt="2023-10-04T15:29:42.251" v="42" actId="26606"/>
          <ac:grpSpMkLst>
            <pc:docMk/>
            <pc:sldMk cId="2828710805" sldId="258"/>
            <ac:grpSpMk id="19" creationId="{B57BDC17-F1B3-455F-BBF1-680AA1F25C06}"/>
          </ac:grpSpMkLst>
        </pc:grpChg>
        <pc:grpChg chg="add del">
          <ac:chgData name="21/BCADS03" userId="3174d5f5-fbce-4c3c-ab4e-e2fc33f14c0e" providerId="ADAL" clId="{1C0EB8E8-D477-4216-A6FE-39010BF4E32A}" dt="2023-10-04T15:29:42.241" v="41" actId="26606"/>
          <ac:grpSpMkLst>
            <pc:docMk/>
            <pc:sldMk cId="2828710805" sldId="258"/>
            <ac:grpSpMk id="31" creationId="{8CE57D37-C2D0-066B-1AE3-6F4244344F27}"/>
          </ac:grpSpMkLst>
        </pc:grpChg>
        <pc:graphicFrameChg chg="del">
          <ac:chgData name="21/BCADS03" userId="3174d5f5-fbce-4c3c-ab4e-e2fc33f14c0e" providerId="ADAL" clId="{1C0EB8E8-D477-4216-A6FE-39010BF4E32A}" dt="2023-10-04T15:29:30.957" v="36" actId="478"/>
          <ac:graphicFrameMkLst>
            <pc:docMk/>
            <pc:sldMk cId="2828710805" sldId="258"/>
            <ac:graphicFrameMk id="21" creationId="{D9469E2A-E0F6-9925-5029-2788EF0B4CEF}"/>
          </ac:graphicFrameMkLst>
        </pc:graphicFrameChg>
        <pc:picChg chg="add del">
          <ac:chgData name="21/BCADS03" userId="3174d5f5-fbce-4c3c-ab4e-e2fc33f14c0e" providerId="ADAL" clId="{1C0EB8E8-D477-4216-A6FE-39010BF4E32A}" dt="2023-10-04T15:29:41.009" v="39" actId="26606"/>
          <ac:picMkLst>
            <pc:docMk/>
            <pc:sldMk cId="2828710805" sldId="258"/>
            <ac:picMk id="22" creationId="{7CA5F905-E0B8-56CE-C505-875432BA7B3D}"/>
          </ac:picMkLst>
        </pc:picChg>
        <pc:picChg chg="add del">
          <ac:chgData name="21/BCADS03" userId="3174d5f5-fbce-4c3c-ab4e-e2fc33f14c0e" providerId="ADAL" clId="{1C0EB8E8-D477-4216-A6FE-39010BF4E32A}" dt="2023-10-04T15:29:42.241" v="41" actId="26606"/>
          <ac:picMkLst>
            <pc:docMk/>
            <pc:sldMk cId="2828710805" sldId="258"/>
            <ac:picMk id="30" creationId="{7F9FF6D3-1E2A-3E6D-B983-4A31F7590760}"/>
          </ac:picMkLst>
        </pc:picChg>
        <pc:picChg chg="add">
          <ac:chgData name="21/BCADS03" userId="3174d5f5-fbce-4c3c-ab4e-e2fc33f14c0e" providerId="ADAL" clId="{1C0EB8E8-D477-4216-A6FE-39010BF4E32A}" dt="2023-10-04T15:29:42.251" v="42" actId="26606"/>
          <ac:picMkLst>
            <pc:docMk/>
            <pc:sldMk cId="2828710805" sldId="258"/>
            <ac:picMk id="36" creationId="{7CA5F905-E0B8-56CE-C505-875432BA7B3D}"/>
          </ac:picMkLst>
        </pc:picChg>
      </pc:sldChg>
      <pc:sldChg chg="addSp delSp modSp mod">
        <pc:chgData name="21/BCADS03" userId="3174d5f5-fbce-4c3c-ab4e-e2fc33f14c0e" providerId="ADAL" clId="{1C0EB8E8-D477-4216-A6FE-39010BF4E32A}" dt="2023-10-04T15:30:17.527" v="45" actId="26606"/>
        <pc:sldMkLst>
          <pc:docMk/>
          <pc:sldMk cId="1422291135" sldId="259"/>
        </pc:sldMkLst>
        <pc:spChg chg="mod">
          <ac:chgData name="21/BCADS03" userId="3174d5f5-fbce-4c3c-ab4e-e2fc33f14c0e" providerId="ADAL" clId="{1C0EB8E8-D477-4216-A6FE-39010BF4E32A}" dt="2023-10-04T15:30:17.527" v="45" actId="26606"/>
          <ac:spMkLst>
            <pc:docMk/>
            <pc:sldMk cId="1422291135" sldId="259"/>
            <ac:spMk id="2" creationId="{A7341688-A479-B3D9-C19E-38E71614EB59}"/>
          </ac:spMkLst>
        </pc:spChg>
        <pc:spChg chg="add mod">
          <ac:chgData name="21/BCADS03" userId="3174d5f5-fbce-4c3c-ab4e-e2fc33f14c0e" providerId="ADAL" clId="{1C0EB8E8-D477-4216-A6FE-39010BF4E32A}" dt="2023-10-04T15:30:17.527" v="45" actId="26606"/>
          <ac:spMkLst>
            <pc:docMk/>
            <pc:sldMk cId="1422291135" sldId="259"/>
            <ac:spMk id="4" creationId="{B981DD42-C98C-C58F-D56F-C25547D46426}"/>
          </ac:spMkLst>
        </pc:spChg>
        <pc:spChg chg="del">
          <ac:chgData name="21/BCADS03" userId="3174d5f5-fbce-4c3c-ab4e-e2fc33f14c0e" providerId="ADAL" clId="{1C0EB8E8-D477-4216-A6FE-39010BF4E32A}" dt="2023-10-04T15:30:17.527" v="45" actId="26606"/>
          <ac:spMkLst>
            <pc:docMk/>
            <pc:sldMk cId="1422291135" sldId="259"/>
            <ac:spMk id="9" creationId="{3A5B4632-C963-4296-86F0-79AA9EA5AE98}"/>
          </ac:spMkLst>
        </pc:spChg>
        <pc:spChg chg="add">
          <ac:chgData name="21/BCADS03" userId="3174d5f5-fbce-4c3c-ab4e-e2fc33f14c0e" providerId="ADAL" clId="{1C0EB8E8-D477-4216-A6FE-39010BF4E32A}" dt="2023-10-04T15:30:17.527" v="45" actId="26606"/>
          <ac:spMkLst>
            <pc:docMk/>
            <pc:sldMk cId="1422291135" sldId="259"/>
            <ac:spMk id="16" creationId="{EDDBB197-D710-4A4F-A9CA-FD2177498BE8}"/>
          </ac:spMkLst>
        </pc:spChg>
        <pc:spChg chg="add">
          <ac:chgData name="21/BCADS03" userId="3174d5f5-fbce-4c3c-ab4e-e2fc33f14c0e" providerId="ADAL" clId="{1C0EB8E8-D477-4216-A6FE-39010BF4E32A}" dt="2023-10-04T15:30:17.527" v="45" actId="26606"/>
          <ac:spMkLst>
            <pc:docMk/>
            <pc:sldMk cId="1422291135" sldId="259"/>
            <ac:spMk id="18" creationId="{975D1CFA-2CDB-4B64-BD9F-85744E8DA12F}"/>
          </ac:spMkLst>
        </pc:spChg>
        <pc:grpChg chg="add">
          <ac:chgData name="21/BCADS03" userId="3174d5f5-fbce-4c3c-ab4e-e2fc33f14c0e" providerId="ADAL" clId="{1C0EB8E8-D477-4216-A6FE-39010BF4E32A}" dt="2023-10-04T15:30:17.527" v="45" actId="26606"/>
          <ac:grpSpMkLst>
            <pc:docMk/>
            <pc:sldMk cId="1422291135" sldId="259"/>
            <ac:grpSpMk id="20" creationId="{25EE5136-01F1-466C-962D-BA9B4C6757AA}"/>
          </ac:grpSpMkLst>
        </pc:grpChg>
        <pc:graphicFrameChg chg="del">
          <ac:chgData name="21/BCADS03" userId="3174d5f5-fbce-4c3c-ab4e-e2fc33f14c0e" providerId="ADAL" clId="{1C0EB8E8-D477-4216-A6FE-39010BF4E32A}" dt="2023-10-04T15:30:08.282" v="43" actId="478"/>
          <ac:graphicFrameMkLst>
            <pc:docMk/>
            <pc:sldMk cId="1422291135" sldId="259"/>
            <ac:graphicFrameMk id="5" creationId="{D1153472-FD62-1A7E-2E23-A18DC15036D5}"/>
          </ac:graphicFrameMkLst>
        </pc:graphicFrameChg>
        <pc:picChg chg="add">
          <ac:chgData name="21/BCADS03" userId="3174d5f5-fbce-4c3c-ab4e-e2fc33f14c0e" providerId="ADAL" clId="{1C0EB8E8-D477-4216-A6FE-39010BF4E32A}" dt="2023-10-04T15:30:17.527" v="45" actId="26606"/>
          <ac:picMkLst>
            <pc:docMk/>
            <pc:sldMk cId="1422291135" sldId="259"/>
            <ac:picMk id="13" creationId="{0F40CC7E-9E5A-1DBD-FFD3-2E490F80FE22}"/>
          </ac:picMkLst>
        </pc:picChg>
      </pc:sldChg>
      <pc:sldChg chg="addSp delSp modSp mod">
        <pc:chgData name="21/BCADS03" userId="3174d5f5-fbce-4c3c-ab4e-e2fc33f14c0e" providerId="ADAL" clId="{1C0EB8E8-D477-4216-A6FE-39010BF4E32A}" dt="2023-10-04T15:43:23.551" v="1015" actId="33524"/>
        <pc:sldMkLst>
          <pc:docMk/>
          <pc:sldMk cId="66714069" sldId="260"/>
        </pc:sldMkLst>
        <pc:spChg chg="mod">
          <ac:chgData name="21/BCADS03" userId="3174d5f5-fbce-4c3c-ab4e-e2fc33f14c0e" providerId="ADAL" clId="{1C0EB8E8-D477-4216-A6FE-39010BF4E32A}" dt="2023-10-04T15:43:17.665" v="1014" actId="26606"/>
          <ac:spMkLst>
            <pc:docMk/>
            <pc:sldMk cId="66714069" sldId="260"/>
            <ac:spMk id="2" creationId="{2F32BDFD-0928-9172-EB40-27C9729D65AD}"/>
          </ac:spMkLst>
        </pc:spChg>
        <pc:spChg chg="add del mod">
          <ac:chgData name="21/BCADS03" userId="3174d5f5-fbce-4c3c-ab4e-e2fc33f14c0e" providerId="ADAL" clId="{1C0EB8E8-D477-4216-A6FE-39010BF4E32A}" dt="2023-10-04T15:43:17.665" v="1014" actId="26606"/>
          <ac:spMkLst>
            <pc:docMk/>
            <pc:sldMk cId="66714069" sldId="260"/>
            <ac:spMk id="4" creationId="{EE82A773-4407-C39C-056A-1218B17EDBDF}"/>
          </ac:spMkLst>
        </pc:spChg>
        <pc:spChg chg="del">
          <ac:chgData name="21/BCADS03" userId="3174d5f5-fbce-4c3c-ab4e-e2fc33f14c0e" providerId="ADAL" clId="{1C0EB8E8-D477-4216-A6FE-39010BF4E32A}" dt="2023-10-04T15:35:37.108" v="340" actId="26606"/>
          <ac:spMkLst>
            <pc:docMk/>
            <pc:sldMk cId="66714069" sldId="260"/>
            <ac:spMk id="6" creationId="{3A5B4632-C963-4296-86F0-79AA9EA5AE98}"/>
          </ac:spMkLst>
        </pc:spChg>
        <pc:spChg chg="add del">
          <ac:chgData name="21/BCADS03" userId="3174d5f5-fbce-4c3c-ab4e-e2fc33f14c0e" providerId="ADAL" clId="{1C0EB8E8-D477-4216-A6FE-39010BF4E32A}" dt="2023-10-04T15:40:47.813" v="601" actId="26606"/>
          <ac:spMkLst>
            <pc:docMk/>
            <pc:sldMk cId="66714069" sldId="260"/>
            <ac:spMk id="13" creationId="{1D63C574-BFD2-41A1-A567-B0C3CC7FDD4F}"/>
          </ac:spMkLst>
        </pc:spChg>
        <pc:spChg chg="add del">
          <ac:chgData name="21/BCADS03" userId="3174d5f5-fbce-4c3c-ab4e-e2fc33f14c0e" providerId="ADAL" clId="{1C0EB8E8-D477-4216-A6FE-39010BF4E32A}" dt="2023-10-04T15:40:47.813" v="601" actId="26606"/>
          <ac:spMkLst>
            <pc:docMk/>
            <pc:sldMk cId="66714069" sldId="260"/>
            <ac:spMk id="15" creationId="{E2A46BAB-8C31-42B2-90E8-B26DD3E81D37}"/>
          </ac:spMkLst>
        </pc:spChg>
        <pc:spChg chg="add del">
          <ac:chgData name="21/BCADS03" userId="3174d5f5-fbce-4c3c-ab4e-e2fc33f14c0e" providerId="ADAL" clId="{1C0EB8E8-D477-4216-A6FE-39010BF4E32A}" dt="2023-10-04T15:43:17.665" v="1014" actId="26606"/>
          <ac:spMkLst>
            <pc:docMk/>
            <pc:sldMk cId="66714069" sldId="260"/>
            <ac:spMk id="34" creationId="{4F7EBAE4-9945-4473-9E34-B2C66EA0F03D}"/>
          </ac:spMkLst>
        </pc:spChg>
        <pc:spChg chg="add del">
          <ac:chgData name="21/BCADS03" userId="3174d5f5-fbce-4c3c-ab4e-e2fc33f14c0e" providerId="ADAL" clId="{1C0EB8E8-D477-4216-A6FE-39010BF4E32A}" dt="2023-10-04T15:43:17.665" v="1014" actId="26606"/>
          <ac:spMkLst>
            <pc:docMk/>
            <pc:sldMk cId="66714069" sldId="260"/>
            <ac:spMk id="36" creationId="{70BEB1E7-2F88-40BC-B73D-42E5B6F80BFC}"/>
          </ac:spMkLst>
        </pc:spChg>
        <pc:spChg chg="add del">
          <ac:chgData name="21/BCADS03" userId="3174d5f5-fbce-4c3c-ab4e-e2fc33f14c0e" providerId="ADAL" clId="{1C0EB8E8-D477-4216-A6FE-39010BF4E32A}" dt="2023-10-04T15:43:17.665" v="1014" actId="26606"/>
          <ac:spMkLst>
            <pc:docMk/>
            <pc:sldMk cId="66714069" sldId="260"/>
            <ac:spMk id="38" creationId="{A7B99495-F43F-4D80-A44F-2CB4764EB90B}"/>
          </ac:spMkLst>
        </pc:spChg>
        <pc:spChg chg="add del">
          <ac:chgData name="21/BCADS03" userId="3174d5f5-fbce-4c3c-ab4e-e2fc33f14c0e" providerId="ADAL" clId="{1C0EB8E8-D477-4216-A6FE-39010BF4E32A}" dt="2023-10-04T15:43:16.801" v="1011" actId="26606"/>
          <ac:spMkLst>
            <pc:docMk/>
            <pc:sldMk cId="66714069" sldId="260"/>
            <ac:spMk id="45" creationId="{D3E17859-C5F0-476F-A082-A4CB8841DB24}"/>
          </ac:spMkLst>
        </pc:spChg>
        <pc:spChg chg="add del">
          <ac:chgData name="21/BCADS03" userId="3174d5f5-fbce-4c3c-ab4e-e2fc33f14c0e" providerId="ADAL" clId="{1C0EB8E8-D477-4216-A6FE-39010BF4E32A}" dt="2023-10-04T15:43:16.801" v="1011" actId="26606"/>
          <ac:spMkLst>
            <pc:docMk/>
            <pc:sldMk cId="66714069" sldId="260"/>
            <ac:spMk id="47" creationId="{70BEB1E7-2F88-40BC-B73D-42E5B6F80BFC}"/>
          </ac:spMkLst>
        </pc:spChg>
        <pc:spChg chg="add del">
          <ac:chgData name="21/BCADS03" userId="3174d5f5-fbce-4c3c-ab4e-e2fc33f14c0e" providerId="ADAL" clId="{1C0EB8E8-D477-4216-A6FE-39010BF4E32A}" dt="2023-10-04T15:43:16.801" v="1011" actId="26606"/>
          <ac:spMkLst>
            <pc:docMk/>
            <pc:sldMk cId="66714069" sldId="260"/>
            <ac:spMk id="49" creationId="{A7B99495-F43F-4D80-A44F-2CB4764EB90B}"/>
          </ac:spMkLst>
        </pc:spChg>
        <pc:spChg chg="add del">
          <ac:chgData name="21/BCADS03" userId="3174d5f5-fbce-4c3c-ab4e-e2fc33f14c0e" providerId="ADAL" clId="{1C0EB8E8-D477-4216-A6FE-39010BF4E32A}" dt="2023-10-04T15:43:17.627" v="1013" actId="26606"/>
          <ac:spMkLst>
            <pc:docMk/>
            <pc:sldMk cId="66714069" sldId="260"/>
            <ac:spMk id="51" creationId="{4F7EBAE4-9945-4473-9E34-B2C66EA0F03D}"/>
          </ac:spMkLst>
        </pc:spChg>
        <pc:spChg chg="add del">
          <ac:chgData name="21/BCADS03" userId="3174d5f5-fbce-4c3c-ab4e-e2fc33f14c0e" providerId="ADAL" clId="{1C0EB8E8-D477-4216-A6FE-39010BF4E32A}" dt="2023-10-04T15:43:17.627" v="1013" actId="26606"/>
          <ac:spMkLst>
            <pc:docMk/>
            <pc:sldMk cId="66714069" sldId="260"/>
            <ac:spMk id="53" creationId="{70BEB1E7-2F88-40BC-B73D-42E5B6F80BFC}"/>
          </ac:spMkLst>
        </pc:spChg>
        <pc:spChg chg="add del">
          <ac:chgData name="21/BCADS03" userId="3174d5f5-fbce-4c3c-ab4e-e2fc33f14c0e" providerId="ADAL" clId="{1C0EB8E8-D477-4216-A6FE-39010BF4E32A}" dt="2023-10-04T15:43:17.627" v="1013" actId="26606"/>
          <ac:spMkLst>
            <pc:docMk/>
            <pc:sldMk cId="66714069" sldId="260"/>
            <ac:spMk id="54" creationId="{A7B99495-F43F-4D80-A44F-2CB4764EB90B}"/>
          </ac:spMkLst>
        </pc:spChg>
        <pc:spChg chg="add">
          <ac:chgData name="21/BCADS03" userId="3174d5f5-fbce-4c3c-ab4e-e2fc33f14c0e" providerId="ADAL" clId="{1C0EB8E8-D477-4216-A6FE-39010BF4E32A}" dt="2023-10-04T15:43:17.665" v="1014" actId="26606"/>
          <ac:spMkLst>
            <pc:docMk/>
            <pc:sldMk cId="66714069" sldId="260"/>
            <ac:spMk id="57" creationId="{D3E17859-C5F0-476F-A082-A4CB8841DB24}"/>
          </ac:spMkLst>
        </pc:spChg>
        <pc:spChg chg="add">
          <ac:chgData name="21/BCADS03" userId="3174d5f5-fbce-4c3c-ab4e-e2fc33f14c0e" providerId="ADAL" clId="{1C0EB8E8-D477-4216-A6FE-39010BF4E32A}" dt="2023-10-04T15:43:17.665" v="1014" actId="26606"/>
          <ac:spMkLst>
            <pc:docMk/>
            <pc:sldMk cId="66714069" sldId="260"/>
            <ac:spMk id="59" creationId="{70BEB1E7-2F88-40BC-B73D-42E5B6F80BFC}"/>
          </ac:spMkLst>
        </pc:spChg>
        <pc:spChg chg="add">
          <ac:chgData name="21/BCADS03" userId="3174d5f5-fbce-4c3c-ab4e-e2fc33f14c0e" providerId="ADAL" clId="{1C0EB8E8-D477-4216-A6FE-39010BF4E32A}" dt="2023-10-04T15:43:17.665" v="1014" actId="26606"/>
          <ac:spMkLst>
            <pc:docMk/>
            <pc:sldMk cId="66714069" sldId="260"/>
            <ac:spMk id="60" creationId="{A7B99495-F43F-4D80-A44F-2CB4764EB90B}"/>
          </ac:spMkLst>
        </pc:spChg>
        <pc:grpChg chg="add del">
          <ac:chgData name="21/BCADS03" userId="3174d5f5-fbce-4c3c-ab4e-e2fc33f14c0e" providerId="ADAL" clId="{1C0EB8E8-D477-4216-A6FE-39010BF4E32A}" dt="2023-10-04T15:40:47.813" v="601" actId="26606"/>
          <ac:grpSpMkLst>
            <pc:docMk/>
            <pc:sldMk cId="66714069" sldId="260"/>
            <ac:grpSpMk id="17" creationId="{B3F7A3C7-0737-4E57-B30E-8EEFE638B401}"/>
          </ac:grpSpMkLst>
        </pc:grpChg>
        <pc:grpChg chg="add del">
          <ac:chgData name="21/BCADS03" userId="3174d5f5-fbce-4c3c-ab4e-e2fc33f14c0e" providerId="ADAL" clId="{1C0EB8E8-D477-4216-A6FE-39010BF4E32A}" dt="2023-10-04T15:40:47.813" v="601" actId="26606"/>
          <ac:grpSpMkLst>
            <pc:docMk/>
            <pc:sldMk cId="66714069" sldId="260"/>
            <ac:grpSpMk id="21" creationId="{43F5E015-E085-4624-B431-B42414448684}"/>
          </ac:grpSpMkLst>
        </pc:grpChg>
        <pc:graphicFrameChg chg="del mod modGraphic">
          <ac:chgData name="21/BCADS03" userId="3174d5f5-fbce-4c3c-ab4e-e2fc33f14c0e" providerId="ADAL" clId="{1C0EB8E8-D477-4216-A6FE-39010BF4E32A}" dt="2023-10-04T15:40:54.488" v="603" actId="478"/>
          <ac:graphicFrameMkLst>
            <pc:docMk/>
            <pc:sldMk cId="66714069" sldId="260"/>
            <ac:graphicFrameMk id="8" creationId="{2CC85459-E602-83A0-D75D-A809E6713677}"/>
          </ac:graphicFrameMkLst>
        </pc:graphicFrameChg>
        <pc:graphicFrameChg chg="add del">
          <ac:chgData name="21/BCADS03" userId="3174d5f5-fbce-4c3c-ab4e-e2fc33f14c0e" providerId="ADAL" clId="{1C0EB8E8-D477-4216-A6FE-39010BF4E32A}" dt="2023-10-04T15:43:16.801" v="1011" actId="26606"/>
          <ac:graphicFrameMkLst>
            <pc:docMk/>
            <pc:sldMk cId="66714069" sldId="260"/>
            <ac:graphicFrameMk id="40" creationId="{0E96789A-82F0-D60D-B10A-BFFB8D934B4F}"/>
          </ac:graphicFrameMkLst>
        </pc:graphicFrameChg>
        <pc:graphicFrameChg chg="add del">
          <ac:chgData name="21/BCADS03" userId="3174d5f5-fbce-4c3c-ab4e-e2fc33f14c0e" providerId="ADAL" clId="{1C0EB8E8-D477-4216-A6FE-39010BF4E32A}" dt="2023-10-04T15:43:17.627" v="1013" actId="26606"/>
          <ac:graphicFrameMkLst>
            <pc:docMk/>
            <pc:sldMk cId="66714069" sldId="260"/>
            <ac:graphicFrameMk id="55" creationId="{20D3973A-D393-6B53-5530-DC7923AAF163}"/>
          </ac:graphicFrameMkLst>
        </pc:graphicFrameChg>
        <pc:graphicFrameChg chg="add mod">
          <ac:chgData name="21/BCADS03" userId="3174d5f5-fbce-4c3c-ab4e-e2fc33f14c0e" providerId="ADAL" clId="{1C0EB8E8-D477-4216-A6FE-39010BF4E32A}" dt="2023-10-04T15:43:23.551" v="1015" actId="33524"/>
          <ac:graphicFrameMkLst>
            <pc:docMk/>
            <pc:sldMk cId="66714069" sldId="260"/>
            <ac:graphicFrameMk id="61" creationId="{0E96789A-82F0-D60D-B10A-BFFB8D934B4F}"/>
          </ac:graphicFrameMkLst>
        </pc:graphicFrameChg>
        <pc:picChg chg="add del">
          <ac:chgData name="21/BCADS03" userId="3174d5f5-fbce-4c3c-ab4e-e2fc33f14c0e" providerId="ADAL" clId="{1C0EB8E8-D477-4216-A6FE-39010BF4E32A}" dt="2023-10-04T15:43:12.097" v="1009" actId="478"/>
          <ac:picMkLst>
            <pc:docMk/>
            <pc:sldMk cId="66714069" sldId="260"/>
            <ac:picMk id="30" creationId="{54D3A9E2-F732-C6AD-D00E-35C869728EC2}"/>
          </ac:picMkLst>
        </pc:picChg>
        <pc:picChg chg="add del">
          <ac:chgData name="21/BCADS03" userId="3174d5f5-fbce-4c3c-ab4e-e2fc33f14c0e" providerId="ADAL" clId="{1C0EB8E8-D477-4216-A6FE-39010BF4E32A}" dt="2023-10-04T15:43:16.801" v="1011" actId="26606"/>
          <ac:picMkLst>
            <pc:docMk/>
            <pc:sldMk cId="66714069" sldId="260"/>
            <ac:picMk id="41" creationId="{52C6FD80-D7C0-C3F0-B054-762F8C4114BF}"/>
          </ac:picMkLst>
        </pc:picChg>
        <pc:picChg chg="add del">
          <ac:chgData name="21/BCADS03" userId="3174d5f5-fbce-4c3c-ab4e-e2fc33f14c0e" providerId="ADAL" clId="{1C0EB8E8-D477-4216-A6FE-39010BF4E32A}" dt="2023-10-04T15:43:17.627" v="1013" actId="26606"/>
          <ac:picMkLst>
            <pc:docMk/>
            <pc:sldMk cId="66714069" sldId="260"/>
            <ac:picMk id="52" creationId="{CC1FDB59-4308-1A2D-2A33-595F0D175DE9}"/>
          </ac:picMkLst>
        </pc:picChg>
        <pc:picChg chg="add">
          <ac:chgData name="21/BCADS03" userId="3174d5f5-fbce-4c3c-ab4e-e2fc33f14c0e" providerId="ADAL" clId="{1C0EB8E8-D477-4216-A6FE-39010BF4E32A}" dt="2023-10-04T15:43:17.665" v="1014" actId="26606"/>
          <ac:picMkLst>
            <pc:docMk/>
            <pc:sldMk cId="66714069" sldId="260"/>
            <ac:picMk id="58" creationId="{52C6FD80-D7C0-C3F0-B054-762F8C4114BF}"/>
          </ac:picMkLst>
        </pc:picChg>
      </pc:sldChg>
      <pc:sldChg chg="addSp delSp modSp mod setBg">
        <pc:chgData name="21/BCADS03" userId="3174d5f5-fbce-4c3c-ab4e-e2fc33f14c0e" providerId="ADAL" clId="{1C0EB8E8-D477-4216-A6FE-39010BF4E32A}" dt="2023-10-04T15:52:33.650" v="1195" actId="20577"/>
        <pc:sldMkLst>
          <pc:docMk/>
          <pc:sldMk cId="4247442275" sldId="261"/>
        </pc:sldMkLst>
        <pc:spChg chg="mod">
          <ac:chgData name="21/BCADS03" userId="3174d5f5-fbce-4c3c-ab4e-e2fc33f14c0e" providerId="ADAL" clId="{1C0EB8E8-D477-4216-A6FE-39010BF4E32A}" dt="2023-10-04T15:52:33.650" v="1195" actId="20577"/>
          <ac:spMkLst>
            <pc:docMk/>
            <pc:sldMk cId="4247442275" sldId="261"/>
            <ac:spMk id="2" creationId="{32A31CEC-E912-E303-13FD-00839478DDE9}"/>
          </ac:spMkLst>
        </pc:spChg>
        <pc:spChg chg="add del mod">
          <ac:chgData name="21/BCADS03" userId="3174d5f5-fbce-4c3c-ab4e-e2fc33f14c0e" providerId="ADAL" clId="{1C0EB8E8-D477-4216-A6FE-39010BF4E32A}" dt="2023-10-04T15:44:46.045" v="1017" actId="1032"/>
          <ac:spMkLst>
            <pc:docMk/>
            <pc:sldMk cId="4247442275" sldId="261"/>
            <ac:spMk id="4" creationId="{0C381DF5-C5A0-4E45-1479-522FECF49C8A}"/>
          </ac:spMkLst>
        </pc:spChg>
        <pc:spChg chg="add del">
          <ac:chgData name="21/BCADS03" userId="3174d5f5-fbce-4c3c-ab4e-e2fc33f14c0e" providerId="ADAL" clId="{1C0EB8E8-D477-4216-A6FE-39010BF4E32A}" dt="2023-10-04T15:48:57.654" v="1132" actId="26606"/>
          <ac:spMkLst>
            <pc:docMk/>
            <pc:sldMk cId="4247442275" sldId="261"/>
            <ac:spMk id="11" creationId="{1D63C574-BFD2-41A1-A567-B0C3CC7FDD4F}"/>
          </ac:spMkLst>
        </pc:spChg>
        <pc:spChg chg="add del">
          <ac:chgData name="21/BCADS03" userId="3174d5f5-fbce-4c3c-ab4e-e2fc33f14c0e" providerId="ADAL" clId="{1C0EB8E8-D477-4216-A6FE-39010BF4E32A}" dt="2023-10-04T15:48:57.654" v="1132" actId="26606"/>
          <ac:spMkLst>
            <pc:docMk/>
            <pc:sldMk cId="4247442275" sldId="261"/>
            <ac:spMk id="13" creationId="{E2A46BAB-8C31-42B2-90E8-B26DD3E81D37}"/>
          </ac:spMkLst>
        </pc:spChg>
        <pc:spChg chg="add del">
          <ac:chgData name="21/BCADS03" userId="3174d5f5-fbce-4c3c-ab4e-e2fc33f14c0e" providerId="ADAL" clId="{1C0EB8E8-D477-4216-A6FE-39010BF4E32A}" dt="2023-10-04T15:48:59.743" v="1134" actId="26606"/>
          <ac:spMkLst>
            <pc:docMk/>
            <pc:sldMk cId="4247442275" sldId="261"/>
            <ac:spMk id="14" creationId="{70BEB1E7-2F88-40BC-B73D-42E5B6F80BFC}"/>
          </ac:spMkLst>
        </pc:spChg>
        <pc:spChg chg="add del">
          <ac:chgData name="21/BCADS03" userId="3174d5f5-fbce-4c3c-ab4e-e2fc33f14c0e" providerId="ADAL" clId="{1C0EB8E8-D477-4216-A6FE-39010BF4E32A}" dt="2023-10-04T15:48:59.743" v="1134" actId="26606"/>
          <ac:spMkLst>
            <pc:docMk/>
            <pc:sldMk cId="4247442275" sldId="261"/>
            <ac:spMk id="28" creationId="{D3E17859-C5F0-476F-A082-A4CB8841DB24}"/>
          </ac:spMkLst>
        </pc:spChg>
        <pc:spChg chg="add del">
          <ac:chgData name="21/BCADS03" userId="3174d5f5-fbce-4c3c-ab4e-e2fc33f14c0e" providerId="ADAL" clId="{1C0EB8E8-D477-4216-A6FE-39010BF4E32A}" dt="2023-10-04T15:48:59.743" v="1134" actId="26606"/>
          <ac:spMkLst>
            <pc:docMk/>
            <pc:sldMk cId="4247442275" sldId="261"/>
            <ac:spMk id="29" creationId="{A7B99495-F43F-4D80-A44F-2CB4764EB90B}"/>
          </ac:spMkLst>
        </pc:spChg>
        <pc:spChg chg="add">
          <ac:chgData name="21/BCADS03" userId="3174d5f5-fbce-4c3c-ab4e-e2fc33f14c0e" providerId="ADAL" clId="{1C0EB8E8-D477-4216-A6FE-39010BF4E32A}" dt="2023-10-04T15:48:59.869" v="1135" actId="26606"/>
          <ac:spMkLst>
            <pc:docMk/>
            <pc:sldMk cId="4247442275" sldId="261"/>
            <ac:spMk id="31" creationId="{1D63C574-BFD2-41A1-A567-B0C3CC7FDD4F}"/>
          </ac:spMkLst>
        </pc:spChg>
        <pc:spChg chg="add">
          <ac:chgData name="21/BCADS03" userId="3174d5f5-fbce-4c3c-ab4e-e2fc33f14c0e" providerId="ADAL" clId="{1C0EB8E8-D477-4216-A6FE-39010BF4E32A}" dt="2023-10-04T15:48:59.869" v="1135" actId="26606"/>
          <ac:spMkLst>
            <pc:docMk/>
            <pc:sldMk cId="4247442275" sldId="261"/>
            <ac:spMk id="32" creationId="{E2A46BAB-8C31-42B2-90E8-B26DD3E81D37}"/>
          </ac:spMkLst>
        </pc:spChg>
        <pc:grpChg chg="add del">
          <ac:chgData name="21/BCADS03" userId="3174d5f5-fbce-4c3c-ab4e-e2fc33f14c0e" providerId="ADAL" clId="{1C0EB8E8-D477-4216-A6FE-39010BF4E32A}" dt="2023-10-04T15:48:57.654" v="1132" actId="26606"/>
          <ac:grpSpMkLst>
            <pc:docMk/>
            <pc:sldMk cId="4247442275" sldId="261"/>
            <ac:grpSpMk id="15" creationId="{B3F7A3C7-0737-4E57-B30E-8EEFE638B401}"/>
          </ac:grpSpMkLst>
        </pc:grpChg>
        <pc:grpChg chg="add del">
          <ac:chgData name="21/BCADS03" userId="3174d5f5-fbce-4c3c-ab4e-e2fc33f14c0e" providerId="ADAL" clId="{1C0EB8E8-D477-4216-A6FE-39010BF4E32A}" dt="2023-10-04T15:48:57.654" v="1132" actId="26606"/>
          <ac:grpSpMkLst>
            <pc:docMk/>
            <pc:sldMk cId="4247442275" sldId="261"/>
            <ac:grpSpMk id="19" creationId="{43F5E015-E085-4624-B431-B42414448684}"/>
          </ac:grpSpMkLst>
        </pc:grpChg>
        <pc:grpChg chg="add">
          <ac:chgData name="21/BCADS03" userId="3174d5f5-fbce-4c3c-ab4e-e2fc33f14c0e" providerId="ADAL" clId="{1C0EB8E8-D477-4216-A6FE-39010BF4E32A}" dt="2023-10-04T15:48:59.869" v="1135" actId="26606"/>
          <ac:grpSpMkLst>
            <pc:docMk/>
            <pc:sldMk cId="4247442275" sldId="261"/>
            <ac:grpSpMk id="33" creationId="{B3F7A3C7-0737-4E57-B30E-8EEFE638B401}"/>
          </ac:grpSpMkLst>
        </pc:grpChg>
        <pc:grpChg chg="add">
          <ac:chgData name="21/BCADS03" userId="3174d5f5-fbce-4c3c-ab4e-e2fc33f14c0e" providerId="ADAL" clId="{1C0EB8E8-D477-4216-A6FE-39010BF4E32A}" dt="2023-10-04T15:48:59.869" v="1135" actId="26606"/>
          <ac:grpSpMkLst>
            <pc:docMk/>
            <pc:sldMk cId="4247442275" sldId="261"/>
            <ac:grpSpMk id="34" creationId="{43F5E015-E085-4624-B431-B42414448684}"/>
          </ac:grpSpMkLst>
        </pc:grpChg>
        <pc:graphicFrameChg chg="add mod modGraphic">
          <ac:chgData name="21/BCADS03" userId="3174d5f5-fbce-4c3c-ab4e-e2fc33f14c0e" providerId="ADAL" clId="{1C0EB8E8-D477-4216-A6FE-39010BF4E32A}" dt="2023-10-04T15:48:59.869" v="1135" actId="26606"/>
          <ac:graphicFrameMkLst>
            <pc:docMk/>
            <pc:sldMk cId="4247442275" sldId="261"/>
            <ac:graphicFrameMk id="6" creationId="{7867D7D9-5A9B-2865-043A-6918E8FFC0E0}"/>
          </ac:graphicFrameMkLst>
        </pc:graphicFrameChg>
        <pc:picChg chg="del">
          <ac:chgData name="21/BCADS03" userId="3174d5f5-fbce-4c3c-ab4e-e2fc33f14c0e" providerId="ADAL" clId="{1C0EB8E8-D477-4216-A6FE-39010BF4E32A}" dt="2023-10-04T15:44:03.802" v="1016" actId="478"/>
          <ac:picMkLst>
            <pc:docMk/>
            <pc:sldMk cId="4247442275" sldId="261"/>
            <ac:picMk id="5" creationId="{7457971F-0D15-CCD8-7F2B-5F6C001EE24C}"/>
          </ac:picMkLst>
        </pc:picChg>
        <pc:picChg chg="add del">
          <ac:chgData name="21/BCADS03" userId="3174d5f5-fbce-4c3c-ab4e-e2fc33f14c0e" providerId="ADAL" clId="{1C0EB8E8-D477-4216-A6FE-39010BF4E32A}" dt="2023-10-04T15:48:59.743" v="1134" actId="26606"/>
          <ac:picMkLst>
            <pc:docMk/>
            <pc:sldMk cId="4247442275" sldId="261"/>
            <ac:picMk id="8" creationId="{6C39B786-DB0A-7C98-C388-76EC406CCD8C}"/>
          </ac:picMkLst>
        </pc:picChg>
      </pc:sldChg>
      <pc:sldChg chg="del">
        <pc:chgData name="21/BCADS03" userId="3174d5f5-fbce-4c3c-ab4e-e2fc33f14c0e" providerId="ADAL" clId="{1C0EB8E8-D477-4216-A6FE-39010BF4E32A}" dt="2023-10-04T15:49:23.812" v="1136" actId="47"/>
        <pc:sldMkLst>
          <pc:docMk/>
          <pc:sldMk cId="2352464289" sldId="262"/>
        </pc:sldMkLst>
      </pc:sldChg>
      <pc:sldChg chg="addSp delSp modSp mod">
        <pc:chgData name="21/BCADS03" userId="3174d5f5-fbce-4c3c-ab4e-e2fc33f14c0e" providerId="ADAL" clId="{1C0EB8E8-D477-4216-A6FE-39010BF4E32A}" dt="2023-10-04T15:49:34.103" v="1144" actId="5793"/>
        <pc:sldMkLst>
          <pc:docMk/>
          <pc:sldMk cId="1743720946" sldId="263"/>
        </pc:sldMkLst>
        <pc:spChg chg="mod">
          <ac:chgData name="21/BCADS03" userId="3174d5f5-fbce-4c3c-ab4e-e2fc33f14c0e" providerId="ADAL" clId="{1C0EB8E8-D477-4216-A6FE-39010BF4E32A}" dt="2023-10-04T15:49:28.758" v="1137" actId="26606"/>
          <ac:spMkLst>
            <pc:docMk/>
            <pc:sldMk cId="1743720946" sldId="263"/>
            <ac:spMk id="2" creationId="{6C2C83BC-D262-BD46-4787-FADDFFDF52D9}"/>
          </ac:spMkLst>
        </pc:spChg>
        <pc:spChg chg="mod">
          <ac:chgData name="21/BCADS03" userId="3174d5f5-fbce-4c3c-ab4e-e2fc33f14c0e" providerId="ADAL" clId="{1C0EB8E8-D477-4216-A6FE-39010BF4E32A}" dt="2023-10-04T15:49:34.103" v="1144" actId="5793"/>
          <ac:spMkLst>
            <pc:docMk/>
            <pc:sldMk cId="1743720946" sldId="263"/>
            <ac:spMk id="3" creationId="{FD1BF546-8109-9AF1-595B-1F5DD12DB477}"/>
          </ac:spMkLst>
        </pc:spChg>
        <pc:spChg chg="del">
          <ac:chgData name="21/BCADS03" userId="3174d5f5-fbce-4c3c-ab4e-e2fc33f14c0e" providerId="ADAL" clId="{1C0EB8E8-D477-4216-A6FE-39010BF4E32A}" dt="2023-10-04T15:49:28.758" v="1137" actId="26606"/>
          <ac:spMkLst>
            <pc:docMk/>
            <pc:sldMk cId="1743720946" sldId="263"/>
            <ac:spMk id="8" creationId="{907EF6B7-1338-4443-8C46-6A318D952DFD}"/>
          </ac:spMkLst>
        </pc:spChg>
        <pc:spChg chg="del">
          <ac:chgData name="21/BCADS03" userId="3174d5f5-fbce-4c3c-ab4e-e2fc33f14c0e" providerId="ADAL" clId="{1C0EB8E8-D477-4216-A6FE-39010BF4E32A}" dt="2023-10-04T15:49:28.758" v="1137" actId="26606"/>
          <ac:spMkLst>
            <pc:docMk/>
            <pc:sldMk cId="1743720946" sldId="263"/>
            <ac:spMk id="10" creationId="{DAAE4CDD-124C-4DCF-9584-B6033B545DD5}"/>
          </ac:spMkLst>
        </pc:spChg>
        <pc:spChg chg="del">
          <ac:chgData name="21/BCADS03" userId="3174d5f5-fbce-4c3c-ab4e-e2fc33f14c0e" providerId="ADAL" clId="{1C0EB8E8-D477-4216-A6FE-39010BF4E32A}" dt="2023-10-04T15:49:28.758" v="1137" actId="26606"/>
          <ac:spMkLst>
            <pc:docMk/>
            <pc:sldMk cId="1743720946" sldId="263"/>
            <ac:spMk id="12" creationId="{081E4A58-353D-44AE-B2FC-2A74E2E400F7}"/>
          </ac:spMkLst>
        </pc:spChg>
        <pc:spChg chg="add">
          <ac:chgData name="21/BCADS03" userId="3174d5f5-fbce-4c3c-ab4e-e2fc33f14c0e" providerId="ADAL" clId="{1C0EB8E8-D477-4216-A6FE-39010BF4E32A}" dt="2023-10-04T15:49:28.758" v="1137" actId="26606"/>
          <ac:spMkLst>
            <pc:docMk/>
            <pc:sldMk cId="1743720946" sldId="263"/>
            <ac:spMk id="18" creationId="{9F7D5CDA-D291-4307-BF55-1381FED29634}"/>
          </ac:spMkLst>
        </pc:spChg>
        <pc:picChg chg="add">
          <ac:chgData name="21/BCADS03" userId="3174d5f5-fbce-4c3c-ab4e-e2fc33f14c0e" providerId="ADAL" clId="{1C0EB8E8-D477-4216-A6FE-39010BF4E32A}" dt="2023-10-04T15:49:28.758" v="1137" actId="26606"/>
          <ac:picMkLst>
            <pc:docMk/>
            <pc:sldMk cId="1743720946" sldId="263"/>
            <ac:picMk id="14" creationId="{659983BB-E6AA-5993-5BDE-D207698FDF23}"/>
          </ac:picMkLst>
        </pc:picChg>
      </pc:sldChg>
      <pc:sldChg chg="addSp delSp modSp mod">
        <pc:chgData name="21/BCADS03" userId="3174d5f5-fbce-4c3c-ab4e-e2fc33f14c0e" providerId="ADAL" clId="{1C0EB8E8-D477-4216-A6FE-39010BF4E32A}" dt="2023-10-04T15:51:06.383" v="1187" actId="26606"/>
        <pc:sldMkLst>
          <pc:docMk/>
          <pc:sldMk cId="975548189" sldId="264"/>
        </pc:sldMkLst>
        <pc:spChg chg="mod">
          <ac:chgData name="21/BCADS03" userId="3174d5f5-fbce-4c3c-ab4e-e2fc33f14c0e" providerId="ADAL" clId="{1C0EB8E8-D477-4216-A6FE-39010BF4E32A}" dt="2023-10-04T15:51:06.383" v="1187" actId="26606"/>
          <ac:spMkLst>
            <pc:docMk/>
            <pc:sldMk cId="975548189" sldId="264"/>
            <ac:spMk id="2" creationId="{8DFBFFFA-FFCE-8AA5-FB93-76F8469CEFB4}"/>
          </ac:spMkLst>
        </pc:spChg>
        <pc:spChg chg="del">
          <ac:chgData name="21/BCADS03" userId="3174d5f5-fbce-4c3c-ab4e-e2fc33f14c0e" providerId="ADAL" clId="{1C0EB8E8-D477-4216-A6FE-39010BF4E32A}" dt="2023-10-04T15:51:06.383" v="1187" actId="26606"/>
          <ac:spMkLst>
            <pc:docMk/>
            <pc:sldMk cId="975548189" sldId="264"/>
            <ac:spMk id="9" creationId="{5C8908E2-EE49-44D2-9428-A28D2312A8D5}"/>
          </ac:spMkLst>
        </pc:spChg>
        <pc:spChg chg="del">
          <ac:chgData name="21/BCADS03" userId="3174d5f5-fbce-4c3c-ab4e-e2fc33f14c0e" providerId="ADAL" clId="{1C0EB8E8-D477-4216-A6FE-39010BF4E32A}" dt="2023-10-04T15:51:06.383" v="1187" actId="26606"/>
          <ac:spMkLst>
            <pc:docMk/>
            <pc:sldMk cId="975548189" sldId="264"/>
            <ac:spMk id="15" creationId="{7449A6C7-D15F-4AA5-BFA5-71A404B47016}"/>
          </ac:spMkLst>
        </pc:spChg>
        <pc:spChg chg="del">
          <ac:chgData name="21/BCADS03" userId="3174d5f5-fbce-4c3c-ab4e-e2fc33f14c0e" providerId="ADAL" clId="{1C0EB8E8-D477-4216-A6FE-39010BF4E32A}" dt="2023-10-04T15:51:06.383" v="1187" actId="26606"/>
          <ac:spMkLst>
            <pc:docMk/>
            <pc:sldMk cId="975548189" sldId="264"/>
            <ac:spMk id="17" creationId="{ED888B23-07FA-482A-96DF-47E31AF1A603}"/>
          </ac:spMkLst>
        </pc:spChg>
        <pc:spChg chg="add">
          <ac:chgData name="21/BCADS03" userId="3174d5f5-fbce-4c3c-ab4e-e2fc33f14c0e" providerId="ADAL" clId="{1C0EB8E8-D477-4216-A6FE-39010BF4E32A}" dt="2023-10-04T15:51:06.383" v="1187" actId="26606"/>
          <ac:spMkLst>
            <pc:docMk/>
            <pc:sldMk cId="975548189" sldId="264"/>
            <ac:spMk id="22" creationId="{BACC6370-2D7E-4714-9D71-7542949D7D5D}"/>
          </ac:spMkLst>
        </pc:spChg>
        <pc:spChg chg="add">
          <ac:chgData name="21/BCADS03" userId="3174d5f5-fbce-4c3c-ab4e-e2fc33f14c0e" providerId="ADAL" clId="{1C0EB8E8-D477-4216-A6FE-39010BF4E32A}" dt="2023-10-04T15:51:06.383" v="1187" actId="26606"/>
          <ac:spMkLst>
            <pc:docMk/>
            <pc:sldMk cId="975548189" sldId="264"/>
            <ac:spMk id="24" creationId="{F68B3F68-107C-434F-AA38-110D5EA91B85}"/>
          </ac:spMkLst>
        </pc:spChg>
        <pc:spChg chg="add">
          <ac:chgData name="21/BCADS03" userId="3174d5f5-fbce-4c3c-ab4e-e2fc33f14c0e" providerId="ADAL" clId="{1C0EB8E8-D477-4216-A6FE-39010BF4E32A}" dt="2023-10-04T15:51:06.383" v="1187" actId="26606"/>
          <ac:spMkLst>
            <pc:docMk/>
            <pc:sldMk cId="975548189" sldId="264"/>
            <ac:spMk id="26" creationId="{AAD0DBB9-1A4B-4391-81D4-CB19F9AB918A}"/>
          </ac:spMkLst>
        </pc:spChg>
        <pc:spChg chg="add">
          <ac:chgData name="21/BCADS03" userId="3174d5f5-fbce-4c3c-ab4e-e2fc33f14c0e" providerId="ADAL" clId="{1C0EB8E8-D477-4216-A6FE-39010BF4E32A}" dt="2023-10-04T15:51:06.383" v="1187" actId="26606"/>
          <ac:spMkLst>
            <pc:docMk/>
            <pc:sldMk cId="975548189" sldId="264"/>
            <ac:spMk id="28" creationId="{063BBA22-50EA-4C4D-BE05-F1CE4E63AA56}"/>
          </ac:spMkLst>
        </pc:spChg>
        <pc:grpChg chg="del">
          <ac:chgData name="21/BCADS03" userId="3174d5f5-fbce-4c3c-ab4e-e2fc33f14c0e" providerId="ADAL" clId="{1C0EB8E8-D477-4216-A6FE-39010BF4E32A}" dt="2023-10-04T15:51:06.383" v="1187" actId="26606"/>
          <ac:grpSpMkLst>
            <pc:docMk/>
            <pc:sldMk cId="975548189" sldId="264"/>
            <ac:grpSpMk id="11" creationId="{05314994-6337-4875-8CF5-652CAFE8342C}"/>
          </ac:grpSpMkLst>
        </pc:grpChg>
        <pc:graphicFrameChg chg="mod modGraphic">
          <ac:chgData name="21/BCADS03" userId="3174d5f5-fbce-4c3c-ab4e-e2fc33f14c0e" providerId="ADAL" clId="{1C0EB8E8-D477-4216-A6FE-39010BF4E32A}" dt="2023-10-04T15:51:06.383" v="1187" actId="26606"/>
          <ac:graphicFrameMkLst>
            <pc:docMk/>
            <pc:sldMk cId="975548189" sldId="264"/>
            <ac:graphicFrameMk id="5" creationId="{D1E13781-D811-0DC2-6EE5-6824406E629B}"/>
          </ac:graphicFrameMkLst>
        </pc:graphicFrameChg>
      </pc:sldChg>
      <pc:sldChg chg="del">
        <pc:chgData name="21/BCADS03" userId="3174d5f5-fbce-4c3c-ab4e-e2fc33f14c0e" providerId="ADAL" clId="{1C0EB8E8-D477-4216-A6FE-39010BF4E32A}" dt="2023-10-04T15:52:41.946" v="1198" actId="47"/>
        <pc:sldMkLst>
          <pc:docMk/>
          <pc:sldMk cId="1980215772" sldId="265"/>
        </pc:sldMkLst>
      </pc:sldChg>
      <pc:sldChg chg="del">
        <pc:chgData name="21/BCADS03" userId="3174d5f5-fbce-4c3c-ab4e-e2fc33f14c0e" providerId="ADAL" clId="{1C0EB8E8-D477-4216-A6FE-39010BF4E32A}" dt="2023-10-04T15:52:39.076" v="1196" actId="47"/>
        <pc:sldMkLst>
          <pc:docMk/>
          <pc:sldMk cId="1614581001" sldId="266"/>
        </pc:sldMkLst>
      </pc:sldChg>
      <pc:sldChg chg="del">
        <pc:chgData name="21/BCADS03" userId="3174d5f5-fbce-4c3c-ab4e-e2fc33f14c0e" providerId="ADAL" clId="{1C0EB8E8-D477-4216-A6FE-39010BF4E32A}" dt="2023-10-04T15:52:39.859" v="1197" actId="47"/>
        <pc:sldMkLst>
          <pc:docMk/>
          <pc:sldMk cId="3582583081" sldId="267"/>
        </pc:sldMkLst>
      </pc:sldChg>
      <pc:sldChg chg="addSp delSp modSp new mod setBg">
        <pc:chgData name="21/BCADS03" userId="3174d5f5-fbce-4c3c-ab4e-e2fc33f14c0e" providerId="ADAL" clId="{1C0EB8E8-D477-4216-A6FE-39010BF4E32A}" dt="2023-10-04T16:00:51.710" v="1330" actId="1076"/>
        <pc:sldMkLst>
          <pc:docMk/>
          <pc:sldMk cId="195237312" sldId="269"/>
        </pc:sldMkLst>
        <pc:spChg chg="mod">
          <ac:chgData name="21/BCADS03" userId="3174d5f5-fbce-4c3c-ab4e-e2fc33f14c0e" providerId="ADAL" clId="{1C0EB8E8-D477-4216-A6FE-39010BF4E32A}" dt="2023-10-04T16:00:17.110" v="1318" actId="1076"/>
          <ac:spMkLst>
            <pc:docMk/>
            <pc:sldMk cId="195237312" sldId="269"/>
            <ac:spMk id="2" creationId="{6FBD4C9A-DA51-44CC-8763-9905B3C928B2}"/>
          </ac:spMkLst>
        </pc:spChg>
        <pc:spChg chg="mod">
          <ac:chgData name="21/BCADS03" userId="3174d5f5-fbce-4c3c-ab4e-e2fc33f14c0e" providerId="ADAL" clId="{1C0EB8E8-D477-4216-A6FE-39010BF4E32A}" dt="2023-10-04T16:00:51.710" v="1330" actId="1076"/>
          <ac:spMkLst>
            <pc:docMk/>
            <pc:sldMk cId="195237312" sldId="269"/>
            <ac:spMk id="3" creationId="{23DD651E-9264-E991-35FE-A9B81D8F5043}"/>
          </ac:spMkLst>
        </pc:spChg>
        <pc:spChg chg="add">
          <ac:chgData name="21/BCADS03" userId="3174d5f5-fbce-4c3c-ab4e-e2fc33f14c0e" providerId="ADAL" clId="{1C0EB8E8-D477-4216-A6FE-39010BF4E32A}" dt="2023-10-04T16:00:06.531" v="1317" actId="26606"/>
          <ac:spMkLst>
            <pc:docMk/>
            <pc:sldMk cId="195237312" sldId="269"/>
            <ac:spMk id="10" creationId="{245A9F99-D9B1-4094-A2E2-B90AC1DB7B9C}"/>
          </ac:spMkLst>
        </pc:spChg>
        <pc:spChg chg="add">
          <ac:chgData name="21/BCADS03" userId="3174d5f5-fbce-4c3c-ab4e-e2fc33f14c0e" providerId="ADAL" clId="{1C0EB8E8-D477-4216-A6FE-39010BF4E32A}" dt="2023-10-04T16:00:06.531" v="1317" actId="26606"/>
          <ac:spMkLst>
            <pc:docMk/>
            <pc:sldMk cId="195237312" sldId="269"/>
            <ac:spMk id="12" creationId="{B7FAF607-473A-4A43-A23D-BBFF5C4117BB}"/>
          </ac:spMkLst>
        </pc:spChg>
        <pc:grpChg chg="add">
          <ac:chgData name="21/BCADS03" userId="3174d5f5-fbce-4c3c-ab4e-e2fc33f14c0e" providerId="ADAL" clId="{1C0EB8E8-D477-4216-A6FE-39010BF4E32A}" dt="2023-10-04T16:00:06.531" v="1317" actId="26606"/>
          <ac:grpSpMkLst>
            <pc:docMk/>
            <pc:sldMk cId="195237312" sldId="269"/>
            <ac:grpSpMk id="14" creationId="{C5F6476F-D303-44D3-B30F-1BA348F0F64A}"/>
          </ac:grpSpMkLst>
        </pc:grpChg>
        <pc:graphicFrameChg chg="add del modGraphic">
          <ac:chgData name="21/BCADS03" userId="3174d5f5-fbce-4c3c-ab4e-e2fc33f14c0e" providerId="ADAL" clId="{1C0EB8E8-D477-4216-A6FE-39010BF4E32A}" dt="2023-10-04T15:56:19.605" v="1280" actId="478"/>
          <ac:graphicFrameMkLst>
            <pc:docMk/>
            <pc:sldMk cId="195237312" sldId="269"/>
            <ac:graphicFrameMk id="4" creationId="{3C6F7AC7-B02D-2A54-4CCF-3C5FBFAFE9DB}"/>
          </ac:graphicFrameMkLst>
        </pc:graphicFrameChg>
        <pc:graphicFrameChg chg="add del modGraphic">
          <ac:chgData name="21/BCADS03" userId="3174d5f5-fbce-4c3c-ab4e-e2fc33f14c0e" providerId="ADAL" clId="{1C0EB8E8-D477-4216-A6FE-39010BF4E32A}" dt="2023-10-04T15:57:26.211" v="1282" actId="1032"/>
          <ac:graphicFrameMkLst>
            <pc:docMk/>
            <pc:sldMk cId="195237312" sldId="269"/>
            <ac:graphicFrameMk id="5" creationId="{F8391D19-0F7A-F344-925F-4E21485D8C93}"/>
          </ac:graphicFrameMkLst>
        </pc:graphicFrameChg>
        <pc:picChg chg="add">
          <ac:chgData name="21/BCADS03" userId="3174d5f5-fbce-4c3c-ab4e-e2fc33f14c0e" providerId="ADAL" clId="{1C0EB8E8-D477-4216-A6FE-39010BF4E32A}" dt="2023-10-04T16:00:06.531" v="1317" actId="26606"/>
          <ac:picMkLst>
            <pc:docMk/>
            <pc:sldMk cId="195237312" sldId="269"/>
            <ac:picMk id="6" creationId="{673C6EB0-66B1-6E50-4B95-7310746AED23}"/>
          </ac:picMkLst>
        </pc:picChg>
        <pc:picChg chg="add del mod">
          <ac:chgData name="21/BCADS03" userId="3174d5f5-fbce-4c3c-ab4e-e2fc33f14c0e" providerId="ADAL" clId="{1C0EB8E8-D477-4216-A6FE-39010BF4E32A}" dt="2023-10-04T15:59:57.515" v="1316" actId="21"/>
          <ac:picMkLst>
            <pc:docMk/>
            <pc:sldMk cId="195237312" sldId="269"/>
            <ac:picMk id="7" creationId="{81B23EC5-92AC-53C4-ABBE-84D09790D424}"/>
          </ac:picMkLst>
        </pc:picChg>
        <pc:picChg chg="add mod">
          <ac:chgData name="21/BCADS03" userId="3174d5f5-fbce-4c3c-ab4e-e2fc33f14c0e" providerId="ADAL" clId="{1C0EB8E8-D477-4216-A6FE-39010BF4E32A}" dt="2023-10-04T16:00:49.302" v="1329" actId="1076"/>
          <ac:picMkLst>
            <pc:docMk/>
            <pc:sldMk cId="195237312" sldId="269"/>
            <ac:picMk id="8" creationId="{F0059758-AA5F-0D05-C03A-EDCB4D8C347E}"/>
          </ac:picMkLst>
        </pc:picChg>
      </pc:sldChg>
      <pc:sldChg chg="addSp modSp new mod setBg">
        <pc:chgData name="21/BCADS03" userId="3174d5f5-fbce-4c3c-ab4e-e2fc33f14c0e" providerId="ADAL" clId="{1C0EB8E8-D477-4216-A6FE-39010BF4E32A}" dt="2023-10-04T16:07:11.509" v="1481" actId="27636"/>
        <pc:sldMkLst>
          <pc:docMk/>
          <pc:sldMk cId="3432902057" sldId="270"/>
        </pc:sldMkLst>
        <pc:spChg chg="mod">
          <ac:chgData name="21/BCADS03" userId="3174d5f5-fbce-4c3c-ab4e-e2fc33f14c0e" providerId="ADAL" clId="{1C0EB8E8-D477-4216-A6FE-39010BF4E32A}" dt="2023-10-04T16:02:20.616" v="1357" actId="26606"/>
          <ac:spMkLst>
            <pc:docMk/>
            <pc:sldMk cId="3432902057" sldId="270"/>
            <ac:spMk id="2" creationId="{18FD0B7C-B02D-E8D1-600B-12D6D457FD72}"/>
          </ac:spMkLst>
        </pc:spChg>
        <pc:spChg chg="mod">
          <ac:chgData name="21/BCADS03" userId="3174d5f5-fbce-4c3c-ab4e-e2fc33f14c0e" providerId="ADAL" clId="{1C0EB8E8-D477-4216-A6FE-39010BF4E32A}" dt="2023-10-04T16:07:11.509" v="1481" actId="27636"/>
          <ac:spMkLst>
            <pc:docMk/>
            <pc:sldMk cId="3432902057" sldId="270"/>
            <ac:spMk id="3" creationId="{974F3473-D2A1-87ED-E6C1-EC2DE5534642}"/>
          </ac:spMkLst>
        </pc:spChg>
        <pc:grpChg chg="add">
          <ac:chgData name="21/BCADS03" userId="3174d5f5-fbce-4c3c-ab4e-e2fc33f14c0e" providerId="ADAL" clId="{1C0EB8E8-D477-4216-A6FE-39010BF4E32A}" dt="2023-10-04T16:02:20.616" v="1357" actId="26606"/>
          <ac:grpSpMkLst>
            <pc:docMk/>
            <pc:sldMk cId="3432902057" sldId="270"/>
            <ac:grpSpMk id="9" creationId="{8CE57D37-C2D0-066B-1AE3-6F4244344F27}"/>
          </ac:grpSpMkLst>
        </pc:grpChg>
        <pc:picChg chg="add">
          <ac:chgData name="21/BCADS03" userId="3174d5f5-fbce-4c3c-ab4e-e2fc33f14c0e" providerId="ADAL" clId="{1C0EB8E8-D477-4216-A6FE-39010BF4E32A}" dt="2023-10-04T16:02:20.616" v="1357" actId="26606"/>
          <ac:picMkLst>
            <pc:docMk/>
            <pc:sldMk cId="3432902057" sldId="270"/>
            <ac:picMk id="5" creationId="{BE44313B-C397-3029-E5CA-B2C754913EE1}"/>
          </ac:picMkLst>
        </pc:picChg>
      </pc:sldChg>
      <pc:sldChg chg="addSp modSp new mod setBg">
        <pc:chgData name="21/BCADS03" userId="3174d5f5-fbce-4c3c-ab4e-e2fc33f14c0e" providerId="ADAL" clId="{1C0EB8E8-D477-4216-A6FE-39010BF4E32A}" dt="2023-10-04T16:08:54.113" v="1507" actId="26606"/>
        <pc:sldMkLst>
          <pc:docMk/>
          <pc:sldMk cId="780340846" sldId="271"/>
        </pc:sldMkLst>
        <pc:spChg chg="mod">
          <ac:chgData name="21/BCADS03" userId="3174d5f5-fbce-4c3c-ab4e-e2fc33f14c0e" providerId="ADAL" clId="{1C0EB8E8-D477-4216-A6FE-39010BF4E32A}" dt="2023-10-04T16:08:54.113" v="1507" actId="26606"/>
          <ac:spMkLst>
            <pc:docMk/>
            <pc:sldMk cId="780340846" sldId="271"/>
            <ac:spMk id="2" creationId="{43F20930-6746-D0B0-FF05-E0B780B52EB0}"/>
          </ac:spMkLst>
        </pc:spChg>
        <pc:spChg chg="mod">
          <ac:chgData name="21/BCADS03" userId="3174d5f5-fbce-4c3c-ab4e-e2fc33f14c0e" providerId="ADAL" clId="{1C0EB8E8-D477-4216-A6FE-39010BF4E32A}" dt="2023-10-04T16:08:54.113" v="1507" actId="26606"/>
          <ac:spMkLst>
            <pc:docMk/>
            <pc:sldMk cId="780340846" sldId="271"/>
            <ac:spMk id="3" creationId="{B1516396-7ECD-BA16-C495-AD894FEE55BD}"/>
          </ac:spMkLst>
        </pc:spChg>
        <pc:spChg chg="add">
          <ac:chgData name="21/BCADS03" userId="3174d5f5-fbce-4c3c-ab4e-e2fc33f14c0e" providerId="ADAL" clId="{1C0EB8E8-D477-4216-A6FE-39010BF4E32A}" dt="2023-10-04T16:08:54.113" v="1507" actId="26606"/>
          <ac:spMkLst>
            <pc:docMk/>
            <pc:sldMk cId="780340846" sldId="271"/>
            <ac:spMk id="9" creationId="{B65C0385-5E30-4D2E-AF9F-4639659D34E9}"/>
          </ac:spMkLst>
        </pc:spChg>
        <pc:spChg chg="add">
          <ac:chgData name="21/BCADS03" userId="3174d5f5-fbce-4c3c-ab4e-e2fc33f14c0e" providerId="ADAL" clId="{1C0EB8E8-D477-4216-A6FE-39010BF4E32A}" dt="2023-10-04T16:08:54.113" v="1507" actId="26606"/>
          <ac:spMkLst>
            <pc:docMk/>
            <pc:sldMk cId="780340846" sldId="271"/>
            <ac:spMk id="11" creationId="{E335820B-3A29-42C5-AA8D-10ECA43CD985}"/>
          </ac:spMkLst>
        </pc:spChg>
        <pc:picChg chg="add">
          <ac:chgData name="21/BCADS03" userId="3174d5f5-fbce-4c3c-ab4e-e2fc33f14c0e" providerId="ADAL" clId="{1C0EB8E8-D477-4216-A6FE-39010BF4E32A}" dt="2023-10-04T16:08:54.113" v="1507" actId="26606"/>
          <ac:picMkLst>
            <pc:docMk/>
            <pc:sldMk cId="780340846" sldId="271"/>
            <ac:picMk id="5" creationId="{2C53282B-BF61-4F2E-98B8-0B099C423BA0}"/>
          </ac:picMkLst>
        </pc:picChg>
      </pc:sldChg>
      <pc:sldChg chg="addSp modSp new mod setBg">
        <pc:chgData name="21/BCADS03" userId="3174d5f5-fbce-4c3c-ab4e-e2fc33f14c0e" providerId="ADAL" clId="{1C0EB8E8-D477-4216-A6FE-39010BF4E32A}" dt="2023-10-04T16:10:04.655" v="1544" actId="33524"/>
        <pc:sldMkLst>
          <pc:docMk/>
          <pc:sldMk cId="481207887" sldId="272"/>
        </pc:sldMkLst>
        <pc:spChg chg="mod">
          <ac:chgData name="21/BCADS03" userId="3174d5f5-fbce-4c3c-ab4e-e2fc33f14c0e" providerId="ADAL" clId="{1C0EB8E8-D477-4216-A6FE-39010BF4E32A}" dt="2023-10-04T16:10:00.128" v="1543" actId="26606"/>
          <ac:spMkLst>
            <pc:docMk/>
            <pc:sldMk cId="481207887" sldId="272"/>
            <ac:spMk id="2" creationId="{F1DF3508-D646-ABE6-E11A-4AB332AB9967}"/>
          </ac:spMkLst>
        </pc:spChg>
        <pc:spChg chg="mod">
          <ac:chgData name="21/BCADS03" userId="3174d5f5-fbce-4c3c-ab4e-e2fc33f14c0e" providerId="ADAL" clId="{1C0EB8E8-D477-4216-A6FE-39010BF4E32A}" dt="2023-10-04T16:10:04.655" v="1544" actId="33524"/>
          <ac:spMkLst>
            <pc:docMk/>
            <pc:sldMk cId="481207887" sldId="272"/>
            <ac:spMk id="3" creationId="{70CC8700-8FCA-DC51-177F-0E44940E9DB2}"/>
          </ac:spMkLst>
        </pc:spChg>
        <pc:spChg chg="add">
          <ac:chgData name="21/BCADS03" userId="3174d5f5-fbce-4c3c-ab4e-e2fc33f14c0e" providerId="ADAL" clId="{1C0EB8E8-D477-4216-A6FE-39010BF4E32A}" dt="2023-10-04T16:10:00.128" v="1543" actId="26606"/>
          <ac:spMkLst>
            <pc:docMk/>
            <pc:sldMk cId="481207887" sldId="272"/>
            <ac:spMk id="9" creationId="{79BB35BC-D5C2-4C8B-A22A-A71E6191913B}"/>
          </ac:spMkLst>
        </pc:spChg>
        <pc:picChg chg="add">
          <ac:chgData name="21/BCADS03" userId="3174d5f5-fbce-4c3c-ab4e-e2fc33f14c0e" providerId="ADAL" clId="{1C0EB8E8-D477-4216-A6FE-39010BF4E32A}" dt="2023-10-04T16:10:00.128" v="1543" actId="26606"/>
          <ac:picMkLst>
            <pc:docMk/>
            <pc:sldMk cId="481207887" sldId="272"/>
            <ac:picMk id="5" creationId="{C5BB139A-593D-522D-5508-01FBB99C4E48}"/>
          </ac:picMkLst>
        </pc:picChg>
      </pc:sldChg>
      <pc:sldChg chg="addSp delSp modSp new mod setBg">
        <pc:chgData name="21/BCADS03" userId="3174d5f5-fbce-4c3c-ab4e-e2fc33f14c0e" providerId="ADAL" clId="{1C0EB8E8-D477-4216-A6FE-39010BF4E32A}" dt="2023-10-04T16:30:23.970" v="1791" actId="26606"/>
        <pc:sldMkLst>
          <pc:docMk/>
          <pc:sldMk cId="3994737436" sldId="273"/>
        </pc:sldMkLst>
        <pc:spChg chg="mod">
          <ac:chgData name="21/BCADS03" userId="3174d5f5-fbce-4c3c-ab4e-e2fc33f14c0e" providerId="ADAL" clId="{1C0EB8E8-D477-4216-A6FE-39010BF4E32A}" dt="2023-10-04T16:30:23.970" v="1791" actId="26606"/>
          <ac:spMkLst>
            <pc:docMk/>
            <pc:sldMk cId="3994737436" sldId="273"/>
            <ac:spMk id="2" creationId="{7FC4090C-8068-DA4C-E2B4-92999B6E5DCF}"/>
          </ac:spMkLst>
        </pc:spChg>
        <pc:spChg chg="mod">
          <ac:chgData name="21/BCADS03" userId="3174d5f5-fbce-4c3c-ab4e-e2fc33f14c0e" providerId="ADAL" clId="{1C0EB8E8-D477-4216-A6FE-39010BF4E32A}" dt="2023-10-04T16:30:23.970" v="1791" actId="26606"/>
          <ac:spMkLst>
            <pc:docMk/>
            <pc:sldMk cId="3994737436" sldId="273"/>
            <ac:spMk id="3" creationId="{CA011F82-5A06-43B6-0F94-E4C52DE6C024}"/>
          </ac:spMkLst>
        </pc:spChg>
        <pc:spChg chg="add del">
          <ac:chgData name="21/BCADS03" userId="3174d5f5-fbce-4c3c-ab4e-e2fc33f14c0e" providerId="ADAL" clId="{1C0EB8E8-D477-4216-A6FE-39010BF4E32A}" dt="2023-10-04T16:30:23.970" v="1791" actId="26606"/>
          <ac:spMkLst>
            <pc:docMk/>
            <pc:sldMk cId="3994737436" sldId="273"/>
            <ac:spMk id="10" creationId="{058A14AF-9FB5-4CC7-BA35-E8E85D3EDF0E}"/>
          </ac:spMkLst>
        </pc:spChg>
        <pc:spChg chg="add del">
          <ac:chgData name="21/BCADS03" userId="3174d5f5-fbce-4c3c-ab4e-e2fc33f14c0e" providerId="ADAL" clId="{1C0EB8E8-D477-4216-A6FE-39010BF4E32A}" dt="2023-10-04T16:30:23.970" v="1791" actId="26606"/>
          <ac:spMkLst>
            <pc:docMk/>
            <pc:sldMk cId="3994737436" sldId="273"/>
            <ac:spMk id="12" creationId="{3A9A4357-BD1D-4622-A4FE-766E6AB8DE84}"/>
          </ac:spMkLst>
        </pc:spChg>
        <pc:spChg chg="add del">
          <ac:chgData name="21/BCADS03" userId="3174d5f5-fbce-4c3c-ab4e-e2fc33f14c0e" providerId="ADAL" clId="{1C0EB8E8-D477-4216-A6FE-39010BF4E32A}" dt="2023-10-04T16:30:23.970" v="1791" actId="26606"/>
          <ac:spMkLst>
            <pc:docMk/>
            <pc:sldMk cId="3994737436" sldId="273"/>
            <ac:spMk id="14" creationId="{E659831F-0D9A-4C63-9EBB-8435B85A440F}"/>
          </ac:spMkLst>
        </pc:spChg>
        <pc:spChg chg="add del">
          <ac:chgData name="21/BCADS03" userId="3174d5f5-fbce-4c3c-ab4e-e2fc33f14c0e" providerId="ADAL" clId="{1C0EB8E8-D477-4216-A6FE-39010BF4E32A}" dt="2023-10-04T16:30:23.970" v="1791" actId="26606"/>
          <ac:spMkLst>
            <pc:docMk/>
            <pc:sldMk cId="3994737436" sldId="273"/>
            <ac:spMk id="16" creationId="{E6995CE5-F890-4ABA-82A2-26507CE8D2A3}"/>
          </ac:spMkLst>
        </pc:spChg>
        <pc:spChg chg="add">
          <ac:chgData name="21/BCADS03" userId="3174d5f5-fbce-4c3c-ab4e-e2fc33f14c0e" providerId="ADAL" clId="{1C0EB8E8-D477-4216-A6FE-39010BF4E32A}" dt="2023-10-04T16:30:23.970" v="1791" actId="26606"/>
          <ac:spMkLst>
            <pc:docMk/>
            <pc:sldMk cId="3994737436" sldId="273"/>
            <ac:spMk id="21" creationId="{1E020063-2385-44AC-BD67-258E1F0B9FCE}"/>
          </ac:spMkLst>
        </pc:spChg>
        <pc:spChg chg="add">
          <ac:chgData name="21/BCADS03" userId="3174d5f5-fbce-4c3c-ab4e-e2fc33f14c0e" providerId="ADAL" clId="{1C0EB8E8-D477-4216-A6FE-39010BF4E32A}" dt="2023-10-04T16:30:23.970" v="1791" actId="26606"/>
          <ac:spMkLst>
            <pc:docMk/>
            <pc:sldMk cId="3994737436" sldId="273"/>
            <ac:spMk id="23" creationId="{7E014A0B-5338-4077-AFE9-A90D04D4492B}"/>
          </ac:spMkLst>
        </pc:spChg>
        <pc:grpChg chg="add">
          <ac:chgData name="21/BCADS03" userId="3174d5f5-fbce-4c3c-ab4e-e2fc33f14c0e" providerId="ADAL" clId="{1C0EB8E8-D477-4216-A6FE-39010BF4E32A}" dt="2023-10-04T16:30:23.970" v="1791" actId="26606"/>
          <ac:grpSpMkLst>
            <pc:docMk/>
            <pc:sldMk cId="3994737436" sldId="273"/>
            <ac:grpSpMk id="25" creationId="{78127680-150F-4A90-9950-F66392578116}"/>
          </ac:grpSpMkLst>
        </pc:grpChg>
        <pc:grpChg chg="add">
          <ac:chgData name="21/BCADS03" userId="3174d5f5-fbce-4c3c-ab4e-e2fc33f14c0e" providerId="ADAL" clId="{1C0EB8E8-D477-4216-A6FE-39010BF4E32A}" dt="2023-10-04T16:30:23.970" v="1791" actId="26606"/>
          <ac:grpSpMkLst>
            <pc:docMk/>
            <pc:sldMk cId="3994737436" sldId="273"/>
            <ac:grpSpMk id="31" creationId="{466920E5-8640-4C24-A775-8647637094A7}"/>
          </ac:grpSpMkLst>
        </pc:grpChg>
        <pc:picChg chg="add mod">
          <ac:chgData name="21/BCADS03" userId="3174d5f5-fbce-4c3c-ab4e-e2fc33f14c0e" providerId="ADAL" clId="{1C0EB8E8-D477-4216-A6FE-39010BF4E32A}" dt="2023-10-04T16:30:23.970" v="1791" actId="26606"/>
          <ac:picMkLst>
            <pc:docMk/>
            <pc:sldMk cId="3994737436" sldId="273"/>
            <ac:picMk id="5" creationId="{552962EC-0E9E-AC94-6A4B-3C34280EF0BF}"/>
          </ac:picMkLst>
        </pc:picChg>
      </pc:sldChg>
      <pc:sldChg chg="addSp delSp modSp new mod setBg">
        <pc:chgData name="21/BCADS03" userId="3174d5f5-fbce-4c3c-ab4e-e2fc33f14c0e" providerId="ADAL" clId="{1C0EB8E8-D477-4216-A6FE-39010BF4E32A}" dt="2023-10-04T16:30:29.204" v="1792" actId="26606"/>
        <pc:sldMkLst>
          <pc:docMk/>
          <pc:sldMk cId="2854562785" sldId="274"/>
        </pc:sldMkLst>
        <pc:spChg chg="mod">
          <ac:chgData name="21/BCADS03" userId="3174d5f5-fbce-4c3c-ab4e-e2fc33f14c0e" providerId="ADAL" clId="{1C0EB8E8-D477-4216-A6FE-39010BF4E32A}" dt="2023-10-04T16:30:29.204" v="1792" actId="26606"/>
          <ac:spMkLst>
            <pc:docMk/>
            <pc:sldMk cId="2854562785" sldId="274"/>
            <ac:spMk id="2" creationId="{1C468493-C5CD-DCDE-59DB-CCFAAFE19970}"/>
          </ac:spMkLst>
        </pc:spChg>
        <pc:spChg chg="mod ord">
          <ac:chgData name="21/BCADS03" userId="3174d5f5-fbce-4c3c-ab4e-e2fc33f14c0e" providerId="ADAL" clId="{1C0EB8E8-D477-4216-A6FE-39010BF4E32A}" dt="2023-10-04T16:30:29.204" v="1792" actId="26606"/>
          <ac:spMkLst>
            <pc:docMk/>
            <pc:sldMk cId="2854562785" sldId="274"/>
            <ac:spMk id="3" creationId="{BB4673CB-FC2A-753C-BF02-9A88BF6B5CDE}"/>
          </ac:spMkLst>
        </pc:spChg>
        <pc:spChg chg="add del">
          <ac:chgData name="21/BCADS03" userId="3174d5f5-fbce-4c3c-ab4e-e2fc33f14c0e" providerId="ADAL" clId="{1C0EB8E8-D477-4216-A6FE-39010BF4E32A}" dt="2023-10-04T16:27:07.686" v="1741" actId="26606"/>
          <ac:spMkLst>
            <pc:docMk/>
            <pc:sldMk cId="2854562785" sldId="274"/>
            <ac:spMk id="10" creationId="{058A14AF-9FB5-4CC7-BA35-E8E85D3EDF0E}"/>
          </ac:spMkLst>
        </pc:spChg>
        <pc:spChg chg="add del">
          <ac:chgData name="21/BCADS03" userId="3174d5f5-fbce-4c3c-ab4e-e2fc33f14c0e" providerId="ADAL" clId="{1C0EB8E8-D477-4216-A6FE-39010BF4E32A}" dt="2023-10-04T16:27:07.686" v="1741" actId="26606"/>
          <ac:spMkLst>
            <pc:docMk/>
            <pc:sldMk cId="2854562785" sldId="274"/>
            <ac:spMk id="12" creationId="{3A9A4357-BD1D-4622-A4FE-766E6AB8DE84}"/>
          </ac:spMkLst>
        </pc:spChg>
        <pc:spChg chg="add del">
          <ac:chgData name="21/BCADS03" userId="3174d5f5-fbce-4c3c-ab4e-e2fc33f14c0e" providerId="ADAL" clId="{1C0EB8E8-D477-4216-A6FE-39010BF4E32A}" dt="2023-10-04T16:27:07.686" v="1741" actId="26606"/>
          <ac:spMkLst>
            <pc:docMk/>
            <pc:sldMk cId="2854562785" sldId="274"/>
            <ac:spMk id="14" creationId="{E659831F-0D9A-4C63-9EBB-8435B85A440F}"/>
          </ac:spMkLst>
        </pc:spChg>
        <pc:spChg chg="add del">
          <ac:chgData name="21/BCADS03" userId="3174d5f5-fbce-4c3c-ab4e-e2fc33f14c0e" providerId="ADAL" clId="{1C0EB8E8-D477-4216-A6FE-39010BF4E32A}" dt="2023-10-04T16:27:07.686" v="1741" actId="26606"/>
          <ac:spMkLst>
            <pc:docMk/>
            <pc:sldMk cId="2854562785" sldId="274"/>
            <ac:spMk id="16" creationId="{E6995CE5-F890-4ABA-82A2-26507CE8D2A3}"/>
          </ac:spMkLst>
        </pc:spChg>
        <pc:spChg chg="add del">
          <ac:chgData name="21/BCADS03" userId="3174d5f5-fbce-4c3c-ab4e-e2fc33f14c0e" providerId="ADAL" clId="{1C0EB8E8-D477-4216-A6FE-39010BF4E32A}" dt="2023-10-04T16:27:08.558" v="1743" actId="26606"/>
          <ac:spMkLst>
            <pc:docMk/>
            <pc:sldMk cId="2854562785" sldId="274"/>
            <ac:spMk id="18" creationId="{66E48AFA-8884-4F68-A44F-D2C1E8609C5A}"/>
          </ac:spMkLst>
        </pc:spChg>
        <pc:spChg chg="add del">
          <ac:chgData name="21/BCADS03" userId="3174d5f5-fbce-4c3c-ab4e-e2fc33f14c0e" providerId="ADAL" clId="{1C0EB8E8-D477-4216-A6FE-39010BF4E32A}" dt="2023-10-04T16:27:08.558" v="1743" actId="26606"/>
          <ac:spMkLst>
            <pc:docMk/>
            <pc:sldMk cId="2854562785" sldId="274"/>
            <ac:spMk id="19" creationId="{969D19A6-08CB-498C-93EC-3FFB021FC68A}"/>
          </ac:spMkLst>
        </pc:spChg>
        <pc:spChg chg="add del">
          <ac:chgData name="21/BCADS03" userId="3174d5f5-fbce-4c3c-ab4e-e2fc33f14c0e" providerId="ADAL" clId="{1C0EB8E8-D477-4216-A6FE-39010BF4E32A}" dt="2023-10-04T16:30:29.204" v="1792" actId="26606"/>
          <ac:spMkLst>
            <pc:docMk/>
            <pc:sldMk cId="2854562785" sldId="274"/>
            <ac:spMk id="21" creationId="{058A14AF-9FB5-4CC7-BA35-E8E85D3EDF0E}"/>
          </ac:spMkLst>
        </pc:spChg>
        <pc:spChg chg="add del">
          <ac:chgData name="21/BCADS03" userId="3174d5f5-fbce-4c3c-ab4e-e2fc33f14c0e" providerId="ADAL" clId="{1C0EB8E8-D477-4216-A6FE-39010BF4E32A}" dt="2023-10-04T16:30:29.204" v="1792" actId="26606"/>
          <ac:spMkLst>
            <pc:docMk/>
            <pc:sldMk cId="2854562785" sldId="274"/>
            <ac:spMk id="22" creationId="{3A9A4357-BD1D-4622-A4FE-766E6AB8DE84}"/>
          </ac:spMkLst>
        </pc:spChg>
        <pc:spChg chg="add del">
          <ac:chgData name="21/BCADS03" userId="3174d5f5-fbce-4c3c-ab4e-e2fc33f14c0e" providerId="ADAL" clId="{1C0EB8E8-D477-4216-A6FE-39010BF4E32A}" dt="2023-10-04T16:30:29.204" v="1792" actId="26606"/>
          <ac:spMkLst>
            <pc:docMk/>
            <pc:sldMk cId="2854562785" sldId="274"/>
            <ac:spMk id="23" creationId="{E659831F-0D9A-4C63-9EBB-8435B85A440F}"/>
          </ac:spMkLst>
        </pc:spChg>
        <pc:spChg chg="add del">
          <ac:chgData name="21/BCADS03" userId="3174d5f5-fbce-4c3c-ab4e-e2fc33f14c0e" providerId="ADAL" clId="{1C0EB8E8-D477-4216-A6FE-39010BF4E32A}" dt="2023-10-04T16:30:29.204" v="1792" actId="26606"/>
          <ac:spMkLst>
            <pc:docMk/>
            <pc:sldMk cId="2854562785" sldId="274"/>
            <ac:spMk id="24" creationId="{E6995CE5-F890-4ABA-82A2-26507CE8D2A3}"/>
          </ac:spMkLst>
        </pc:spChg>
        <pc:spChg chg="add">
          <ac:chgData name="21/BCADS03" userId="3174d5f5-fbce-4c3c-ab4e-e2fc33f14c0e" providerId="ADAL" clId="{1C0EB8E8-D477-4216-A6FE-39010BF4E32A}" dt="2023-10-04T16:30:29.204" v="1792" actId="26606"/>
          <ac:spMkLst>
            <pc:docMk/>
            <pc:sldMk cId="2854562785" sldId="274"/>
            <ac:spMk id="29" creationId="{28D31E1B-0407-4223-9642-0B642CBF57D9}"/>
          </ac:spMkLst>
        </pc:spChg>
        <pc:spChg chg="add">
          <ac:chgData name="21/BCADS03" userId="3174d5f5-fbce-4c3c-ab4e-e2fc33f14c0e" providerId="ADAL" clId="{1C0EB8E8-D477-4216-A6FE-39010BF4E32A}" dt="2023-10-04T16:30:29.204" v="1792" actId="26606"/>
          <ac:spMkLst>
            <pc:docMk/>
            <pc:sldMk cId="2854562785" sldId="274"/>
            <ac:spMk id="36" creationId="{D5B0017B-2ECA-49AF-B397-DC140825DF8D}"/>
          </ac:spMkLst>
        </pc:spChg>
        <pc:spChg chg="add">
          <ac:chgData name="21/BCADS03" userId="3174d5f5-fbce-4c3c-ab4e-e2fc33f14c0e" providerId="ADAL" clId="{1C0EB8E8-D477-4216-A6FE-39010BF4E32A}" dt="2023-10-04T16:30:29.204" v="1792" actId="26606"/>
          <ac:spMkLst>
            <pc:docMk/>
            <pc:sldMk cId="2854562785" sldId="274"/>
            <ac:spMk id="38" creationId="{70E96339-907C-46C3-99AC-31179B6F0EBD}"/>
          </ac:spMkLst>
        </pc:spChg>
        <pc:grpChg chg="add">
          <ac:chgData name="21/BCADS03" userId="3174d5f5-fbce-4c3c-ab4e-e2fc33f14c0e" providerId="ADAL" clId="{1C0EB8E8-D477-4216-A6FE-39010BF4E32A}" dt="2023-10-04T16:30:29.204" v="1792" actId="26606"/>
          <ac:grpSpMkLst>
            <pc:docMk/>
            <pc:sldMk cId="2854562785" sldId="274"/>
            <ac:grpSpMk id="31" creationId="{AE1C45F0-260A-458C-96ED-C1F6D2151219}"/>
          </ac:grpSpMkLst>
        </pc:grpChg>
        <pc:picChg chg="add mod">
          <ac:chgData name="21/BCADS03" userId="3174d5f5-fbce-4c3c-ab4e-e2fc33f14c0e" providerId="ADAL" clId="{1C0EB8E8-D477-4216-A6FE-39010BF4E32A}" dt="2023-10-04T16:30:29.204" v="1792" actId="26606"/>
          <ac:picMkLst>
            <pc:docMk/>
            <pc:sldMk cId="2854562785" sldId="274"/>
            <ac:picMk id="5" creationId="{A2D88B60-90DE-5A06-8F15-C387E1FE722D}"/>
          </ac:picMkLst>
        </pc:picChg>
        <pc:cxnChg chg="add">
          <ac:chgData name="21/BCADS03" userId="3174d5f5-fbce-4c3c-ab4e-e2fc33f14c0e" providerId="ADAL" clId="{1C0EB8E8-D477-4216-A6FE-39010BF4E32A}" dt="2023-10-04T16:30:29.204" v="1792" actId="26606"/>
          <ac:cxnSpMkLst>
            <pc:docMk/>
            <pc:sldMk cId="2854562785" sldId="274"/>
            <ac:cxnSpMk id="40" creationId="{6CF1BAF6-AD41-4082-B212-8A1F9A2E8779}"/>
          </ac:cxnSpMkLst>
        </pc:cxnChg>
      </pc:sldChg>
      <pc:sldChg chg="addSp delSp modSp new mod setBg">
        <pc:chgData name="21/BCADS03" userId="3174d5f5-fbce-4c3c-ab4e-e2fc33f14c0e" providerId="ADAL" clId="{1C0EB8E8-D477-4216-A6FE-39010BF4E32A}" dt="2023-10-04T16:30:32.884" v="1793" actId="26606"/>
        <pc:sldMkLst>
          <pc:docMk/>
          <pc:sldMk cId="2483901773" sldId="275"/>
        </pc:sldMkLst>
        <pc:spChg chg="mod">
          <ac:chgData name="21/BCADS03" userId="3174d5f5-fbce-4c3c-ab4e-e2fc33f14c0e" providerId="ADAL" clId="{1C0EB8E8-D477-4216-A6FE-39010BF4E32A}" dt="2023-10-04T16:30:32.884" v="1793" actId="26606"/>
          <ac:spMkLst>
            <pc:docMk/>
            <pc:sldMk cId="2483901773" sldId="275"/>
            <ac:spMk id="2" creationId="{3DE290B1-4B65-45F4-D34F-149438CF6324}"/>
          </ac:spMkLst>
        </pc:spChg>
        <pc:spChg chg="mod">
          <ac:chgData name="21/BCADS03" userId="3174d5f5-fbce-4c3c-ab4e-e2fc33f14c0e" providerId="ADAL" clId="{1C0EB8E8-D477-4216-A6FE-39010BF4E32A}" dt="2023-10-04T16:30:32.884" v="1793" actId="26606"/>
          <ac:spMkLst>
            <pc:docMk/>
            <pc:sldMk cId="2483901773" sldId="275"/>
            <ac:spMk id="3" creationId="{C381B9EA-6920-2413-033D-712120F9C5CA}"/>
          </ac:spMkLst>
        </pc:spChg>
        <pc:spChg chg="add del">
          <ac:chgData name="21/BCADS03" userId="3174d5f5-fbce-4c3c-ab4e-e2fc33f14c0e" providerId="ADAL" clId="{1C0EB8E8-D477-4216-A6FE-39010BF4E32A}" dt="2023-10-04T16:30:13.391" v="1789" actId="26606"/>
          <ac:spMkLst>
            <pc:docMk/>
            <pc:sldMk cId="2483901773" sldId="275"/>
            <ac:spMk id="10" creationId="{28D31E1B-0407-4223-9642-0B642CBF57D9}"/>
          </ac:spMkLst>
        </pc:spChg>
        <pc:spChg chg="add del">
          <ac:chgData name="21/BCADS03" userId="3174d5f5-fbce-4c3c-ab4e-e2fc33f14c0e" providerId="ADAL" clId="{1C0EB8E8-D477-4216-A6FE-39010BF4E32A}" dt="2023-10-04T16:30:32.884" v="1793" actId="26606"/>
          <ac:spMkLst>
            <pc:docMk/>
            <pc:sldMk cId="2483901773" sldId="275"/>
            <ac:spMk id="16" creationId="{E6995CE5-F890-4ABA-82A2-26507CE8D2A3}"/>
          </ac:spMkLst>
        </pc:spChg>
        <pc:spChg chg="add del">
          <ac:chgData name="21/BCADS03" userId="3174d5f5-fbce-4c3c-ab4e-e2fc33f14c0e" providerId="ADAL" clId="{1C0EB8E8-D477-4216-A6FE-39010BF4E32A}" dt="2023-10-04T16:30:13.391" v="1789" actId="26606"/>
          <ac:spMkLst>
            <pc:docMk/>
            <pc:sldMk cId="2483901773" sldId="275"/>
            <ac:spMk id="17" creationId="{D5B0017B-2ECA-49AF-B397-DC140825DF8D}"/>
          </ac:spMkLst>
        </pc:spChg>
        <pc:spChg chg="add del">
          <ac:chgData name="21/BCADS03" userId="3174d5f5-fbce-4c3c-ab4e-e2fc33f14c0e" providerId="ADAL" clId="{1C0EB8E8-D477-4216-A6FE-39010BF4E32A}" dt="2023-10-04T16:30:13.391" v="1789" actId="26606"/>
          <ac:spMkLst>
            <pc:docMk/>
            <pc:sldMk cId="2483901773" sldId="275"/>
            <ac:spMk id="19" creationId="{70E96339-907C-46C3-99AC-31179B6F0EBD}"/>
          </ac:spMkLst>
        </pc:spChg>
        <pc:spChg chg="add del">
          <ac:chgData name="21/BCADS03" userId="3174d5f5-fbce-4c3c-ab4e-e2fc33f14c0e" providerId="ADAL" clId="{1C0EB8E8-D477-4216-A6FE-39010BF4E32A}" dt="2023-10-04T16:30:32.884" v="1793" actId="26606"/>
          <ac:spMkLst>
            <pc:docMk/>
            <pc:sldMk cId="2483901773" sldId="275"/>
            <ac:spMk id="23" creationId="{058A14AF-9FB5-4CC7-BA35-E8E85D3EDF0E}"/>
          </ac:spMkLst>
        </pc:spChg>
        <pc:spChg chg="add del">
          <ac:chgData name="21/BCADS03" userId="3174d5f5-fbce-4c3c-ab4e-e2fc33f14c0e" providerId="ADAL" clId="{1C0EB8E8-D477-4216-A6FE-39010BF4E32A}" dt="2023-10-04T16:30:32.884" v="1793" actId="26606"/>
          <ac:spMkLst>
            <pc:docMk/>
            <pc:sldMk cId="2483901773" sldId="275"/>
            <ac:spMk id="24" creationId="{3A9A4357-BD1D-4622-A4FE-766E6AB8DE84}"/>
          </ac:spMkLst>
        </pc:spChg>
        <pc:spChg chg="add del">
          <ac:chgData name="21/BCADS03" userId="3174d5f5-fbce-4c3c-ab4e-e2fc33f14c0e" providerId="ADAL" clId="{1C0EB8E8-D477-4216-A6FE-39010BF4E32A}" dt="2023-10-04T16:30:32.884" v="1793" actId="26606"/>
          <ac:spMkLst>
            <pc:docMk/>
            <pc:sldMk cId="2483901773" sldId="275"/>
            <ac:spMk id="25" creationId="{E659831F-0D9A-4C63-9EBB-8435B85A440F}"/>
          </ac:spMkLst>
        </pc:spChg>
        <pc:spChg chg="add">
          <ac:chgData name="21/BCADS03" userId="3174d5f5-fbce-4c3c-ab4e-e2fc33f14c0e" providerId="ADAL" clId="{1C0EB8E8-D477-4216-A6FE-39010BF4E32A}" dt="2023-10-04T16:30:32.884" v="1793" actId="26606"/>
          <ac:spMkLst>
            <pc:docMk/>
            <pc:sldMk cId="2483901773" sldId="275"/>
            <ac:spMk id="30" creationId="{DBC6133C-0615-4CE4-9132-37E609A9BDFA}"/>
          </ac:spMkLst>
        </pc:spChg>
        <pc:spChg chg="add">
          <ac:chgData name="21/BCADS03" userId="3174d5f5-fbce-4c3c-ab4e-e2fc33f14c0e" providerId="ADAL" clId="{1C0EB8E8-D477-4216-A6FE-39010BF4E32A}" dt="2023-10-04T16:30:32.884" v="1793" actId="26606"/>
          <ac:spMkLst>
            <pc:docMk/>
            <pc:sldMk cId="2483901773" sldId="275"/>
            <ac:spMk id="32" creationId="{169CC832-2974-4E8D-90ED-3E2941BA7336}"/>
          </ac:spMkLst>
        </pc:spChg>
        <pc:spChg chg="add">
          <ac:chgData name="21/BCADS03" userId="3174d5f5-fbce-4c3c-ab4e-e2fc33f14c0e" providerId="ADAL" clId="{1C0EB8E8-D477-4216-A6FE-39010BF4E32A}" dt="2023-10-04T16:30:32.884" v="1793" actId="26606"/>
          <ac:spMkLst>
            <pc:docMk/>
            <pc:sldMk cId="2483901773" sldId="275"/>
            <ac:spMk id="34" creationId="{55222F96-971A-4F90-B841-6BAB416C7AC1}"/>
          </ac:spMkLst>
        </pc:spChg>
        <pc:spChg chg="add">
          <ac:chgData name="21/BCADS03" userId="3174d5f5-fbce-4c3c-ab4e-e2fc33f14c0e" providerId="ADAL" clId="{1C0EB8E8-D477-4216-A6FE-39010BF4E32A}" dt="2023-10-04T16:30:32.884" v="1793" actId="26606"/>
          <ac:spMkLst>
            <pc:docMk/>
            <pc:sldMk cId="2483901773" sldId="275"/>
            <ac:spMk id="36" creationId="{08980754-6F4B-43C9-B9BE-127B6BED6586}"/>
          </ac:spMkLst>
        </pc:spChg>
        <pc:spChg chg="add">
          <ac:chgData name="21/BCADS03" userId="3174d5f5-fbce-4c3c-ab4e-e2fc33f14c0e" providerId="ADAL" clId="{1C0EB8E8-D477-4216-A6FE-39010BF4E32A}" dt="2023-10-04T16:30:32.884" v="1793" actId="26606"/>
          <ac:spMkLst>
            <pc:docMk/>
            <pc:sldMk cId="2483901773" sldId="275"/>
            <ac:spMk id="38" creationId="{2C1BBA94-3F40-40AA-8BB9-E69E25E537C1}"/>
          </ac:spMkLst>
        </pc:spChg>
        <pc:grpChg chg="add del">
          <ac:chgData name="21/BCADS03" userId="3174d5f5-fbce-4c3c-ab4e-e2fc33f14c0e" providerId="ADAL" clId="{1C0EB8E8-D477-4216-A6FE-39010BF4E32A}" dt="2023-10-04T16:30:13.391" v="1789" actId="26606"/>
          <ac:grpSpMkLst>
            <pc:docMk/>
            <pc:sldMk cId="2483901773" sldId="275"/>
            <ac:grpSpMk id="12" creationId="{AE1C45F0-260A-458C-96ED-C1F6D2151219}"/>
          </ac:grpSpMkLst>
        </pc:grpChg>
        <pc:picChg chg="add mod">
          <ac:chgData name="21/BCADS03" userId="3174d5f5-fbce-4c3c-ab4e-e2fc33f14c0e" providerId="ADAL" clId="{1C0EB8E8-D477-4216-A6FE-39010BF4E32A}" dt="2023-10-04T16:30:32.884" v="1793" actId="26606"/>
          <ac:picMkLst>
            <pc:docMk/>
            <pc:sldMk cId="2483901773" sldId="275"/>
            <ac:picMk id="5" creationId="{40258C32-40E2-739B-0250-02FF96C380D3}"/>
          </ac:picMkLst>
        </pc:picChg>
        <pc:cxnChg chg="add del">
          <ac:chgData name="21/BCADS03" userId="3174d5f5-fbce-4c3c-ab4e-e2fc33f14c0e" providerId="ADAL" clId="{1C0EB8E8-D477-4216-A6FE-39010BF4E32A}" dt="2023-10-04T16:30:13.391" v="1789" actId="26606"/>
          <ac:cxnSpMkLst>
            <pc:docMk/>
            <pc:sldMk cId="2483901773" sldId="275"/>
            <ac:cxnSpMk id="21" creationId="{6CF1BAF6-AD41-4082-B212-8A1F9A2E8779}"/>
          </ac:cxnSpMkLst>
        </pc:cxnChg>
      </pc:sldChg>
      <pc:sldChg chg="addSp delSp modSp new mod setBg">
        <pc:chgData name="21/BCADS03" userId="3174d5f5-fbce-4c3c-ab4e-e2fc33f14c0e" providerId="ADAL" clId="{1C0EB8E8-D477-4216-A6FE-39010BF4E32A}" dt="2023-10-04T16:46:41.050" v="2053" actId="26606"/>
        <pc:sldMkLst>
          <pc:docMk/>
          <pc:sldMk cId="7525885" sldId="276"/>
        </pc:sldMkLst>
        <pc:spChg chg="mod">
          <ac:chgData name="21/BCADS03" userId="3174d5f5-fbce-4c3c-ab4e-e2fc33f14c0e" providerId="ADAL" clId="{1C0EB8E8-D477-4216-A6FE-39010BF4E32A}" dt="2023-10-04T16:46:41.050" v="2053" actId="26606"/>
          <ac:spMkLst>
            <pc:docMk/>
            <pc:sldMk cId="7525885" sldId="276"/>
            <ac:spMk id="2" creationId="{8851AC14-BF63-CCD6-D1B8-42E7B60FC09A}"/>
          </ac:spMkLst>
        </pc:spChg>
        <pc:spChg chg="mod">
          <ac:chgData name="21/BCADS03" userId="3174d5f5-fbce-4c3c-ab4e-e2fc33f14c0e" providerId="ADAL" clId="{1C0EB8E8-D477-4216-A6FE-39010BF4E32A}" dt="2023-10-04T16:46:41.050" v="2053" actId="26606"/>
          <ac:spMkLst>
            <pc:docMk/>
            <pc:sldMk cId="7525885" sldId="276"/>
            <ac:spMk id="3" creationId="{397FABD0-47E4-4596-E4AD-C8E290839A9A}"/>
          </ac:spMkLst>
        </pc:spChg>
        <pc:grpChg chg="add">
          <ac:chgData name="21/BCADS03" userId="3174d5f5-fbce-4c3c-ab4e-e2fc33f14c0e" providerId="ADAL" clId="{1C0EB8E8-D477-4216-A6FE-39010BF4E32A}" dt="2023-10-04T16:46:41.050" v="2053" actId="26606"/>
          <ac:grpSpMkLst>
            <pc:docMk/>
            <pc:sldMk cId="7525885" sldId="276"/>
            <ac:grpSpMk id="11" creationId="{114ED94A-C85D-4CD3-4205-438D21CE6B38}"/>
          </ac:grpSpMkLst>
        </pc:grpChg>
        <pc:picChg chg="add del mod modCrop">
          <ac:chgData name="21/BCADS03" userId="3174d5f5-fbce-4c3c-ab4e-e2fc33f14c0e" providerId="ADAL" clId="{1C0EB8E8-D477-4216-A6FE-39010BF4E32A}" dt="2023-10-04T16:46:37.204" v="2051" actId="478"/>
          <ac:picMkLst>
            <pc:docMk/>
            <pc:sldMk cId="7525885" sldId="276"/>
            <ac:picMk id="5" creationId="{83F1D538-71B5-4D20-A4F9-6AFB0FD4580F}"/>
          </ac:picMkLst>
        </pc:picChg>
        <pc:picChg chg="add mod">
          <ac:chgData name="21/BCADS03" userId="3174d5f5-fbce-4c3c-ab4e-e2fc33f14c0e" providerId="ADAL" clId="{1C0EB8E8-D477-4216-A6FE-39010BF4E32A}" dt="2023-10-04T16:46:41.050" v="2053" actId="26606"/>
          <ac:picMkLst>
            <pc:docMk/>
            <pc:sldMk cId="7525885" sldId="276"/>
            <ac:picMk id="6" creationId="{F5ED162A-E244-DEAF-FEC2-1C171F18DDDF}"/>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B46799-0CA1-4C1E-A896-009C45BA939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1E5FBBB-E3A3-4FEA-926B-B6A9FCABF957}">
      <dgm:prSet/>
      <dgm:spPr/>
      <dgm:t>
        <a:bodyPr/>
        <a:lstStyle/>
        <a:p>
          <a:r>
            <a:rPr lang="en-GB"/>
            <a:t>Prices of real estate properties are sophisticatedly linked with our economy.</a:t>
          </a:r>
          <a:endParaRPr lang="en-US"/>
        </a:p>
      </dgm:t>
    </dgm:pt>
    <dgm:pt modelId="{A4D2ACAF-4E06-4DEE-AD6C-3C6D61024198}" type="parTrans" cxnId="{1B5BC4C4-B42E-44B8-9C1E-B50922FF5325}">
      <dgm:prSet/>
      <dgm:spPr/>
      <dgm:t>
        <a:bodyPr/>
        <a:lstStyle/>
        <a:p>
          <a:endParaRPr lang="en-US"/>
        </a:p>
      </dgm:t>
    </dgm:pt>
    <dgm:pt modelId="{40137CC5-4EA3-4506-A382-B647FED82B13}" type="sibTrans" cxnId="{1B5BC4C4-B42E-44B8-9C1E-B50922FF5325}">
      <dgm:prSet/>
      <dgm:spPr/>
      <dgm:t>
        <a:bodyPr/>
        <a:lstStyle/>
        <a:p>
          <a:endParaRPr lang="en-US"/>
        </a:p>
      </dgm:t>
    </dgm:pt>
    <dgm:pt modelId="{D24DA519-EDAF-424E-A254-3E518C0F7F98}">
      <dgm:prSet/>
      <dgm:spPr/>
      <dgm:t>
        <a:bodyPr/>
        <a:lstStyle/>
        <a:p>
          <a:r>
            <a:rPr lang="en-GB"/>
            <a:t>Despite this we do not have accurate measures of house prices based on the vast amount of data available.</a:t>
          </a:r>
          <a:endParaRPr lang="en-US"/>
        </a:p>
      </dgm:t>
    </dgm:pt>
    <dgm:pt modelId="{F6D92DCE-04FC-4F2F-8B39-3BF3046E0909}" type="parTrans" cxnId="{D76DD542-D7E2-49C1-A95C-04C685A4F6C2}">
      <dgm:prSet/>
      <dgm:spPr/>
      <dgm:t>
        <a:bodyPr/>
        <a:lstStyle/>
        <a:p>
          <a:endParaRPr lang="en-US"/>
        </a:p>
      </dgm:t>
    </dgm:pt>
    <dgm:pt modelId="{5B71EAC7-F757-4269-A39A-ABEFE2FB79A0}" type="sibTrans" cxnId="{D76DD542-D7E2-49C1-A95C-04C685A4F6C2}">
      <dgm:prSet/>
      <dgm:spPr/>
      <dgm:t>
        <a:bodyPr/>
        <a:lstStyle/>
        <a:p>
          <a:endParaRPr lang="en-US"/>
        </a:p>
      </dgm:t>
    </dgm:pt>
    <dgm:pt modelId="{F32542A6-ED71-4DE5-B725-B66E7FB64123}">
      <dgm:prSet/>
      <dgm:spPr/>
      <dgm:t>
        <a:bodyPr/>
        <a:lstStyle/>
        <a:p>
          <a:r>
            <a:rPr lang="en-GB" dirty="0"/>
            <a:t>Proper and justified prices of properties can bring in a lot of transparency and trust back to real estate industry which is very important for most consumers, especially in India. </a:t>
          </a:r>
          <a:endParaRPr lang="en-US" dirty="0"/>
        </a:p>
      </dgm:t>
    </dgm:pt>
    <dgm:pt modelId="{4D451CB3-DDE7-4ED6-A11F-D1F4DB9E272E}" type="parTrans" cxnId="{2F060901-5B02-4624-95C9-C6B01F0B78AA}">
      <dgm:prSet/>
      <dgm:spPr/>
      <dgm:t>
        <a:bodyPr/>
        <a:lstStyle/>
        <a:p>
          <a:endParaRPr lang="en-US"/>
        </a:p>
      </dgm:t>
    </dgm:pt>
    <dgm:pt modelId="{9D42E895-474D-4A74-8E0B-AB73D56BA7FF}" type="sibTrans" cxnId="{2F060901-5B02-4624-95C9-C6B01F0B78AA}">
      <dgm:prSet/>
      <dgm:spPr/>
      <dgm:t>
        <a:bodyPr/>
        <a:lstStyle/>
        <a:p>
          <a:endParaRPr lang="en-US"/>
        </a:p>
      </dgm:t>
    </dgm:pt>
    <dgm:pt modelId="{0B923CC9-979B-4912-80F7-0F3DF24C7D3A}" type="pres">
      <dgm:prSet presAssocID="{57B46799-0CA1-4C1E-A896-009C45BA9398}" presName="root" presStyleCnt="0">
        <dgm:presLayoutVars>
          <dgm:dir/>
          <dgm:resizeHandles val="exact"/>
        </dgm:presLayoutVars>
      </dgm:prSet>
      <dgm:spPr/>
    </dgm:pt>
    <dgm:pt modelId="{62996018-ACB9-405E-8473-7FD306302E81}" type="pres">
      <dgm:prSet presAssocID="{71E5FBBB-E3A3-4FEA-926B-B6A9FCABF957}" presName="compNode" presStyleCnt="0"/>
      <dgm:spPr/>
    </dgm:pt>
    <dgm:pt modelId="{DA7A7036-2510-4A2F-AD22-C01610DB8A9E}" type="pres">
      <dgm:prSet presAssocID="{71E5FBBB-E3A3-4FEA-926B-B6A9FCABF957}" presName="bgRect" presStyleLbl="bgShp" presStyleIdx="0" presStyleCnt="3"/>
      <dgm:spPr/>
    </dgm:pt>
    <dgm:pt modelId="{32F4953F-E49C-4F84-8B69-E6D942BEA2ED}" type="pres">
      <dgm:prSet presAssocID="{71E5FBBB-E3A3-4FEA-926B-B6A9FCABF95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0A1197D7-90F5-41DB-9081-EF4785981E66}" type="pres">
      <dgm:prSet presAssocID="{71E5FBBB-E3A3-4FEA-926B-B6A9FCABF957}" presName="spaceRect" presStyleCnt="0"/>
      <dgm:spPr/>
    </dgm:pt>
    <dgm:pt modelId="{EC2BC0A2-F0A2-4547-89BC-D17D8DD89C34}" type="pres">
      <dgm:prSet presAssocID="{71E5FBBB-E3A3-4FEA-926B-B6A9FCABF957}" presName="parTx" presStyleLbl="revTx" presStyleIdx="0" presStyleCnt="3">
        <dgm:presLayoutVars>
          <dgm:chMax val="0"/>
          <dgm:chPref val="0"/>
        </dgm:presLayoutVars>
      </dgm:prSet>
      <dgm:spPr/>
    </dgm:pt>
    <dgm:pt modelId="{621CDF1B-699C-44CC-BA0C-999D2147EFEF}" type="pres">
      <dgm:prSet presAssocID="{40137CC5-4EA3-4506-A382-B647FED82B13}" presName="sibTrans" presStyleCnt="0"/>
      <dgm:spPr/>
    </dgm:pt>
    <dgm:pt modelId="{14F7364C-2093-4D1B-9375-385381066528}" type="pres">
      <dgm:prSet presAssocID="{D24DA519-EDAF-424E-A254-3E518C0F7F98}" presName="compNode" presStyleCnt="0"/>
      <dgm:spPr/>
    </dgm:pt>
    <dgm:pt modelId="{447349BC-E461-423C-8042-52A02C0D2955}" type="pres">
      <dgm:prSet presAssocID="{D24DA519-EDAF-424E-A254-3E518C0F7F98}" presName="bgRect" presStyleLbl="bgShp" presStyleIdx="1" presStyleCnt="3"/>
      <dgm:spPr/>
    </dgm:pt>
    <dgm:pt modelId="{7C2F0362-86ED-4025-8C48-C8BF33D83BAF}" type="pres">
      <dgm:prSet presAssocID="{D24DA519-EDAF-424E-A254-3E518C0F7F9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se"/>
        </a:ext>
      </dgm:extLst>
    </dgm:pt>
    <dgm:pt modelId="{48375E53-046F-4CC8-80AC-46BD2B8064E2}" type="pres">
      <dgm:prSet presAssocID="{D24DA519-EDAF-424E-A254-3E518C0F7F98}" presName="spaceRect" presStyleCnt="0"/>
      <dgm:spPr/>
    </dgm:pt>
    <dgm:pt modelId="{7A515529-33F5-4110-AB64-78672B1E17CA}" type="pres">
      <dgm:prSet presAssocID="{D24DA519-EDAF-424E-A254-3E518C0F7F98}" presName="parTx" presStyleLbl="revTx" presStyleIdx="1" presStyleCnt="3">
        <dgm:presLayoutVars>
          <dgm:chMax val="0"/>
          <dgm:chPref val="0"/>
        </dgm:presLayoutVars>
      </dgm:prSet>
      <dgm:spPr/>
    </dgm:pt>
    <dgm:pt modelId="{9E2E1256-B027-42DF-B6A9-FB3DE0565F89}" type="pres">
      <dgm:prSet presAssocID="{5B71EAC7-F757-4269-A39A-ABEFE2FB79A0}" presName="sibTrans" presStyleCnt="0"/>
      <dgm:spPr/>
    </dgm:pt>
    <dgm:pt modelId="{CB419931-8B84-45C4-9B88-A2FAEF30995D}" type="pres">
      <dgm:prSet presAssocID="{F32542A6-ED71-4DE5-B725-B66E7FB64123}" presName="compNode" presStyleCnt="0"/>
      <dgm:spPr/>
    </dgm:pt>
    <dgm:pt modelId="{704C1697-D5B1-45E4-B92C-542A95040665}" type="pres">
      <dgm:prSet presAssocID="{F32542A6-ED71-4DE5-B725-B66E7FB64123}" presName="bgRect" presStyleLbl="bgShp" presStyleIdx="2" presStyleCnt="3"/>
      <dgm:spPr/>
    </dgm:pt>
    <dgm:pt modelId="{51912FE6-14A8-4687-B11C-4B35EDFE1AA8}" type="pres">
      <dgm:prSet presAssocID="{F32542A6-ED71-4DE5-B725-B66E7FB6412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D16594A8-10CD-44B7-B5C6-8BA56783FB1E}" type="pres">
      <dgm:prSet presAssocID="{F32542A6-ED71-4DE5-B725-B66E7FB64123}" presName="spaceRect" presStyleCnt="0"/>
      <dgm:spPr/>
    </dgm:pt>
    <dgm:pt modelId="{2420A425-6399-4E4E-8AC6-162C3FB5325F}" type="pres">
      <dgm:prSet presAssocID="{F32542A6-ED71-4DE5-B725-B66E7FB64123}" presName="parTx" presStyleLbl="revTx" presStyleIdx="2" presStyleCnt="3">
        <dgm:presLayoutVars>
          <dgm:chMax val="0"/>
          <dgm:chPref val="0"/>
        </dgm:presLayoutVars>
      </dgm:prSet>
      <dgm:spPr/>
    </dgm:pt>
  </dgm:ptLst>
  <dgm:cxnLst>
    <dgm:cxn modelId="{EF78CA00-9CCB-4AC9-9CD5-EEEE2113D733}" type="presOf" srcId="{D24DA519-EDAF-424E-A254-3E518C0F7F98}" destId="{7A515529-33F5-4110-AB64-78672B1E17CA}" srcOrd="0" destOrd="0" presId="urn:microsoft.com/office/officeart/2018/2/layout/IconVerticalSolidList"/>
    <dgm:cxn modelId="{2F060901-5B02-4624-95C9-C6B01F0B78AA}" srcId="{57B46799-0CA1-4C1E-A896-009C45BA9398}" destId="{F32542A6-ED71-4DE5-B725-B66E7FB64123}" srcOrd="2" destOrd="0" parTransId="{4D451CB3-DDE7-4ED6-A11F-D1F4DB9E272E}" sibTransId="{9D42E895-474D-4A74-8E0B-AB73D56BA7FF}"/>
    <dgm:cxn modelId="{2F0EEE06-CCB4-4FE7-ACEA-2832D3B68010}" type="presOf" srcId="{57B46799-0CA1-4C1E-A896-009C45BA9398}" destId="{0B923CC9-979B-4912-80F7-0F3DF24C7D3A}" srcOrd="0" destOrd="0" presId="urn:microsoft.com/office/officeart/2018/2/layout/IconVerticalSolidList"/>
    <dgm:cxn modelId="{2AA52810-27FF-4FD9-88D2-167FDF710282}" type="presOf" srcId="{F32542A6-ED71-4DE5-B725-B66E7FB64123}" destId="{2420A425-6399-4E4E-8AC6-162C3FB5325F}" srcOrd="0" destOrd="0" presId="urn:microsoft.com/office/officeart/2018/2/layout/IconVerticalSolidList"/>
    <dgm:cxn modelId="{5A186D41-DEBC-4F2E-AA85-77B5E30EBF7E}" type="presOf" srcId="{71E5FBBB-E3A3-4FEA-926B-B6A9FCABF957}" destId="{EC2BC0A2-F0A2-4547-89BC-D17D8DD89C34}" srcOrd="0" destOrd="0" presId="urn:microsoft.com/office/officeart/2018/2/layout/IconVerticalSolidList"/>
    <dgm:cxn modelId="{D76DD542-D7E2-49C1-A95C-04C685A4F6C2}" srcId="{57B46799-0CA1-4C1E-A896-009C45BA9398}" destId="{D24DA519-EDAF-424E-A254-3E518C0F7F98}" srcOrd="1" destOrd="0" parTransId="{F6D92DCE-04FC-4F2F-8B39-3BF3046E0909}" sibTransId="{5B71EAC7-F757-4269-A39A-ABEFE2FB79A0}"/>
    <dgm:cxn modelId="{1B5BC4C4-B42E-44B8-9C1E-B50922FF5325}" srcId="{57B46799-0CA1-4C1E-A896-009C45BA9398}" destId="{71E5FBBB-E3A3-4FEA-926B-B6A9FCABF957}" srcOrd="0" destOrd="0" parTransId="{A4D2ACAF-4E06-4DEE-AD6C-3C6D61024198}" sibTransId="{40137CC5-4EA3-4506-A382-B647FED82B13}"/>
    <dgm:cxn modelId="{3C268657-CB78-494C-AFCA-A9B41832B2D0}" type="presParOf" srcId="{0B923CC9-979B-4912-80F7-0F3DF24C7D3A}" destId="{62996018-ACB9-405E-8473-7FD306302E81}" srcOrd="0" destOrd="0" presId="urn:microsoft.com/office/officeart/2018/2/layout/IconVerticalSolidList"/>
    <dgm:cxn modelId="{C6C8F4DC-80F2-4E02-90D1-2289C7F6042B}" type="presParOf" srcId="{62996018-ACB9-405E-8473-7FD306302E81}" destId="{DA7A7036-2510-4A2F-AD22-C01610DB8A9E}" srcOrd="0" destOrd="0" presId="urn:microsoft.com/office/officeart/2018/2/layout/IconVerticalSolidList"/>
    <dgm:cxn modelId="{2E89415E-13BE-441D-A7A7-AED2CDB46D41}" type="presParOf" srcId="{62996018-ACB9-405E-8473-7FD306302E81}" destId="{32F4953F-E49C-4F84-8B69-E6D942BEA2ED}" srcOrd="1" destOrd="0" presId="urn:microsoft.com/office/officeart/2018/2/layout/IconVerticalSolidList"/>
    <dgm:cxn modelId="{1C447E02-F144-4EF4-B97D-D4ECC34F74A8}" type="presParOf" srcId="{62996018-ACB9-405E-8473-7FD306302E81}" destId="{0A1197D7-90F5-41DB-9081-EF4785981E66}" srcOrd="2" destOrd="0" presId="urn:microsoft.com/office/officeart/2018/2/layout/IconVerticalSolidList"/>
    <dgm:cxn modelId="{300EA0B7-9915-4DFA-A8E9-C0F53BE0759B}" type="presParOf" srcId="{62996018-ACB9-405E-8473-7FD306302E81}" destId="{EC2BC0A2-F0A2-4547-89BC-D17D8DD89C34}" srcOrd="3" destOrd="0" presId="urn:microsoft.com/office/officeart/2018/2/layout/IconVerticalSolidList"/>
    <dgm:cxn modelId="{4F68AF9F-5C06-474F-B0C9-CEDEAA7167A2}" type="presParOf" srcId="{0B923CC9-979B-4912-80F7-0F3DF24C7D3A}" destId="{621CDF1B-699C-44CC-BA0C-999D2147EFEF}" srcOrd="1" destOrd="0" presId="urn:microsoft.com/office/officeart/2018/2/layout/IconVerticalSolidList"/>
    <dgm:cxn modelId="{EAA18813-6D2F-433D-8D23-175C9D664E27}" type="presParOf" srcId="{0B923CC9-979B-4912-80F7-0F3DF24C7D3A}" destId="{14F7364C-2093-4D1B-9375-385381066528}" srcOrd="2" destOrd="0" presId="urn:microsoft.com/office/officeart/2018/2/layout/IconVerticalSolidList"/>
    <dgm:cxn modelId="{6C671CC0-FB82-4A4E-9285-19E87A6DE4B0}" type="presParOf" srcId="{14F7364C-2093-4D1B-9375-385381066528}" destId="{447349BC-E461-423C-8042-52A02C0D2955}" srcOrd="0" destOrd="0" presId="urn:microsoft.com/office/officeart/2018/2/layout/IconVerticalSolidList"/>
    <dgm:cxn modelId="{B83FDC22-5A4F-44F9-9163-3EE00E3EB89A}" type="presParOf" srcId="{14F7364C-2093-4D1B-9375-385381066528}" destId="{7C2F0362-86ED-4025-8C48-C8BF33D83BAF}" srcOrd="1" destOrd="0" presId="urn:microsoft.com/office/officeart/2018/2/layout/IconVerticalSolidList"/>
    <dgm:cxn modelId="{6FCDCEA2-F0A5-471C-ABC9-193F9297AEB4}" type="presParOf" srcId="{14F7364C-2093-4D1B-9375-385381066528}" destId="{48375E53-046F-4CC8-80AC-46BD2B8064E2}" srcOrd="2" destOrd="0" presId="urn:microsoft.com/office/officeart/2018/2/layout/IconVerticalSolidList"/>
    <dgm:cxn modelId="{26EAAC06-1076-426C-B5D2-3AFD17285FC1}" type="presParOf" srcId="{14F7364C-2093-4D1B-9375-385381066528}" destId="{7A515529-33F5-4110-AB64-78672B1E17CA}" srcOrd="3" destOrd="0" presId="urn:microsoft.com/office/officeart/2018/2/layout/IconVerticalSolidList"/>
    <dgm:cxn modelId="{AB0296E3-8946-4D71-A1AE-587F3AC26E2C}" type="presParOf" srcId="{0B923CC9-979B-4912-80F7-0F3DF24C7D3A}" destId="{9E2E1256-B027-42DF-B6A9-FB3DE0565F89}" srcOrd="3" destOrd="0" presId="urn:microsoft.com/office/officeart/2018/2/layout/IconVerticalSolidList"/>
    <dgm:cxn modelId="{EF182FED-B273-4C68-9F24-CF5FC2A0914B}" type="presParOf" srcId="{0B923CC9-979B-4912-80F7-0F3DF24C7D3A}" destId="{CB419931-8B84-45C4-9B88-A2FAEF30995D}" srcOrd="4" destOrd="0" presId="urn:microsoft.com/office/officeart/2018/2/layout/IconVerticalSolidList"/>
    <dgm:cxn modelId="{96BF304A-EE4C-4AB2-A790-C6BE39B40849}" type="presParOf" srcId="{CB419931-8B84-45C4-9B88-A2FAEF30995D}" destId="{704C1697-D5B1-45E4-B92C-542A95040665}" srcOrd="0" destOrd="0" presId="urn:microsoft.com/office/officeart/2018/2/layout/IconVerticalSolidList"/>
    <dgm:cxn modelId="{3052B80E-CEEA-4E2B-91F3-0B898AF9D553}" type="presParOf" srcId="{CB419931-8B84-45C4-9B88-A2FAEF30995D}" destId="{51912FE6-14A8-4687-B11C-4B35EDFE1AA8}" srcOrd="1" destOrd="0" presId="urn:microsoft.com/office/officeart/2018/2/layout/IconVerticalSolidList"/>
    <dgm:cxn modelId="{87504AEE-C18E-4904-9D6F-05B928AE90BE}" type="presParOf" srcId="{CB419931-8B84-45C4-9B88-A2FAEF30995D}" destId="{D16594A8-10CD-44B7-B5C6-8BA56783FB1E}" srcOrd="2" destOrd="0" presId="urn:microsoft.com/office/officeart/2018/2/layout/IconVerticalSolidList"/>
    <dgm:cxn modelId="{44751EA1-CC74-4050-8F93-AD8A474ACD4B}" type="presParOf" srcId="{CB419931-8B84-45C4-9B88-A2FAEF30995D}" destId="{2420A425-6399-4E4E-8AC6-162C3FB5325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D2ED19-4E22-4AC8-80EE-3F435360DE3D}" type="doc">
      <dgm:prSet loTypeId="urn:microsoft.com/office/officeart/2016/7/layout/RepeatingBendingProcessNew" loCatId="process" qsTypeId="urn:microsoft.com/office/officeart/2005/8/quickstyle/simple1" qsCatId="simple" csTypeId="urn:microsoft.com/office/officeart/2005/8/colors/colorful5" csCatId="colorful" phldr="1"/>
      <dgm:spPr/>
    </dgm:pt>
    <dgm:pt modelId="{B3D4E15A-52F8-4A57-858A-6662041937AD}">
      <dgm:prSet phldrT="[Text]"/>
      <dgm:spPr/>
      <dgm:t>
        <a:bodyPr/>
        <a:lstStyle/>
        <a:p>
          <a:r>
            <a:rPr lang="en-GB" dirty="0"/>
            <a:t>Data Cleaning	</a:t>
          </a:r>
          <a:endParaRPr lang="en-IN" dirty="0"/>
        </a:p>
      </dgm:t>
    </dgm:pt>
    <dgm:pt modelId="{41DCC543-7CC3-4001-BD6C-23B62E42A0E8}" type="parTrans" cxnId="{6522772F-C6FE-44CB-A27E-471C744E5551}">
      <dgm:prSet/>
      <dgm:spPr/>
      <dgm:t>
        <a:bodyPr/>
        <a:lstStyle/>
        <a:p>
          <a:endParaRPr lang="en-IN"/>
        </a:p>
      </dgm:t>
    </dgm:pt>
    <dgm:pt modelId="{7122AB79-AD3A-4D29-96CA-4C6952D3B1BB}" type="sibTrans" cxnId="{6522772F-C6FE-44CB-A27E-471C744E5551}">
      <dgm:prSet/>
      <dgm:spPr/>
      <dgm:t>
        <a:bodyPr/>
        <a:lstStyle/>
        <a:p>
          <a:endParaRPr lang="en-IN"/>
        </a:p>
      </dgm:t>
    </dgm:pt>
    <dgm:pt modelId="{8F3B36A7-7B9D-4600-AF3A-82A08F5360A7}">
      <dgm:prSet phldrT="[Text]"/>
      <dgm:spPr/>
      <dgm:t>
        <a:bodyPr/>
        <a:lstStyle/>
        <a:p>
          <a:r>
            <a:rPr lang="en-GB" dirty="0"/>
            <a:t>Feature Engineering</a:t>
          </a:r>
          <a:endParaRPr lang="en-IN" dirty="0"/>
        </a:p>
      </dgm:t>
    </dgm:pt>
    <dgm:pt modelId="{D7544692-15C7-4E71-99C0-58D46CC5945A}" type="parTrans" cxnId="{B913CDA5-1AA8-4EC7-A6A3-9DEADA8DFF22}">
      <dgm:prSet/>
      <dgm:spPr/>
      <dgm:t>
        <a:bodyPr/>
        <a:lstStyle/>
        <a:p>
          <a:endParaRPr lang="en-IN"/>
        </a:p>
      </dgm:t>
    </dgm:pt>
    <dgm:pt modelId="{8301769E-EBDD-464A-AE08-FA07F8C22542}" type="sibTrans" cxnId="{B913CDA5-1AA8-4EC7-A6A3-9DEADA8DFF22}">
      <dgm:prSet/>
      <dgm:spPr/>
      <dgm:t>
        <a:bodyPr/>
        <a:lstStyle/>
        <a:p>
          <a:endParaRPr lang="en-IN"/>
        </a:p>
      </dgm:t>
    </dgm:pt>
    <dgm:pt modelId="{DDC1FEAB-AF0D-4B3C-8D79-C8F8DFDD4BAA}">
      <dgm:prSet phldrT="[Text]"/>
      <dgm:spPr/>
      <dgm:t>
        <a:bodyPr/>
        <a:lstStyle/>
        <a:p>
          <a:r>
            <a:rPr lang="en-GB" dirty="0"/>
            <a:t>Outlier Removal</a:t>
          </a:r>
        </a:p>
      </dgm:t>
    </dgm:pt>
    <dgm:pt modelId="{E1DAF8E2-9ACC-4617-8410-3BB109705488}" type="parTrans" cxnId="{F3E83E4E-3373-4067-907B-7BB379398AF8}">
      <dgm:prSet/>
      <dgm:spPr/>
      <dgm:t>
        <a:bodyPr/>
        <a:lstStyle/>
        <a:p>
          <a:endParaRPr lang="en-IN"/>
        </a:p>
      </dgm:t>
    </dgm:pt>
    <dgm:pt modelId="{8822BA02-EB83-4307-AA03-C678032084AD}" type="sibTrans" cxnId="{F3E83E4E-3373-4067-907B-7BB379398AF8}">
      <dgm:prSet/>
      <dgm:spPr/>
      <dgm:t>
        <a:bodyPr/>
        <a:lstStyle/>
        <a:p>
          <a:endParaRPr lang="en-IN"/>
        </a:p>
      </dgm:t>
    </dgm:pt>
    <dgm:pt modelId="{5B09A465-9296-463D-8A8A-B682DA8A3D2B}">
      <dgm:prSet/>
      <dgm:spPr/>
      <dgm:t>
        <a:bodyPr/>
        <a:lstStyle/>
        <a:p>
          <a:r>
            <a:rPr lang="en-GB"/>
            <a:t>Outlier Detection</a:t>
          </a:r>
          <a:endParaRPr lang="en-GB" dirty="0"/>
        </a:p>
      </dgm:t>
    </dgm:pt>
    <dgm:pt modelId="{2092EFC7-D838-44B1-B640-AAD246079564}" type="parTrans" cxnId="{4A6B260A-8C3E-4C33-ABBB-4FB4EF78AB34}">
      <dgm:prSet/>
      <dgm:spPr/>
      <dgm:t>
        <a:bodyPr/>
        <a:lstStyle/>
        <a:p>
          <a:endParaRPr lang="en-IN"/>
        </a:p>
      </dgm:t>
    </dgm:pt>
    <dgm:pt modelId="{6F98BCF9-0AE1-433A-8267-81BE28B05767}" type="sibTrans" cxnId="{4A6B260A-8C3E-4C33-ABBB-4FB4EF78AB34}">
      <dgm:prSet/>
      <dgm:spPr/>
      <dgm:t>
        <a:bodyPr/>
        <a:lstStyle/>
        <a:p>
          <a:endParaRPr lang="en-IN"/>
        </a:p>
      </dgm:t>
    </dgm:pt>
    <dgm:pt modelId="{9053664C-F4FB-4541-87F7-AC36B8C82FE4}">
      <dgm:prSet/>
      <dgm:spPr/>
      <dgm:t>
        <a:bodyPr/>
        <a:lstStyle/>
        <a:p>
          <a:r>
            <a:rPr lang="en-GB" dirty="0"/>
            <a:t>One Hot Encoding</a:t>
          </a:r>
          <a:endParaRPr lang="en-IN" dirty="0"/>
        </a:p>
      </dgm:t>
    </dgm:pt>
    <dgm:pt modelId="{61950CA8-5838-4DFC-81BB-AD1E0116D28E}" type="parTrans" cxnId="{77D882EE-E85B-4B16-A7CF-4069A4B2A504}">
      <dgm:prSet/>
      <dgm:spPr/>
      <dgm:t>
        <a:bodyPr/>
        <a:lstStyle/>
        <a:p>
          <a:endParaRPr lang="en-IN"/>
        </a:p>
      </dgm:t>
    </dgm:pt>
    <dgm:pt modelId="{176AC422-D806-4CDB-8DF4-587E5A117E6B}" type="sibTrans" cxnId="{77D882EE-E85B-4B16-A7CF-4069A4B2A504}">
      <dgm:prSet/>
      <dgm:spPr/>
      <dgm:t>
        <a:bodyPr/>
        <a:lstStyle/>
        <a:p>
          <a:endParaRPr lang="en-IN"/>
        </a:p>
      </dgm:t>
    </dgm:pt>
    <dgm:pt modelId="{5474FB19-734D-4E16-AABE-EDDB70630680}">
      <dgm:prSet/>
      <dgm:spPr/>
      <dgm:t>
        <a:bodyPr/>
        <a:lstStyle/>
        <a:p>
          <a:r>
            <a:rPr lang="en-GB" dirty="0"/>
            <a:t>Model Creation</a:t>
          </a:r>
          <a:endParaRPr lang="en-IN" dirty="0"/>
        </a:p>
      </dgm:t>
    </dgm:pt>
    <dgm:pt modelId="{A695F14B-600D-4565-B817-22E9E9C85FFB}" type="parTrans" cxnId="{6E284F27-786E-470C-8914-923E4D2C6DBC}">
      <dgm:prSet/>
      <dgm:spPr/>
      <dgm:t>
        <a:bodyPr/>
        <a:lstStyle/>
        <a:p>
          <a:endParaRPr lang="en-IN"/>
        </a:p>
      </dgm:t>
    </dgm:pt>
    <dgm:pt modelId="{4849E1AF-8E00-423F-82B3-AA16EC546F7B}" type="sibTrans" cxnId="{6E284F27-786E-470C-8914-923E4D2C6DBC}">
      <dgm:prSet/>
      <dgm:spPr/>
      <dgm:t>
        <a:bodyPr/>
        <a:lstStyle/>
        <a:p>
          <a:endParaRPr lang="en-IN"/>
        </a:p>
      </dgm:t>
    </dgm:pt>
    <dgm:pt modelId="{3AC1082B-8B13-4865-994D-98E9556606C5}" type="pres">
      <dgm:prSet presAssocID="{5CD2ED19-4E22-4AC8-80EE-3F435360DE3D}" presName="Name0" presStyleCnt="0">
        <dgm:presLayoutVars>
          <dgm:dir/>
          <dgm:resizeHandles val="exact"/>
        </dgm:presLayoutVars>
      </dgm:prSet>
      <dgm:spPr/>
    </dgm:pt>
    <dgm:pt modelId="{665EF656-017B-447C-BC06-3B9AC7DE0A2F}" type="pres">
      <dgm:prSet presAssocID="{B3D4E15A-52F8-4A57-858A-6662041937AD}" presName="node" presStyleLbl="node1" presStyleIdx="0" presStyleCnt="6">
        <dgm:presLayoutVars>
          <dgm:bulletEnabled val="1"/>
        </dgm:presLayoutVars>
      </dgm:prSet>
      <dgm:spPr/>
    </dgm:pt>
    <dgm:pt modelId="{AE472AD2-AD02-4FF9-A2DD-D12ECA379568}" type="pres">
      <dgm:prSet presAssocID="{7122AB79-AD3A-4D29-96CA-4C6952D3B1BB}" presName="sibTrans" presStyleLbl="sibTrans1D1" presStyleIdx="0" presStyleCnt="5"/>
      <dgm:spPr/>
    </dgm:pt>
    <dgm:pt modelId="{EF5B2A3B-935F-4198-A453-B2DD9C5E0179}" type="pres">
      <dgm:prSet presAssocID="{7122AB79-AD3A-4D29-96CA-4C6952D3B1BB}" presName="connectorText" presStyleLbl="sibTrans1D1" presStyleIdx="0" presStyleCnt="5"/>
      <dgm:spPr/>
    </dgm:pt>
    <dgm:pt modelId="{0AF1E219-7880-49A6-A7DC-B48A1DA650B7}" type="pres">
      <dgm:prSet presAssocID="{8F3B36A7-7B9D-4600-AF3A-82A08F5360A7}" presName="node" presStyleLbl="node1" presStyleIdx="1" presStyleCnt="6">
        <dgm:presLayoutVars>
          <dgm:bulletEnabled val="1"/>
        </dgm:presLayoutVars>
      </dgm:prSet>
      <dgm:spPr/>
    </dgm:pt>
    <dgm:pt modelId="{3839254D-8ECB-4D65-8D0B-69BD64ED2B08}" type="pres">
      <dgm:prSet presAssocID="{8301769E-EBDD-464A-AE08-FA07F8C22542}" presName="sibTrans" presStyleLbl="sibTrans1D1" presStyleIdx="1" presStyleCnt="5"/>
      <dgm:spPr/>
    </dgm:pt>
    <dgm:pt modelId="{2282EDF3-4882-442B-AFFE-BE138877818B}" type="pres">
      <dgm:prSet presAssocID="{8301769E-EBDD-464A-AE08-FA07F8C22542}" presName="connectorText" presStyleLbl="sibTrans1D1" presStyleIdx="1" presStyleCnt="5"/>
      <dgm:spPr/>
    </dgm:pt>
    <dgm:pt modelId="{89377D08-0B8A-43F4-900B-500407B78438}" type="pres">
      <dgm:prSet presAssocID="{5B09A465-9296-463D-8A8A-B682DA8A3D2B}" presName="node" presStyleLbl="node1" presStyleIdx="2" presStyleCnt="6">
        <dgm:presLayoutVars>
          <dgm:bulletEnabled val="1"/>
        </dgm:presLayoutVars>
      </dgm:prSet>
      <dgm:spPr/>
    </dgm:pt>
    <dgm:pt modelId="{0AD7E685-2E50-49D2-B687-F9443331AC4B}" type="pres">
      <dgm:prSet presAssocID="{6F98BCF9-0AE1-433A-8267-81BE28B05767}" presName="sibTrans" presStyleLbl="sibTrans1D1" presStyleIdx="2" presStyleCnt="5"/>
      <dgm:spPr/>
    </dgm:pt>
    <dgm:pt modelId="{043C6086-AEC4-4238-A4D5-44502FA0B2CB}" type="pres">
      <dgm:prSet presAssocID="{6F98BCF9-0AE1-433A-8267-81BE28B05767}" presName="connectorText" presStyleLbl="sibTrans1D1" presStyleIdx="2" presStyleCnt="5"/>
      <dgm:spPr/>
    </dgm:pt>
    <dgm:pt modelId="{E8C571B8-582F-4D9F-8073-6DA7A75AC63D}" type="pres">
      <dgm:prSet presAssocID="{DDC1FEAB-AF0D-4B3C-8D79-C8F8DFDD4BAA}" presName="node" presStyleLbl="node1" presStyleIdx="3" presStyleCnt="6">
        <dgm:presLayoutVars>
          <dgm:bulletEnabled val="1"/>
        </dgm:presLayoutVars>
      </dgm:prSet>
      <dgm:spPr/>
    </dgm:pt>
    <dgm:pt modelId="{A7C4EF45-177F-47C1-8607-13792D2B940C}" type="pres">
      <dgm:prSet presAssocID="{8822BA02-EB83-4307-AA03-C678032084AD}" presName="sibTrans" presStyleLbl="sibTrans1D1" presStyleIdx="3" presStyleCnt="5"/>
      <dgm:spPr/>
    </dgm:pt>
    <dgm:pt modelId="{1FF116A3-958F-4B55-8E1F-AA2B693389CE}" type="pres">
      <dgm:prSet presAssocID="{8822BA02-EB83-4307-AA03-C678032084AD}" presName="connectorText" presStyleLbl="sibTrans1D1" presStyleIdx="3" presStyleCnt="5"/>
      <dgm:spPr/>
    </dgm:pt>
    <dgm:pt modelId="{B196708C-8100-486A-A566-F31C1763BE2C}" type="pres">
      <dgm:prSet presAssocID="{9053664C-F4FB-4541-87F7-AC36B8C82FE4}" presName="node" presStyleLbl="node1" presStyleIdx="4" presStyleCnt="6">
        <dgm:presLayoutVars>
          <dgm:bulletEnabled val="1"/>
        </dgm:presLayoutVars>
      </dgm:prSet>
      <dgm:spPr/>
    </dgm:pt>
    <dgm:pt modelId="{C6D16024-87E8-4C3F-B295-DA27319D0DA0}" type="pres">
      <dgm:prSet presAssocID="{176AC422-D806-4CDB-8DF4-587E5A117E6B}" presName="sibTrans" presStyleLbl="sibTrans1D1" presStyleIdx="4" presStyleCnt="5"/>
      <dgm:spPr/>
    </dgm:pt>
    <dgm:pt modelId="{3835C2BA-FC57-49CB-9652-E5458C1CA5C0}" type="pres">
      <dgm:prSet presAssocID="{176AC422-D806-4CDB-8DF4-587E5A117E6B}" presName="connectorText" presStyleLbl="sibTrans1D1" presStyleIdx="4" presStyleCnt="5"/>
      <dgm:spPr/>
    </dgm:pt>
    <dgm:pt modelId="{2EB400DD-827F-44CF-8273-31F5C4538661}" type="pres">
      <dgm:prSet presAssocID="{5474FB19-734D-4E16-AABE-EDDB70630680}" presName="node" presStyleLbl="node1" presStyleIdx="5" presStyleCnt="6">
        <dgm:presLayoutVars>
          <dgm:bulletEnabled val="1"/>
        </dgm:presLayoutVars>
      </dgm:prSet>
      <dgm:spPr/>
    </dgm:pt>
  </dgm:ptLst>
  <dgm:cxnLst>
    <dgm:cxn modelId="{2BD89F03-4B02-4B8F-8BE2-F7296D1B913C}" type="presOf" srcId="{5474FB19-734D-4E16-AABE-EDDB70630680}" destId="{2EB400DD-827F-44CF-8273-31F5C4538661}" srcOrd="0" destOrd="0" presId="urn:microsoft.com/office/officeart/2016/7/layout/RepeatingBendingProcessNew"/>
    <dgm:cxn modelId="{4A6B260A-8C3E-4C33-ABBB-4FB4EF78AB34}" srcId="{5CD2ED19-4E22-4AC8-80EE-3F435360DE3D}" destId="{5B09A465-9296-463D-8A8A-B682DA8A3D2B}" srcOrd="2" destOrd="0" parTransId="{2092EFC7-D838-44B1-B640-AAD246079564}" sibTransId="{6F98BCF9-0AE1-433A-8267-81BE28B05767}"/>
    <dgm:cxn modelId="{9223041E-F54F-4F01-9FBE-DD4E859175DF}" type="presOf" srcId="{8822BA02-EB83-4307-AA03-C678032084AD}" destId="{A7C4EF45-177F-47C1-8607-13792D2B940C}" srcOrd="0" destOrd="0" presId="urn:microsoft.com/office/officeart/2016/7/layout/RepeatingBendingProcessNew"/>
    <dgm:cxn modelId="{6E284F27-786E-470C-8914-923E4D2C6DBC}" srcId="{5CD2ED19-4E22-4AC8-80EE-3F435360DE3D}" destId="{5474FB19-734D-4E16-AABE-EDDB70630680}" srcOrd="5" destOrd="0" parTransId="{A695F14B-600D-4565-B817-22E9E9C85FFB}" sibTransId="{4849E1AF-8E00-423F-82B3-AA16EC546F7B}"/>
    <dgm:cxn modelId="{6522772F-C6FE-44CB-A27E-471C744E5551}" srcId="{5CD2ED19-4E22-4AC8-80EE-3F435360DE3D}" destId="{B3D4E15A-52F8-4A57-858A-6662041937AD}" srcOrd="0" destOrd="0" parTransId="{41DCC543-7CC3-4001-BD6C-23B62E42A0E8}" sibTransId="{7122AB79-AD3A-4D29-96CA-4C6952D3B1BB}"/>
    <dgm:cxn modelId="{2D7DF43C-01BD-4609-B83B-D68A1937088B}" type="presOf" srcId="{6F98BCF9-0AE1-433A-8267-81BE28B05767}" destId="{0AD7E685-2E50-49D2-B687-F9443331AC4B}" srcOrd="0" destOrd="0" presId="urn:microsoft.com/office/officeart/2016/7/layout/RepeatingBendingProcessNew"/>
    <dgm:cxn modelId="{0D5DAB5B-242B-46F9-999D-7BB7E456206F}" type="presOf" srcId="{9053664C-F4FB-4541-87F7-AC36B8C82FE4}" destId="{B196708C-8100-486A-A566-F31C1763BE2C}" srcOrd="0" destOrd="0" presId="urn:microsoft.com/office/officeart/2016/7/layout/RepeatingBendingProcessNew"/>
    <dgm:cxn modelId="{BCCD8B68-823A-4C9B-9F8D-C32B016A93FE}" type="presOf" srcId="{176AC422-D806-4CDB-8DF4-587E5A117E6B}" destId="{3835C2BA-FC57-49CB-9652-E5458C1CA5C0}" srcOrd="1" destOrd="0" presId="urn:microsoft.com/office/officeart/2016/7/layout/RepeatingBendingProcessNew"/>
    <dgm:cxn modelId="{F3E83E4E-3373-4067-907B-7BB379398AF8}" srcId="{5CD2ED19-4E22-4AC8-80EE-3F435360DE3D}" destId="{DDC1FEAB-AF0D-4B3C-8D79-C8F8DFDD4BAA}" srcOrd="3" destOrd="0" parTransId="{E1DAF8E2-9ACC-4617-8410-3BB109705488}" sibTransId="{8822BA02-EB83-4307-AA03-C678032084AD}"/>
    <dgm:cxn modelId="{03D2B351-50FE-463D-9C83-1F6145CDAE9C}" type="presOf" srcId="{8301769E-EBDD-464A-AE08-FA07F8C22542}" destId="{3839254D-8ECB-4D65-8D0B-69BD64ED2B08}" srcOrd="0" destOrd="0" presId="urn:microsoft.com/office/officeart/2016/7/layout/RepeatingBendingProcessNew"/>
    <dgm:cxn modelId="{1F947CA5-5F89-4F1B-9485-434A3CFF48C4}" type="presOf" srcId="{176AC422-D806-4CDB-8DF4-587E5A117E6B}" destId="{C6D16024-87E8-4C3F-B295-DA27319D0DA0}" srcOrd="0" destOrd="0" presId="urn:microsoft.com/office/officeart/2016/7/layout/RepeatingBendingProcessNew"/>
    <dgm:cxn modelId="{B913CDA5-1AA8-4EC7-A6A3-9DEADA8DFF22}" srcId="{5CD2ED19-4E22-4AC8-80EE-3F435360DE3D}" destId="{8F3B36A7-7B9D-4600-AF3A-82A08F5360A7}" srcOrd="1" destOrd="0" parTransId="{D7544692-15C7-4E71-99C0-58D46CC5945A}" sibTransId="{8301769E-EBDD-464A-AE08-FA07F8C22542}"/>
    <dgm:cxn modelId="{F61AF3A8-7BFA-4B00-8F64-41848759E583}" type="presOf" srcId="{5B09A465-9296-463D-8A8A-B682DA8A3D2B}" destId="{89377D08-0B8A-43F4-900B-500407B78438}" srcOrd="0" destOrd="0" presId="urn:microsoft.com/office/officeart/2016/7/layout/RepeatingBendingProcessNew"/>
    <dgm:cxn modelId="{161BCAB0-8277-4433-A852-8418358EB876}" type="presOf" srcId="{5CD2ED19-4E22-4AC8-80EE-3F435360DE3D}" destId="{3AC1082B-8B13-4865-994D-98E9556606C5}" srcOrd="0" destOrd="0" presId="urn:microsoft.com/office/officeart/2016/7/layout/RepeatingBendingProcessNew"/>
    <dgm:cxn modelId="{1D8C1FC0-255F-4571-9C89-90F9C877D349}" type="presOf" srcId="{8822BA02-EB83-4307-AA03-C678032084AD}" destId="{1FF116A3-958F-4B55-8E1F-AA2B693389CE}" srcOrd="1" destOrd="0" presId="urn:microsoft.com/office/officeart/2016/7/layout/RepeatingBendingProcessNew"/>
    <dgm:cxn modelId="{DD13A1C9-B3D7-4D17-80BB-EF1361E5CD84}" type="presOf" srcId="{7122AB79-AD3A-4D29-96CA-4C6952D3B1BB}" destId="{EF5B2A3B-935F-4198-A453-B2DD9C5E0179}" srcOrd="1" destOrd="0" presId="urn:microsoft.com/office/officeart/2016/7/layout/RepeatingBendingProcessNew"/>
    <dgm:cxn modelId="{6AEBC3D2-3675-4748-BE1E-105722E7DB38}" type="presOf" srcId="{DDC1FEAB-AF0D-4B3C-8D79-C8F8DFDD4BAA}" destId="{E8C571B8-582F-4D9F-8073-6DA7A75AC63D}" srcOrd="0" destOrd="0" presId="urn:microsoft.com/office/officeart/2016/7/layout/RepeatingBendingProcessNew"/>
    <dgm:cxn modelId="{80A5EED3-0E36-4A6F-808A-0F89480CD0A8}" type="presOf" srcId="{8F3B36A7-7B9D-4600-AF3A-82A08F5360A7}" destId="{0AF1E219-7880-49A6-A7DC-B48A1DA650B7}" srcOrd="0" destOrd="0" presId="urn:microsoft.com/office/officeart/2016/7/layout/RepeatingBendingProcessNew"/>
    <dgm:cxn modelId="{75675BD5-CAC7-42C1-BCA2-BD606A71DC46}" type="presOf" srcId="{8301769E-EBDD-464A-AE08-FA07F8C22542}" destId="{2282EDF3-4882-442B-AFFE-BE138877818B}" srcOrd="1" destOrd="0" presId="urn:microsoft.com/office/officeart/2016/7/layout/RepeatingBendingProcessNew"/>
    <dgm:cxn modelId="{9471ABE0-37E6-4BEA-BDEB-1E7A9FC486A9}" type="presOf" srcId="{B3D4E15A-52F8-4A57-858A-6662041937AD}" destId="{665EF656-017B-447C-BC06-3B9AC7DE0A2F}" srcOrd="0" destOrd="0" presId="urn:microsoft.com/office/officeart/2016/7/layout/RepeatingBendingProcessNew"/>
    <dgm:cxn modelId="{25F7CBE0-5AAB-4CFF-A009-A4C517F0A3EA}" type="presOf" srcId="{6F98BCF9-0AE1-433A-8267-81BE28B05767}" destId="{043C6086-AEC4-4238-A4D5-44502FA0B2CB}" srcOrd="1" destOrd="0" presId="urn:microsoft.com/office/officeart/2016/7/layout/RepeatingBendingProcessNew"/>
    <dgm:cxn modelId="{77D882EE-E85B-4B16-A7CF-4069A4B2A504}" srcId="{5CD2ED19-4E22-4AC8-80EE-3F435360DE3D}" destId="{9053664C-F4FB-4541-87F7-AC36B8C82FE4}" srcOrd="4" destOrd="0" parTransId="{61950CA8-5838-4DFC-81BB-AD1E0116D28E}" sibTransId="{176AC422-D806-4CDB-8DF4-587E5A117E6B}"/>
    <dgm:cxn modelId="{D8D4CCFD-0726-4F26-A4E1-9D6908EF14B3}" type="presOf" srcId="{7122AB79-AD3A-4D29-96CA-4C6952D3B1BB}" destId="{AE472AD2-AD02-4FF9-A2DD-D12ECA379568}" srcOrd="0" destOrd="0" presId="urn:microsoft.com/office/officeart/2016/7/layout/RepeatingBendingProcessNew"/>
    <dgm:cxn modelId="{09CC6EC7-1EF2-4C63-9E0C-30E05D041507}" type="presParOf" srcId="{3AC1082B-8B13-4865-994D-98E9556606C5}" destId="{665EF656-017B-447C-BC06-3B9AC7DE0A2F}" srcOrd="0" destOrd="0" presId="urn:microsoft.com/office/officeart/2016/7/layout/RepeatingBendingProcessNew"/>
    <dgm:cxn modelId="{89E7FDC7-C39E-4A2C-9F08-B7B26A1DB0D5}" type="presParOf" srcId="{3AC1082B-8B13-4865-994D-98E9556606C5}" destId="{AE472AD2-AD02-4FF9-A2DD-D12ECA379568}" srcOrd="1" destOrd="0" presId="urn:microsoft.com/office/officeart/2016/7/layout/RepeatingBendingProcessNew"/>
    <dgm:cxn modelId="{8F3E60A0-5FEE-43E2-9719-A8AE9E35ED01}" type="presParOf" srcId="{AE472AD2-AD02-4FF9-A2DD-D12ECA379568}" destId="{EF5B2A3B-935F-4198-A453-B2DD9C5E0179}" srcOrd="0" destOrd="0" presId="urn:microsoft.com/office/officeart/2016/7/layout/RepeatingBendingProcessNew"/>
    <dgm:cxn modelId="{9F75F3C8-84DF-48E0-BAD4-FFC03A9A2586}" type="presParOf" srcId="{3AC1082B-8B13-4865-994D-98E9556606C5}" destId="{0AF1E219-7880-49A6-A7DC-B48A1DA650B7}" srcOrd="2" destOrd="0" presId="urn:microsoft.com/office/officeart/2016/7/layout/RepeatingBendingProcessNew"/>
    <dgm:cxn modelId="{26E91081-785D-4CAD-B0EB-68EBABF8DF64}" type="presParOf" srcId="{3AC1082B-8B13-4865-994D-98E9556606C5}" destId="{3839254D-8ECB-4D65-8D0B-69BD64ED2B08}" srcOrd="3" destOrd="0" presId="urn:microsoft.com/office/officeart/2016/7/layout/RepeatingBendingProcessNew"/>
    <dgm:cxn modelId="{235AEF0A-FEAC-49DF-88D9-51100038329E}" type="presParOf" srcId="{3839254D-8ECB-4D65-8D0B-69BD64ED2B08}" destId="{2282EDF3-4882-442B-AFFE-BE138877818B}" srcOrd="0" destOrd="0" presId="urn:microsoft.com/office/officeart/2016/7/layout/RepeatingBendingProcessNew"/>
    <dgm:cxn modelId="{33D91155-EF3B-4672-A0F6-806891C7EBCA}" type="presParOf" srcId="{3AC1082B-8B13-4865-994D-98E9556606C5}" destId="{89377D08-0B8A-43F4-900B-500407B78438}" srcOrd="4" destOrd="0" presId="urn:microsoft.com/office/officeart/2016/7/layout/RepeatingBendingProcessNew"/>
    <dgm:cxn modelId="{634BAEBB-EEC4-4497-8B91-CE2298B7EDD3}" type="presParOf" srcId="{3AC1082B-8B13-4865-994D-98E9556606C5}" destId="{0AD7E685-2E50-49D2-B687-F9443331AC4B}" srcOrd="5" destOrd="0" presId="urn:microsoft.com/office/officeart/2016/7/layout/RepeatingBendingProcessNew"/>
    <dgm:cxn modelId="{97771B51-3B85-4F01-A5B5-2F31D2608EC5}" type="presParOf" srcId="{0AD7E685-2E50-49D2-B687-F9443331AC4B}" destId="{043C6086-AEC4-4238-A4D5-44502FA0B2CB}" srcOrd="0" destOrd="0" presId="urn:microsoft.com/office/officeart/2016/7/layout/RepeatingBendingProcessNew"/>
    <dgm:cxn modelId="{3C01DD6D-AA2C-4FCB-AEBD-D1C6D0CB5B8D}" type="presParOf" srcId="{3AC1082B-8B13-4865-994D-98E9556606C5}" destId="{E8C571B8-582F-4D9F-8073-6DA7A75AC63D}" srcOrd="6" destOrd="0" presId="urn:microsoft.com/office/officeart/2016/7/layout/RepeatingBendingProcessNew"/>
    <dgm:cxn modelId="{0F13A0EA-8980-4DAE-8042-2119E1501DD2}" type="presParOf" srcId="{3AC1082B-8B13-4865-994D-98E9556606C5}" destId="{A7C4EF45-177F-47C1-8607-13792D2B940C}" srcOrd="7" destOrd="0" presId="urn:microsoft.com/office/officeart/2016/7/layout/RepeatingBendingProcessNew"/>
    <dgm:cxn modelId="{19912B7F-14E1-4DB4-B8C7-71376F761933}" type="presParOf" srcId="{A7C4EF45-177F-47C1-8607-13792D2B940C}" destId="{1FF116A3-958F-4B55-8E1F-AA2B693389CE}" srcOrd="0" destOrd="0" presId="urn:microsoft.com/office/officeart/2016/7/layout/RepeatingBendingProcessNew"/>
    <dgm:cxn modelId="{85733D15-BEF4-4E82-8410-0C35785CDFFB}" type="presParOf" srcId="{3AC1082B-8B13-4865-994D-98E9556606C5}" destId="{B196708C-8100-486A-A566-F31C1763BE2C}" srcOrd="8" destOrd="0" presId="urn:microsoft.com/office/officeart/2016/7/layout/RepeatingBendingProcessNew"/>
    <dgm:cxn modelId="{233DA644-CC5D-4176-956A-98D8E2B5D95B}" type="presParOf" srcId="{3AC1082B-8B13-4865-994D-98E9556606C5}" destId="{C6D16024-87E8-4C3F-B295-DA27319D0DA0}" srcOrd="9" destOrd="0" presId="urn:microsoft.com/office/officeart/2016/7/layout/RepeatingBendingProcessNew"/>
    <dgm:cxn modelId="{CE9A626D-6F1F-4911-93D9-CE981FB3DA06}" type="presParOf" srcId="{C6D16024-87E8-4C3F-B295-DA27319D0DA0}" destId="{3835C2BA-FC57-49CB-9652-E5458C1CA5C0}" srcOrd="0" destOrd="0" presId="urn:microsoft.com/office/officeart/2016/7/layout/RepeatingBendingProcessNew"/>
    <dgm:cxn modelId="{DD10E521-EC98-4C93-AA32-3BBEF9CFC304}" type="presParOf" srcId="{3AC1082B-8B13-4865-994D-98E9556606C5}" destId="{2EB400DD-827F-44CF-8273-31F5C4538661}"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B73DE3-DA6F-426E-8DD1-915DB51BF2DA}"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D6E273E-BD89-4984-8629-8EA217E293C9}">
      <dgm:prSet/>
      <dgm:spPr/>
      <dgm:t>
        <a:bodyPr/>
        <a:lstStyle/>
        <a:p>
          <a:pPr>
            <a:lnSpc>
              <a:spcPct val="100000"/>
            </a:lnSpc>
          </a:pPr>
          <a:r>
            <a:rPr lang="en-US" dirty="0"/>
            <a:t>Python language</a:t>
          </a:r>
        </a:p>
      </dgm:t>
    </dgm:pt>
    <dgm:pt modelId="{3D48D68A-87BC-4EAC-B6A4-9BBB9987AE98}" type="parTrans" cxnId="{08101CDF-7063-409A-9007-AD7C1F0EB371}">
      <dgm:prSet/>
      <dgm:spPr/>
      <dgm:t>
        <a:bodyPr/>
        <a:lstStyle/>
        <a:p>
          <a:endParaRPr lang="en-US"/>
        </a:p>
      </dgm:t>
    </dgm:pt>
    <dgm:pt modelId="{06A91A56-1945-44C9-8068-AD264FD88DB4}" type="sibTrans" cxnId="{08101CDF-7063-409A-9007-AD7C1F0EB371}">
      <dgm:prSet/>
      <dgm:spPr/>
      <dgm:t>
        <a:bodyPr/>
        <a:lstStyle/>
        <a:p>
          <a:endParaRPr lang="en-US"/>
        </a:p>
      </dgm:t>
    </dgm:pt>
    <dgm:pt modelId="{6633085D-5BBD-4B44-941F-D7366F3FC8BC}">
      <dgm:prSet/>
      <dgm:spPr/>
      <dgm:t>
        <a:bodyPr/>
        <a:lstStyle/>
        <a:p>
          <a:pPr>
            <a:lnSpc>
              <a:spcPct val="100000"/>
            </a:lnSpc>
          </a:pPr>
          <a:r>
            <a:rPr lang="en-US" dirty="0"/>
            <a:t>OS : Window 10 64-bit or Higher</a:t>
          </a:r>
        </a:p>
      </dgm:t>
    </dgm:pt>
    <dgm:pt modelId="{7413BEAB-A0AC-4CAF-AA4B-F90737D9E09E}" type="parTrans" cxnId="{37F97A95-F472-4181-9F89-BB37EB3FA402}">
      <dgm:prSet/>
      <dgm:spPr/>
      <dgm:t>
        <a:bodyPr/>
        <a:lstStyle/>
        <a:p>
          <a:endParaRPr lang="en-US"/>
        </a:p>
      </dgm:t>
    </dgm:pt>
    <dgm:pt modelId="{07FAB9CE-AA68-4FED-AD7C-6E4E18FECFF3}" type="sibTrans" cxnId="{37F97A95-F472-4181-9F89-BB37EB3FA402}">
      <dgm:prSet/>
      <dgm:spPr/>
      <dgm:t>
        <a:bodyPr/>
        <a:lstStyle/>
        <a:p>
          <a:endParaRPr lang="en-US"/>
        </a:p>
      </dgm:t>
    </dgm:pt>
    <dgm:pt modelId="{5D778478-A3EA-4B43-86C9-A9CBC6132CFC}">
      <dgm:prSet/>
      <dgm:spPr/>
      <dgm:t>
        <a:bodyPr/>
        <a:lstStyle/>
        <a:p>
          <a:pPr>
            <a:lnSpc>
              <a:spcPct val="100000"/>
            </a:lnSpc>
          </a:pPr>
          <a:r>
            <a:rPr lang="en-US" dirty="0"/>
            <a:t>Language : Python, HTML </a:t>
          </a:r>
        </a:p>
      </dgm:t>
    </dgm:pt>
    <dgm:pt modelId="{3E162D31-82DB-4431-B15C-D6F8106BDD1C}" type="parTrans" cxnId="{551A1141-147B-407B-9AF0-986E566BC888}">
      <dgm:prSet/>
      <dgm:spPr/>
      <dgm:t>
        <a:bodyPr/>
        <a:lstStyle/>
        <a:p>
          <a:endParaRPr lang="en-US"/>
        </a:p>
      </dgm:t>
    </dgm:pt>
    <dgm:pt modelId="{CB845B8F-804F-40EC-AD5F-FF47098A1030}" type="sibTrans" cxnId="{551A1141-147B-407B-9AF0-986E566BC888}">
      <dgm:prSet/>
      <dgm:spPr/>
      <dgm:t>
        <a:bodyPr/>
        <a:lstStyle/>
        <a:p>
          <a:endParaRPr lang="en-US"/>
        </a:p>
      </dgm:t>
    </dgm:pt>
    <dgm:pt modelId="{AC237833-7688-4D95-B42D-61117A8D0526}">
      <dgm:prSet/>
      <dgm:spPr/>
      <dgm:t>
        <a:bodyPr/>
        <a:lstStyle/>
        <a:p>
          <a:pPr>
            <a:lnSpc>
              <a:spcPct val="100000"/>
            </a:lnSpc>
          </a:pPr>
          <a:r>
            <a:rPr lang="en-US" dirty="0"/>
            <a:t>Tool Used : Nginx, VS code, Chrome</a:t>
          </a:r>
        </a:p>
      </dgm:t>
    </dgm:pt>
    <dgm:pt modelId="{E47F3DCC-17D7-4DDD-9B85-17F98F7D7815}" type="parTrans" cxnId="{885B1E3E-F84B-41BD-91F9-F8E82045BB77}">
      <dgm:prSet/>
      <dgm:spPr/>
      <dgm:t>
        <a:bodyPr/>
        <a:lstStyle/>
        <a:p>
          <a:endParaRPr lang="en-US"/>
        </a:p>
      </dgm:t>
    </dgm:pt>
    <dgm:pt modelId="{92349905-BB89-41DC-9D7A-C4B6DB46FA99}" type="sibTrans" cxnId="{885B1E3E-F84B-41BD-91F9-F8E82045BB77}">
      <dgm:prSet/>
      <dgm:spPr/>
      <dgm:t>
        <a:bodyPr/>
        <a:lstStyle/>
        <a:p>
          <a:endParaRPr lang="en-US"/>
        </a:p>
      </dgm:t>
    </dgm:pt>
    <dgm:pt modelId="{D32E62A4-8D3E-4A13-A575-BDD9DB950641}" type="pres">
      <dgm:prSet presAssocID="{7FB73DE3-DA6F-426E-8DD1-915DB51BF2DA}" presName="root" presStyleCnt="0">
        <dgm:presLayoutVars>
          <dgm:dir/>
          <dgm:resizeHandles val="exact"/>
        </dgm:presLayoutVars>
      </dgm:prSet>
      <dgm:spPr/>
    </dgm:pt>
    <dgm:pt modelId="{F58ACA45-31FC-4FD0-ABEE-8E384E2BB0FA}" type="pres">
      <dgm:prSet presAssocID="{CD6E273E-BD89-4984-8629-8EA217E293C9}" presName="compNode" presStyleCnt="0"/>
      <dgm:spPr/>
    </dgm:pt>
    <dgm:pt modelId="{3586B2E5-4844-4541-919A-316F68690565}" type="pres">
      <dgm:prSet presAssocID="{CD6E273E-BD89-4984-8629-8EA217E293C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7E29E4BA-880E-4694-A2FC-A66DFB41DBC1}" type="pres">
      <dgm:prSet presAssocID="{CD6E273E-BD89-4984-8629-8EA217E293C9}" presName="spaceRect" presStyleCnt="0"/>
      <dgm:spPr/>
    </dgm:pt>
    <dgm:pt modelId="{77D4B25C-25C1-4989-A528-208DCE8BEC85}" type="pres">
      <dgm:prSet presAssocID="{CD6E273E-BD89-4984-8629-8EA217E293C9}" presName="textRect" presStyleLbl="revTx" presStyleIdx="0" presStyleCnt="4">
        <dgm:presLayoutVars>
          <dgm:chMax val="1"/>
          <dgm:chPref val="1"/>
        </dgm:presLayoutVars>
      </dgm:prSet>
      <dgm:spPr/>
    </dgm:pt>
    <dgm:pt modelId="{E90DD793-952B-4066-A2C3-990F511EE994}" type="pres">
      <dgm:prSet presAssocID="{06A91A56-1945-44C9-8068-AD264FD88DB4}" presName="sibTrans" presStyleCnt="0"/>
      <dgm:spPr/>
    </dgm:pt>
    <dgm:pt modelId="{3DC47043-9460-49D5-B944-41309096A048}" type="pres">
      <dgm:prSet presAssocID="{6633085D-5BBD-4B44-941F-D7366F3FC8BC}" presName="compNode" presStyleCnt="0"/>
      <dgm:spPr/>
    </dgm:pt>
    <dgm:pt modelId="{82715E2A-AA2C-48A0-A6B1-EECFF6FD5939}" type="pres">
      <dgm:prSet presAssocID="{6633085D-5BBD-4B44-941F-D7366F3FC8B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owser Window"/>
        </a:ext>
      </dgm:extLst>
    </dgm:pt>
    <dgm:pt modelId="{6CD7756E-4686-451B-8817-B2731D931056}" type="pres">
      <dgm:prSet presAssocID="{6633085D-5BBD-4B44-941F-D7366F3FC8BC}" presName="spaceRect" presStyleCnt="0"/>
      <dgm:spPr/>
    </dgm:pt>
    <dgm:pt modelId="{D8D036F9-5C76-4CB0-B423-4BA3C2036914}" type="pres">
      <dgm:prSet presAssocID="{6633085D-5BBD-4B44-941F-D7366F3FC8BC}" presName="textRect" presStyleLbl="revTx" presStyleIdx="1" presStyleCnt="4">
        <dgm:presLayoutVars>
          <dgm:chMax val="1"/>
          <dgm:chPref val="1"/>
        </dgm:presLayoutVars>
      </dgm:prSet>
      <dgm:spPr/>
    </dgm:pt>
    <dgm:pt modelId="{842DE126-475A-42F8-B76B-0ED953632731}" type="pres">
      <dgm:prSet presAssocID="{07FAB9CE-AA68-4FED-AD7C-6E4E18FECFF3}" presName="sibTrans" presStyleCnt="0"/>
      <dgm:spPr/>
    </dgm:pt>
    <dgm:pt modelId="{31D55EE4-2797-4E31-8E10-75D72F89CE08}" type="pres">
      <dgm:prSet presAssocID="{5D778478-A3EA-4B43-86C9-A9CBC6132CFC}" presName="compNode" presStyleCnt="0"/>
      <dgm:spPr/>
    </dgm:pt>
    <dgm:pt modelId="{591902AF-5E92-4D8E-935A-AC5E82FAA2B0}" type="pres">
      <dgm:prSet presAssocID="{5D778478-A3EA-4B43-86C9-A9CBC6132CF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3BE332F1-1585-44FD-9891-566C3BFDCA6F}" type="pres">
      <dgm:prSet presAssocID="{5D778478-A3EA-4B43-86C9-A9CBC6132CFC}" presName="spaceRect" presStyleCnt="0"/>
      <dgm:spPr/>
    </dgm:pt>
    <dgm:pt modelId="{3520B197-34CE-49A7-962A-C55206FF2EE5}" type="pres">
      <dgm:prSet presAssocID="{5D778478-A3EA-4B43-86C9-A9CBC6132CFC}" presName="textRect" presStyleLbl="revTx" presStyleIdx="2" presStyleCnt="4">
        <dgm:presLayoutVars>
          <dgm:chMax val="1"/>
          <dgm:chPref val="1"/>
        </dgm:presLayoutVars>
      </dgm:prSet>
      <dgm:spPr/>
    </dgm:pt>
    <dgm:pt modelId="{6A641DCC-9604-42CF-AF9F-483974895EA8}" type="pres">
      <dgm:prSet presAssocID="{CB845B8F-804F-40EC-AD5F-FF47098A1030}" presName="sibTrans" presStyleCnt="0"/>
      <dgm:spPr/>
    </dgm:pt>
    <dgm:pt modelId="{F9197456-F352-47AD-BD19-B2262CE4DB96}" type="pres">
      <dgm:prSet presAssocID="{AC237833-7688-4D95-B42D-61117A8D0526}" presName="compNode" presStyleCnt="0"/>
      <dgm:spPr/>
    </dgm:pt>
    <dgm:pt modelId="{19DBF76C-4E9B-4D0C-962F-D47144DE8317}" type="pres">
      <dgm:prSet presAssocID="{AC237833-7688-4D95-B42D-61117A8D052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ools"/>
        </a:ext>
      </dgm:extLst>
    </dgm:pt>
    <dgm:pt modelId="{212D4956-32F0-40DA-86DB-ACD6B682D0BF}" type="pres">
      <dgm:prSet presAssocID="{AC237833-7688-4D95-B42D-61117A8D0526}" presName="spaceRect" presStyleCnt="0"/>
      <dgm:spPr/>
    </dgm:pt>
    <dgm:pt modelId="{01768872-34DE-4B8B-AF44-E4854AACC04B}" type="pres">
      <dgm:prSet presAssocID="{AC237833-7688-4D95-B42D-61117A8D0526}" presName="textRect" presStyleLbl="revTx" presStyleIdx="3" presStyleCnt="4">
        <dgm:presLayoutVars>
          <dgm:chMax val="1"/>
          <dgm:chPref val="1"/>
        </dgm:presLayoutVars>
      </dgm:prSet>
      <dgm:spPr/>
    </dgm:pt>
  </dgm:ptLst>
  <dgm:cxnLst>
    <dgm:cxn modelId="{9BB28A02-54A8-4F4B-9F6F-FD52EA86FDED}" type="presOf" srcId="{6633085D-5BBD-4B44-941F-D7366F3FC8BC}" destId="{D8D036F9-5C76-4CB0-B423-4BA3C2036914}" srcOrd="0" destOrd="0" presId="urn:microsoft.com/office/officeart/2018/2/layout/IconLabelList"/>
    <dgm:cxn modelId="{885B1E3E-F84B-41BD-91F9-F8E82045BB77}" srcId="{7FB73DE3-DA6F-426E-8DD1-915DB51BF2DA}" destId="{AC237833-7688-4D95-B42D-61117A8D0526}" srcOrd="3" destOrd="0" parTransId="{E47F3DCC-17D7-4DDD-9B85-17F98F7D7815}" sibTransId="{92349905-BB89-41DC-9D7A-C4B6DB46FA99}"/>
    <dgm:cxn modelId="{551A1141-147B-407B-9AF0-986E566BC888}" srcId="{7FB73DE3-DA6F-426E-8DD1-915DB51BF2DA}" destId="{5D778478-A3EA-4B43-86C9-A9CBC6132CFC}" srcOrd="2" destOrd="0" parTransId="{3E162D31-82DB-4431-B15C-D6F8106BDD1C}" sibTransId="{CB845B8F-804F-40EC-AD5F-FF47098A1030}"/>
    <dgm:cxn modelId="{161CDE77-0840-435A-9905-404B3E1A7C6A}" type="presOf" srcId="{5D778478-A3EA-4B43-86C9-A9CBC6132CFC}" destId="{3520B197-34CE-49A7-962A-C55206FF2EE5}" srcOrd="0" destOrd="0" presId="urn:microsoft.com/office/officeart/2018/2/layout/IconLabelList"/>
    <dgm:cxn modelId="{163A1F87-2A63-4B7A-B0F8-0711816FC228}" type="presOf" srcId="{7FB73DE3-DA6F-426E-8DD1-915DB51BF2DA}" destId="{D32E62A4-8D3E-4A13-A575-BDD9DB950641}" srcOrd="0" destOrd="0" presId="urn:microsoft.com/office/officeart/2018/2/layout/IconLabelList"/>
    <dgm:cxn modelId="{84DE4B8C-ECDC-4C35-B9FF-840532C8F8D8}" type="presOf" srcId="{CD6E273E-BD89-4984-8629-8EA217E293C9}" destId="{77D4B25C-25C1-4989-A528-208DCE8BEC85}" srcOrd="0" destOrd="0" presId="urn:microsoft.com/office/officeart/2018/2/layout/IconLabelList"/>
    <dgm:cxn modelId="{37F97A95-F472-4181-9F89-BB37EB3FA402}" srcId="{7FB73DE3-DA6F-426E-8DD1-915DB51BF2DA}" destId="{6633085D-5BBD-4B44-941F-D7366F3FC8BC}" srcOrd="1" destOrd="0" parTransId="{7413BEAB-A0AC-4CAF-AA4B-F90737D9E09E}" sibTransId="{07FAB9CE-AA68-4FED-AD7C-6E4E18FECFF3}"/>
    <dgm:cxn modelId="{08101CDF-7063-409A-9007-AD7C1F0EB371}" srcId="{7FB73DE3-DA6F-426E-8DD1-915DB51BF2DA}" destId="{CD6E273E-BD89-4984-8629-8EA217E293C9}" srcOrd="0" destOrd="0" parTransId="{3D48D68A-87BC-4EAC-B6A4-9BBB9987AE98}" sibTransId="{06A91A56-1945-44C9-8068-AD264FD88DB4}"/>
    <dgm:cxn modelId="{032E53E6-7264-468F-ADC2-BA18D57DA97D}" type="presOf" srcId="{AC237833-7688-4D95-B42D-61117A8D0526}" destId="{01768872-34DE-4B8B-AF44-E4854AACC04B}" srcOrd="0" destOrd="0" presId="urn:microsoft.com/office/officeart/2018/2/layout/IconLabelList"/>
    <dgm:cxn modelId="{872078AC-32D8-4B36-85BE-24D3B2624A22}" type="presParOf" srcId="{D32E62A4-8D3E-4A13-A575-BDD9DB950641}" destId="{F58ACA45-31FC-4FD0-ABEE-8E384E2BB0FA}" srcOrd="0" destOrd="0" presId="urn:microsoft.com/office/officeart/2018/2/layout/IconLabelList"/>
    <dgm:cxn modelId="{76F78666-9431-4FBB-B3C6-8913C3D20DB2}" type="presParOf" srcId="{F58ACA45-31FC-4FD0-ABEE-8E384E2BB0FA}" destId="{3586B2E5-4844-4541-919A-316F68690565}" srcOrd="0" destOrd="0" presId="urn:microsoft.com/office/officeart/2018/2/layout/IconLabelList"/>
    <dgm:cxn modelId="{44AEFD3B-D272-4080-ACC7-E64BDB8FEC5F}" type="presParOf" srcId="{F58ACA45-31FC-4FD0-ABEE-8E384E2BB0FA}" destId="{7E29E4BA-880E-4694-A2FC-A66DFB41DBC1}" srcOrd="1" destOrd="0" presId="urn:microsoft.com/office/officeart/2018/2/layout/IconLabelList"/>
    <dgm:cxn modelId="{AAF84D65-7789-4921-BA12-DFD0A83DEEAD}" type="presParOf" srcId="{F58ACA45-31FC-4FD0-ABEE-8E384E2BB0FA}" destId="{77D4B25C-25C1-4989-A528-208DCE8BEC85}" srcOrd="2" destOrd="0" presId="urn:microsoft.com/office/officeart/2018/2/layout/IconLabelList"/>
    <dgm:cxn modelId="{302C65E8-D90E-456F-A051-A7304441C1C3}" type="presParOf" srcId="{D32E62A4-8D3E-4A13-A575-BDD9DB950641}" destId="{E90DD793-952B-4066-A2C3-990F511EE994}" srcOrd="1" destOrd="0" presId="urn:microsoft.com/office/officeart/2018/2/layout/IconLabelList"/>
    <dgm:cxn modelId="{A0014F52-6109-4EEE-82E3-B9A1C91F699A}" type="presParOf" srcId="{D32E62A4-8D3E-4A13-A575-BDD9DB950641}" destId="{3DC47043-9460-49D5-B944-41309096A048}" srcOrd="2" destOrd="0" presId="urn:microsoft.com/office/officeart/2018/2/layout/IconLabelList"/>
    <dgm:cxn modelId="{FE84444D-6FAD-4415-972D-40AF5FFDEB31}" type="presParOf" srcId="{3DC47043-9460-49D5-B944-41309096A048}" destId="{82715E2A-AA2C-48A0-A6B1-EECFF6FD5939}" srcOrd="0" destOrd="0" presId="urn:microsoft.com/office/officeart/2018/2/layout/IconLabelList"/>
    <dgm:cxn modelId="{D868CF66-EF62-4837-8061-F5EAEFDCD092}" type="presParOf" srcId="{3DC47043-9460-49D5-B944-41309096A048}" destId="{6CD7756E-4686-451B-8817-B2731D931056}" srcOrd="1" destOrd="0" presId="urn:microsoft.com/office/officeart/2018/2/layout/IconLabelList"/>
    <dgm:cxn modelId="{1019B14E-1772-4E54-86D1-264C0AD1511D}" type="presParOf" srcId="{3DC47043-9460-49D5-B944-41309096A048}" destId="{D8D036F9-5C76-4CB0-B423-4BA3C2036914}" srcOrd="2" destOrd="0" presId="urn:microsoft.com/office/officeart/2018/2/layout/IconLabelList"/>
    <dgm:cxn modelId="{A1765969-1D6F-49B0-82EA-1D1259CF8B27}" type="presParOf" srcId="{D32E62A4-8D3E-4A13-A575-BDD9DB950641}" destId="{842DE126-475A-42F8-B76B-0ED953632731}" srcOrd="3" destOrd="0" presId="urn:microsoft.com/office/officeart/2018/2/layout/IconLabelList"/>
    <dgm:cxn modelId="{B54BAB04-1724-40F2-9149-DAE4C746DBC8}" type="presParOf" srcId="{D32E62A4-8D3E-4A13-A575-BDD9DB950641}" destId="{31D55EE4-2797-4E31-8E10-75D72F89CE08}" srcOrd="4" destOrd="0" presId="urn:microsoft.com/office/officeart/2018/2/layout/IconLabelList"/>
    <dgm:cxn modelId="{D9EEA850-EA6B-425D-A077-E826051B6AC6}" type="presParOf" srcId="{31D55EE4-2797-4E31-8E10-75D72F89CE08}" destId="{591902AF-5E92-4D8E-935A-AC5E82FAA2B0}" srcOrd="0" destOrd="0" presId="urn:microsoft.com/office/officeart/2018/2/layout/IconLabelList"/>
    <dgm:cxn modelId="{6B9A898E-D956-4EDC-B80B-F66D56997AD6}" type="presParOf" srcId="{31D55EE4-2797-4E31-8E10-75D72F89CE08}" destId="{3BE332F1-1585-44FD-9891-566C3BFDCA6F}" srcOrd="1" destOrd="0" presId="urn:microsoft.com/office/officeart/2018/2/layout/IconLabelList"/>
    <dgm:cxn modelId="{CB115711-A63A-4FC3-877C-CA1181310A89}" type="presParOf" srcId="{31D55EE4-2797-4E31-8E10-75D72F89CE08}" destId="{3520B197-34CE-49A7-962A-C55206FF2EE5}" srcOrd="2" destOrd="0" presId="urn:microsoft.com/office/officeart/2018/2/layout/IconLabelList"/>
    <dgm:cxn modelId="{82DFB56D-B216-4783-8401-E3F0E7D5E1A2}" type="presParOf" srcId="{D32E62A4-8D3E-4A13-A575-BDD9DB950641}" destId="{6A641DCC-9604-42CF-AF9F-483974895EA8}" srcOrd="5" destOrd="0" presId="urn:microsoft.com/office/officeart/2018/2/layout/IconLabelList"/>
    <dgm:cxn modelId="{8F00F6D4-F186-464C-9E80-F0B14935CC6A}" type="presParOf" srcId="{D32E62A4-8D3E-4A13-A575-BDD9DB950641}" destId="{F9197456-F352-47AD-BD19-B2262CE4DB96}" srcOrd="6" destOrd="0" presId="urn:microsoft.com/office/officeart/2018/2/layout/IconLabelList"/>
    <dgm:cxn modelId="{AD6154FE-CCFF-401B-9395-3BF4F3B748F8}" type="presParOf" srcId="{F9197456-F352-47AD-BD19-B2262CE4DB96}" destId="{19DBF76C-4E9B-4D0C-962F-D47144DE8317}" srcOrd="0" destOrd="0" presId="urn:microsoft.com/office/officeart/2018/2/layout/IconLabelList"/>
    <dgm:cxn modelId="{5F3D6F73-F825-47F3-957E-E2F37FC94CD2}" type="presParOf" srcId="{F9197456-F352-47AD-BD19-B2262CE4DB96}" destId="{212D4956-32F0-40DA-86DB-ACD6B682D0BF}" srcOrd="1" destOrd="0" presId="urn:microsoft.com/office/officeart/2018/2/layout/IconLabelList"/>
    <dgm:cxn modelId="{8C3F06B7-8CE5-462B-B2F5-F97698D0FF52}" type="presParOf" srcId="{F9197456-F352-47AD-BD19-B2262CE4DB96}" destId="{01768872-34DE-4B8B-AF44-E4854AACC04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A7036-2510-4A2F-AD22-C01610DB8A9E}">
      <dsp:nvSpPr>
        <dsp:cNvPr id="0" name=""/>
        <dsp:cNvSpPr/>
      </dsp:nvSpPr>
      <dsp:spPr>
        <a:xfrm>
          <a:off x="0" y="531"/>
          <a:ext cx="5393361"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F4953F-E49C-4F84-8B69-E6D942BEA2ED}">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2BC0A2-F0A2-4547-89BC-D17D8DD89C34}">
      <dsp:nvSpPr>
        <dsp:cNvPr id="0" name=""/>
        <dsp:cNvSpPr/>
      </dsp:nvSpPr>
      <dsp:spPr>
        <a:xfrm>
          <a:off x="1435590" y="531"/>
          <a:ext cx="395777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90000"/>
            </a:lnSpc>
            <a:spcBef>
              <a:spcPct val="0"/>
            </a:spcBef>
            <a:spcAft>
              <a:spcPct val="35000"/>
            </a:spcAft>
            <a:buNone/>
          </a:pPr>
          <a:r>
            <a:rPr lang="en-GB" sz="1500" kern="1200"/>
            <a:t>Prices of real estate properties are sophisticatedly linked with our economy.</a:t>
          </a:r>
          <a:endParaRPr lang="en-US" sz="1500" kern="1200"/>
        </a:p>
      </dsp:txBody>
      <dsp:txXfrm>
        <a:off x="1435590" y="531"/>
        <a:ext cx="3957770" cy="1242935"/>
      </dsp:txXfrm>
    </dsp:sp>
    <dsp:sp modelId="{447349BC-E461-423C-8042-52A02C0D2955}">
      <dsp:nvSpPr>
        <dsp:cNvPr id="0" name=""/>
        <dsp:cNvSpPr/>
      </dsp:nvSpPr>
      <dsp:spPr>
        <a:xfrm>
          <a:off x="0" y="1554201"/>
          <a:ext cx="5393361"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2F0362-86ED-4025-8C48-C8BF33D83BAF}">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515529-33F5-4110-AB64-78672B1E17CA}">
      <dsp:nvSpPr>
        <dsp:cNvPr id="0" name=""/>
        <dsp:cNvSpPr/>
      </dsp:nvSpPr>
      <dsp:spPr>
        <a:xfrm>
          <a:off x="1435590" y="1554201"/>
          <a:ext cx="395777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90000"/>
            </a:lnSpc>
            <a:spcBef>
              <a:spcPct val="0"/>
            </a:spcBef>
            <a:spcAft>
              <a:spcPct val="35000"/>
            </a:spcAft>
            <a:buNone/>
          </a:pPr>
          <a:r>
            <a:rPr lang="en-GB" sz="1500" kern="1200"/>
            <a:t>Despite this we do not have accurate measures of house prices based on the vast amount of data available.</a:t>
          </a:r>
          <a:endParaRPr lang="en-US" sz="1500" kern="1200"/>
        </a:p>
      </dsp:txBody>
      <dsp:txXfrm>
        <a:off x="1435590" y="1554201"/>
        <a:ext cx="3957770" cy="1242935"/>
      </dsp:txXfrm>
    </dsp:sp>
    <dsp:sp modelId="{704C1697-D5B1-45E4-B92C-542A95040665}">
      <dsp:nvSpPr>
        <dsp:cNvPr id="0" name=""/>
        <dsp:cNvSpPr/>
      </dsp:nvSpPr>
      <dsp:spPr>
        <a:xfrm>
          <a:off x="0" y="3107870"/>
          <a:ext cx="5393361"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912FE6-14A8-4687-B11C-4B35EDFE1AA8}">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20A425-6399-4E4E-8AC6-162C3FB5325F}">
      <dsp:nvSpPr>
        <dsp:cNvPr id="0" name=""/>
        <dsp:cNvSpPr/>
      </dsp:nvSpPr>
      <dsp:spPr>
        <a:xfrm>
          <a:off x="1435590" y="3107870"/>
          <a:ext cx="395777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90000"/>
            </a:lnSpc>
            <a:spcBef>
              <a:spcPct val="0"/>
            </a:spcBef>
            <a:spcAft>
              <a:spcPct val="35000"/>
            </a:spcAft>
            <a:buNone/>
          </a:pPr>
          <a:r>
            <a:rPr lang="en-GB" sz="1500" kern="1200" dirty="0"/>
            <a:t>Proper and justified prices of properties can bring in a lot of transparency and trust back to real estate industry which is very important for most consumers, especially in India. </a:t>
          </a:r>
          <a:endParaRPr lang="en-US" sz="1500" kern="1200" dirty="0"/>
        </a:p>
      </dsp:txBody>
      <dsp:txXfrm>
        <a:off x="1435590" y="3107870"/>
        <a:ext cx="3957770"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72AD2-AD02-4FF9-A2DD-D12ECA379568}">
      <dsp:nvSpPr>
        <dsp:cNvPr id="0" name=""/>
        <dsp:cNvSpPr/>
      </dsp:nvSpPr>
      <dsp:spPr>
        <a:xfrm>
          <a:off x="2856407" y="806026"/>
          <a:ext cx="620898" cy="91440"/>
        </a:xfrm>
        <a:custGeom>
          <a:avLst/>
          <a:gdLst/>
          <a:ahLst/>
          <a:cxnLst/>
          <a:rect l="0" t="0" r="0" b="0"/>
          <a:pathLst>
            <a:path>
              <a:moveTo>
                <a:pt x="0" y="45720"/>
              </a:moveTo>
              <a:lnTo>
                <a:pt x="620898"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150569" y="848489"/>
        <a:ext cx="32574" cy="6514"/>
      </dsp:txXfrm>
    </dsp:sp>
    <dsp:sp modelId="{665EF656-017B-447C-BC06-3B9AC7DE0A2F}">
      <dsp:nvSpPr>
        <dsp:cNvPr id="0" name=""/>
        <dsp:cNvSpPr/>
      </dsp:nvSpPr>
      <dsp:spPr>
        <a:xfrm>
          <a:off x="25605" y="1966"/>
          <a:ext cx="2832601" cy="169956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800" tIns="145695" rIns="138800" bIns="145695" numCol="1" spcCol="1270" anchor="ctr" anchorCtr="0">
          <a:noAutofit/>
        </a:bodyPr>
        <a:lstStyle/>
        <a:p>
          <a:pPr marL="0" lvl="0" indent="0" algn="ctr" defTabSz="1822450">
            <a:lnSpc>
              <a:spcPct val="90000"/>
            </a:lnSpc>
            <a:spcBef>
              <a:spcPct val="0"/>
            </a:spcBef>
            <a:spcAft>
              <a:spcPct val="35000"/>
            </a:spcAft>
            <a:buNone/>
          </a:pPr>
          <a:r>
            <a:rPr lang="en-GB" sz="4100" kern="1200" dirty="0"/>
            <a:t>Data Cleaning	</a:t>
          </a:r>
          <a:endParaRPr lang="en-IN" sz="4100" kern="1200" dirty="0"/>
        </a:p>
      </dsp:txBody>
      <dsp:txXfrm>
        <a:off x="25605" y="1966"/>
        <a:ext cx="2832601" cy="1699561"/>
      </dsp:txXfrm>
    </dsp:sp>
    <dsp:sp modelId="{3839254D-8ECB-4D65-8D0B-69BD64ED2B08}">
      <dsp:nvSpPr>
        <dsp:cNvPr id="0" name=""/>
        <dsp:cNvSpPr/>
      </dsp:nvSpPr>
      <dsp:spPr>
        <a:xfrm>
          <a:off x="1441906" y="1699727"/>
          <a:ext cx="3484100" cy="620898"/>
        </a:xfrm>
        <a:custGeom>
          <a:avLst/>
          <a:gdLst/>
          <a:ahLst/>
          <a:cxnLst/>
          <a:rect l="0" t="0" r="0" b="0"/>
          <a:pathLst>
            <a:path>
              <a:moveTo>
                <a:pt x="3484100" y="0"/>
              </a:moveTo>
              <a:lnTo>
                <a:pt x="3484100" y="327549"/>
              </a:lnTo>
              <a:lnTo>
                <a:pt x="0" y="327549"/>
              </a:lnTo>
              <a:lnTo>
                <a:pt x="0" y="620898"/>
              </a:lnTo>
            </a:path>
          </a:pathLst>
        </a:custGeom>
        <a:noFill/>
        <a:ln w="6350" cap="flat" cmpd="sng" algn="ctr">
          <a:solidFill>
            <a:schemeClr val="accent5">
              <a:hueOff val="-1689636"/>
              <a:satOff val="-4355"/>
              <a:lumOff val="-294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095344" y="2006919"/>
        <a:ext cx="177224" cy="6514"/>
      </dsp:txXfrm>
    </dsp:sp>
    <dsp:sp modelId="{0AF1E219-7880-49A6-A7DC-B48A1DA650B7}">
      <dsp:nvSpPr>
        <dsp:cNvPr id="0" name=""/>
        <dsp:cNvSpPr/>
      </dsp:nvSpPr>
      <dsp:spPr>
        <a:xfrm>
          <a:off x="3509705" y="1966"/>
          <a:ext cx="2832601" cy="1699561"/>
        </a:xfrm>
        <a:prstGeom prst="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800" tIns="145695" rIns="138800" bIns="145695" numCol="1" spcCol="1270" anchor="ctr" anchorCtr="0">
          <a:noAutofit/>
        </a:bodyPr>
        <a:lstStyle/>
        <a:p>
          <a:pPr marL="0" lvl="0" indent="0" algn="ctr" defTabSz="1822450">
            <a:lnSpc>
              <a:spcPct val="90000"/>
            </a:lnSpc>
            <a:spcBef>
              <a:spcPct val="0"/>
            </a:spcBef>
            <a:spcAft>
              <a:spcPct val="35000"/>
            </a:spcAft>
            <a:buNone/>
          </a:pPr>
          <a:r>
            <a:rPr lang="en-GB" sz="4100" kern="1200" dirty="0"/>
            <a:t>Feature Engineering</a:t>
          </a:r>
          <a:endParaRPr lang="en-IN" sz="4100" kern="1200" dirty="0"/>
        </a:p>
      </dsp:txBody>
      <dsp:txXfrm>
        <a:off x="3509705" y="1966"/>
        <a:ext cx="2832601" cy="1699561"/>
      </dsp:txXfrm>
    </dsp:sp>
    <dsp:sp modelId="{0AD7E685-2E50-49D2-B687-F9443331AC4B}">
      <dsp:nvSpPr>
        <dsp:cNvPr id="0" name=""/>
        <dsp:cNvSpPr/>
      </dsp:nvSpPr>
      <dsp:spPr>
        <a:xfrm>
          <a:off x="2856407" y="3157086"/>
          <a:ext cx="620898" cy="91440"/>
        </a:xfrm>
        <a:custGeom>
          <a:avLst/>
          <a:gdLst/>
          <a:ahLst/>
          <a:cxnLst/>
          <a:rect l="0" t="0" r="0" b="0"/>
          <a:pathLst>
            <a:path>
              <a:moveTo>
                <a:pt x="0" y="45720"/>
              </a:moveTo>
              <a:lnTo>
                <a:pt x="620898" y="45720"/>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150569" y="3199549"/>
        <a:ext cx="32574" cy="6514"/>
      </dsp:txXfrm>
    </dsp:sp>
    <dsp:sp modelId="{89377D08-0B8A-43F4-900B-500407B78438}">
      <dsp:nvSpPr>
        <dsp:cNvPr id="0" name=""/>
        <dsp:cNvSpPr/>
      </dsp:nvSpPr>
      <dsp:spPr>
        <a:xfrm>
          <a:off x="25605" y="2353025"/>
          <a:ext cx="2832601" cy="1699561"/>
        </a:xfrm>
        <a:prstGeom prst="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800" tIns="145695" rIns="138800" bIns="145695" numCol="1" spcCol="1270" anchor="ctr" anchorCtr="0">
          <a:noAutofit/>
        </a:bodyPr>
        <a:lstStyle/>
        <a:p>
          <a:pPr marL="0" lvl="0" indent="0" algn="ctr" defTabSz="1822450">
            <a:lnSpc>
              <a:spcPct val="90000"/>
            </a:lnSpc>
            <a:spcBef>
              <a:spcPct val="0"/>
            </a:spcBef>
            <a:spcAft>
              <a:spcPct val="35000"/>
            </a:spcAft>
            <a:buNone/>
          </a:pPr>
          <a:r>
            <a:rPr lang="en-GB" sz="4100" kern="1200"/>
            <a:t>Outlier Detection</a:t>
          </a:r>
          <a:endParaRPr lang="en-GB" sz="4100" kern="1200" dirty="0"/>
        </a:p>
      </dsp:txBody>
      <dsp:txXfrm>
        <a:off x="25605" y="2353025"/>
        <a:ext cx="2832601" cy="1699561"/>
      </dsp:txXfrm>
    </dsp:sp>
    <dsp:sp modelId="{A7C4EF45-177F-47C1-8607-13792D2B940C}">
      <dsp:nvSpPr>
        <dsp:cNvPr id="0" name=""/>
        <dsp:cNvSpPr/>
      </dsp:nvSpPr>
      <dsp:spPr>
        <a:xfrm>
          <a:off x="1441906" y="4050787"/>
          <a:ext cx="3484100" cy="620898"/>
        </a:xfrm>
        <a:custGeom>
          <a:avLst/>
          <a:gdLst/>
          <a:ahLst/>
          <a:cxnLst/>
          <a:rect l="0" t="0" r="0" b="0"/>
          <a:pathLst>
            <a:path>
              <a:moveTo>
                <a:pt x="3484100" y="0"/>
              </a:moveTo>
              <a:lnTo>
                <a:pt x="3484100" y="327549"/>
              </a:lnTo>
              <a:lnTo>
                <a:pt x="0" y="327549"/>
              </a:lnTo>
              <a:lnTo>
                <a:pt x="0" y="620898"/>
              </a:lnTo>
            </a:path>
          </a:pathLst>
        </a:custGeom>
        <a:noFill/>
        <a:ln w="6350" cap="flat" cmpd="sng" algn="ctr">
          <a:solidFill>
            <a:schemeClr val="accent5">
              <a:hueOff val="-5068907"/>
              <a:satOff val="-13064"/>
              <a:lumOff val="-882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095344" y="4357978"/>
        <a:ext cx="177224" cy="6514"/>
      </dsp:txXfrm>
    </dsp:sp>
    <dsp:sp modelId="{E8C571B8-582F-4D9F-8073-6DA7A75AC63D}">
      <dsp:nvSpPr>
        <dsp:cNvPr id="0" name=""/>
        <dsp:cNvSpPr/>
      </dsp:nvSpPr>
      <dsp:spPr>
        <a:xfrm>
          <a:off x="3509705" y="2353025"/>
          <a:ext cx="2832601" cy="1699561"/>
        </a:xfrm>
        <a:prstGeom prst="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800" tIns="145695" rIns="138800" bIns="145695" numCol="1" spcCol="1270" anchor="ctr" anchorCtr="0">
          <a:noAutofit/>
        </a:bodyPr>
        <a:lstStyle/>
        <a:p>
          <a:pPr marL="0" lvl="0" indent="0" algn="ctr" defTabSz="1822450">
            <a:lnSpc>
              <a:spcPct val="90000"/>
            </a:lnSpc>
            <a:spcBef>
              <a:spcPct val="0"/>
            </a:spcBef>
            <a:spcAft>
              <a:spcPct val="35000"/>
            </a:spcAft>
            <a:buNone/>
          </a:pPr>
          <a:r>
            <a:rPr lang="en-GB" sz="4100" kern="1200" dirty="0"/>
            <a:t>Outlier Removal</a:t>
          </a:r>
        </a:p>
      </dsp:txBody>
      <dsp:txXfrm>
        <a:off x="3509705" y="2353025"/>
        <a:ext cx="2832601" cy="1699561"/>
      </dsp:txXfrm>
    </dsp:sp>
    <dsp:sp modelId="{C6D16024-87E8-4C3F-B295-DA27319D0DA0}">
      <dsp:nvSpPr>
        <dsp:cNvPr id="0" name=""/>
        <dsp:cNvSpPr/>
      </dsp:nvSpPr>
      <dsp:spPr>
        <a:xfrm>
          <a:off x="2856407" y="5508146"/>
          <a:ext cx="620898" cy="91440"/>
        </a:xfrm>
        <a:custGeom>
          <a:avLst/>
          <a:gdLst/>
          <a:ahLst/>
          <a:cxnLst/>
          <a:rect l="0" t="0" r="0" b="0"/>
          <a:pathLst>
            <a:path>
              <a:moveTo>
                <a:pt x="0" y="45720"/>
              </a:moveTo>
              <a:lnTo>
                <a:pt x="620898"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150569" y="5550608"/>
        <a:ext cx="32574" cy="6514"/>
      </dsp:txXfrm>
    </dsp:sp>
    <dsp:sp modelId="{B196708C-8100-486A-A566-F31C1763BE2C}">
      <dsp:nvSpPr>
        <dsp:cNvPr id="0" name=""/>
        <dsp:cNvSpPr/>
      </dsp:nvSpPr>
      <dsp:spPr>
        <a:xfrm>
          <a:off x="25605" y="4704085"/>
          <a:ext cx="2832601" cy="1699561"/>
        </a:xfrm>
        <a:prstGeom prst="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800" tIns="145695" rIns="138800" bIns="145695" numCol="1" spcCol="1270" anchor="ctr" anchorCtr="0">
          <a:noAutofit/>
        </a:bodyPr>
        <a:lstStyle/>
        <a:p>
          <a:pPr marL="0" lvl="0" indent="0" algn="ctr" defTabSz="1822450">
            <a:lnSpc>
              <a:spcPct val="90000"/>
            </a:lnSpc>
            <a:spcBef>
              <a:spcPct val="0"/>
            </a:spcBef>
            <a:spcAft>
              <a:spcPct val="35000"/>
            </a:spcAft>
            <a:buNone/>
          </a:pPr>
          <a:r>
            <a:rPr lang="en-GB" sz="4100" kern="1200" dirty="0"/>
            <a:t>One Hot Encoding</a:t>
          </a:r>
          <a:endParaRPr lang="en-IN" sz="4100" kern="1200" dirty="0"/>
        </a:p>
      </dsp:txBody>
      <dsp:txXfrm>
        <a:off x="25605" y="4704085"/>
        <a:ext cx="2832601" cy="1699561"/>
      </dsp:txXfrm>
    </dsp:sp>
    <dsp:sp modelId="{2EB400DD-827F-44CF-8273-31F5C4538661}">
      <dsp:nvSpPr>
        <dsp:cNvPr id="0" name=""/>
        <dsp:cNvSpPr/>
      </dsp:nvSpPr>
      <dsp:spPr>
        <a:xfrm>
          <a:off x="3509705" y="4704085"/>
          <a:ext cx="2832601" cy="1699561"/>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800" tIns="145695" rIns="138800" bIns="145695" numCol="1" spcCol="1270" anchor="ctr" anchorCtr="0">
          <a:noAutofit/>
        </a:bodyPr>
        <a:lstStyle/>
        <a:p>
          <a:pPr marL="0" lvl="0" indent="0" algn="ctr" defTabSz="1822450">
            <a:lnSpc>
              <a:spcPct val="90000"/>
            </a:lnSpc>
            <a:spcBef>
              <a:spcPct val="0"/>
            </a:spcBef>
            <a:spcAft>
              <a:spcPct val="35000"/>
            </a:spcAft>
            <a:buNone/>
          </a:pPr>
          <a:r>
            <a:rPr lang="en-GB" sz="4100" kern="1200" dirty="0"/>
            <a:t>Model Creation</a:t>
          </a:r>
          <a:endParaRPr lang="en-IN" sz="4100" kern="1200" dirty="0"/>
        </a:p>
      </dsp:txBody>
      <dsp:txXfrm>
        <a:off x="3509705" y="4704085"/>
        <a:ext cx="2832601" cy="16995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86B2E5-4844-4541-919A-316F68690565}">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D4B25C-25C1-4989-A528-208DCE8BEC85}">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Python language</a:t>
          </a:r>
        </a:p>
      </dsp:txBody>
      <dsp:txXfrm>
        <a:off x="100682" y="2427484"/>
        <a:ext cx="2370489" cy="720000"/>
      </dsp:txXfrm>
    </dsp:sp>
    <dsp:sp modelId="{82715E2A-AA2C-48A0-A6B1-EECFF6FD5939}">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D036F9-5C76-4CB0-B423-4BA3C2036914}">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OS : Window 10 64-bit or Higher</a:t>
          </a:r>
        </a:p>
      </dsp:txBody>
      <dsp:txXfrm>
        <a:off x="2886007" y="2427484"/>
        <a:ext cx="2370489" cy="720000"/>
      </dsp:txXfrm>
    </dsp:sp>
    <dsp:sp modelId="{591902AF-5E92-4D8E-935A-AC5E82FAA2B0}">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20B197-34CE-49A7-962A-C55206FF2EE5}">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Language : Python, HTML </a:t>
          </a:r>
        </a:p>
      </dsp:txBody>
      <dsp:txXfrm>
        <a:off x="5671332" y="2427484"/>
        <a:ext cx="2370489" cy="720000"/>
      </dsp:txXfrm>
    </dsp:sp>
    <dsp:sp modelId="{19DBF76C-4E9B-4D0C-962F-D47144DE8317}">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768872-34DE-4B8B-AF44-E4854AACC04B}">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Tool Used : Nginx, VS code, Chrome</a:t>
          </a:r>
        </a:p>
      </dsp:txBody>
      <dsp:txXfrm>
        <a:off x="8456657" y="2427484"/>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E8695-49C4-C385-F42F-D32578CF9A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5E4CA07-6805-D086-B62D-B09D1608D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9A6229-15A0-E607-D02C-CD8FBDFFFC3C}"/>
              </a:ext>
            </a:extLst>
          </p:cNvPr>
          <p:cNvSpPr>
            <a:spLocks noGrp="1"/>
          </p:cNvSpPr>
          <p:nvPr>
            <p:ph type="dt" sz="half" idx="10"/>
          </p:nvPr>
        </p:nvSpPr>
        <p:spPr/>
        <p:txBody>
          <a:bodyPr/>
          <a:lstStyle/>
          <a:p>
            <a:fld id="{D3C5119E-9174-424E-B029-DE8835BE96ED}" type="datetimeFigureOut">
              <a:rPr lang="en-IN" smtClean="0"/>
              <a:t>05-10-2023</a:t>
            </a:fld>
            <a:endParaRPr lang="en-IN" dirty="0"/>
          </a:p>
        </p:txBody>
      </p:sp>
      <p:sp>
        <p:nvSpPr>
          <p:cNvPr id="5" name="Footer Placeholder 4">
            <a:extLst>
              <a:ext uri="{FF2B5EF4-FFF2-40B4-BE49-F238E27FC236}">
                <a16:creationId xmlns:a16="http://schemas.microsoft.com/office/drawing/2014/main" id="{81875FE2-0B6E-9482-9239-575A961EFA7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C819918-00DA-364F-EFC2-EF2F40BD869E}"/>
              </a:ext>
            </a:extLst>
          </p:cNvPr>
          <p:cNvSpPr>
            <a:spLocks noGrp="1"/>
          </p:cNvSpPr>
          <p:nvPr>
            <p:ph type="sldNum" sz="quarter" idx="12"/>
          </p:nvPr>
        </p:nvSpPr>
        <p:spPr/>
        <p:txBody>
          <a:bodyPr/>
          <a:lstStyle/>
          <a:p>
            <a:fld id="{A56F1C5D-BDAD-4CB9-828A-CFB26E04EE83}" type="slidenum">
              <a:rPr lang="en-IN" smtClean="0"/>
              <a:t>‹#›</a:t>
            </a:fld>
            <a:endParaRPr lang="en-IN" dirty="0"/>
          </a:p>
        </p:txBody>
      </p:sp>
    </p:spTree>
    <p:extLst>
      <p:ext uri="{BB962C8B-B14F-4D97-AF65-F5344CB8AC3E}">
        <p14:creationId xmlns:p14="http://schemas.microsoft.com/office/powerpoint/2010/main" val="4065923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BC697-6AC0-C1DE-CD3A-444B6D4A74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91F505-8381-E809-2850-3B0492F5DA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800064-7811-390E-E389-6011296E2069}"/>
              </a:ext>
            </a:extLst>
          </p:cNvPr>
          <p:cNvSpPr>
            <a:spLocks noGrp="1"/>
          </p:cNvSpPr>
          <p:nvPr>
            <p:ph type="dt" sz="half" idx="10"/>
          </p:nvPr>
        </p:nvSpPr>
        <p:spPr/>
        <p:txBody>
          <a:bodyPr/>
          <a:lstStyle/>
          <a:p>
            <a:fld id="{D3C5119E-9174-424E-B029-DE8835BE96ED}" type="datetimeFigureOut">
              <a:rPr lang="en-IN" smtClean="0"/>
              <a:t>05-10-2023</a:t>
            </a:fld>
            <a:endParaRPr lang="en-IN" dirty="0"/>
          </a:p>
        </p:txBody>
      </p:sp>
      <p:sp>
        <p:nvSpPr>
          <p:cNvPr id="5" name="Footer Placeholder 4">
            <a:extLst>
              <a:ext uri="{FF2B5EF4-FFF2-40B4-BE49-F238E27FC236}">
                <a16:creationId xmlns:a16="http://schemas.microsoft.com/office/drawing/2014/main" id="{44FAE977-A727-1782-1B75-BCE8151DE32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5F72EC0-944D-75A1-F5B7-2DCCA79C5B90}"/>
              </a:ext>
            </a:extLst>
          </p:cNvPr>
          <p:cNvSpPr>
            <a:spLocks noGrp="1"/>
          </p:cNvSpPr>
          <p:nvPr>
            <p:ph type="sldNum" sz="quarter" idx="12"/>
          </p:nvPr>
        </p:nvSpPr>
        <p:spPr/>
        <p:txBody>
          <a:bodyPr/>
          <a:lstStyle/>
          <a:p>
            <a:fld id="{A56F1C5D-BDAD-4CB9-828A-CFB26E04EE83}" type="slidenum">
              <a:rPr lang="en-IN" smtClean="0"/>
              <a:t>‹#›</a:t>
            </a:fld>
            <a:endParaRPr lang="en-IN" dirty="0"/>
          </a:p>
        </p:txBody>
      </p:sp>
    </p:spTree>
    <p:extLst>
      <p:ext uri="{BB962C8B-B14F-4D97-AF65-F5344CB8AC3E}">
        <p14:creationId xmlns:p14="http://schemas.microsoft.com/office/powerpoint/2010/main" val="3583731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D53A17-5410-2ED9-2FCE-75EF9210CA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E06ECA-3782-DF4A-CD14-E6A8067739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07CEDC-AAA8-CFF6-18F9-529E7267222D}"/>
              </a:ext>
            </a:extLst>
          </p:cNvPr>
          <p:cNvSpPr>
            <a:spLocks noGrp="1"/>
          </p:cNvSpPr>
          <p:nvPr>
            <p:ph type="dt" sz="half" idx="10"/>
          </p:nvPr>
        </p:nvSpPr>
        <p:spPr/>
        <p:txBody>
          <a:bodyPr/>
          <a:lstStyle/>
          <a:p>
            <a:fld id="{D3C5119E-9174-424E-B029-DE8835BE96ED}" type="datetimeFigureOut">
              <a:rPr lang="en-IN" smtClean="0"/>
              <a:t>05-10-2023</a:t>
            </a:fld>
            <a:endParaRPr lang="en-IN" dirty="0"/>
          </a:p>
        </p:txBody>
      </p:sp>
      <p:sp>
        <p:nvSpPr>
          <p:cNvPr id="5" name="Footer Placeholder 4">
            <a:extLst>
              <a:ext uri="{FF2B5EF4-FFF2-40B4-BE49-F238E27FC236}">
                <a16:creationId xmlns:a16="http://schemas.microsoft.com/office/drawing/2014/main" id="{1C8EB8D1-0ABC-FB58-5C99-7413BB963C1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AA5551F-FE95-C6FA-EB9D-648C773CE8F8}"/>
              </a:ext>
            </a:extLst>
          </p:cNvPr>
          <p:cNvSpPr>
            <a:spLocks noGrp="1"/>
          </p:cNvSpPr>
          <p:nvPr>
            <p:ph type="sldNum" sz="quarter" idx="12"/>
          </p:nvPr>
        </p:nvSpPr>
        <p:spPr/>
        <p:txBody>
          <a:bodyPr/>
          <a:lstStyle/>
          <a:p>
            <a:fld id="{A56F1C5D-BDAD-4CB9-828A-CFB26E04EE83}" type="slidenum">
              <a:rPr lang="en-IN" smtClean="0"/>
              <a:t>‹#›</a:t>
            </a:fld>
            <a:endParaRPr lang="en-IN" dirty="0"/>
          </a:p>
        </p:txBody>
      </p:sp>
    </p:spTree>
    <p:extLst>
      <p:ext uri="{BB962C8B-B14F-4D97-AF65-F5344CB8AC3E}">
        <p14:creationId xmlns:p14="http://schemas.microsoft.com/office/powerpoint/2010/main" val="2588100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846F4-F8C1-BB37-6583-BDA91E024A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FF4E84-B56B-E6C0-58BD-627B6383F4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DE33DD-3BFF-9696-DC89-48CBA372C772}"/>
              </a:ext>
            </a:extLst>
          </p:cNvPr>
          <p:cNvSpPr>
            <a:spLocks noGrp="1"/>
          </p:cNvSpPr>
          <p:nvPr>
            <p:ph type="dt" sz="half" idx="10"/>
          </p:nvPr>
        </p:nvSpPr>
        <p:spPr/>
        <p:txBody>
          <a:bodyPr/>
          <a:lstStyle/>
          <a:p>
            <a:fld id="{D3C5119E-9174-424E-B029-DE8835BE96ED}" type="datetimeFigureOut">
              <a:rPr lang="en-IN" smtClean="0"/>
              <a:t>05-10-2023</a:t>
            </a:fld>
            <a:endParaRPr lang="en-IN" dirty="0"/>
          </a:p>
        </p:txBody>
      </p:sp>
      <p:sp>
        <p:nvSpPr>
          <p:cNvPr id="5" name="Footer Placeholder 4">
            <a:extLst>
              <a:ext uri="{FF2B5EF4-FFF2-40B4-BE49-F238E27FC236}">
                <a16:creationId xmlns:a16="http://schemas.microsoft.com/office/drawing/2014/main" id="{7678D8BD-0488-A2F3-6613-443163F4FBB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C7562A2-AF28-FC14-39DE-0EC045F5C053}"/>
              </a:ext>
            </a:extLst>
          </p:cNvPr>
          <p:cNvSpPr>
            <a:spLocks noGrp="1"/>
          </p:cNvSpPr>
          <p:nvPr>
            <p:ph type="sldNum" sz="quarter" idx="12"/>
          </p:nvPr>
        </p:nvSpPr>
        <p:spPr/>
        <p:txBody>
          <a:bodyPr/>
          <a:lstStyle/>
          <a:p>
            <a:fld id="{A56F1C5D-BDAD-4CB9-828A-CFB26E04EE83}" type="slidenum">
              <a:rPr lang="en-IN" smtClean="0"/>
              <a:t>‹#›</a:t>
            </a:fld>
            <a:endParaRPr lang="en-IN" dirty="0"/>
          </a:p>
        </p:txBody>
      </p:sp>
    </p:spTree>
    <p:extLst>
      <p:ext uri="{BB962C8B-B14F-4D97-AF65-F5344CB8AC3E}">
        <p14:creationId xmlns:p14="http://schemas.microsoft.com/office/powerpoint/2010/main" val="3603223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3A7CE-6864-E780-6808-9DA5F35C5C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EFB5A4-CA21-DF4B-CA1D-E1B92A2591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0DBA0B-8C82-AE89-D1DF-2376052E3A71}"/>
              </a:ext>
            </a:extLst>
          </p:cNvPr>
          <p:cNvSpPr>
            <a:spLocks noGrp="1"/>
          </p:cNvSpPr>
          <p:nvPr>
            <p:ph type="dt" sz="half" idx="10"/>
          </p:nvPr>
        </p:nvSpPr>
        <p:spPr/>
        <p:txBody>
          <a:bodyPr/>
          <a:lstStyle/>
          <a:p>
            <a:fld id="{D3C5119E-9174-424E-B029-DE8835BE96ED}" type="datetimeFigureOut">
              <a:rPr lang="en-IN" smtClean="0"/>
              <a:t>05-10-2023</a:t>
            </a:fld>
            <a:endParaRPr lang="en-IN" dirty="0"/>
          </a:p>
        </p:txBody>
      </p:sp>
      <p:sp>
        <p:nvSpPr>
          <p:cNvPr id="5" name="Footer Placeholder 4">
            <a:extLst>
              <a:ext uri="{FF2B5EF4-FFF2-40B4-BE49-F238E27FC236}">
                <a16:creationId xmlns:a16="http://schemas.microsoft.com/office/drawing/2014/main" id="{B6314DFF-63EE-CE41-1BDB-DBE558640A8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6F35EFA-5558-1D0D-8A9B-1B47290EF52D}"/>
              </a:ext>
            </a:extLst>
          </p:cNvPr>
          <p:cNvSpPr>
            <a:spLocks noGrp="1"/>
          </p:cNvSpPr>
          <p:nvPr>
            <p:ph type="sldNum" sz="quarter" idx="12"/>
          </p:nvPr>
        </p:nvSpPr>
        <p:spPr/>
        <p:txBody>
          <a:bodyPr/>
          <a:lstStyle/>
          <a:p>
            <a:fld id="{A56F1C5D-BDAD-4CB9-828A-CFB26E04EE83}" type="slidenum">
              <a:rPr lang="en-IN" smtClean="0"/>
              <a:t>‹#›</a:t>
            </a:fld>
            <a:endParaRPr lang="en-IN" dirty="0"/>
          </a:p>
        </p:txBody>
      </p:sp>
    </p:spTree>
    <p:extLst>
      <p:ext uri="{BB962C8B-B14F-4D97-AF65-F5344CB8AC3E}">
        <p14:creationId xmlns:p14="http://schemas.microsoft.com/office/powerpoint/2010/main" val="3603398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D0271-9520-DA9D-8ED8-A608965C6A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263772-6C35-4EA6-F11B-49FB71BE43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CF0D71-4F92-A6D2-2F8B-ABB7C01824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1DFB9A-1565-C742-299F-35FE42272E12}"/>
              </a:ext>
            </a:extLst>
          </p:cNvPr>
          <p:cNvSpPr>
            <a:spLocks noGrp="1"/>
          </p:cNvSpPr>
          <p:nvPr>
            <p:ph type="dt" sz="half" idx="10"/>
          </p:nvPr>
        </p:nvSpPr>
        <p:spPr/>
        <p:txBody>
          <a:bodyPr/>
          <a:lstStyle/>
          <a:p>
            <a:fld id="{D3C5119E-9174-424E-B029-DE8835BE96ED}" type="datetimeFigureOut">
              <a:rPr lang="en-IN" smtClean="0"/>
              <a:t>05-10-2023</a:t>
            </a:fld>
            <a:endParaRPr lang="en-IN" dirty="0"/>
          </a:p>
        </p:txBody>
      </p:sp>
      <p:sp>
        <p:nvSpPr>
          <p:cNvPr id="6" name="Footer Placeholder 5">
            <a:extLst>
              <a:ext uri="{FF2B5EF4-FFF2-40B4-BE49-F238E27FC236}">
                <a16:creationId xmlns:a16="http://schemas.microsoft.com/office/drawing/2014/main" id="{E71EA1A7-4093-3FC9-090A-B8FE4ED7C2E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8D58937-E030-69F3-761A-6954F7F777F5}"/>
              </a:ext>
            </a:extLst>
          </p:cNvPr>
          <p:cNvSpPr>
            <a:spLocks noGrp="1"/>
          </p:cNvSpPr>
          <p:nvPr>
            <p:ph type="sldNum" sz="quarter" idx="12"/>
          </p:nvPr>
        </p:nvSpPr>
        <p:spPr/>
        <p:txBody>
          <a:bodyPr/>
          <a:lstStyle/>
          <a:p>
            <a:fld id="{A56F1C5D-BDAD-4CB9-828A-CFB26E04EE83}" type="slidenum">
              <a:rPr lang="en-IN" smtClean="0"/>
              <a:t>‹#›</a:t>
            </a:fld>
            <a:endParaRPr lang="en-IN" dirty="0"/>
          </a:p>
        </p:txBody>
      </p:sp>
    </p:spTree>
    <p:extLst>
      <p:ext uri="{BB962C8B-B14F-4D97-AF65-F5344CB8AC3E}">
        <p14:creationId xmlns:p14="http://schemas.microsoft.com/office/powerpoint/2010/main" val="1110109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A7C24-89B3-813C-4E9A-A0421B34BF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48DE34-D9E7-CA89-E5E2-CB6212C780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5FED2D-B0FA-5F90-9092-4491095D46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5CD0C1-62CA-330B-85C9-8C6C93B86D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80A9DD-6093-195F-F6F0-D43C3579D2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67F953-4196-5885-78B3-44D2914455F0}"/>
              </a:ext>
            </a:extLst>
          </p:cNvPr>
          <p:cNvSpPr>
            <a:spLocks noGrp="1"/>
          </p:cNvSpPr>
          <p:nvPr>
            <p:ph type="dt" sz="half" idx="10"/>
          </p:nvPr>
        </p:nvSpPr>
        <p:spPr/>
        <p:txBody>
          <a:bodyPr/>
          <a:lstStyle/>
          <a:p>
            <a:fld id="{D3C5119E-9174-424E-B029-DE8835BE96ED}" type="datetimeFigureOut">
              <a:rPr lang="en-IN" smtClean="0"/>
              <a:t>05-10-2023</a:t>
            </a:fld>
            <a:endParaRPr lang="en-IN" dirty="0"/>
          </a:p>
        </p:txBody>
      </p:sp>
      <p:sp>
        <p:nvSpPr>
          <p:cNvPr id="8" name="Footer Placeholder 7">
            <a:extLst>
              <a:ext uri="{FF2B5EF4-FFF2-40B4-BE49-F238E27FC236}">
                <a16:creationId xmlns:a16="http://schemas.microsoft.com/office/drawing/2014/main" id="{764B9BE1-E55C-AE32-F050-F692377B9BB8}"/>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338D8A60-002F-F215-8935-90ADD80C8D07}"/>
              </a:ext>
            </a:extLst>
          </p:cNvPr>
          <p:cNvSpPr>
            <a:spLocks noGrp="1"/>
          </p:cNvSpPr>
          <p:nvPr>
            <p:ph type="sldNum" sz="quarter" idx="12"/>
          </p:nvPr>
        </p:nvSpPr>
        <p:spPr/>
        <p:txBody>
          <a:bodyPr/>
          <a:lstStyle/>
          <a:p>
            <a:fld id="{A56F1C5D-BDAD-4CB9-828A-CFB26E04EE83}" type="slidenum">
              <a:rPr lang="en-IN" smtClean="0"/>
              <a:t>‹#›</a:t>
            </a:fld>
            <a:endParaRPr lang="en-IN" dirty="0"/>
          </a:p>
        </p:txBody>
      </p:sp>
    </p:spTree>
    <p:extLst>
      <p:ext uri="{BB962C8B-B14F-4D97-AF65-F5344CB8AC3E}">
        <p14:creationId xmlns:p14="http://schemas.microsoft.com/office/powerpoint/2010/main" val="3708260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256F4-5022-DE1C-56FA-D2737919DF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B8D767-543A-A918-C56D-1EA3E66F6A2B}"/>
              </a:ext>
            </a:extLst>
          </p:cNvPr>
          <p:cNvSpPr>
            <a:spLocks noGrp="1"/>
          </p:cNvSpPr>
          <p:nvPr>
            <p:ph type="dt" sz="half" idx="10"/>
          </p:nvPr>
        </p:nvSpPr>
        <p:spPr/>
        <p:txBody>
          <a:bodyPr/>
          <a:lstStyle/>
          <a:p>
            <a:fld id="{D3C5119E-9174-424E-B029-DE8835BE96ED}" type="datetimeFigureOut">
              <a:rPr lang="en-IN" smtClean="0"/>
              <a:t>05-10-2023</a:t>
            </a:fld>
            <a:endParaRPr lang="en-IN" dirty="0"/>
          </a:p>
        </p:txBody>
      </p:sp>
      <p:sp>
        <p:nvSpPr>
          <p:cNvPr id="4" name="Footer Placeholder 3">
            <a:extLst>
              <a:ext uri="{FF2B5EF4-FFF2-40B4-BE49-F238E27FC236}">
                <a16:creationId xmlns:a16="http://schemas.microsoft.com/office/drawing/2014/main" id="{03DF639C-96ED-FB1F-C03C-E8EE9827446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E8BA9732-070C-EB6E-A26D-AD1A07BF7BE3}"/>
              </a:ext>
            </a:extLst>
          </p:cNvPr>
          <p:cNvSpPr>
            <a:spLocks noGrp="1"/>
          </p:cNvSpPr>
          <p:nvPr>
            <p:ph type="sldNum" sz="quarter" idx="12"/>
          </p:nvPr>
        </p:nvSpPr>
        <p:spPr/>
        <p:txBody>
          <a:bodyPr/>
          <a:lstStyle/>
          <a:p>
            <a:fld id="{A56F1C5D-BDAD-4CB9-828A-CFB26E04EE83}" type="slidenum">
              <a:rPr lang="en-IN" smtClean="0"/>
              <a:t>‹#›</a:t>
            </a:fld>
            <a:endParaRPr lang="en-IN" dirty="0"/>
          </a:p>
        </p:txBody>
      </p:sp>
    </p:spTree>
    <p:extLst>
      <p:ext uri="{BB962C8B-B14F-4D97-AF65-F5344CB8AC3E}">
        <p14:creationId xmlns:p14="http://schemas.microsoft.com/office/powerpoint/2010/main" val="1746658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508806-9D6D-D826-487F-2FA38ABD01FD}"/>
              </a:ext>
            </a:extLst>
          </p:cNvPr>
          <p:cNvSpPr>
            <a:spLocks noGrp="1"/>
          </p:cNvSpPr>
          <p:nvPr>
            <p:ph type="dt" sz="half" idx="10"/>
          </p:nvPr>
        </p:nvSpPr>
        <p:spPr/>
        <p:txBody>
          <a:bodyPr/>
          <a:lstStyle/>
          <a:p>
            <a:fld id="{D3C5119E-9174-424E-B029-DE8835BE96ED}" type="datetimeFigureOut">
              <a:rPr lang="en-IN" smtClean="0"/>
              <a:t>05-10-2023</a:t>
            </a:fld>
            <a:endParaRPr lang="en-IN" dirty="0"/>
          </a:p>
        </p:txBody>
      </p:sp>
      <p:sp>
        <p:nvSpPr>
          <p:cNvPr id="3" name="Footer Placeholder 2">
            <a:extLst>
              <a:ext uri="{FF2B5EF4-FFF2-40B4-BE49-F238E27FC236}">
                <a16:creationId xmlns:a16="http://schemas.microsoft.com/office/drawing/2014/main" id="{DAF407B5-E2D2-DEF7-5476-3187B2A6758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5B77207-36FD-1B71-0B45-D45A5A460DBA}"/>
              </a:ext>
            </a:extLst>
          </p:cNvPr>
          <p:cNvSpPr>
            <a:spLocks noGrp="1"/>
          </p:cNvSpPr>
          <p:nvPr>
            <p:ph type="sldNum" sz="quarter" idx="12"/>
          </p:nvPr>
        </p:nvSpPr>
        <p:spPr/>
        <p:txBody>
          <a:bodyPr/>
          <a:lstStyle/>
          <a:p>
            <a:fld id="{A56F1C5D-BDAD-4CB9-828A-CFB26E04EE83}" type="slidenum">
              <a:rPr lang="en-IN" smtClean="0"/>
              <a:t>‹#›</a:t>
            </a:fld>
            <a:endParaRPr lang="en-IN" dirty="0"/>
          </a:p>
        </p:txBody>
      </p:sp>
    </p:spTree>
    <p:extLst>
      <p:ext uri="{BB962C8B-B14F-4D97-AF65-F5344CB8AC3E}">
        <p14:creationId xmlns:p14="http://schemas.microsoft.com/office/powerpoint/2010/main" val="2650293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4CC53-EA91-3292-79F7-A9687E7171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6F35B2-4CC2-95FD-D361-79B06F1D36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E54812-44C1-BCD6-C2A9-588F91608F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CC7829-3426-39C2-4A48-61414572ADD8}"/>
              </a:ext>
            </a:extLst>
          </p:cNvPr>
          <p:cNvSpPr>
            <a:spLocks noGrp="1"/>
          </p:cNvSpPr>
          <p:nvPr>
            <p:ph type="dt" sz="half" idx="10"/>
          </p:nvPr>
        </p:nvSpPr>
        <p:spPr/>
        <p:txBody>
          <a:bodyPr/>
          <a:lstStyle/>
          <a:p>
            <a:fld id="{D3C5119E-9174-424E-B029-DE8835BE96ED}" type="datetimeFigureOut">
              <a:rPr lang="en-IN" smtClean="0"/>
              <a:t>05-10-2023</a:t>
            </a:fld>
            <a:endParaRPr lang="en-IN" dirty="0"/>
          </a:p>
        </p:txBody>
      </p:sp>
      <p:sp>
        <p:nvSpPr>
          <p:cNvPr id="6" name="Footer Placeholder 5">
            <a:extLst>
              <a:ext uri="{FF2B5EF4-FFF2-40B4-BE49-F238E27FC236}">
                <a16:creationId xmlns:a16="http://schemas.microsoft.com/office/drawing/2014/main" id="{00D6B617-0412-4B98-9213-D95F1B360F8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4439A5F-6ED4-B89B-2AA2-E0ED46798FAB}"/>
              </a:ext>
            </a:extLst>
          </p:cNvPr>
          <p:cNvSpPr>
            <a:spLocks noGrp="1"/>
          </p:cNvSpPr>
          <p:nvPr>
            <p:ph type="sldNum" sz="quarter" idx="12"/>
          </p:nvPr>
        </p:nvSpPr>
        <p:spPr/>
        <p:txBody>
          <a:bodyPr/>
          <a:lstStyle/>
          <a:p>
            <a:fld id="{A56F1C5D-BDAD-4CB9-828A-CFB26E04EE83}" type="slidenum">
              <a:rPr lang="en-IN" smtClean="0"/>
              <a:t>‹#›</a:t>
            </a:fld>
            <a:endParaRPr lang="en-IN" dirty="0"/>
          </a:p>
        </p:txBody>
      </p:sp>
    </p:spTree>
    <p:extLst>
      <p:ext uri="{BB962C8B-B14F-4D97-AF65-F5344CB8AC3E}">
        <p14:creationId xmlns:p14="http://schemas.microsoft.com/office/powerpoint/2010/main" val="78156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2B8B-B528-D46D-50FF-9B4497D550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154971-3BF0-B95B-AFAA-B8F8641E9D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CDC32EEF-A803-638D-65F2-8B27AFB1F7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9F7437-2105-E9E0-AC42-71EA1D7E624B}"/>
              </a:ext>
            </a:extLst>
          </p:cNvPr>
          <p:cNvSpPr>
            <a:spLocks noGrp="1"/>
          </p:cNvSpPr>
          <p:nvPr>
            <p:ph type="dt" sz="half" idx="10"/>
          </p:nvPr>
        </p:nvSpPr>
        <p:spPr/>
        <p:txBody>
          <a:bodyPr/>
          <a:lstStyle/>
          <a:p>
            <a:fld id="{D3C5119E-9174-424E-B029-DE8835BE96ED}" type="datetimeFigureOut">
              <a:rPr lang="en-IN" smtClean="0"/>
              <a:t>05-10-2023</a:t>
            </a:fld>
            <a:endParaRPr lang="en-IN" dirty="0"/>
          </a:p>
        </p:txBody>
      </p:sp>
      <p:sp>
        <p:nvSpPr>
          <p:cNvPr id="6" name="Footer Placeholder 5">
            <a:extLst>
              <a:ext uri="{FF2B5EF4-FFF2-40B4-BE49-F238E27FC236}">
                <a16:creationId xmlns:a16="http://schemas.microsoft.com/office/drawing/2014/main" id="{68920883-F879-A5E0-1277-CE93E4EB969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40E28ED-06DC-C339-AF70-3E42E0EA15C8}"/>
              </a:ext>
            </a:extLst>
          </p:cNvPr>
          <p:cNvSpPr>
            <a:spLocks noGrp="1"/>
          </p:cNvSpPr>
          <p:nvPr>
            <p:ph type="sldNum" sz="quarter" idx="12"/>
          </p:nvPr>
        </p:nvSpPr>
        <p:spPr/>
        <p:txBody>
          <a:bodyPr/>
          <a:lstStyle/>
          <a:p>
            <a:fld id="{A56F1C5D-BDAD-4CB9-828A-CFB26E04EE83}" type="slidenum">
              <a:rPr lang="en-IN" smtClean="0"/>
              <a:t>‹#›</a:t>
            </a:fld>
            <a:endParaRPr lang="en-IN" dirty="0"/>
          </a:p>
        </p:txBody>
      </p:sp>
    </p:spTree>
    <p:extLst>
      <p:ext uri="{BB962C8B-B14F-4D97-AF65-F5344CB8AC3E}">
        <p14:creationId xmlns:p14="http://schemas.microsoft.com/office/powerpoint/2010/main" val="3270489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9BBE5E-196F-A917-D6A4-740470ABE0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91F7A0-A80B-C138-D7FC-081E816A51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094FD8-2E3E-C3BC-53A7-E85079634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C5119E-9174-424E-B029-DE8835BE96ED}" type="datetimeFigureOut">
              <a:rPr lang="en-IN" smtClean="0"/>
              <a:t>05-10-2023</a:t>
            </a:fld>
            <a:endParaRPr lang="en-IN" dirty="0"/>
          </a:p>
        </p:txBody>
      </p:sp>
      <p:sp>
        <p:nvSpPr>
          <p:cNvPr id="5" name="Footer Placeholder 4">
            <a:extLst>
              <a:ext uri="{FF2B5EF4-FFF2-40B4-BE49-F238E27FC236}">
                <a16:creationId xmlns:a16="http://schemas.microsoft.com/office/drawing/2014/main" id="{C5BC9F95-B5E2-CA2A-230C-1F98EBE66C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A89585FA-A655-0F7C-9CE1-DD0DF24383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6F1C5D-BDAD-4CB9-828A-CFB26E04EE83}" type="slidenum">
              <a:rPr lang="en-IN" smtClean="0"/>
              <a:t>‹#›</a:t>
            </a:fld>
            <a:endParaRPr lang="en-IN" dirty="0"/>
          </a:p>
        </p:txBody>
      </p:sp>
    </p:spTree>
    <p:extLst>
      <p:ext uri="{BB962C8B-B14F-4D97-AF65-F5344CB8AC3E}">
        <p14:creationId xmlns:p14="http://schemas.microsoft.com/office/powerpoint/2010/main" val="1347858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Picture 39" descr="A cut-out of a house with shadow at the back">
            <a:extLst>
              <a:ext uri="{FF2B5EF4-FFF2-40B4-BE49-F238E27FC236}">
                <a16:creationId xmlns:a16="http://schemas.microsoft.com/office/drawing/2014/main" id="{E072D6CD-54E3-8A1A-6DBF-2B410BD98444}"/>
              </a:ext>
            </a:extLst>
          </p:cNvPr>
          <p:cNvPicPr>
            <a:picLocks noChangeAspect="1"/>
          </p:cNvPicPr>
          <p:nvPr/>
        </p:nvPicPr>
        <p:blipFill rotWithShape="1">
          <a:blip r:embed="rId2">
            <a:alphaModFix amt="50000"/>
          </a:blip>
          <a:srcRect t="13127"/>
          <a:stretch/>
        </p:blipFill>
        <p:spPr>
          <a:xfrm>
            <a:off x="20" y="1"/>
            <a:ext cx="12191980" cy="6857999"/>
          </a:xfrm>
          <a:prstGeom prst="rect">
            <a:avLst/>
          </a:prstGeom>
        </p:spPr>
      </p:pic>
      <p:sp>
        <p:nvSpPr>
          <p:cNvPr id="2" name="Title 1">
            <a:extLst>
              <a:ext uri="{FF2B5EF4-FFF2-40B4-BE49-F238E27FC236}">
                <a16:creationId xmlns:a16="http://schemas.microsoft.com/office/drawing/2014/main" id="{EFF7901B-618F-12C3-81AA-5AFFB6BADB9F}"/>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House Price Prediction </a:t>
            </a:r>
            <a:endParaRPr lang="en-IN" dirty="0">
              <a:solidFill>
                <a:srgbClr val="FFFFFF"/>
              </a:solidFill>
            </a:endParaRPr>
          </a:p>
        </p:txBody>
      </p:sp>
      <p:sp>
        <p:nvSpPr>
          <p:cNvPr id="3" name="Subtitle 2">
            <a:extLst>
              <a:ext uri="{FF2B5EF4-FFF2-40B4-BE49-F238E27FC236}">
                <a16:creationId xmlns:a16="http://schemas.microsoft.com/office/drawing/2014/main" id="{E26219E3-019F-4C2D-767B-DBE2C9369EBF}"/>
              </a:ext>
            </a:extLst>
          </p:cNvPr>
          <p:cNvSpPr>
            <a:spLocks noGrp="1"/>
          </p:cNvSpPr>
          <p:nvPr>
            <p:ph type="subTitle" idx="1"/>
          </p:nvPr>
        </p:nvSpPr>
        <p:spPr>
          <a:xfrm>
            <a:off x="1524000" y="4159404"/>
            <a:ext cx="9144000" cy="1098395"/>
          </a:xfrm>
        </p:spPr>
        <p:txBody>
          <a:bodyPr>
            <a:normAutofit/>
          </a:bodyPr>
          <a:lstStyle/>
          <a:p>
            <a:r>
              <a:rPr lang="en-US" dirty="0">
                <a:solidFill>
                  <a:srgbClr val="FFFFFF"/>
                </a:solidFill>
              </a:rPr>
              <a:t>By: Anil Kumar (21/BCADS03)</a:t>
            </a:r>
          </a:p>
        </p:txBody>
      </p:sp>
    </p:spTree>
    <p:extLst>
      <p:ext uri="{BB962C8B-B14F-4D97-AF65-F5344CB8AC3E}">
        <p14:creationId xmlns:p14="http://schemas.microsoft.com/office/powerpoint/2010/main" val="247137190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C4090C-8068-DA4C-E2B4-92999B6E5DCF}"/>
              </a:ext>
            </a:extLst>
          </p:cNvPr>
          <p:cNvSpPr>
            <a:spLocks noGrp="1"/>
          </p:cNvSpPr>
          <p:nvPr>
            <p:ph type="title"/>
          </p:nvPr>
        </p:nvSpPr>
        <p:spPr>
          <a:xfrm>
            <a:off x="1179576" y="1261423"/>
            <a:ext cx="9829800" cy="1325880"/>
          </a:xfrm>
        </p:spPr>
        <p:txBody>
          <a:bodyPr anchor="b">
            <a:normAutofit/>
          </a:bodyPr>
          <a:lstStyle/>
          <a:p>
            <a:pPr algn="ctr"/>
            <a:r>
              <a:rPr lang="en-GB" sz="3600">
                <a:solidFill>
                  <a:schemeClr val="tx2"/>
                </a:solidFill>
              </a:rPr>
              <a:t>One Hot Encoding</a:t>
            </a:r>
            <a:endParaRPr lang="en-IN" sz="3600">
              <a:solidFill>
                <a:schemeClr val="tx2"/>
              </a:solidFill>
            </a:endParaRPr>
          </a:p>
        </p:txBody>
      </p:sp>
      <p:grpSp>
        <p:nvGrpSpPr>
          <p:cNvPr id="25" name="Group 24">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26" name="Freeform: Shape 25">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CA011F82-5A06-43B6-0F94-E4C52DE6C024}"/>
              </a:ext>
            </a:extLst>
          </p:cNvPr>
          <p:cNvSpPr>
            <a:spLocks noGrp="1"/>
          </p:cNvSpPr>
          <p:nvPr>
            <p:ph idx="1"/>
          </p:nvPr>
        </p:nvSpPr>
        <p:spPr>
          <a:xfrm>
            <a:off x="804672" y="2827419"/>
            <a:ext cx="5126896" cy="3227626"/>
          </a:xfrm>
        </p:spPr>
        <p:txBody>
          <a:bodyPr anchor="ctr">
            <a:normAutofit/>
          </a:bodyPr>
          <a:lstStyle/>
          <a:p>
            <a:r>
              <a:rPr lang="en-GB" sz="1800" b="0" i="0">
                <a:solidFill>
                  <a:schemeClr val="tx2"/>
                </a:solidFill>
                <a:effectLst/>
                <a:latin typeface="Roboto" panose="02000000000000000000" pitchFamily="2" charset="0"/>
              </a:rPr>
              <a:t>This technique is used to convert the categorical variables into numeric values. </a:t>
            </a:r>
          </a:p>
          <a:p>
            <a:r>
              <a:rPr lang="en-GB" sz="1800" b="0" i="0">
                <a:solidFill>
                  <a:schemeClr val="tx2"/>
                </a:solidFill>
                <a:effectLst/>
                <a:latin typeface="Roboto" panose="02000000000000000000" pitchFamily="2" charset="0"/>
              </a:rPr>
              <a:t>Our dataset contains a categorical variable which is "location".</a:t>
            </a:r>
          </a:p>
          <a:p>
            <a:r>
              <a:rPr lang="en-GB" sz="1800" b="0" i="0">
                <a:solidFill>
                  <a:schemeClr val="tx2"/>
                </a:solidFill>
                <a:effectLst/>
                <a:latin typeface="Roboto" panose="02000000000000000000" pitchFamily="2" charset="0"/>
              </a:rPr>
              <a:t>We have used one hot encoding method to convert them as numeric values.</a:t>
            </a:r>
          </a:p>
          <a:p>
            <a:r>
              <a:rPr lang="en-GB" sz="1800">
                <a:solidFill>
                  <a:schemeClr val="tx2"/>
                </a:solidFill>
                <a:latin typeface="Roboto" panose="02000000000000000000" pitchFamily="2" charset="0"/>
              </a:rPr>
              <a:t>As we can see the location name 1</a:t>
            </a:r>
            <a:r>
              <a:rPr lang="en-GB" sz="1800" baseline="30000">
                <a:solidFill>
                  <a:schemeClr val="tx2"/>
                </a:solidFill>
                <a:latin typeface="Roboto" panose="02000000000000000000" pitchFamily="2" charset="0"/>
              </a:rPr>
              <a:t>st</a:t>
            </a:r>
            <a:r>
              <a:rPr lang="en-GB" sz="1800">
                <a:solidFill>
                  <a:schemeClr val="tx2"/>
                </a:solidFill>
                <a:latin typeface="Roboto" panose="02000000000000000000" pitchFamily="2" charset="0"/>
              </a:rPr>
              <a:t> Block Jayanagar having the value 1 and the rest of locations are treated as 0.</a:t>
            </a:r>
            <a:endParaRPr lang="en-IN" sz="1800">
              <a:solidFill>
                <a:schemeClr val="tx2"/>
              </a:solidFill>
            </a:endParaRPr>
          </a:p>
        </p:txBody>
      </p:sp>
      <p:grpSp>
        <p:nvGrpSpPr>
          <p:cNvPr id="31" name="Group 30">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32" name="Freeform: Shape 31">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5" name="Freeform: Shape 34">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552962EC-0E9E-AC94-6A4B-3C34280EF0BF}"/>
              </a:ext>
            </a:extLst>
          </p:cNvPr>
          <p:cNvPicPr>
            <a:picLocks noChangeAspect="1"/>
          </p:cNvPicPr>
          <p:nvPr/>
        </p:nvPicPr>
        <p:blipFill>
          <a:blip r:embed="rId2"/>
          <a:stretch>
            <a:fillRect/>
          </a:stretch>
        </p:blipFill>
        <p:spPr>
          <a:xfrm>
            <a:off x="6429378" y="3501628"/>
            <a:ext cx="4954693" cy="1889501"/>
          </a:xfrm>
          <a:prstGeom prst="rect">
            <a:avLst/>
          </a:prstGeom>
        </p:spPr>
      </p:pic>
    </p:spTree>
    <p:extLst>
      <p:ext uri="{BB962C8B-B14F-4D97-AF65-F5344CB8AC3E}">
        <p14:creationId xmlns:p14="http://schemas.microsoft.com/office/powerpoint/2010/main" val="3994737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32" name="Rectangle 3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468493-C5CD-DCDE-59DB-CCFAAFE19970}"/>
              </a:ext>
            </a:extLst>
          </p:cNvPr>
          <p:cNvSpPr>
            <a:spLocks noGrp="1"/>
          </p:cNvSpPr>
          <p:nvPr>
            <p:ph type="title"/>
          </p:nvPr>
        </p:nvSpPr>
        <p:spPr>
          <a:xfrm>
            <a:off x="1043631" y="873940"/>
            <a:ext cx="5052369" cy="1035781"/>
          </a:xfrm>
        </p:spPr>
        <p:txBody>
          <a:bodyPr anchor="ctr">
            <a:normAutofit/>
          </a:bodyPr>
          <a:lstStyle/>
          <a:p>
            <a:r>
              <a:rPr lang="en-GB" sz="3600"/>
              <a:t>Model Creation</a:t>
            </a:r>
            <a:endParaRPr lang="en-IN" sz="3600"/>
          </a:p>
        </p:txBody>
      </p:sp>
      <p:sp>
        <p:nvSpPr>
          <p:cNvPr id="3" name="Content Placeholder 2">
            <a:extLst>
              <a:ext uri="{FF2B5EF4-FFF2-40B4-BE49-F238E27FC236}">
                <a16:creationId xmlns:a16="http://schemas.microsoft.com/office/drawing/2014/main" id="{BB4673CB-FC2A-753C-BF02-9A88BF6B5CDE}"/>
              </a:ext>
            </a:extLst>
          </p:cNvPr>
          <p:cNvSpPr>
            <a:spLocks noGrp="1"/>
          </p:cNvSpPr>
          <p:nvPr>
            <p:ph idx="1"/>
          </p:nvPr>
        </p:nvSpPr>
        <p:spPr>
          <a:xfrm>
            <a:off x="1045029" y="2524721"/>
            <a:ext cx="4991629" cy="3677123"/>
          </a:xfrm>
        </p:spPr>
        <p:txBody>
          <a:bodyPr anchor="ctr">
            <a:normAutofit/>
          </a:bodyPr>
          <a:lstStyle/>
          <a:p>
            <a:r>
              <a:rPr lang="en-GB" sz="1800" b="0" i="0">
                <a:effectLst/>
                <a:latin typeface="Roboto" panose="02000000000000000000" pitchFamily="2" charset="0"/>
              </a:rPr>
              <a:t>The process of modelling means training a machine learning algorithm to predict the labels from the features. </a:t>
            </a:r>
          </a:p>
          <a:p>
            <a:r>
              <a:rPr lang="en-GB" sz="1800" b="0" i="0">
                <a:effectLst/>
                <a:latin typeface="Roboto" panose="02000000000000000000" pitchFamily="2" charset="0"/>
              </a:rPr>
              <a:t>We have used Linear Regression algorithm for training and testing of the model. </a:t>
            </a:r>
          </a:p>
          <a:p>
            <a:r>
              <a:rPr lang="en-GB" sz="1800" b="0" i="0">
                <a:effectLst/>
                <a:latin typeface="Roboto" panose="02000000000000000000" pitchFamily="2" charset="0"/>
              </a:rPr>
              <a:t>The accuracy rate of our model is 89% which is pretty good.</a:t>
            </a:r>
            <a:endParaRPr lang="en-IN" sz="1800"/>
          </a:p>
        </p:txBody>
      </p:sp>
      <p:sp>
        <p:nvSpPr>
          <p:cNvPr id="38" name="Rectangle 37">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2D88B60-90DE-5A06-8F15-C387E1FE722D}"/>
              </a:ext>
            </a:extLst>
          </p:cNvPr>
          <p:cNvPicPr>
            <a:picLocks noChangeAspect="1"/>
          </p:cNvPicPr>
          <p:nvPr/>
        </p:nvPicPr>
        <p:blipFill>
          <a:blip r:embed="rId2"/>
          <a:stretch>
            <a:fillRect/>
          </a:stretch>
        </p:blipFill>
        <p:spPr>
          <a:xfrm>
            <a:off x="6930493" y="2655174"/>
            <a:ext cx="4223252" cy="1607935"/>
          </a:xfrm>
          <a:prstGeom prst="rect">
            <a:avLst/>
          </a:prstGeom>
        </p:spPr>
      </p:pic>
      <p:cxnSp>
        <p:nvCxnSpPr>
          <p:cNvPr id="40" name="Straight Connector 3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4562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290B1-4B65-45F4-D34F-149438CF6324}"/>
              </a:ext>
            </a:extLst>
          </p:cNvPr>
          <p:cNvSpPr>
            <a:spLocks noGrp="1"/>
          </p:cNvSpPr>
          <p:nvPr>
            <p:ph type="title"/>
          </p:nvPr>
        </p:nvSpPr>
        <p:spPr>
          <a:xfrm>
            <a:off x="645064" y="525982"/>
            <a:ext cx="4282983" cy="1200361"/>
          </a:xfrm>
        </p:spPr>
        <p:txBody>
          <a:bodyPr anchor="b">
            <a:normAutofit/>
          </a:bodyPr>
          <a:lstStyle/>
          <a:p>
            <a:r>
              <a:rPr lang="en-GB" sz="3600"/>
              <a:t>K-Fold Cross Validation</a:t>
            </a:r>
            <a:endParaRPr lang="en-IN" sz="3600"/>
          </a:p>
        </p:txBody>
      </p:sp>
      <p:sp>
        <p:nvSpPr>
          <p:cNvPr id="32" name="Rectangle 3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81B9EA-6920-2413-033D-712120F9C5CA}"/>
              </a:ext>
            </a:extLst>
          </p:cNvPr>
          <p:cNvSpPr>
            <a:spLocks noGrp="1"/>
          </p:cNvSpPr>
          <p:nvPr>
            <p:ph idx="1"/>
          </p:nvPr>
        </p:nvSpPr>
        <p:spPr>
          <a:xfrm>
            <a:off x="645066" y="2031101"/>
            <a:ext cx="4282984" cy="3511943"/>
          </a:xfrm>
        </p:spPr>
        <p:txBody>
          <a:bodyPr anchor="ctr">
            <a:normAutofit/>
          </a:bodyPr>
          <a:lstStyle/>
          <a:p>
            <a:r>
              <a:rPr lang="en-GB" sz="1500" b="0" i="0">
                <a:effectLst/>
                <a:latin typeface="Roboto" panose="02000000000000000000" pitchFamily="2" charset="0"/>
              </a:rPr>
              <a:t>Cross-validation is a statistical method used to estimate the skill of machine learning models.</a:t>
            </a:r>
          </a:p>
          <a:p>
            <a:r>
              <a:rPr lang="en-GB" sz="1500" b="0" i="0">
                <a:effectLst/>
                <a:latin typeface="Roboto" panose="02000000000000000000" pitchFamily="2" charset="0"/>
              </a:rPr>
              <a:t>It is commonly used in applied machine learning to compare and select a model for a given predictive modelling problem because it is easy to understand, easy to implement, and results in skill estimates that generally have a lower bias than other methods. </a:t>
            </a:r>
          </a:p>
          <a:p>
            <a:r>
              <a:rPr lang="en-GB" sz="1500" b="0" i="0">
                <a:effectLst/>
                <a:latin typeface="Roboto" panose="02000000000000000000" pitchFamily="2" charset="0"/>
              </a:rPr>
              <a:t>After applying k-fold cross validation method into our final dataset, we find our accuracy rate is more than 84% all the time.</a:t>
            </a:r>
            <a:endParaRPr lang="en-IN" sz="1500"/>
          </a:p>
        </p:txBody>
      </p:sp>
      <p:sp>
        <p:nvSpPr>
          <p:cNvPr id="34" name="Rectangle 3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code&#10;&#10;Description automatically generated">
            <a:extLst>
              <a:ext uri="{FF2B5EF4-FFF2-40B4-BE49-F238E27FC236}">
                <a16:creationId xmlns:a16="http://schemas.microsoft.com/office/drawing/2014/main" id="{40258C32-40E2-739B-0250-02FF96C380D3}"/>
              </a:ext>
            </a:extLst>
          </p:cNvPr>
          <p:cNvPicPr>
            <a:picLocks noChangeAspect="1"/>
          </p:cNvPicPr>
          <p:nvPr/>
        </p:nvPicPr>
        <p:blipFill>
          <a:blip r:embed="rId2"/>
          <a:stretch>
            <a:fillRect/>
          </a:stretch>
        </p:blipFill>
        <p:spPr>
          <a:xfrm>
            <a:off x="5987738" y="2383263"/>
            <a:ext cx="5628018" cy="1858603"/>
          </a:xfrm>
          <a:prstGeom prst="rect">
            <a:avLst/>
          </a:prstGeom>
        </p:spPr>
      </p:pic>
    </p:spTree>
    <p:extLst>
      <p:ext uri="{BB962C8B-B14F-4D97-AF65-F5344CB8AC3E}">
        <p14:creationId xmlns:p14="http://schemas.microsoft.com/office/powerpoint/2010/main" val="2483901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2" name="Rectangle 11">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851AC14-BF63-CCD6-D1B8-42E7B60FC09A}"/>
              </a:ext>
            </a:extLst>
          </p:cNvPr>
          <p:cNvSpPr>
            <a:spLocks noGrp="1"/>
          </p:cNvSpPr>
          <p:nvPr>
            <p:ph type="title"/>
          </p:nvPr>
        </p:nvSpPr>
        <p:spPr>
          <a:xfrm>
            <a:off x="755484" y="739835"/>
            <a:ext cx="3702580" cy="1616203"/>
          </a:xfrm>
        </p:spPr>
        <p:txBody>
          <a:bodyPr anchor="b">
            <a:normAutofit/>
          </a:bodyPr>
          <a:lstStyle/>
          <a:p>
            <a:r>
              <a:rPr lang="en-GB" sz="3200">
                <a:solidFill>
                  <a:srgbClr val="FFFFFF"/>
                </a:solidFill>
              </a:rPr>
              <a:t>Result/Output</a:t>
            </a:r>
            <a:endParaRPr lang="en-IN" sz="3200">
              <a:solidFill>
                <a:srgbClr val="FFFFFF"/>
              </a:solidFill>
            </a:endParaRPr>
          </a:p>
        </p:txBody>
      </p:sp>
      <p:sp>
        <p:nvSpPr>
          <p:cNvPr id="3" name="Content Placeholder 2">
            <a:extLst>
              <a:ext uri="{FF2B5EF4-FFF2-40B4-BE49-F238E27FC236}">
                <a16:creationId xmlns:a16="http://schemas.microsoft.com/office/drawing/2014/main" id="{397FABD0-47E4-4596-E4AD-C8E290839A9A}"/>
              </a:ext>
            </a:extLst>
          </p:cNvPr>
          <p:cNvSpPr>
            <a:spLocks noGrp="1"/>
          </p:cNvSpPr>
          <p:nvPr>
            <p:ph idx="1"/>
          </p:nvPr>
        </p:nvSpPr>
        <p:spPr>
          <a:xfrm>
            <a:off x="755484" y="2459116"/>
            <a:ext cx="3702579" cy="3524823"/>
          </a:xfrm>
        </p:spPr>
        <p:txBody>
          <a:bodyPr>
            <a:normAutofit/>
          </a:bodyPr>
          <a:lstStyle/>
          <a:p>
            <a:r>
              <a:rPr lang="en-GB" sz="2000">
                <a:solidFill>
                  <a:srgbClr val="FFFFFF"/>
                </a:solidFill>
              </a:rPr>
              <a:t>We created a function to predict the house price.</a:t>
            </a:r>
          </a:p>
          <a:p>
            <a:r>
              <a:rPr lang="en-GB" sz="2000">
                <a:solidFill>
                  <a:srgbClr val="FFFFFF"/>
                </a:solidFill>
              </a:rPr>
              <a:t>Our function be like “predict_price(location, total_sqft, bath, bhk)”.</a:t>
            </a:r>
          </a:p>
          <a:p>
            <a:r>
              <a:rPr lang="en-GB" sz="2000">
                <a:solidFill>
                  <a:srgbClr val="FFFFFF"/>
                </a:solidFill>
              </a:rPr>
              <a:t>When we pass the values into our function it will predict house price for us. </a:t>
            </a:r>
            <a:endParaRPr lang="en-IN" sz="2000">
              <a:solidFill>
                <a:srgbClr val="FFFFFF"/>
              </a:solidFill>
            </a:endParaRPr>
          </a:p>
        </p:txBody>
      </p:sp>
      <p:pic>
        <p:nvPicPr>
          <p:cNvPr id="6" name="Picture 5" descr="A screenshot of a computer&#10;&#10;Description automatically generated">
            <a:extLst>
              <a:ext uri="{FF2B5EF4-FFF2-40B4-BE49-F238E27FC236}">
                <a16:creationId xmlns:a16="http://schemas.microsoft.com/office/drawing/2014/main" id="{F5ED162A-E244-DEAF-FEC2-1C171F18DDDF}"/>
              </a:ext>
            </a:extLst>
          </p:cNvPr>
          <p:cNvPicPr>
            <a:picLocks noChangeAspect="1"/>
          </p:cNvPicPr>
          <p:nvPr/>
        </p:nvPicPr>
        <p:blipFill>
          <a:blip r:embed="rId2"/>
          <a:stretch>
            <a:fillRect/>
          </a:stretch>
        </p:blipFill>
        <p:spPr>
          <a:xfrm>
            <a:off x="6005304" y="2171872"/>
            <a:ext cx="5407002" cy="2514255"/>
          </a:xfrm>
          <a:prstGeom prst="rect">
            <a:avLst/>
          </a:prstGeom>
        </p:spPr>
      </p:pic>
    </p:spTree>
    <p:extLst>
      <p:ext uri="{BB962C8B-B14F-4D97-AF65-F5344CB8AC3E}">
        <p14:creationId xmlns:p14="http://schemas.microsoft.com/office/powerpoint/2010/main" val="7525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2C83BC-D262-BD46-4787-FADDFFDF52D9}"/>
              </a:ext>
            </a:extLst>
          </p:cNvPr>
          <p:cNvSpPr>
            <a:spLocks noGrp="1"/>
          </p:cNvSpPr>
          <p:nvPr>
            <p:ph type="title"/>
          </p:nvPr>
        </p:nvSpPr>
        <p:spPr>
          <a:xfrm>
            <a:off x="761800" y="762001"/>
            <a:ext cx="5334197" cy="1708242"/>
          </a:xfrm>
        </p:spPr>
        <p:txBody>
          <a:bodyPr anchor="ctr">
            <a:normAutofit/>
          </a:bodyPr>
          <a:lstStyle/>
          <a:p>
            <a:r>
              <a:rPr lang="en-US" sz="4000"/>
              <a:t>Hardware Requirements</a:t>
            </a:r>
            <a:endParaRPr lang="en-IN" sz="4000"/>
          </a:p>
        </p:txBody>
      </p:sp>
      <p:sp>
        <p:nvSpPr>
          <p:cNvPr id="3" name="Content Placeholder 2">
            <a:extLst>
              <a:ext uri="{FF2B5EF4-FFF2-40B4-BE49-F238E27FC236}">
                <a16:creationId xmlns:a16="http://schemas.microsoft.com/office/drawing/2014/main" id="{FD1BF546-8109-9AF1-595B-1F5DD12DB477}"/>
              </a:ext>
            </a:extLst>
          </p:cNvPr>
          <p:cNvSpPr>
            <a:spLocks noGrp="1"/>
          </p:cNvSpPr>
          <p:nvPr>
            <p:ph idx="1"/>
          </p:nvPr>
        </p:nvSpPr>
        <p:spPr>
          <a:xfrm>
            <a:off x="761800" y="2470244"/>
            <a:ext cx="5334197" cy="3769835"/>
          </a:xfrm>
        </p:spPr>
        <p:txBody>
          <a:bodyPr vert="horz" lIns="91440" tIns="45720" rIns="91440" bIns="45720" rtlCol="0" anchor="ctr">
            <a:normAutofit/>
          </a:bodyPr>
          <a:lstStyle/>
          <a:p>
            <a:r>
              <a:rPr lang="en-US" sz="2000" dirty="0">
                <a:ea typeface="+mn-lt"/>
                <a:cs typeface="+mn-lt"/>
              </a:rPr>
              <a:t>Computer Desktop or Laptop</a:t>
            </a:r>
          </a:p>
          <a:p>
            <a:pPr lvl="1"/>
            <a:r>
              <a:rPr lang="en-US" sz="2000" dirty="0">
                <a:ea typeface="+mn-lt"/>
                <a:cs typeface="+mn-lt"/>
              </a:rPr>
              <a:t>System will be using </a:t>
            </a:r>
            <a:endParaRPr lang="en-US" sz="2000" dirty="0">
              <a:cs typeface="Calibri"/>
            </a:endParaRPr>
          </a:p>
          <a:p>
            <a:pPr lvl="1"/>
            <a:r>
              <a:rPr lang="en-US" sz="2000" dirty="0">
                <a:ea typeface="+mn-lt"/>
                <a:cs typeface="+mn-lt"/>
              </a:rPr>
              <a:t>Processor : Core2Duo </a:t>
            </a:r>
          </a:p>
          <a:p>
            <a:pPr lvl="1"/>
            <a:r>
              <a:rPr lang="en-US" sz="2000" dirty="0">
                <a:ea typeface="+mn-lt"/>
                <a:cs typeface="+mn-lt"/>
              </a:rPr>
              <a:t>Main Memory : 4GB RAM </a:t>
            </a:r>
          </a:p>
          <a:p>
            <a:pPr lvl="1"/>
            <a:r>
              <a:rPr lang="en-US" sz="2000" dirty="0">
                <a:ea typeface="+mn-lt"/>
                <a:cs typeface="+mn-lt"/>
              </a:rPr>
              <a:t>Hard Disk : 320GB </a:t>
            </a:r>
          </a:p>
          <a:p>
            <a:pPr lvl="1"/>
            <a:r>
              <a:rPr lang="en-US" sz="2000" dirty="0">
                <a:ea typeface="+mn-lt"/>
                <a:cs typeface="+mn-lt"/>
              </a:rPr>
              <a:t>Display : 14" Monitor </a:t>
            </a:r>
          </a:p>
          <a:p>
            <a:pPr marL="457200" lvl="1" indent="0">
              <a:buNone/>
            </a:pPr>
            <a:endParaRPr lang="en-US" sz="2000" dirty="0">
              <a:cs typeface="Calibri"/>
            </a:endParaRPr>
          </a:p>
          <a:p>
            <a:endParaRPr lang="en-US" sz="2000" dirty="0">
              <a:cs typeface="Calibri"/>
            </a:endParaRPr>
          </a:p>
        </p:txBody>
      </p:sp>
      <p:pic>
        <p:nvPicPr>
          <p:cNvPr id="14" name="Picture 13" descr="Electronic circuit board">
            <a:extLst>
              <a:ext uri="{FF2B5EF4-FFF2-40B4-BE49-F238E27FC236}">
                <a16:creationId xmlns:a16="http://schemas.microsoft.com/office/drawing/2014/main" id="{659983BB-E6AA-5993-5BDE-D207698FDF23}"/>
              </a:ext>
            </a:extLst>
          </p:cNvPr>
          <p:cNvPicPr>
            <a:picLocks noChangeAspect="1"/>
          </p:cNvPicPr>
          <p:nvPr/>
        </p:nvPicPr>
        <p:blipFill rotWithShape="1">
          <a:blip r:embed="rId2"/>
          <a:srcRect l="39997" r="8166"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743720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FBFFFA-FFCE-8AA5-FB93-76F8469CEFB4}"/>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Software Requirements</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D1E13781-D811-0DC2-6EE5-6824406E629B}"/>
              </a:ext>
            </a:extLst>
          </p:cNvPr>
          <p:cNvGraphicFramePr>
            <a:graphicFrameLocks noGrp="1"/>
          </p:cNvGraphicFramePr>
          <p:nvPr>
            <p:ph idx="1"/>
            <p:extLst>
              <p:ext uri="{D42A27DB-BD31-4B8C-83A1-F6EECF244321}">
                <p14:modId xmlns:p14="http://schemas.microsoft.com/office/powerpoint/2010/main" val="193209033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5548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erial view of a highway near the ocean">
            <a:extLst>
              <a:ext uri="{FF2B5EF4-FFF2-40B4-BE49-F238E27FC236}">
                <a16:creationId xmlns:a16="http://schemas.microsoft.com/office/drawing/2014/main" id="{8D2CF76D-65BE-9DF7-8C31-EEB264F689C8}"/>
              </a:ext>
            </a:extLst>
          </p:cNvPr>
          <p:cNvPicPr>
            <a:picLocks noChangeAspect="1"/>
          </p:cNvPicPr>
          <p:nvPr/>
        </p:nvPicPr>
        <p:blipFill rotWithShape="1">
          <a:blip r:embed="rId2"/>
          <a:srcRect t="7719" r="-2" b="17231"/>
          <a:stretch/>
        </p:blipFill>
        <p:spPr>
          <a:xfrm>
            <a:off x="20" y="10"/>
            <a:ext cx="12191980" cy="6857990"/>
          </a:xfrm>
          <a:prstGeom prst="rect">
            <a:avLst/>
          </a:prstGeom>
        </p:spPr>
      </p:pic>
      <p:sp>
        <p:nvSpPr>
          <p:cNvPr id="10"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dirty="0"/>
          </a:p>
        </p:txBody>
      </p:sp>
      <p:sp>
        <p:nvSpPr>
          <p:cNvPr id="4" name="Title 3">
            <a:extLst>
              <a:ext uri="{FF2B5EF4-FFF2-40B4-BE49-F238E27FC236}">
                <a16:creationId xmlns:a16="http://schemas.microsoft.com/office/drawing/2014/main" id="{B76097E7-695A-4165-199F-B1A62048D8CA}"/>
              </a:ext>
            </a:extLst>
          </p:cNvPr>
          <p:cNvSpPr>
            <a:spLocks noGrp="1"/>
          </p:cNvSpPr>
          <p:nvPr>
            <p:ph type="title"/>
          </p:nvPr>
        </p:nvSpPr>
        <p:spPr>
          <a:xfrm>
            <a:off x="8022021" y="3231931"/>
            <a:ext cx="3852041" cy="1834056"/>
          </a:xfrm>
        </p:spPr>
        <p:txBody>
          <a:bodyPr vert="horz" lIns="91440" tIns="45720" rIns="91440" bIns="45720" rtlCol="0" anchor="b">
            <a:normAutofit/>
          </a:bodyPr>
          <a:lstStyle/>
          <a:p>
            <a:pPr algn="ctr"/>
            <a:r>
              <a:rPr lang="en-US" sz="4000" dirty="0"/>
              <a:t>Thank You</a:t>
            </a:r>
          </a:p>
        </p:txBody>
      </p:sp>
      <p:cxnSp>
        <p:nvCxnSpPr>
          <p:cNvPr id="12" name="Straight Connector 11">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72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B9FF401-E88B-A454-99C8-0B02EEF16024}"/>
              </a:ext>
            </a:extLst>
          </p:cNvPr>
          <p:cNvSpPr>
            <a:spLocks noGrp="1"/>
          </p:cNvSpPr>
          <p:nvPr>
            <p:ph type="title"/>
          </p:nvPr>
        </p:nvSpPr>
        <p:spPr>
          <a:xfrm>
            <a:off x="838200" y="365125"/>
            <a:ext cx="5393361" cy="1325563"/>
          </a:xfrm>
        </p:spPr>
        <p:txBody>
          <a:bodyPr>
            <a:normAutofit/>
          </a:bodyPr>
          <a:lstStyle/>
          <a:p>
            <a:r>
              <a:rPr lang="en-US"/>
              <a:t>Introduction</a:t>
            </a:r>
            <a:endParaRPr lang="en-IN"/>
          </a:p>
        </p:txBody>
      </p:sp>
      <p:sp>
        <p:nvSpPr>
          <p:cNvPr id="3" name="Content Placeholder 2">
            <a:extLst>
              <a:ext uri="{FF2B5EF4-FFF2-40B4-BE49-F238E27FC236}">
                <a16:creationId xmlns:a16="http://schemas.microsoft.com/office/drawing/2014/main" id="{E9DBC893-EA11-D079-2987-C273B42DC712}"/>
              </a:ext>
            </a:extLst>
          </p:cNvPr>
          <p:cNvSpPr>
            <a:spLocks noGrp="1"/>
          </p:cNvSpPr>
          <p:nvPr>
            <p:ph idx="1"/>
          </p:nvPr>
        </p:nvSpPr>
        <p:spPr>
          <a:xfrm>
            <a:off x="838200" y="1825625"/>
            <a:ext cx="5393361" cy="4351338"/>
          </a:xfrm>
        </p:spPr>
        <p:txBody>
          <a:bodyPr>
            <a:normAutofit/>
          </a:bodyPr>
          <a:lstStyle/>
          <a:p>
            <a:r>
              <a:rPr lang="en-US" dirty="0">
                <a:latin typeface="Times New Roman" panose="02020603050405020304" pitchFamily="18" charset="0"/>
              </a:rPr>
              <a:t>In this project we have built a machine learning model to predict the house prices of Indian City (Bangalore).</a:t>
            </a:r>
          </a:p>
          <a:p>
            <a:r>
              <a:rPr lang="en-US" dirty="0">
                <a:latin typeface="Times New Roman" panose="02020603050405020304" pitchFamily="18" charset="0"/>
              </a:rPr>
              <a:t>This project will be very helpful for the real estate market.</a:t>
            </a:r>
          </a:p>
          <a:p>
            <a:r>
              <a:rPr lang="en-US" dirty="0">
                <a:latin typeface="Times New Roman" panose="02020603050405020304" pitchFamily="18" charset="0"/>
              </a:rPr>
              <a:t>Our model can be used by both seller and buyers.</a:t>
            </a:r>
          </a:p>
          <a:p>
            <a:pPr marL="0" indent="0">
              <a:buNone/>
            </a:pPr>
            <a:endParaRPr lang="en-US" dirty="0">
              <a:latin typeface="Times New Roman" panose="02020603050405020304" pitchFamily="18" charset="0"/>
            </a:endParaRPr>
          </a:p>
        </p:txBody>
      </p:sp>
      <p:pic>
        <p:nvPicPr>
          <p:cNvPr id="13" name="Picture 12" descr="A midsection of a person holding a miniature house">
            <a:extLst>
              <a:ext uri="{FF2B5EF4-FFF2-40B4-BE49-F238E27FC236}">
                <a16:creationId xmlns:a16="http://schemas.microsoft.com/office/drawing/2014/main" id="{ECE616CB-5658-D504-C5B9-31CFFFCDD186}"/>
              </a:ext>
            </a:extLst>
          </p:cNvPr>
          <p:cNvPicPr>
            <a:picLocks noChangeAspect="1"/>
          </p:cNvPicPr>
          <p:nvPr/>
        </p:nvPicPr>
        <p:blipFill rotWithShape="1">
          <a:blip r:embed="rId2"/>
          <a:srcRect l="19192" r="17807"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6"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2706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341688-A479-B3D9-C19E-38E71614EB59}"/>
              </a:ext>
            </a:extLst>
          </p:cNvPr>
          <p:cNvSpPr>
            <a:spLocks noGrp="1"/>
          </p:cNvSpPr>
          <p:nvPr>
            <p:ph type="title"/>
          </p:nvPr>
        </p:nvSpPr>
        <p:spPr>
          <a:xfrm>
            <a:off x="804672" y="802955"/>
            <a:ext cx="4977976" cy="1454051"/>
          </a:xfrm>
        </p:spPr>
        <p:txBody>
          <a:bodyPr>
            <a:normAutofit/>
          </a:bodyPr>
          <a:lstStyle/>
          <a:p>
            <a:r>
              <a:rPr lang="en-US" sz="3600" dirty="0">
                <a:solidFill>
                  <a:schemeClr val="tx2"/>
                </a:solidFill>
              </a:rPr>
              <a:t>Goals and Objectives</a:t>
            </a:r>
            <a:endParaRPr lang="en-IN" sz="3600" dirty="0">
              <a:solidFill>
                <a:schemeClr val="tx2"/>
              </a:solidFill>
            </a:endParaRPr>
          </a:p>
        </p:txBody>
      </p:sp>
      <p:sp>
        <p:nvSpPr>
          <p:cNvPr id="4" name="Content Placeholder 3">
            <a:extLst>
              <a:ext uri="{FF2B5EF4-FFF2-40B4-BE49-F238E27FC236}">
                <a16:creationId xmlns:a16="http://schemas.microsoft.com/office/drawing/2014/main" id="{B981DD42-C98C-C58F-D56F-C25547D46426}"/>
              </a:ext>
            </a:extLst>
          </p:cNvPr>
          <p:cNvSpPr>
            <a:spLocks noGrp="1"/>
          </p:cNvSpPr>
          <p:nvPr>
            <p:ph idx="1"/>
          </p:nvPr>
        </p:nvSpPr>
        <p:spPr>
          <a:xfrm>
            <a:off x="804672" y="2421682"/>
            <a:ext cx="4977578" cy="3639289"/>
          </a:xfrm>
        </p:spPr>
        <p:txBody>
          <a:bodyPr anchor="ctr">
            <a:normAutofit/>
          </a:bodyPr>
          <a:lstStyle/>
          <a:p>
            <a:r>
              <a:rPr lang="en-US" sz="1800"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The objective of house price prediction is to develop a reliable and accurate model using advanced analytical techniques and machine learning algorithms. The primary goal is to predict house prices based on various factors such as property location, size, number of bedrooms, property characteristics and market trends.</a:t>
            </a:r>
            <a:endParaRPr lang="en-IN" sz="18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solidFill>
                <a:schemeClr val="tx2"/>
              </a:solidFill>
            </a:endParaRPr>
          </a:p>
        </p:txBody>
      </p:sp>
      <p:grpSp>
        <p:nvGrpSpPr>
          <p:cNvPr id="20" name="Group 19">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1" name="Freeform: Shape 20">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3" name="Graphic 12" descr="Bullseye">
            <a:extLst>
              <a:ext uri="{FF2B5EF4-FFF2-40B4-BE49-F238E27FC236}">
                <a16:creationId xmlns:a16="http://schemas.microsoft.com/office/drawing/2014/main" id="{0F40CC7E-9E5A-1DBD-FFD3-2E490F80FE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422291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D3E17859-C5F0-476F-A082-A4CB8841D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7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F32BDFD-0928-9172-EB40-27C9729D65AD}"/>
              </a:ext>
            </a:extLst>
          </p:cNvPr>
          <p:cNvSpPr>
            <a:spLocks noGrp="1"/>
          </p:cNvSpPr>
          <p:nvPr>
            <p:ph type="title"/>
          </p:nvPr>
        </p:nvSpPr>
        <p:spPr>
          <a:xfrm>
            <a:off x="838200" y="365125"/>
            <a:ext cx="10515599" cy="1325563"/>
          </a:xfrm>
        </p:spPr>
        <p:txBody>
          <a:bodyPr>
            <a:normAutofit/>
          </a:bodyPr>
          <a:lstStyle/>
          <a:p>
            <a:r>
              <a:rPr lang="en-US"/>
              <a:t>Problem Statement</a:t>
            </a:r>
            <a:endParaRPr lang="en-IN"/>
          </a:p>
        </p:txBody>
      </p:sp>
      <p:pic>
        <p:nvPicPr>
          <p:cNvPr id="58" name="Picture 57">
            <a:extLst>
              <a:ext uri="{FF2B5EF4-FFF2-40B4-BE49-F238E27FC236}">
                <a16:creationId xmlns:a16="http://schemas.microsoft.com/office/drawing/2014/main" id="{52C6FD80-D7C0-C3F0-B054-762F8C4114BF}"/>
              </a:ext>
            </a:extLst>
          </p:cNvPr>
          <p:cNvPicPr>
            <a:picLocks noChangeAspect="1"/>
          </p:cNvPicPr>
          <p:nvPr/>
        </p:nvPicPr>
        <p:blipFill rotWithShape="1">
          <a:blip r:embed="rId2"/>
          <a:srcRect l="33250" r="-1" b="-1"/>
          <a:stretch/>
        </p:blipFill>
        <p:spPr>
          <a:xfrm>
            <a:off x="6848918" y="1771078"/>
            <a:ext cx="4504881" cy="4504881"/>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59"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980527" y="1929807"/>
            <a:ext cx="4556632" cy="455663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0"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00988" y="1969050"/>
            <a:ext cx="666675" cy="648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61" name="Content Placeholder 3">
            <a:extLst>
              <a:ext uri="{FF2B5EF4-FFF2-40B4-BE49-F238E27FC236}">
                <a16:creationId xmlns:a16="http://schemas.microsoft.com/office/drawing/2014/main" id="{0E96789A-82F0-D60D-B10A-BFFB8D934B4F}"/>
              </a:ext>
            </a:extLst>
          </p:cNvPr>
          <p:cNvGraphicFramePr>
            <a:graphicFrameLocks noGrp="1"/>
          </p:cNvGraphicFramePr>
          <p:nvPr>
            <p:ph idx="1"/>
            <p:extLst>
              <p:ext uri="{D42A27DB-BD31-4B8C-83A1-F6EECF244321}">
                <p14:modId xmlns:p14="http://schemas.microsoft.com/office/powerpoint/2010/main" val="2759714908"/>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714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Slide background fill">
            <a:extLst>
              <a:ext uri="{FF2B5EF4-FFF2-40B4-BE49-F238E27FC236}">
                <a16:creationId xmlns:a16="http://schemas.microsoft.com/office/drawing/2014/main" id="{1D63C574-BFD2-41A1-A567-B0C3CC7FD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olor 2">
            <a:extLst>
              <a:ext uri="{FF2B5EF4-FFF2-40B4-BE49-F238E27FC236}">
                <a16:creationId xmlns:a16="http://schemas.microsoft.com/office/drawing/2014/main" id="{E2A46BAB-8C31-42B2-90E8-B26DD3E8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 name="Group 32">
            <a:extLst>
              <a:ext uri="{FF2B5EF4-FFF2-40B4-BE49-F238E27FC236}">
                <a16:creationId xmlns:a16="http://schemas.microsoft.com/office/drawing/2014/main" id="{B3F7A3C7-0737-4E57-B30E-8EEFE638B4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4707053" cy="6858000"/>
            <a:chOff x="651279" y="598259"/>
            <a:chExt cx="10889442" cy="5680742"/>
          </a:xfrm>
        </p:grpSpPr>
        <p:sp>
          <p:nvSpPr>
            <p:cNvPr id="16" name="Color">
              <a:extLst>
                <a:ext uri="{FF2B5EF4-FFF2-40B4-BE49-F238E27FC236}">
                  <a16:creationId xmlns:a16="http://schemas.microsoft.com/office/drawing/2014/main" id="{3BE6D516-DFC6-4698-B3F1-5F591C1130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olor">
              <a:extLst>
                <a:ext uri="{FF2B5EF4-FFF2-40B4-BE49-F238E27FC236}">
                  <a16:creationId xmlns:a16="http://schemas.microsoft.com/office/drawing/2014/main" id="{C2580FB0-D146-458C-AF1B-8E8BBF6BB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0" name="Freeform: Shape 19">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32A31CEC-E912-E303-13FD-00839478DDE9}"/>
              </a:ext>
            </a:extLst>
          </p:cNvPr>
          <p:cNvSpPr>
            <a:spLocks noGrp="1"/>
          </p:cNvSpPr>
          <p:nvPr>
            <p:ph type="title"/>
          </p:nvPr>
        </p:nvSpPr>
        <p:spPr>
          <a:xfrm>
            <a:off x="786385" y="841248"/>
            <a:ext cx="3515244" cy="5340097"/>
          </a:xfrm>
        </p:spPr>
        <p:txBody>
          <a:bodyPr anchor="ctr">
            <a:normAutofit/>
          </a:bodyPr>
          <a:lstStyle/>
          <a:p>
            <a:r>
              <a:rPr lang="en-US" sz="4800" dirty="0">
                <a:solidFill>
                  <a:schemeClr val="bg1"/>
                </a:solidFill>
              </a:rPr>
              <a:t>Pipeline </a:t>
            </a:r>
            <a:endParaRPr lang="en-IN" sz="4800" dirty="0">
              <a:solidFill>
                <a:schemeClr val="bg1"/>
              </a:solidFill>
            </a:endParaRPr>
          </a:p>
        </p:txBody>
      </p:sp>
      <p:graphicFrame>
        <p:nvGraphicFramePr>
          <p:cNvPr id="6" name="Content Placeholder 5">
            <a:extLst>
              <a:ext uri="{FF2B5EF4-FFF2-40B4-BE49-F238E27FC236}">
                <a16:creationId xmlns:a16="http://schemas.microsoft.com/office/drawing/2014/main" id="{7867D7D9-5A9B-2865-043A-6918E8FFC0E0}"/>
              </a:ext>
            </a:extLst>
          </p:cNvPr>
          <p:cNvGraphicFramePr>
            <a:graphicFrameLocks noGrp="1"/>
          </p:cNvGraphicFramePr>
          <p:nvPr>
            <p:ph idx="1"/>
            <p:extLst>
              <p:ext uri="{D42A27DB-BD31-4B8C-83A1-F6EECF244321}">
                <p14:modId xmlns:p14="http://schemas.microsoft.com/office/powerpoint/2010/main" val="4269929126"/>
              </p:ext>
            </p:extLst>
          </p:nvPr>
        </p:nvGraphicFramePr>
        <p:xfrm>
          <a:off x="4985886" y="231006"/>
          <a:ext cx="6367913" cy="6405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7442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BD4C9A-DA51-44CC-8763-9905B3C928B2}"/>
              </a:ext>
            </a:extLst>
          </p:cNvPr>
          <p:cNvSpPr>
            <a:spLocks noGrp="1"/>
          </p:cNvSpPr>
          <p:nvPr>
            <p:ph type="title"/>
          </p:nvPr>
        </p:nvSpPr>
        <p:spPr>
          <a:xfrm>
            <a:off x="6090176" y="258010"/>
            <a:ext cx="4977976" cy="1454051"/>
          </a:xfrm>
        </p:spPr>
        <p:txBody>
          <a:bodyPr>
            <a:normAutofit/>
          </a:bodyPr>
          <a:lstStyle/>
          <a:p>
            <a:r>
              <a:rPr lang="en-GB" sz="3600" dirty="0">
                <a:solidFill>
                  <a:schemeClr val="tx2"/>
                </a:solidFill>
              </a:rPr>
              <a:t>Data Cleaning</a:t>
            </a:r>
            <a:endParaRPr lang="en-IN" sz="3600" dirty="0">
              <a:solidFill>
                <a:schemeClr val="tx2"/>
              </a:solidFill>
            </a:endParaRPr>
          </a:p>
        </p:txBody>
      </p:sp>
      <p:pic>
        <p:nvPicPr>
          <p:cNvPr id="6" name="Graphic 5" descr="Mop and bucket">
            <a:extLst>
              <a:ext uri="{FF2B5EF4-FFF2-40B4-BE49-F238E27FC236}">
                <a16:creationId xmlns:a16="http://schemas.microsoft.com/office/drawing/2014/main" id="{673C6EB0-66B1-6E50-4B95-7310746AED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23DD651E-9264-E991-35FE-A9B81D8F5043}"/>
              </a:ext>
            </a:extLst>
          </p:cNvPr>
          <p:cNvSpPr>
            <a:spLocks noGrp="1"/>
          </p:cNvSpPr>
          <p:nvPr>
            <p:ph idx="1"/>
          </p:nvPr>
        </p:nvSpPr>
        <p:spPr>
          <a:xfrm>
            <a:off x="6090574" y="1399067"/>
            <a:ext cx="4977578" cy="3639289"/>
          </a:xfrm>
        </p:spPr>
        <p:txBody>
          <a:bodyPr anchor="ctr">
            <a:normAutofit/>
          </a:bodyPr>
          <a:lstStyle/>
          <a:p>
            <a:r>
              <a:rPr lang="en-GB" sz="1500" dirty="0">
                <a:solidFill>
                  <a:schemeClr val="tx2"/>
                </a:solidFill>
              </a:rPr>
              <a:t>The main aim of Data Cleaning is to identify and remove errors &amp; duplicate data, to create a reliable dataset.</a:t>
            </a:r>
          </a:p>
          <a:p>
            <a:r>
              <a:rPr lang="en-GB" sz="1500" dirty="0">
                <a:solidFill>
                  <a:schemeClr val="tx2"/>
                </a:solidFill>
              </a:rPr>
              <a:t>The process of data cleaning is done by using a very famous library pandas.</a:t>
            </a:r>
          </a:p>
          <a:p>
            <a:r>
              <a:rPr lang="en-GB" sz="1500" dirty="0">
                <a:solidFill>
                  <a:schemeClr val="tx2"/>
                </a:solidFill>
              </a:rPr>
              <a:t> Initially, those columns/features are dropped from our dataset who are not important in deciding the final price.</a:t>
            </a:r>
          </a:p>
          <a:p>
            <a:r>
              <a:rPr lang="en-GB" sz="1500" dirty="0">
                <a:solidFill>
                  <a:schemeClr val="tx2"/>
                </a:solidFill>
              </a:rPr>
              <a:t>The rows having a null value in any columns are dropped from our dataset.</a:t>
            </a:r>
          </a:p>
          <a:p>
            <a:r>
              <a:rPr lang="en-GB" sz="1500" dirty="0">
                <a:solidFill>
                  <a:schemeClr val="tx2"/>
                </a:solidFill>
              </a:rPr>
              <a:t>The columns having characters as well as integer values are converted into integer values only.</a:t>
            </a:r>
          </a:p>
          <a:p>
            <a:r>
              <a:rPr lang="en-GB" sz="1500" b="0" i="0" dirty="0">
                <a:solidFill>
                  <a:schemeClr val="tx2"/>
                </a:solidFill>
                <a:effectLst/>
                <a:latin typeface="Roboto" panose="02000000000000000000" pitchFamily="2" charset="0"/>
              </a:rPr>
              <a:t>Many more data cleaning techniques are used to improve the quality of our dataset.</a:t>
            </a:r>
            <a:endParaRPr lang="en-IN" sz="15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Picture 7">
            <a:extLst>
              <a:ext uri="{FF2B5EF4-FFF2-40B4-BE49-F238E27FC236}">
                <a16:creationId xmlns:a16="http://schemas.microsoft.com/office/drawing/2014/main" id="{F0059758-AA5F-0D05-C03A-EDCB4D8C347E}"/>
              </a:ext>
            </a:extLst>
          </p:cNvPr>
          <p:cNvPicPr>
            <a:picLocks noChangeAspect="1"/>
          </p:cNvPicPr>
          <p:nvPr/>
        </p:nvPicPr>
        <p:blipFill>
          <a:blip r:embed="rId4"/>
          <a:stretch>
            <a:fillRect/>
          </a:stretch>
        </p:blipFill>
        <p:spPr>
          <a:xfrm>
            <a:off x="6358433" y="5243453"/>
            <a:ext cx="5406371" cy="713294"/>
          </a:xfrm>
          <a:prstGeom prst="rect">
            <a:avLst/>
          </a:prstGeom>
        </p:spPr>
      </p:pic>
    </p:spTree>
    <p:extLst>
      <p:ext uri="{BB962C8B-B14F-4D97-AF65-F5344CB8AC3E}">
        <p14:creationId xmlns:p14="http://schemas.microsoft.com/office/powerpoint/2010/main" val="195237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D0B7C-B02D-E8D1-600B-12D6D457FD72}"/>
              </a:ext>
            </a:extLst>
          </p:cNvPr>
          <p:cNvSpPr>
            <a:spLocks noGrp="1"/>
          </p:cNvSpPr>
          <p:nvPr>
            <p:ph type="title"/>
          </p:nvPr>
        </p:nvSpPr>
        <p:spPr>
          <a:xfrm>
            <a:off x="876692" y="741391"/>
            <a:ext cx="5479719" cy="1616203"/>
          </a:xfrm>
        </p:spPr>
        <p:txBody>
          <a:bodyPr anchor="b">
            <a:normAutofit/>
          </a:bodyPr>
          <a:lstStyle/>
          <a:p>
            <a:r>
              <a:rPr lang="en-GB" sz="3200"/>
              <a:t>Feature Engineering</a:t>
            </a:r>
            <a:endParaRPr lang="en-IN" sz="3200"/>
          </a:p>
        </p:txBody>
      </p:sp>
      <p:sp>
        <p:nvSpPr>
          <p:cNvPr id="3" name="Content Placeholder 2">
            <a:extLst>
              <a:ext uri="{FF2B5EF4-FFF2-40B4-BE49-F238E27FC236}">
                <a16:creationId xmlns:a16="http://schemas.microsoft.com/office/drawing/2014/main" id="{974F3473-D2A1-87ED-E6C1-EC2DE5534642}"/>
              </a:ext>
            </a:extLst>
          </p:cNvPr>
          <p:cNvSpPr>
            <a:spLocks noGrp="1"/>
          </p:cNvSpPr>
          <p:nvPr>
            <p:ph idx="1"/>
          </p:nvPr>
        </p:nvSpPr>
        <p:spPr>
          <a:xfrm>
            <a:off x="876692" y="2533476"/>
            <a:ext cx="5479719" cy="3447832"/>
          </a:xfrm>
        </p:spPr>
        <p:txBody>
          <a:bodyPr anchor="t">
            <a:normAutofit fontScale="92500"/>
          </a:bodyPr>
          <a:lstStyle/>
          <a:p>
            <a:r>
              <a:rPr lang="en-GB" sz="2000" dirty="0"/>
              <a:t>Feature engineering is the process of using domain knowledge to extract features from raw data via data mining techniques. These features can be used to improve the performance of machine learning algorithms. Feature engineering can be considered as applied machine learning itself.</a:t>
            </a:r>
          </a:p>
          <a:p>
            <a:r>
              <a:rPr lang="en-GB" sz="2000" dirty="0"/>
              <a:t>Dimensionality reduction techniques are used in our dataset to reduce those rows who are not very much important to decide the house price.</a:t>
            </a:r>
          </a:p>
          <a:p>
            <a:r>
              <a:rPr lang="en-GB" sz="2000" dirty="0"/>
              <a:t>Example: Converting total no. of bathrooms and bedrooms into a single feature called total rooms.</a:t>
            </a:r>
            <a:endParaRPr lang="en-IN" sz="2000" dirty="0"/>
          </a:p>
        </p:txBody>
      </p:sp>
      <p:pic>
        <p:nvPicPr>
          <p:cNvPr id="5" name="Picture 4" descr="CPU with binary numbers and blueprint">
            <a:extLst>
              <a:ext uri="{FF2B5EF4-FFF2-40B4-BE49-F238E27FC236}">
                <a16:creationId xmlns:a16="http://schemas.microsoft.com/office/drawing/2014/main" id="{BE44313B-C397-3029-E5CA-B2C754913EE1}"/>
              </a:ext>
            </a:extLst>
          </p:cNvPr>
          <p:cNvPicPr>
            <a:picLocks noChangeAspect="1"/>
          </p:cNvPicPr>
          <p:nvPr/>
        </p:nvPicPr>
        <p:blipFill rotWithShape="1">
          <a:blip r:embed="rId2"/>
          <a:srcRect l="32768" r="26868"/>
          <a:stretch/>
        </p:blipFill>
        <p:spPr>
          <a:xfrm>
            <a:off x="7270812" y="10"/>
            <a:ext cx="4921187" cy="6857990"/>
          </a:xfrm>
          <a:prstGeom prst="rect">
            <a:avLst/>
          </a:prstGeom>
        </p:spPr>
      </p:pic>
      <p:grpSp>
        <p:nvGrpSpPr>
          <p:cNvPr id="9" name="Group 8">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32902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 up of ruler">
            <a:extLst>
              <a:ext uri="{FF2B5EF4-FFF2-40B4-BE49-F238E27FC236}">
                <a16:creationId xmlns:a16="http://schemas.microsoft.com/office/drawing/2014/main" id="{2C53282B-BF61-4F2E-98B8-0B099C423BA0}"/>
              </a:ext>
            </a:extLst>
          </p:cNvPr>
          <p:cNvPicPr>
            <a:picLocks noChangeAspect="1"/>
          </p:cNvPicPr>
          <p:nvPr/>
        </p:nvPicPr>
        <p:blipFill rotWithShape="1">
          <a:blip r:embed="rId2"/>
          <a:srcRect l="8049" r="13441" b="2"/>
          <a:stretch/>
        </p:blipFill>
        <p:spPr>
          <a:xfrm>
            <a:off x="20" y="1666568"/>
            <a:ext cx="6106195" cy="5191432"/>
          </a:xfrm>
          <a:prstGeom prst="rect">
            <a:avLst/>
          </a:prstGeom>
        </p:spPr>
      </p:pic>
      <p:sp useBgFill="1">
        <p:nvSpPr>
          <p:cNvPr id="11" name="Rectangle 10">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729117"/>
          </a:xfrm>
          <a:prstGeom prst="rect">
            <a:avLst/>
          </a:prstGeom>
          <a:ln>
            <a:noFill/>
          </a:ln>
          <a:effectLst>
            <a:outerShdw blurRad="368300" dist="101600" dir="546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F20930-6746-D0B0-FF05-E0B780B52EB0}"/>
              </a:ext>
            </a:extLst>
          </p:cNvPr>
          <p:cNvSpPr>
            <a:spLocks noGrp="1"/>
          </p:cNvSpPr>
          <p:nvPr>
            <p:ph type="title"/>
          </p:nvPr>
        </p:nvSpPr>
        <p:spPr>
          <a:xfrm>
            <a:off x="761801" y="352766"/>
            <a:ext cx="10591999" cy="1023584"/>
          </a:xfrm>
        </p:spPr>
        <p:txBody>
          <a:bodyPr>
            <a:normAutofit/>
          </a:bodyPr>
          <a:lstStyle/>
          <a:p>
            <a:r>
              <a:rPr lang="en-GB" sz="4000"/>
              <a:t>Outlier Detection</a:t>
            </a:r>
            <a:endParaRPr lang="en-IN" sz="4000"/>
          </a:p>
        </p:txBody>
      </p:sp>
      <p:sp>
        <p:nvSpPr>
          <p:cNvPr id="3" name="Content Placeholder 2">
            <a:extLst>
              <a:ext uri="{FF2B5EF4-FFF2-40B4-BE49-F238E27FC236}">
                <a16:creationId xmlns:a16="http://schemas.microsoft.com/office/drawing/2014/main" id="{B1516396-7ECD-BA16-C495-AD894FEE55BD}"/>
              </a:ext>
            </a:extLst>
          </p:cNvPr>
          <p:cNvSpPr>
            <a:spLocks noGrp="1"/>
          </p:cNvSpPr>
          <p:nvPr>
            <p:ph idx="1"/>
          </p:nvPr>
        </p:nvSpPr>
        <p:spPr>
          <a:xfrm>
            <a:off x="6803408" y="2249766"/>
            <a:ext cx="4550391" cy="4070303"/>
          </a:xfrm>
        </p:spPr>
        <p:txBody>
          <a:bodyPr anchor="ctr">
            <a:normAutofit/>
          </a:bodyPr>
          <a:lstStyle/>
          <a:p>
            <a:r>
              <a:rPr lang="en-GB" sz="2000" b="0" i="0">
                <a:effectLst/>
                <a:latin typeface="Roboto" panose="02000000000000000000" pitchFamily="2" charset="0"/>
              </a:rPr>
              <a:t> In simple words, an outlier is an observation that diverges from an overall pattern on a sample. </a:t>
            </a:r>
          </a:p>
          <a:p>
            <a:r>
              <a:rPr lang="en-GB" sz="2000" b="0" i="0">
                <a:effectLst/>
                <a:latin typeface="Roboto" panose="02000000000000000000" pitchFamily="2" charset="0"/>
              </a:rPr>
              <a:t> There are many types of outlier detection techniques such as Z-Score or Extreme Value Analysis, Probabilistic and Statistical Modelling, Information Theory Models, Standard Deviation etc. </a:t>
            </a:r>
          </a:p>
          <a:p>
            <a:r>
              <a:rPr lang="en-GB" sz="2000" b="0" i="0">
                <a:effectLst/>
                <a:latin typeface="Roboto" panose="02000000000000000000" pitchFamily="2" charset="0"/>
              </a:rPr>
              <a:t> We have used simple domain knowledge of real estate market to detect the outliers in our dataset.</a:t>
            </a:r>
            <a:endParaRPr lang="en-IN" sz="2000"/>
          </a:p>
        </p:txBody>
      </p:sp>
    </p:spTree>
    <p:extLst>
      <p:ext uri="{BB962C8B-B14F-4D97-AF65-F5344CB8AC3E}">
        <p14:creationId xmlns:p14="http://schemas.microsoft.com/office/powerpoint/2010/main" val="780340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DF3508-D646-ABE6-E11A-4AB332AB9967}"/>
              </a:ext>
            </a:extLst>
          </p:cNvPr>
          <p:cNvSpPr>
            <a:spLocks noGrp="1"/>
          </p:cNvSpPr>
          <p:nvPr>
            <p:ph type="title"/>
          </p:nvPr>
        </p:nvSpPr>
        <p:spPr>
          <a:xfrm>
            <a:off x="6513788" y="365125"/>
            <a:ext cx="4840010" cy="1807305"/>
          </a:xfrm>
        </p:spPr>
        <p:txBody>
          <a:bodyPr>
            <a:normAutofit/>
          </a:bodyPr>
          <a:lstStyle/>
          <a:p>
            <a:r>
              <a:rPr lang="en-GB" b="0" i="0" dirty="0">
                <a:effectLst/>
                <a:latin typeface="Roboto" panose="02000000000000000000" pitchFamily="2" charset="0"/>
              </a:rPr>
              <a:t>Outlier Removal</a:t>
            </a:r>
            <a:endParaRPr lang="en-IN" dirty="0"/>
          </a:p>
        </p:txBody>
      </p:sp>
      <p:pic>
        <p:nvPicPr>
          <p:cNvPr id="5" name="Picture 4" descr="Financial graphs on a dark display">
            <a:extLst>
              <a:ext uri="{FF2B5EF4-FFF2-40B4-BE49-F238E27FC236}">
                <a16:creationId xmlns:a16="http://schemas.microsoft.com/office/drawing/2014/main" id="{C5BB139A-593D-522D-5508-01FBB99C4E48}"/>
              </a:ext>
            </a:extLst>
          </p:cNvPr>
          <p:cNvPicPr>
            <a:picLocks noChangeAspect="1"/>
          </p:cNvPicPr>
          <p:nvPr/>
        </p:nvPicPr>
        <p:blipFill rotWithShape="1">
          <a:blip r:embed="rId2"/>
          <a:srcRect l="19224" r="2503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70CC8700-8FCA-DC51-177F-0E44940E9DB2}"/>
              </a:ext>
            </a:extLst>
          </p:cNvPr>
          <p:cNvSpPr>
            <a:spLocks noGrp="1"/>
          </p:cNvSpPr>
          <p:nvPr>
            <p:ph idx="1"/>
          </p:nvPr>
        </p:nvSpPr>
        <p:spPr>
          <a:xfrm>
            <a:off x="6513788" y="2333297"/>
            <a:ext cx="4840010" cy="3843666"/>
          </a:xfrm>
        </p:spPr>
        <p:txBody>
          <a:bodyPr>
            <a:normAutofit/>
          </a:bodyPr>
          <a:lstStyle/>
          <a:p>
            <a:r>
              <a:rPr lang="en-GB" sz="2000" b="0" i="0" dirty="0">
                <a:effectLst/>
                <a:latin typeface="Roboto" panose="02000000000000000000" pitchFamily="2" charset="0"/>
              </a:rPr>
              <a:t>After detecting the outlier, correct that errors if possible and if you cannot fix it, then remove that observation. </a:t>
            </a:r>
          </a:p>
          <a:p>
            <a:r>
              <a:rPr lang="en-GB" sz="2000" b="0" i="0" dirty="0">
                <a:effectLst/>
                <a:latin typeface="Roboto" panose="02000000000000000000" pitchFamily="2" charset="0"/>
              </a:rPr>
              <a:t>In our dataset, we observed variations in the relation between values of some attributes.</a:t>
            </a:r>
          </a:p>
          <a:p>
            <a:r>
              <a:rPr lang="en-GB" sz="2000" b="0" i="0" dirty="0">
                <a:effectLst/>
                <a:latin typeface="Roboto" panose="02000000000000000000" pitchFamily="2" charset="0"/>
              </a:rPr>
              <a:t>So that these type of rows are dropped from the dataset. </a:t>
            </a:r>
          </a:p>
          <a:p>
            <a:r>
              <a:rPr lang="en-GB" sz="2000" b="0" i="0" dirty="0">
                <a:effectLst/>
                <a:latin typeface="Roboto" panose="02000000000000000000" pitchFamily="2" charset="0"/>
              </a:rPr>
              <a:t>Scatter plots are used to detect some more outliers and they are also removed from our dataset.</a:t>
            </a:r>
            <a:endParaRPr lang="en-IN" sz="2000" dirty="0"/>
          </a:p>
        </p:txBody>
      </p:sp>
    </p:spTree>
    <p:extLst>
      <p:ext uri="{BB962C8B-B14F-4D97-AF65-F5344CB8AC3E}">
        <p14:creationId xmlns:p14="http://schemas.microsoft.com/office/powerpoint/2010/main" val="481207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834</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Roboto</vt:lpstr>
      <vt:lpstr>Times New Roman</vt:lpstr>
      <vt:lpstr>Office Theme</vt:lpstr>
      <vt:lpstr>House Price Prediction </vt:lpstr>
      <vt:lpstr>Introduction</vt:lpstr>
      <vt:lpstr>Goals and Objectives</vt:lpstr>
      <vt:lpstr>Problem Statement</vt:lpstr>
      <vt:lpstr>Pipeline </vt:lpstr>
      <vt:lpstr>Data Cleaning</vt:lpstr>
      <vt:lpstr>Feature Engineering</vt:lpstr>
      <vt:lpstr>Outlier Detection</vt:lpstr>
      <vt:lpstr>Outlier Removal</vt:lpstr>
      <vt:lpstr>One Hot Encoding</vt:lpstr>
      <vt:lpstr>Model Creation</vt:lpstr>
      <vt:lpstr>K-Fold Cross Validation</vt:lpstr>
      <vt:lpstr>Result/Output</vt:lpstr>
      <vt:lpstr>Hardware Requirements</vt:lpstr>
      <vt:lpstr>Software Requirements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mouse using python</dc:title>
  <dc:creator>21/BCADS10</dc:creator>
  <cp:lastModifiedBy>21/BCADS03</cp:lastModifiedBy>
  <cp:revision>44</cp:revision>
  <dcterms:created xsi:type="dcterms:W3CDTF">2022-11-27T17:38:19Z</dcterms:created>
  <dcterms:modified xsi:type="dcterms:W3CDTF">2023-10-05T15:14:16Z</dcterms:modified>
</cp:coreProperties>
</file>