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  <p:sldMasterId id="2147483682" r:id="rId5"/>
  </p:sldMasterIdLst>
  <p:notesMasterIdLst>
    <p:notesMasterId r:id="rId13"/>
  </p:notesMasterIdLst>
  <p:sldIdLst>
    <p:sldId id="256" r:id="rId6"/>
    <p:sldId id="264" r:id="rId7"/>
    <p:sldId id="258" r:id="rId8"/>
    <p:sldId id="259" r:id="rId9"/>
    <p:sldId id="261" r:id="rId10"/>
    <p:sldId id="262" r:id="rId11"/>
    <p:sldId id="263" r:id="rId12"/>
  </p:sldIdLst>
  <p:sldSz cx="12192000" cy="6858000"/>
  <p:notesSz cx="7004050" cy="9290050"/>
  <p:embeddedFontLst>
    <p:embeddedFont>
      <p:font typeface="NTR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98">
          <p15:clr>
            <a:srgbClr val="A4A3A4"/>
          </p15:clr>
        </p15:guide>
        <p15:guide id="2" orient="horz" pos="3657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j+o/pwYsclIFSGahJAHvbLXQne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 snapToGrid="0">
      <p:cViewPr>
        <p:scale>
          <a:sx n="60" d="100"/>
          <a:sy n="60" d="100"/>
        </p:scale>
        <p:origin x="1116" y="168"/>
      </p:cViewPr>
      <p:guideLst>
        <p:guide orient="horz" pos="3498"/>
        <p:guide orient="horz" pos="365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25" Type="http://customschemas.google.com/relationships/presentationmetadata" Target="metadata"/><Relationship Id="rId2" Type="http://schemas.openxmlformats.org/officeDocument/2006/relationships/customXml" Target="../customXml/item2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5088" cy="466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00" tIns="46550" rIns="93100" bIns="465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67341" y="0"/>
            <a:ext cx="3035088" cy="466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00" tIns="46550" rIns="93100" bIns="4655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4375" y="1160463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0405" y="4470837"/>
            <a:ext cx="5603240" cy="3657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00" tIns="46550" rIns="93100" bIns="465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3936"/>
            <a:ext cx="3035088" cy="46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00" tIns="46550" rIns="93100" bIns="465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67341" y="8823936"/>
            <a:ext cx="3035088" cy="46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00" tIns="46550" rIns="93100" bIns="465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NTR"/>
              <a:ea typeface="NTR"/>
              <a:cs typeface="NTR"/>
              <a:sym typeface="NTR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160463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4" name="Google Shape;394;p1:notes"/>
          <p:cNvSpPr txBox="1">
            <a:spLocks noGrp="1"/>
          </p:cNvSpPr>
          <p:nvPr>
            <p:ph type="body" idx="1"/>
          </p:nvPr>
        </p:nvSpPr>
        <p:spPr>
          <a:xfrm>
            <a:off x="700405" y="4470837"/>
            <a:ext cx="5603240" cy="3657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00" tIns="46550" rIns="9310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5" name="Google Shape;395;p1:notes"/>
          <p:cNvSpPr txBox="1">
            <a:spLocks noGrp="1"/>
          </p:cNvSpPr>
          <p:nvPr>
            <p:ph type="sldNum" idx="12"/>
          </p:nvPr>
        </p:nvSpPr>
        <p:spPr>
          <a:xfrm>
            <a:off x="3967341" y="8823936"/>
            <a:ext cx="3035088" cy="46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00" tIns="46550" rIns="9310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:notes"/>
          <p:cNvSpPr txBox="1">
            <a:spLocks noGrp="1"/>
          </p:cNvSpPr>
          <p:nvPr>
            <p:ph type="body" idx="1"/>
          </p:nvPr>
        </p:nvSpPr>
        <p:spPr>
          <a:xfrm>
            <a:off x="700405" y="4470837"/>
            <a:ext cx="5603240" cy="3657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00" tIns="46550" rIns="9310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0" name="Google Shape;4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160463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:notes"/>
          <p:cNvSpPr txBox="1">
            <a:spLocks noGrp="1"/>
          </p:cNvSpPr>
          <p:nvPr>
            <p:ph type="body" idx="1"/>
          </p:nvPr>
        </p:nvSpPr>
        <p:spPr>
          <a:xfrm>
            <a:off x="700405" y="4470837"/>
            <a:ext cx="5603240" cy="3657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00" tIns="46550" rIns="9310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2" name="Google Shape;4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160463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88:notes"/>
          <p:cNvSpPr txBox="1">
            <a:spLocks noGrp="1"/>
          </p:cNvSpPr>
          <p:nvPr>
            <p:ph type="body" idx="1"/>
          </p:nvPr>
        </p:nvSpPr>
        <p:spPr>
          <a:xfrm>
            <a:off x="700405" y="4470837"/>
            <a:ext cx="5603240" cy="3657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00" tIns="46550" rIns="9310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2" name="Google Shape;452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160463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9:notes"/>
          <p:cNvSpPr txBox="1">
            <a:spLocks noGrp="1"/>
          </p:cNvSpPr>
          <p:nvPr>
            <p:ph type="body" idx="1"/>
          </p:nvPr>
        </p:nvSpPr>
        <p:spPr>
          <a:xfrm>
            <a:off x="700405" y="4470837"/>
            <a:ext cx="5603240" cy="3657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00" tIns="46550" rIns="9310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8" name="Google Shape;468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160463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90:notes"/>
          <p:cNvSpPr txBox="1">
            <a:spLocks noGrp="1"/>
          </p:cNvSpPr>
          <p:nvPr>
            <p:ph type="body" idx="1"/>
          </p:nvPr>
        </p:nvSpPr>
        <p:spPr>
          <a:xfrm>
            <a:off x="700405" y="4470837"/>
            <a:ext cx="5603240" cy="3657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00" tIns="46550" rIns="9310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4" name="Google Shape;484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160463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/>
          <p:nvPr/>
        </p:nvSpPr>
        <p:spPr>
          <a:xfrm>
            <a:off x="4850296" y="0"/>
            <a:ext cx="734170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NTR"/>
              <a:ea typeface="NTR"/>
              <a:cs typeface="NTR"/>
              <a:sym typeface="NTR"/>
            </a:endParaRPr>
          </a:p>
        </p:txBody>
      </p:sp>
      <p:sp>
        <p:nvSpPr>
          <p:cNvPr id="17" name="Google Shape;17;p22"/>
          <p:cNvSpPr txBox="1">
            <a:spLocks noGrp="1"/>
          </p:cNvSpPr>
          <p:nvPr>
            <p:ph type="ctrTitle"/>
          </p:nvPr>
        </p:nvSpPr>
        <p:spPr>
          <a:xfrm>
            <a:off x="5495402" y="1643271"/>
            <a:ext cx="5808702" cy="361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NTR"/>
              <a:buNone/>
              <a:defRPr sz="6000" b="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subTitle" idx="1"/>
          </p:nvPr>
        </p:nvSpPr>
        <p:spPr>
          <a:xfrm>
            <a:off x="407988" y="3893587"/>
            <a:ext cx="3633925" cy="2764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dt" idx="10"/>
          </p:nvPr>
        </p:nvSpPr>
        <p:spPr>
          <a:xfrm>
            <a:off x="5497200" y="6569087"/>
            <a:ext cx="4248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" name="Google Shape;2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0369" y="321473"/>
            <a:ext cx="2520000" cy="2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images">
  <p:cSld name="Section Header 2 images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7"/>
          <p:cNvSpPr>
            <a:spLocks noGrp="1"/>
          </p:cNvSpPr>
          <p:nvPr>
            <p:ph type="pic" idx="2"/>
          </p:nvPr>
        </p:nvSpPr>
        <p:spPr>
          <a:xfrm>
            <a:off x="6097200" y="0"/>
            <a:ext cx="6094800" cy="343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2" name="Google Shape;62;p37"/>
          <p:cNvSpPr>
            <a:spLocks noGrp="1"/>
          </p:cNvSpPr>
          <p:nvPr>
            <p:ph type="pic" idx="3"/>
          </p:nvPr>
        </p:nvSpPr>
        <p:spPr>
          <a:xfrm>
            <a:off x="6097200" y="3427200"/>
            <a:ext cx="6094800" cy="343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3" name="Google Shape;63;p37"/>
          <p:cNvSpPr txBox="1">
            <a:spLocks noGrp="1"/>
          </p:cNvSpPr>
          <p:nvPr>
            <p:ph type="ctrTitle"/>
          </p:nvPr>
        </p:nvSpPr>
        <p:spPr>
          <a:xfrm>
            <a:off x="407989" y="1886501"/>
            <a:ext cx="5396463" cy="3560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TR"/>
              <a:buNone/>
              <a:defRPr sz="40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dt" idx="10"/>
          </p:nvPr>
        </p:nvSpPr>
        <p:spPr>
          <a:xfrm>
            <a:off x="6516000" y="6563021"/>
            <a:ext cx="360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roduction">
  <p:cSld name="Introduction">
    <p:bg>
      <p:bgPr>
        <a:solidFill>
          <a:schemeClr val="accent2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8"/>
          <p:cNvSpPr txBox="1">
            <a:spLocks noGrp="1"/>
          </p:cNvSpPr>
          <p:nvPr>
            <p:ph type="title"/>
          </p:nvPr>
        </p:nvSpPr>
        <p:spPr>
          <a:xfrm>
            <a:off x="407989" y="320400"/>
            <a:ext cx="11376024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8"/>
          <p:cNvSpPr txBox="1">
            <a:spLocks noGrp="1"/>
          </p:cNvSpPr>
          <p:nvPr>
            <p:ph type="body" idx="1"/>
          </p:nvPr>
        </p:nvSpPr>
        <p:spPr>
          <a:xfrm>
            <a:off x="407989" y="1423988"/>
            <a:ext cx="7626349" cy="447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NTR"/>
              <a:buNone/>
              <a:defRPr sz="2500" b="0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defRPr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NTR"/>
              <a:buNone/>
              <a:defRPr sz="2500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dt" idx="10"/>
          </p:nvPr>
        </p:nvSpPr>
        <p:spPr>
          <a:xfrm>
            <a:off x="6516000" y="6563021"/>
            <a:ext cx="360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1" name="Google Shape;71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7987" y="6476986"/>
            <a:ext cx="1800000" cy="18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roduction blue">
  <p:cSld name="Introduction blue">
    <p:bg>
      <p:bgPr>
        <a:solidFill>
          <a:schemeClr val="dk2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>
            <a:spLocks noGrp="1"/>
          </p:cNvSpPr>
          <p:nvPr>
            <p:ph type="title"/>
          </p:nvPr>
        </p:nvSpPr>
        <p:spPr>
          <a:xfrm>
            <a:off x="407989" y="320400"/>
            <a:ext cx="11376024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body" idx="1"/>
          </p:nvPr>
        </p:nvSpPr>
        <p:spPr>
          <a:xfrm>
            <a:off x="407989" y="1423988"/>
            <a:ext cx="7626349" cy="447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TR"/>
              <a:buNone/>
              <a:defRPr sz="2500" b="0">
                <a:solidFill>
                  <a:schemeClr val="accent2"/>
                </a:solidFill>
                <a:latin typeface="NTR"/>
                <a:ea typeface="NTR"/>
                <a:cs typeface="NTR"/>
                <a:sym typeface="NTR"/>
              </a:defRPr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TR"/>
              <a:buNone/>
              <a:defRPr sz="2500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dt" idx="10"/>
          </p:nvPr>
        </p:nvSpPr>
        <p:spPr>
          <a:xfrm>
            <a:off x="6516000" y="6563021"/>
            <a:ext cx="360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" name="Google Shape;77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7987" y="6476986"/>
            <a:ext cx="1800000" cy="18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>
            <a:off x="407989" y="320400"/>
            <a:ext cx="11376024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1"/>
          </p:nvPr>
        </p:nvSpPr>
        <p:spPr>
          <a:xfrm>
            <a:off x="407988" y="1293814"/>
            <a:ext cx="7564437" cy="459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400" b="0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marL="914400" lvl="1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marL="1371600" lvl="2" indent="-355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TR"/>
              <a:buChar char="–"/>
              <a:defRPr sz="200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TR"/>
              <a:buChar char="–"/>
              <a:defRPr sz="16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dt" idx="10"/>
          </p:nvPr>
        </p:nvSpPr>
        <p:spPr>
          <a:xfrm>
            <a:off x="6516000" y="6563021"/>
            <a:ext cx="360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1"/>
          <p:cNvSpPr txBox="1">
            <a:spLocks noGrp="1"/>
          </p:cNvSpPr>
          <p:nvPr>
            <p:ph type="title"/>
          </p:nvPr>
        </p:nvSpPr>
        <p:spPr>
          <a:xfrm>
            <a:off x="407989" y="320400"/>
            <a:ext cx="11376024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1"/>
          <p:cNvSpPr txBox="1">
            <a:spLocks noGrp="1"/>
          </p:cNvSpPr>
          <p:nvPr>
            <p:ph type="dt" idx="10"/>
          </p:nvPr>
        </p:nvSpPr>
        <p:spPr>
          <a:xfrm>
            <a:off x="6516000" y="6563021"/>
            <a:ext cx="360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1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2"/>
          <p:cNvSpPr txBox="1">
            <a:spLocks noGrp="1"/>
          </p:cNvSpPr>
          <p:nvPr>
            <p:ph type="dt" idx="10"/>
          </p:nvPr>
        </p:nvSpPr>
        <p:spPr>
          <a:xfrm>
            <a:off x="6516000" y="6563021"/>
            <a:ext cx="360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2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narrow">
  <p:cSld name="One column narrow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3"/>
          <p:cNvSpPr txBox="1">
            <a:spLocks noGrp="1"/>
          </p:cNvSpPr>
          <p:nvPr>
            <p:ph type="title"/>
          </p:nvPr>
        </p:nvSpPr>
        <p:spPr>
          <a:xfrm>
            <a:off x="407989" y="320400"/>
            <a:ext cx="11376024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3"/>
          <p:cNvSpPr txBox="1">
            <a:spLocks noGrp="1"/>
          </p:cNvSpPr>
          <p:nvPr>
            <p:ph type="body" idx="1"/>
          </p:nvPr>
        </p:nvSpPr>
        <p:spPr>
          <a:xfrm>
            <a:off x="407988" y="1293813"/>
            <a:ext cx="3375736" cy="45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/>
            </a:lvl1pPr>
            <a:lvl2pPr marL="914400" lvl="1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32385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500"/>
              <a:buChar char="•"/>
              <a:defRPr sz="1500"/>
            </a:lvl3pPr>
            <a:lvl4pPr marL="1828800" lvl="3" indent="-32385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Char char="–"/>
              <a:defRPr sz="1500"/>
            </a:lvl4pPr>
            <a:lvl5pPr marL="2286000" lvl="4" indent="-32385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Char char="•"/>
              <a:defRPr sz="15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43"/>
          <p:cNvSpPr txBox="1">
            <a:spLocks noGrp="1"/>
          </p:cNvSpPr>
          <p:nvPr>
            <p:ph type="dt" idx="10"/>
          </p:nvPr>
        </p:nvSpPr>
        <p:spPr>
          <a:xfrm>
            <a:off x="6516000" y="6563021"/>
            <a:ext cx="360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3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colour block">
  <p:cSld name="Content and colour block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NTR"/>
              <a:ea typeface="NTR"/>
              <a:cs typeface="NTR"/>
              <a:sym typeface="NTR"/>
            </a:endParaRPr>
          </a:p>
        </p:txBody>
      </p:sp>
      <p:sp>
        <p:nvSpPr>
          <p:cNvPr id="97" name="Google Shape;97;p44"/>
          <p:cNvSpPr txBox="1">
            <a:spLocks noGrp="1"/>
          </p:cNvSpPr>
          <p:nvPr>
            <p:ph type="body" idx="1"/>
          </p:nvPr>
        </p:nvSpPr>
        <p:spPr>
          <a:xfrm>
            <a:off x="409575" y="1293814"/>
            <a:ext cx="5267325" cy="45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/>
            </a:lvl2pPr>
            <a:lvl3pPr marL="1371600" lvl="2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44"/>
          <p:cNvSpPr txBox="1">
            <a:spLocks noGrp="1"/>
          </p:cNvSpPr>
          <p:nvPr>
            <p:ph type="dt" idx="10"/>
          </p:nvPr>
        </p:nvSpPr>
        <p:spPr>
          <a:xfrm>
            <a:off x="6516000" y="6563021"/>
            <a:ext cx="360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4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44"/>
          <p:cNvSpPr txBox="1">
            <a:spLocks noGrp="1"/>
          </p:cNvSpPr>
          <p:nvPr>
            <p:ph type="title"/>
          </p:nvPr>
        </p:nvSpPr>
        <p:spPr>
          <a:xfrm>
            <a:off x="407989" y="320400"/>
            <a:ext cx="5366087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colour block red">
  <p:cSld name="Content and colour block red"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NTR"/>
              <a:ea typeface="NTR"/>
              <a:cs typeface="NTR"/>
              <a:sym typeface="NTR"/>
            </a:endParaRPr>
          </a:p>
        </p:txBody>
      </p:sp>
      <p:sp>
        <p:nvSpPr>
          <p:cNvPr id="103" name="Google Shape;103;p45"/>
          <p:cNvSpPr txBox="1">
            <a:spLocks noGrp="1"/>
          </p:cNvSpPr>
          <p:nvPr>
            <p:ph type="body" idx="1"/>
          </p:nvPr>
        </p:nvSpPr>
        <p:spPr>
          <a:xfrm>
            <a:off x="409575" y="1293814"/>
            <a:ext cx="5267325" cy="45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/>
            </a:lvl2pPr>
            <a:lvl3pPr marL="1371600" lvl="2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45"/>
          <p:cNvSpPr txBox="1">
            <a:spLocks noGrp="1"/>
          </p:cNvSpPr>
          <p:nvPr>
            <p:ph type="dt" idx="10"/>
          </p:nvPr>
        </p:nvSpPr>
        <p:spPr>
          <a:xfrm>
            <a:off x="6516000" y="6563021"/>
            <a:ext cx="360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5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45"/>
          <p:cNvSpPr txBox="1">
            <a:spLocks noGrp="1"/>
          </p:cNvSpPr>
          <p:nvPr>
            <p:ph type="title"/>
          </p:nvPr>
        </p:nvSpPr>
        <p:spPr>
          <a:xfrm>
            <a:off x="407989" y="320400"/>
            <a:ext cx="539691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and colour block red">
  <p:cSld name="1_Content and colour block red"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NTR"/>
              <a:ea typeface="NTR"/>
              <a:cs typeface="NTR"/>
              <a:sym typeface="NTR"/>
            </a:endParaRPr>
          </a:p>
        </p:txBody>
      </p:sp>
      <p:sp>
        <p:nvSpPr>
          <p:cNvPr id="109" name="Google Shape;109;p46"/>
          <p:cNvSpPr txBox="1">
            <a:spLocks noGrp="1"/>
          </p:cNvSpPr>
          <p:nvPr>
            <p:ph type="body" idx="1"/>
          </p:nvPr>
        </p:nvSpPr>
        <p:spPr>
          <a:xfrm>
            <a:off x="409575" y="1293814"/>
            <a:ext cx="5267325" cy="45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/>
            </a:lvl2pPr>
            <a:lvl3pPr marL="1371600" lvl="2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46"/>
          <p:cNvSpPr txBox="1">
            <a:spLocks noGrp="1"/>
          </p:cNvSpPr>
          <p:nvPr>
            <p:ph type="dt" idx="10"/>
          </p:nvPr>
        </p:nvSpPr>
        <p:spPr>
          <a:xfrm>
            <a:off x="6516000" y="6563021"/>
            <a:ext cx="360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46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46"/>
          <p:cNvSpPr txBox="1">
            <a:spLocks noGrp="1"/>
          </p:cNvSpPr>
          <p:nvPr>
            <p:ph type="title"/>
          </p:nvPr>
        </p:nvSpPr>
        <p:spPr>
          <a:xfrm>
            <a:off x="407989" y="320400"/>
            <a:ext cx="539691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yellow">
  <p:cSld name="Title Slide yellow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/>
          <p:nvPr/>
        </p:nvSpPr>
        <p:spPr>
          <a:xfrm>
            <a:off x="4850296" y="0"/>
            <a:ext cx="734170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NTR"/>
              <a:ea typeface="NTR"/>
              <a:cs typeface="NTR"/>
              <a:sym typeface="NTR"/>
            </a:endParaRPr>
          </a:p>
        </p:txBody>
      </p:sp>
      <p:sp>
        <p:nvSpPr>
          <p:cNvPr id="23" name="Google Shape;23;p29"/>
          <p:cNvSpPr txBox="1">
            <a:spLocks noGrp="1"/>
          </p:cNvSpPr>
          <p:nvPr>
            <p:ph type="ctrTitle"/>
          </p:nvPr>
        </p:nvSpPr>
        <p:spPr>
          <a:xfrm>
            <a:off x="5495402" y="1643271"/>
            <a:ext cx="5808702" cy="361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NTR"/>
              <a:buNone/>
              <a:defRPr sz="60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subTitle" idx="1"/>
          </p:nvPr>
        </p:nvSpPr>
        <p:spPr>
          <a:xfrm>
            <a:off x="407988" y="3893587"/>
            <a:ext cx="3633925" cy="2764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dt" idx="10"/>
          </p:nvPr>
        </p:nvSpPr>
        <p:spPr>
          <a:xfrm>
            <a:off x="5497200" y="6569087"/>
            <a:ext cx="4248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6" name="Google Shape;26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0369" y="321473"/>
            <a:ext cx="2520000" cy="2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and image blue">
  <p:cSld name="Content and image blue">
    <p:bg>
      <p:bgPr>
        <a:solidFill>
          <a:schemeClr val="dk2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7"/>
          <p:cNvSpPr>
            <a:spLocks noGrp="1"/>
          </p:cNvSpPr>
          <p:nvPr>
            <p:ph type="pic" idx="2"/>
          </p:nvPr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15" name="Google Shape;115;p47"/>
          <p:cNvSpPr txBox="1">
            <a:spLocks noGrp="1"/>
          </p:cNvSpPr>
          <p:nvPr>
            <p:ph type="body" idx="1"/>
          </p:nvPr>
        </p:nvSpPr>
        <p:spPr>
          <a:xfrm>
            <a:off x="409575" y="1293731"/>
            <a:ext cx="5267325" cy="4597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/>
            </a:lvl2pPr>
            <a:lvl3pPr marL="1371600" lvl="2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47"/>
          <p:cNvSpPr txBox="1">
            <a:spLocks noGrp="1"/>
          </p:cNvSpPr>
          <p:nvPr>
            <p:ph type="dt" idx="10"/>
          </p:nvPr>
        </p:nvSpPr>
        <p:spPr>
          <a:xfrm>
            <a:off x="6516000" y="6563021"/>
            <a:ext cx="360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7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47"/>
          <p:cNvSpPr txBox="1">
            <a:spLocks noGrp="1"/>
          </p:cNvSpPr>
          <p:nvPr>
            <p:ph type="title"/>
          </p:nvPr>
        </p:nvSpPr>
        <p:spPr>
          <a:xfrm>
            <a:off x="407989" y="320400"/>
            <a:ext cx="5417458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TR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9" name="Google Shape;119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7987" y="6476986"/>
            <a:ext cx="1800000" cy="18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and image x2 blue">
  <p:cSld name="Content and image x2 blue">
    <p:bg>
      <p:bgPr>
        <a:solidFill>
          <a:schemeClr val="dk2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6097200" y="0"/>
            <a:ext cx="6094800" cy="34308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22" name="Google Shape;122;p24"/>
          <p:cNvSpPr>
            <a:spLocks noGrp="1"/>
          </p:cNvSpPr>
          <p:nvPr>
            <p:ph type="pic" idx="3"/>
          </p:nvPr>
        </p:nvSpPr>
        <p:spPr>
          <a:xfrm>
            <a:off x="6097200" y="3427200"/>
            <a:ext cx="6094800" cy="34308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409575" y="1293814"/>
            <a:ext cx="5267325" cy="45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/>
            </a:lvl2pPr>
            <a:lvl3pPr marL="1371600" lvl="2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dt" idx="10"/>
          </p:nvPr>
        </p:nvSpPr>
        <p:spPr>
          <a:xfrm>
            <a:off x="6516000" y="6563021"/>
            <a:ext cx="360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407989" y="320400"/>
            <a:ext cx="5448281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TR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7987" y="6476986"/>
            <a:ext cx="1800000" cy="18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image">
  <p:cSld name="Content and image"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8"/>
          <p:cNvSpPr>
            <a:spLocks noGrp="1"/>
          </p:cNvSpPr>
          <p:nvPr>
            <p:ph type="pic" idx="2"/>
          </p:nvPr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0" name="Google Shape;130;p48"/>
          <p:cNvSpPr txBox="1">
            <a:spLocks noGrp="1"/>
          </p:cNvSpPr>
          <p:nvPr>
            <p:ph type="body" idx="1"/>
          </p:nvPr>
        </p:nvSpPr>
        <p:spPr>
          <a:xfrm>
            <a:off x="409575" y="1293814"/>
            <a:ext cx="5267325" cy="45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>
                <a:latin typeface="NTR"/>
                <a:ea typeface="NTR"/>
                <a:cs typeface="NTR"/>
                <a:sym typeface="NTR"/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/>
            </a:lvl2pPr>
            <a:lvl3pPr marL="1371600" lvl="2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48"/>
          <p:cNvSpPr txBox="1">
            <a:spLocks noGrp="1"/>
          </p:cNvSpPr>
          <p:nvPr>
            <p:ph type="dt" idx="10"/>
          </p:nvPr>
        </p:nvSpPr>
        <p:spPr>
          <a:xfrm>
            <a:off x="6516000" y="6563021"/>
            <a:ext cx="360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8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48"/>
          <p:cNvSpPr txBox="1">
            <a:spLocks noGrp="1"/>
          </p:cNvSpPr>
          <p:nvPr>
            <p:ph type="title"/>
          </p:nvPr>
        </p:nvSpPr>
        <p:spPr>
          <a:xfrm>
            <a:off x="407989" y="320400"/>
            <a:ext cx="5355813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image x2">
  <p:cSld name="Content and image x2"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9"/>
          <p:cNvSpPr>
            <a:spLocks noGrp="1"/>
          </p:cNvSpPr>
          <p:nvPr>
            <p:ph type="pic" idx="2"/>
          </p:nvPr>
        </p:nvSpPr>
        <p:spPr>
          <a:xfrm>
            <a:off x="6097200" y="0"/>
            <a:ext cx="6094800" cy="343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6" name="Google Shape;136;p49"/>
          <p:cNvSpPr>
            <a:spLocks noGrp="1"/>
          </p:cNvSpPr>
          <p:nvPr>
            <p:ph type="pic" idx="3"/>
          </p:nvPr>
        </p:nvSpPr>
        <p:spPr>
          <a:xfrm>
            <a:off x="6097200" y="3427200"/>
            <a:ext cx="6094800" cy="343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7" name="Google Shape;137;p49"/>
          <p:cNvSpPr txBox="1">
            <a:spLocks noGrp="1"/>
          </p:cNvSpPr>
          <p:nvPr>
            <p:ph type="body" idx="1"/>
          </p:nvPr>
        </p:nvSpPr>
        <p:spPr>
          <a:xfrm>
            <a:off x="409575" y="1293814"/>
            <a:ext cx="5267325" cy="45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/>
            </a:lvl2pPr>
            <a:lvl3pPr marL="1371600" lvl="2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49"/>
          <p:cNvSpPr txBox="1">
            <a:spLocks noGrp="1"/>
          </p:cNvSpPr>
          <p:nvPr>
            <p:ph type="dt" idx="10"/>
          </p:nvPr>
        </p:nvSpPr>
        <p:spPr>
          <a:xfrm>
            <a:off x="6516000" y="6563021"/>
            <a:ext cx="360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9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49"/>
          <p:cNvSpPr txBox="1">
            <a:spLocks noGrp="1"/>
          </p:cNvSpPr>
          <p:nvPr>
            <p:ph type="title"/>
          </p:nvPr>
        </p:nvSpPr>
        <p:spPr>
          <a:xfrm>
            <a:off x="407989" y="320400"/>
            <a:ext cx="5355813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 no title">
  <p:cSld name="Image and Content no title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0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43" name="Google Shape;143;p50"/>
          <p:cNvSpPr txBox="1">
            <a:spLocks noGrp="1"/>
          </p:cNvSpPr>
          <p:nvPr>
            <p:ph type="body" idx="1"/>
          </p:nvPr>
        </p:nvSpPr>
        <p:spPr>
          <a:xfrm>
            <a:off x="6616800" y="1293814"/>
            <a:ext cx="5267325" cy="45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0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/>
            </a:lvl2pPr>
            <a:lvl3pPr marL="1371600" lvl="2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50"/>
          <p:cNvSpPr txBox="1">
            <a:spLocks noGrp="1"/>
          </p:cNvSpPr>
          <p:nvPr>
            <p:ph type="dt" idx="10"/>
          </p:nvPr>
        </p:nvSpPr>
        <p:spPr>
          <a:xfrm>
            <a:off x="6516000" y="6563021"/>
            <a:ext cx="360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0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 no title Pink">
  <p:cSld name="Image and Content no title Pink">
    <p:bg>
      <p:bgPr>
        <a:solidFill>
          <a:schemeClr val="accent3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1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48" name="Google Shape;148;p51"/>
          <p:cNvSpPr txBox="1">
            <a:spLocks noGrp="1"/>
          </p:cNvSpPr>
          <p:nvPr>
            <p:ph type="body" idx="1"/>
          </p:nvPr>
        </p:nvSpPr>
        <p:spPr>
          <a:xfrm>
            <a:off x="6616800" y="1293814"/>
            <a:ext cx="5267325" cy="45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b="0">
                <a:solidFill>
                  <a:schemeClr val="accent2"/>
                </a:solidFill>
                <a:latin typeface="NTR"/>
                <a:ea typeface="NTR"/>
                <a:cs typeface="NTR"/>
                <a:sym typeface="NTR"/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/>
            </a:lvl2pPr>
            <a:lvl3pPr marL="1371600" lvl="2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51"/>
          <p:cNvSpPr txBox="1">
            <a:spLocks noGrp="1"/>
          </p:cNvSpPr>
          <p:nvPr>
            <p:ph type="dt" idx="10"/>
          </p:nvPr>
        </p:nvSpPr>
        <p:spPr>
          <a:xfrm>
            <a:off x="6516000" y="6563021"/>
            <a:ext cx="360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51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x images">
  <p:cSld name="4x images">
    <p:bg>
      <p:bgPr>
        <a:solidFill>
          <a:schemeClr val="dk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2"/>
          <p:cNvSpPr>
            <a:spLocks noGrp="1"/>
          </p:cNvSpPr>
          <p:nvPr>
            <p:ph type="pic" idx="2"/>
          </p:nvPr>
        </p:nvSpPr>
        <p:spPr>
          <a:xfrm>
            <a:off x="6097200" y="3427200"/>
            <a:ext cx="6094800" cy="34308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53" name="Google Shape;153;p52"/>
          <p:cNvSpPr>
            <a:spLocks noGrp="1"/>
          </p:cNvSpPr>
          <p:nvPr>
            <p:ph type="pic" idx="3"/>
          </p:nvPr>
        </p:nvSpPr>
        <p:spPr>
          <a:xfrm>
            <a:off x="0" y="0"/>
            <a:ext cx="6094800" cy="34308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54" name="Google Shape;154;p52"/>
          <p:cNvSpPr>
            <a:spLocks noGrp="1"/>
          </p:cNvSpPr>
          <p:nvPr>
            <p:ph type="pic" idx="4"/>
          </p:nvPr>
        </p:nvSpPr>
        <p:spPr>
          <a:xfrm>
            <a:off x="0" y="3427200"/>
            <a:ext cx="6094800" cy="34308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55" name="Google Shape;155;p52"/>
          <p:cNvSpPr>
            <a:spLocks noGrp="1"/>
          </p:cNvSpPr>
          <p:nvPr>
            <p:ph type="pic" idx="5"/>
          </p:nvPr>
        </p:nvSpPr>
        <p:spPr>
          <a:xfrm>
            <a:off x="6097200" y="0"/>
            <a:ext cx="6094800" cy="34308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quote">
  <p:cSld name="Big quote">
    <p:bg>
      <p:bgPr>
        <a:solidFill>
          <a:schemeClr val="dk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3"/>
          <p:cNvSpPr>
            <a:spLocks noGrp="1"/>
          </p:cNvSpPr>
          <p:nvPr>
            <p:ph type="pic" idx="2"/>
          </p:nvPr>
        </p:nvSpPr>
        <p:spPr>
          <a:xfrm>
            <a:off x="6097200" y="0"/>
            <a:ext cx="6094800" cy="34308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58" name="Google Shape;158;p53"/>
          <p:cNvSpPr>
            <a:spLocks noGrp="1"/>
          </p:cNvSpPr>
          <p:nvPr>
            <p:ph type="pic" idx="3"/>
          </p:nvPr>
        </p:nvSpPr>
        <p:spPr>
          <a:xfrm>
            <a:off x="6097200" y="3427200"/>
            <a:ext cx="6094800" cy="34308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59" name="Google Shape;159;p53"/>
          <p:cNvSpPr txBox="1">
            <a:spLocks noGrp="1"/>
          </p:cNvSpPr>
          <p:nvPr>
            <p:ph type="body" idx="1"/>
          </p:nvPr>
        </p:nvSpPr>
        <p:spPr>
          <a:xfrm>
            <a:off x="407989" y="1293813"/>
            <a:ext cx="5015349" cy="4371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 b="0">
                <a:solidFill>
                  <a:schemeClr val="accent2"/>
                </a:solidFill>
                <a:latin typeface="NTR"/>
                <a:ea typeface="NTR"/>
                <a:cs typeface="NTR"/>
                <a:sym typeface="NTR"/>
              </a:defRPr>
            </a:lvl1pPr>
            <a:lvl2pPr marL="914400" lvl="1" indent="-228600" algn="l">
              <a:lnSpc>
                <a:spcPct val="85000"/>
              </a:lnSpc>
              <a:spcBef>
                <a:spcPts val="4200"/>
              </a:spcBef>
              <a:spcAft>
                <a:spcPts val="0"/>
              </a:spcAft>
              <a:buSzPts val="1450"/>
              <a:buFont typeface="Arial"/>
              <a:buNone/>
              <a:defRPr sz="1450" b="1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50"/>
              <a:buNone/>
              <a:defRPr sz="145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53"/>
          <p:cNvSpPr txBox="1">
            <a:spLocks noGrp="1"/>
          </p:cNvSpPr>
          <p:nvPr>
            <p:ph type="dt" idx="10"/>
          </p:nvPr>
        </p:nvSpPr>
        <p:spPr>
          <a:xfrm>
            <a:off x="6516000" y="6563021"/>
            <a:ext cx="360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53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2" name="Google Shape;162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7987" y="6476986"/>
            <a:ext cx="1800000" cy="18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quote pink">
  <p:cSld name="Big quote pink">
    <p:bg>
      <p:bgPr>
        <a:solidFill>
          <a:schemeClr val="accent3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4"/>
          <p:cNvSpPr>
            <a:spLocks noGrp="1"/>
          </p:cNvSpPr>
          <p:nvPr>
            <p:ph type="pic" idx="2"/>
          </p:nvPr>
        </p:nvSpPr>
        <p:spPr>
          <a:xfrm>
            <a:off x="6097200" y="0"/>
            <a:ext cx="6094800" cy="34308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65" name="Google Shape;165;p54"/>
          <p:cNvSpPr>
            <a:spLocks noGrp="1"/>
          </p:cNvSpPr>
          <p:nvPr>
            <p:ph type="pic" idx="3"/>
          </p:nvPr>
        </p:nvSpPr>
        <p:spPr>
          <a:xfrm>
            <a:off x="6097200" y="3427200"/>
            <a:ext cx="6094800" cy="34308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66" name="Google Shape;166;p54"/>
          <p:cNvSpPr txBox="1">
            <a:spLocks noGrp="1"/>
          </p:cNvSpPr>
          <p:nvPr>
            <p:ph type="body" idx="1"/>
          </p:nvPr>
        </p:nvSpPr>
        <p:spPr>
          <a:xfrm>
            <a:off x="407989" y="1293813"/>
            <a:ext cx="5015349" cy="4371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0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1pPr>
            <a:lvl2pPr marL="914400" lvl="1" indent="-228600" algn="l">
              <a:lnSpc>
                <a:spcPct val="85000"/>
              </a:lnSpc>
              <a:spcBef>
                <a:spcPts val="4200"/>
              </a:spcBef>
              <a:spcAft>
                <a:spcPts val="0"/>
              </a:spcAft>
              <a:buSzPts val="1450"/>
              <a:buFont typeface="Arial"/>
              <a:buNone/>
              <a:defRPr sz="1450" b="1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50"/>
              <a:buNone/>
              <a:defRPr sz="145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54"/>
          <p:cNvSpPr txBox="1">
            <a:spLocks noGrp="1"/>
          </p:cNvSpPr>
          <p:nvPr>
            <p:ph type="dt" idx="10"/>
          </p:nvPr>
        </p:nvSpPr>
        <p:spPr>
          <a:xfrm>
            <a:off x="6516000" y="6563021"/>
            <a:ext cx="360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54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9" name="Google Shape;169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7987" y="6476986"/>
            <a:ext cx="1800000" cy="18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quote yellow">
  <p:cSld name="Big quote yellow">
    <p:bg>
      <p:bgPr>
        <a:solidFill>
          <a:schemeClr val="accent2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5"/>
          <p:cNvSpPr>
            <a:spLocks noGrp="1"/>
          </p:cNvSpPr>
          <p:nvPr>
            <p:ph type="pic" idx="2"/>
          </p:nvPr>
        </p:nvSpPr>
        <p:spPr>
          <a:xfrm>
            <a:off x="6097200" y="0"/>
            <a:ext cx="6094800" cy="34308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72" name="Google Shape;172;p55"/>
          <p:cNvSpPr>
            <a:spLocks noGrp="1"/>
          </p:cNvSpPr>
          <p:nvPr>
            <p:ph type="pic" idx="3"/>
          </p:nvPr>
        </p:nvSpPr>
        <p:spPr>
          <a:xfrm>
            <a:off x="6097200" y="3427200"/>
            <a:ext cx="6094800" cy="34308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73" name="Google Shape;173;p55"/>
          <p:cNvSpPr txBox="1">
            <a:spLocks noGrp="1"/>
          </p:cNvSpPr>
          <p:nvPr>
            <p:ph type="body" idx="1"/>
          </p:nvPr>
        </p:nvSpPr>
        <p:spPr>
          <a:xfrm>
            <a:off x="407989" y="1293813"/>
            <a:ext cx="5015349" cy="4371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 b="0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defRPr>
            </a:lvl1pPr>
            <a:lvl2pPr marL="914400" lvl="1" indent="-228600" algn="l">
              <a:lnSpc>
                <a:spcPct val="85000"/>
              </a:lnSpc>
              <a:spcBef>
                <a:spcPts val="4200"/>
              </a:spcBef>
              <a:spcAft>
                <a:spcPts val="0"/>
              </a:spcAft>
              <a:buSzPts val="1450"/>
              <a:buFont typeface="Arial"/>
              <a:buNone/>
              <a:defRPr sz="1450" b="1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50"/>
              <a:buNone/>
              <a:defRPr sz="145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55"/>
          <p:cNvSpPr txBox="1">
            <a:spLocks noGrp="1"/>
          </p:cNvSpPr>
          <p:nvPr>
            <p:ph type="dt" idx="10"/>
          </p:nvPr>
        </p:nvSpPr>
        <p:spPr>
          <a:xfrm>
            <a:off x="6516000" y="6563021"/>
            <a:ext cx="360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55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6" name="Google Shape;176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7987" y="6476986"/>
            <a:ext cx="1800000" cy="18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>
            <a:spLocks noGrp="1"/>
          </p:cNvSpPr>
          <p:nvPr>
            <p:ph type="title"/>
          </p:nvPr>
        </p:nvSpPr>
        <p:spPr>
          <a:xfrm>
            <a:off x="407989" y="320400"/>
            <a:ext cx="11376024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body" idx="1"/>
          </p:nvPr>
        </p:nvSpPr>
        <p:spPr>
          <a:xfrm>
            <a:off x="407989" y="1296000"/>
            <a:ext cx="11376024" cy="459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dt" idx="10"/>
          </p:nvPr>
        </p:nvSpPr>
        <p:spPr>
          <a:xfrm>
            <a:off x="6516000" y="6563021"/>
            <a:ext cx="360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6"/>
          <p:cNvSpPr/>
          <p:nvPr/>
        </p:nvSpPr>
        <p:spPr>
          <a:xfrm>
            <a:off x="4850296" y="0"/>
            <a:ext cx="734170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NTR"/>
              <a:ea typeface="NTR"/>
              <a:cs typeface="NTR"/>
              <a:sym typeface="NTR"/>
            </a:endParaRPr>
          </a:p>
        </p:txBody>
      </p:sp>
      <p:sp>
        <p:nvSpPr>
          <p:cNvPr id="179" name="Google Shape;179;p56"/>
          <p:cNvSpPr txBox="1">
            <a:spLocks noGrp="1"/>
          </p:cNvSpPr>
          <p:nvPr>
            <p:ph type="ctrTitle"/>
          </p:nvPr>
        </p:nvSpPr>
        <p:spPr>
          <a:xfrm>
            <a:off x="5495402" y="1643271"/>
            <a:ext cx="5808702" cy="361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NTR"/>
              <a:buNone/>
              <a:defRPr sz="60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56"/>
          <p:cNvSpPr txBox="1">
            <a:spLocks noGrp="1"/>
          </p:cNvSpPr>
          <p:nvPr>
            <p:ph type="subTitle" idx="1"/>
          </p:nvPr>
        </p:nvSpPr>
        <p:spPr>
          <a:xfrm>
            <a:off x="407988" y="5648600"/>
            <a:ext cx="3633925" cy="10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1" name="Google Shape;181;p56"/>
          <p:cNvSpPr txBox="1">
            <a:spLocks noGrp="1"/>
          </p:cNvSpPr>
          <p:nvPr>
            <p:ph type="body" idx="2"/>
          </p:nvPr>
        </p:nvSpPr>
        <p:spPr>
          <a:xfrm>
            <a:off x="407988" y="2997200"/>
            <a:ext cx="4248000" cy="18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56"/>
          <p:cNvSpPr txBox="1">
            <a:spLocks noGrp="1"/>
          </p:cNvSpPr>
          <p:nvPr>
            <p:ph type="dt" idx="10"/>
          </p:nvPr>
        </p:nvSpPr>
        <p:spPr>
          <a:xfrm>
            <a:off x="5497200" y="6569087"/>
            <a:ext cx="4248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3" name="Google Shape;183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0369" y="321473"/>
            <a:ext cx="2520000" cy="2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blue">
  <p:cSld name="Thank you blue"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7"/>
          <p:cNvSpPr/>
          <p:nvPr/>
        </p:nvSpPr>
        <p:spPr>
          <a:xfrm>
            <a:off x="4850296" y="0"/>
            <a:ext cx="734170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NTR"/>
              <a:ea typeface="NTR"/>
              <a:cs typeface="NTR"/>
              <a:sym typeface="NTR"/>
            </a:endParaRPr>
          </a:p>
        </p:txBody>
      </p:sp>
      <p:sp>
        <p:nvSpPr>
          <p:cNvPr id="186" name="Google Shape;186;p57"/>
          <p:cNvSpPr txBox="1">
            <a:spLocks noGrp="1"/>
          </p:cNvSpPr>
          <p:nvPr>
            <p:ph type="ctrTitle"/>
          </p:nvPr>
        </p:nvSpPr>
        <p:spPr>
          <a:xfrm>
            <a:off x="5495402" y="1643271"/>
            <a:ext cx="5808702" cy="361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NTR"/>
              <a:buNone/>
              <a:defRPr sz="6000" b="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57"/>
          <p:cNvSpPr txBox="1">
            <a:spLocks noGrp="1"/>
          </p:cNvSpPr>
          <p:nvPr>
            <p:ph type="subTitle" idx="1"/>
          </p:nvPr>
        </p:nvSpPr>
        <p:spPr>
          <a:xfrm>
            <a:off x="407988" y="5648600"/>
            <a:ext cx="3633925" cy="10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8" name="Google Shape;188;p57"/>
          <p:cNvSpPr txBox="1">
            <a:spLocks noGrp="1"/>
          </p:cNvSpPr>
          <p:nvPr>
            <p:ph type="body" idx="2"/>
          </p:nvPr>
        </p:nvSpPr>
        <p:spPr>
          <a:xfrm>
            <a:off x="407987" y="2997200"/>
            <a:ext cx="4248000" cy="18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57"/>
          <p:cNvSpPr txBox="1">
            <a:spLocks noGrp="1"/>
          </p:cNvSpPr>
          <p:nvPr>
            <p:ph type="dt" idx="10"/>
          </p:nvPr>
        </p:nvSpPr>
        <p:spPr>
          <a:xfrm>
            <a:off x="5497200" y="6569087"/>
            <a:ext cx="4248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0" name="Google Shape;190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0369" y="321473"/>
            <a:ext cx="2520000" cy="2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6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>
            <a:spLocks noGrp="1"/>
          </p:cNvSpPr>
          <p:nvPr>
            <p:ph type="title"/>
          </p:nvPr>
        </p:nvSpPr>
        <p:spPr>
          <a:xfrm>
            <a:off x="407989" y="320400"/>
            <a:ext cx="11376024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7"/>
          <p:cNvSpPr txBox="1">
            <a:spLocks noGrp="1"/>
          </p:cNvSpPr>
          <p:nvPr>
            <p:ph type="dt" idx="10"/>
          </p:nvPr>
        </p:nvSpPr>
        <p:spPr>
          <a:xfrm>
            <a:off x="6516000" y="6563021"/>
            <a:ext cx="360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7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chemeClr val="lt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8"/>
          <p:cNvSpPr/>
          <p:nvPr/>
        </p:nvSpPr>
        <p:spPr>
          <a:xfrm>
            <a:off x="4850296" y="0"/>
            <a:ext cx="734170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NTR"/>
              <a:ea typeface="NTR"/>
              <a:cs typeface="NTR"/>
              <a:sym typeface="NTR"/>
            </a:endParaRPr>
          </a:p>
        </p:txBody>
      </p:sp>
      <p:sp>
        <p:nvSpPr>
          <p:cNvPr id="223" name="Google Shape;223;p58"/>
          <p:cNvSpPr txBox="1">
            <a:spLocks noGrp="1"/>
          </p:cNvSpPr>
          <p:nvPr>
            <p:ph type="ctrTitle"/>
          </p:nvPr>
        </p:nvSpPr>
        <p:spPr>
          <a:xfrm>
            <a:off x="5495402" y="1643271"/>
            <a:ext cx="5808702" cy="361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NTR"/>
              <a:buNone/>
              <a:defRPr sz="6000" b="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58"/>
          <p:cNvSpPr txBox="1">
            <a:spLocks noGrp="1"/>
          </p:cNvSpPr>
          <p:nvPr>
            <p:ph type="subTitle" idx="1"/>
          </p:nvPr>
        </p:nvSpPr>
        <p:spPr>
          <a:xfrm>
            <a:off x="407988" y="3893587"/>
            <a:ext cx="3633925" cy="2764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5" name="Google Shape;225;p58"/>
          <p:cNvSpPr txBox="1">
            <a:spLocks noGrp="1"/>
          </p:cNvSpPr>
          <p:nvPr>
            <p:ph type="dt" idx="10"/>
          </p:nvPr>
        </p:nvSpPr>
        <p:spPr>
          <a:xfrm>
            <a:off x="5497200" y="6569087"/>
            <a:ext cx="4248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26" name="Google Shape;226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0369" y="321473"/>
            <a:ext cx="2520000" cy="2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9"/>
          <p:cNvSpPr txBox="1">
            <a:spLocks noGrp="1"/>
          </p:cNvSpPr>
          <p:nvPr>
            <p:ph type="title"/>
          </p:nvPr>
        </p:nvSpPr>
        <p:spPr>
          <a:xfrm>
            <a:off x="407989" y="320400"/>
            <a:ext cx="11376024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59"/>
          <p:cNvSpPr txBox="1">
            <a:spLocks noGrp="1"/>
          </p:cNvSpPr>
          <p:nvPr>
            <p:ph type="body" idx="1"/>
          </p:nvPr>
        </p:nvSpPr>
        <p:spPr>
          <a:xfrm>
            <a:off x="407989" y="1296000"/>
            <a:ext cx="11376024" cy="459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0" name="Google Shape;230;p59"/>
          <p:cNvSpPr txBox="1">
            <a:spLocks noGrp="1"/>
          </p:cNvSpPr>
          <p:nvPr>
            <p:ph type="dt" idx="10"/>
          </p:nvPr>
        </p:nvSpPr>
        <p:spPr>
          <a:xfrm>
            <a:off x="6516000" y="6563021"/>
            <a:ext cx="360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59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" type="obj">
  <p:cSld name="OBJEC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0"/>
          <p:cNvSpPr txBox="1">
            <a:spLocks noGrp="1"/>
          </p:cNvSpPr>
          <p:nvPr>
            <p:ph type="title"/>
          </p:nvPr>
        </p:nvSpPr>
        <p:spPr>
          <a:xfrm>
            <a:off x="407989" y="320400"/>
            <a:ext cx="11376024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60"/>
          <p:cNvSpPr txBox="1">
            <a:spLocks noGrp="1"/>
          </p:cNvSpPr>
          <p:nvPr>
            <p:ph type="body" idx="1"/>
          </p:nvPr>
        </p:nvSpPr>
        <p:spPr>
          <a:xfrm>
            <a:off x="407988" y="1293813"/>
            <a:ext cx="7920000" cy="45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5" name="Google Shape;235;p60"/>
          <p:cNvSpPr txBox="1">
            <a:spLocks noGrp="1"/>
          </p:cNvSpPr>
          <p:nvPr>
            <p:ph type="dt" idx="10"/>
          </p:nvPr>
        </p:nvSpPr>
        <p:spPr>
          <a:xfrm>
            <a:off x="6516000" y="6563021"/>
            <a:ext cx="360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60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1"/>
          <p:cNvSpPr txBox="1">
            <a:spLocks noGrp="1"/>
          </p:cNvSpPr>
          <p:nvPr>
            <p:ph type="title"/>
          </p:nvPr>
        </p:nvSpPr>
        <p:spPr>
          <a:xfrm>
            <a:off x="407989" y="320400"/>
            <a:ext cx="11376024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61"/>
          <p:cNvSpPr txBox="1">
            <a:spLocks noGrp="1"/>
          </p:cNvSpPr>
          <p:nvPr>
            <p:ph type="body" idx="1"/>
          </p:nvPr>
        </p:nvSpPr>
        <p:spPr>
          <a:xfrm>
            <a:off x="407988" y="1293814"/>
            <a:ext cx="5184000" cy="45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0" name="Google Shape;240;p61"/>
          <p:cNvSpPr txBox="1">
            <a:spLocks noGrp="1"/>
          </p:cNvSpPr>
          <p:nvPr>
            <p:ph type="body" idx="2"/>
          </p:nvPr>
        </p:nvSpPr>
        <p:spPr>
          <a:xfrm>
            <a:off x="6642053" y="1293814"/>
            <a:ext cx="5184000" cy="45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1" name="Google Shape;241;p61"/>
          <p:cNvSpPr txBox="1">
            <a:spLocks noGrp="1"/>
          </p:cNvSpPr>
          <p:nvPr>
            <p:ph type="dt" idx="10"/>
          </p:nvPr>
        </p:nvSpPr>
        <p:spPr>
          <a:xfrm>
            <a:off x="6516000" y="6563021"/>
            <a:ext cx="360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61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">
  <p:cSld name="Three column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2"/>
          <p:cNvSpPr txBox="1">
            <a:spLocks noGrp="1"/>
          </p:cNvSpPr>
          <p:nvPr>
            <p:ph type="title"/>
          </p:nvPr>
        </p:nvSpPr>
        <p:spPr>
          <a:xfrm>
            <a:off x="407989" y="320400"/>
            <a:ext cx="11376024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62"/>
          <p:cNvSpPr txBox="1">
            <a:spLocks noGrp="1"/>
          </p:cNvSpPr>
          <p:nvPr>
            <p:ph type="body" idx="1"/>
          </p:nvPr>
        </p:nvSpPr>
        <p:spPr>
          <a:xfrm>
            <a:off x="407988" y="1293813"/>
            <a:ext cx="10483850" cy="45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32385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Char char="•"/>
              <a:defRPr sz="1500"/>
            </a:lvl3pPr>
            <a:lvl4pPr marL="1828800" lvl="3" indent="-307975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250"/>
              <a:buFont typeface="NTR"/>
              <a:buChar char="–"/>
              <a:defRPr sz="1250"/>
            </a:lvl4pPr>
            <a:lvl5pPr marL="2286000" lvl="4" indent="-307975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50"/>
              <a:buChar char="•"/>
              <a:defRPr sz="12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6" name="Google Shape;246;p62"/>
          <p:cNvSpPr txBox="1">
            <a:spLocks noGrp="1"/>
          </p:cNvSpPr>
          <p:nvPr>
            <p:ph type="dt" idx="10"/>
          </p:nvPr>
        </p:nvSpPr>
        <p:spPr>
          <a:xfrm>
            <a:off x="6516000" y="6563021"/>
            <a:ext cx="360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62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fixed">
  <p:cSld name="Title Slide fixed">
    <p:bg>
      <p:bgPr>
        <a:solidFill>
          <a:schemeClr val="accent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028" y="6397783"/>
            <a:ext cx="1946268" cy="343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image">
  <p:cSld name="Full image">
    <p:bg>
      <p:bgPr>
        <a:solidFill>
          <a:schemeClr val="accent2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53" name="Google Shape;253;p64"/>
          <p:cNvSpPr txBox="1">
            <a:spLocks noGrp="1"/>
          </p:cNvSpPr>
          <p:nvPr>
            <p:ph type="dt" idx="10"/>
          </p:nvPr>
        </p:nvSpPr>
        <p:spPr>
          <a:xfrm>
            <a:off x="6516000" y="6563021"/>
            <a:ext cx="360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64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07989" y="320400"/>
            <a:ext cx="11376024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body" idx="1"/>
          </p:nvPr>
        </p:nvSpPr>
        <p:spPr>
          <a:xfrm>
            <a:off x="407988" y="1293813"/>
            <a:ext cx="7920000" cy="45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dt" idx="10"/>
          </p:nvPr>
        </p:nvSpPr>
        <p:spPr>
          <a:xfrm>
            <a:off x="6516000" y="6563021"/>
            <a:ext cx="360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lt1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5"/>
          <p:cNvSpPr>
            <a:spLocks noGrp="1"/>
          </p:cNvSpPr>
          <p:nvPr>
            <p:ph type="pic" idx="2"/>
          </p:nvPr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7" name="Google Shape;257;p65"/>
          <p:cNvSpPr txBox="1">
            <a:spLocks noGrp="1"/>
          </p:cNvSpPr>
          <p:nvPr>
            <p:ph type="ctrTitle"/>
          </p:nvPr>
        </p:nvSpPr>
        <p:spPr>
          <a:xfrm>
            <a:off x="407989" y="1886501"/>
            <a:ext cx="5396463" cy="3560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TR"/>
              <a:buNone/>
              <a:defRPr sz="40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65"/>
          <p:cNvSpPr txBox="1">
            <a:spLocks noGrp="1"/>
          </p:cNvSpPr>
          <p:nvPr>
            <p:ph type="dt" idx="10"/>
          </p:nvPr>
        </p:nvSpPr>
        <p:spPr>
          <a:xfrm>
            <a:off x="6516000" y="6563021"/>
            <a:ext cx="360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65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images">
  <p:cSld name="Section Header 2 images">
    <p:bg>
      <p:bgPr>
        <a:solidFill>
          <a:schemeClr val="lt1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6"/>
          <p:cNvSpPr>
            <a:spLocks noGrp="1"/>
          </p:cNvSpPr>
          <p:nvPr>
            <p:ph type="pic" idx="2"/>
          </p:nvPr>
        </p:nvSpPr>
        <p:spPr>
          <a:xfrm>
            <a:off x="6097200" y="0"/>
            <a:ext cx="6094800" cy="343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62" name="Google Shape;262;p66"/>
          <p:cNvSpPr>
            <a:spLocks noGrp="1"/>
          </p:cNvSpPr>
          <p:nvPr>
            <p:ph type="pic" idx="3"/>
          </p:nvPr>
        </p:nvSpPr>
        <p:spPr>
          <a:xfrm>
            <a:off x="6097200" y="3427200"/>
            <a:ext cx="6094800" cy="343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63" name="Google Shape;263;p66"/>
          <p:cNvSpPr txBox="1">
            <a:spLocks noGrp="1"/>
          </p:cNvSpPr>
          <p:nvPr>
            <p:ph type="ctrTitle"/>
          </p:nvPr>
        </p:nvSpPr>
        <p:spPr>
          <a:xfrm>
            <a:off x="407989" y="1886501"/>
            <a:ext cx="5396463" cy="3560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TR"/>
              <a:buNone/>
              <a:defRPr sz="40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66"/>
          <p:cNvSpPr txBox="1">
            <a:spLocks noGrp="1"/>
          </p:cNvSpPr>
          <p:nvPr>
            <p:ph type="dt" idx="10"/>
          </p:nvPr>
        </p:nvSpPr>
        <p:spPr>
          <a:xfrm>
            <a:off x="6516000" y="6563021"/>
            <a:ext cx="360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66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roduction">
  <p:cSld name="Introduction">
    <p:bg>
      <p:bgPr>
        <a:solidFill>
          <a:schemeClr val="accent2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7"/>
          <p:cNvSpPr txBox="1">
            <a:spLocks noGrp="1"/>
          </p:cNvSpPr>
          <p:nvPr>
            <p:ph type="title"/>
          </p:nvPr>
        </p:nvSpPr>
        <p:spPr>
          <a:xfrm>
            <a:off x="407989" y="320400"/>
            <a:ext cx="11376024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67"/>
          <p:cNvSpPr txBox="1">
            <a:spLocks noGrp="1"/>
          </p:cNvSpPr>
          <p:nvPr>
            <p:ph type="body" idx="1"/>
          </p:nvPr>
        </p:nvSpPr>
        <p:spPr>
          <a:xfrm>
            <a:off x="407989" y="1423988"/>
            <a:ext cx="7626349" cy="447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NTR"/>
              <a:buNone/>
              <a:defRPr sz="2500" b="0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defRPr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NTR"/>
              <a:buNone/>
              <a:defRPr sz="2500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9" name="Google Shape;269;p67"/>
          <p:cNvSpPr txBox="1">
            <a:spLocks noGrp="1"/>
          </p:cNvSpPr>
          <p:nvPr>
            <p:ph type="dt" idx="10"/>
          </p:nvPr>
        </p:nvSpPr>
        <p:spPr>
          <a:xfrm>
            <a:off x="6516000" y="6563021"/>
            <a:ext cx="360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67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1" name="Google Shape;271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7987" y="6476986"/>
            <a:ext cx="1800000" cy="18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roduction blue">
  <p:cSld name="Introduction blue">
    <p:bg>
      <p:bgPr>
        <a:solidFill>
          <a:schemeClr val="dk2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8"/>
          <p:cNvSpPr txBox="1">
            <a:spLocks noGrp="1"/>
          </p:cNvSpPr>
          <p:nvPr>
            <p:ph type="title"/>
          </p:nvPr>
        </p:nvSpPr>
        <p:spPr>
          <a:xfrm>
            <a:off x="407989" y="320400"/>
            <a:ext cx="11376024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68"/>
          <p:cNvSpPr txBox="1">
            <a:spLocks noGrp="1"/>
          </p:cNvSpPr>
          <p:nvPr>
            <p:ph type="body" idx="1"/>
          </p:nvPr>
        </p:nvSpPr>
        <p:spPr>
          <a:xfrm>
            <a:off x="407989" y="1423988"/>
            <a:ext cx="7626349" cy="447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TR"/>
              <a:buNone/>
              <a:defRPr sz="2500" b="0">
                <a:solidFill>
                  <a:schemeClr val="accent2"/>
                </a:solidFill>
                <a:latin typeface="NTR"/>
                <a:ea typeface="NTR"/>
                <a:cs typeface="NTR"/>
                <a:sym typeface="NTR"/>
              </a:defRPr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TR"/>
              <a:buNone/>
              <a:defRPr sz="2500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5" name="Google Shape;275;p68"/>
          <p:cNvSpPr txBox="1">
            <a:spLocks noGrp="1"/>
          </p:cNvSpPr>
          <p:nvPr>
            <p:ph type="dt" idx="10"/>
          </p:nvPr>
        </p:nvSpPr>
        <p:spPr>
          <a:xfrm>
            <a:off x="6516000" y="6563021"/>
            <a:ext cx="360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68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7" name="Google Shape;277;p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7987" y="6476986"/>
            <a:ext cx="1800000" cy="18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9"/>
          <p:cNvSpPr txBox="1">
            <a:spLocks noGrp="1"/>
          </p:cNvSpPr>
          <p:nvPr>
            <p:ph type="title"/>
          </p:nvPr>
        </p:nvSpPr>
        <p:spPr>
          <a:xfrm>
            <a:off x="407989" y="320400"/>
            <a:ext cx="11376024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69"/>
          <p:cNvSpPr txBox="1">
            <a:spLocks noGrp="1"/>
          </p:cNvSpPr>
          <p:nvPr>
            <p:ph type="body" idx="1"/>
          </p:nvPr>
        </p:nvSpPr>
        <p:spPr>
          <a:xfrm>
            <a:off x="407988" y="1293814"/>
            <a:ext cx="7564437" cy="459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400" b="0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marL="914400" lvl="1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marL="1371600" lvl="2" indent="-355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TR"/>
              <a:buChar char="–"/>
              <a:defRPr sz="200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TR"/>
              <a:buChar char="–"/>
              <a:defRPr sz="16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1" name="Google Shape;281;p69"/>
          <p:cNvSpPr txBox="1">
            <a:spLocks noGrp="1"/>
          </p:cNvSpPr>
          <p:nvPr>
            <p:ph type="dt" idx="10"/>
          </p:nvPr>
        </p:nvSpPr>
        <p:spPr>
          <a:xfrm>
            <a:off x="6516000" y="6563021"/>
            <a:ext cx="360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69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0"/>
          <p:cNvSpPr txBox="1">
            <a:spLocks noGrp="1"/>
          </p:cNvSpPr>
          <p:nvPr>
            <p:ph type="dt" idx="10"/>
          </p:nvPr>
        </p:nvSpPr>
        <p:spPr>
          <a:xfrm>
            <a:off x="6516000" y="6563021"/>
            <a:ext cx="360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70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narrow">
  <p:cSld name="One column narrow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71"/>
          <p:cNvSpPr txBox="1">
            <a:spLocks noGrp="1"/>
          </p:cNvSpPr>
          <p:nvPr>
            <p:ph type="title"/>
          </p:nvPr>
        </p:nvSpPr>
        <p:spPr>
          <a:xfrm>
            <a:off x="407989" y="320400"/>
            <a:ext cx="11376024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71"/>
          <p:cNvSpPr txBox="1">
            <a:spLocks noGrp="1"/>
          </p:cNvSpPr>
          <p:nvPr>
            <p:ph type="body" idx="1"/>
          </p:nvPr>
        </p:nvSpPr>
        <p:spPr>
          <a:xfrm>
            <a:off x="407988" y="1293813"/>
            <a:ext cx="3375736" cy="45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/>
            </a:lvl1pPr>
            <a:lvl2pPr marL="914400" lvl="1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32385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500"/>
              <a:buChar char="•"/>
              <a:defRPr sz="1500"/>
            </a:lvl3pPr>
            <a:lvl4pPr marL="1828800" lvl="3" indent="-32385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Char char="–"/>
              <a:defRPr sz="1500"/>
            </a:lvl4pPr>
            <a:lvl5pPr marL="2286000" lvl="4" indent="-32385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Char char="•"/>
              <a:defRPr sz="15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9" name="Google Shape;289;p71"/>
          <p:cNvSpPr txBox="1">
            <a:spLocks noGrp="1"/>
          </p:cNvSpPr>
          <p:nvPr>
            <p:ph type="dt" idx="10"/>
          </p:nvPr>
        </p:nvSpPr>
        <p:spPr>
          <a:xfrm>
            <a:off x="6516000" y="6563021"/>
            <a:ext cx="360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71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colour block">
  <p:cSld name="Content and colour block">
    <p:bg>
      <p:bgPr>
        <a:solidFill>
          <a:schemeClr val="lt1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NTR"/>
              <a:ea typeface="NTR"/>
              <a:cs typeface="NTR"/>
              <a:sym typeface="NTR"/>
            </a:endParaRPr>
          </a:p>
        </p:txBody>
      </p:sp>
      <p:sp>
        <p:nvSpPr>
          <p:cNvPr id="293" name="Google Shape;293;p72"/>
          <p:cNvSpPr txBox="1">
            <a:spLocks noGrp="1"/>
          </p:cNvSpPr>
          <p:nvPr>
            <p:ph type="body" idx="1"/>
          </p:nvPr>
        </p:nvSpPr>
        <p:spPr>
          <a:xfrm>
            <a:off x="409575" y="1293814"/>
            <a:ext cx="5267325" cy="45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/>
            </a:lvl2pPr>
            <a:lvl3pPr marL="1371600" lvl="2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4" name="Google Shape;294;p72"/>
          <p:cNvSpPr txBox="1">
            <a:spLocks noGrp="1"/>
          </p:cNvSpPr>
          <p:nvPr>
            <p:ph type="dt" idx="10"/>
          </p:nvPr>
        </p:nvSpPr>
        <p:spPr>
          <a:xfrm>
            <a:off x="6516000" y="6563021"/>
            <a:ext cx="360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72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6" name="Google Shape;296;p72"/>
          <p:cNvSpPr txBox="1">
            <a:spLocks noGrp="1"/>
          </p:cNvSpPr>
          <p:nvPr>
            <p:ph type="title"/>
          </p:nvPr>
        </p:nvSpPr>
        <p:spPr>
          <a:xfrm>
            <a:off x="407989" y="320400"/>
            <a:ext cx="5366087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colour block red">
  <p:cSld name="Content and colour block red">
    <p:bg>
      <p:bgPr>
        <a:solidFill>
          <a:schemeClr val="lt1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7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NTR"/>
              <a:ea typeface="NTR"/>
              <a:cs typeface="NTR"/>
              <a:sym typeface="NTR"/>
            </a:endParaRPr>
          </a:p>
        </p:txBody>
      </p:sp>
      <p:sp>
        <p:nvSpPr>
          <p:cNvPr id="299" name="Google Shape;299;p73"/>
          <p:cNvSpPr txBox="1">
            <a:spLocks noGrp="1"/>
          </p:cNvSpPr>
          <p:nvPr>
            <p:ph type="body" idx="1"/>
          </p:nvPr>
        </p:nvSpPr>
        <p:spPr>
          <a:xfrm>
            <a:off x="409575" y="1293814"/>
            <a:ext cx="5267325" cy="45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/>
            </a:lvl2pPr>
            <a:lvl3pPr marL="1371600" lvl="2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0" name="Google Shape;300;p73"/>
          <p:cNvSpPr txBox="1">
            <a:spLocks noGrp="1"/>
          </p:cNvSpPr>
          <p:nvPr>
            <p:ph type="dt" idx="10"/>
          </p:nvPr>
        </p:nvSpPr>
        <p:spPr>
          <a:xfrm>
            <a:off x="6516000" y="6563021"/>
            <a:ext cx="360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73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2" name="Google Shape;302;p73"/>
          <p:cNvSpPr txBox="1">
            <a:spLocks noGrp="1"/>
          </p:cNvSpPr>
          <p:nvPr>
            <p:ph type="title"/>
          </p:nvPr>
        </p:nvSpPr>
        <p:spPr>
          <a:xfrm>
            <a:off x="407989" y="320400"/>
            <a:ext cx="539691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and colour block red">
  <p:cSld name="1_Content and colour block red">
    <p:bg>
      <p:bgPr>
        <a:solidFill>
          <a:schemeClr val="lt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NTR"/>
              <a:ea typeface="NTR"/>
              <a:cs typeface="NTR"/>
              <a:sym typeface="NTR"/>
            </a:endParaRPr>
          </a:p>
        </p:txBody>
      </p:sp>
      <p:sp>
        <p:nvSpPr>
          <p:cNvPr id="305" name="Google Shape;305;p74"/>
          <p:cNvSpPr txBox="1">
            <a:spLocks noGrp="1"/>
          </p:cNvSpPr>
          <p:nvPr>
            <p:ph type="body" idx="1"/>
          </p:nvPr>
        </p:nvSpPr>
        <p:spPr>
          <a:xfrm>
            <a:off x="409575" y="1293814"/>
            <a:ext cx="5267325" cy="45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/>
            </a:lvl2pPr>
            <a:lvl3pPr marL="1371600" lvl="2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6" name="Google Shape;306;p74"/>
          <p:cNvSpPr txBox="1">
            <a:spLocks noGrp="1"/>
          </p:cNvSpPr>
          <p:nvPr>
            <p:ph type="dt" idx="10"/>
          </p:nvPr>
        </p:nvSpPr>
        <p:spPr>
          <a:xfrm>
            <a:off x="6516000" y="6563021"/>
            <a:ext cx="360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74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8" name="Google Shape;308;p74"/>
          <p:cNvSpPr txBox="1">
            <a:spLocks noGrp="1"/>
          </p:cNvSpPr>
          <p:nvPr>
            <p:ph type="title"/>
          </p:nvPr>
        </p:nvSpPr>
        <p:spPr>
          <a:xfrm>
            <a:off x="407989" y="320400"/>
            <a:ext cx="539691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 txBox="1">
            <a:spLocks noGrp="1"/>
          </p:cNvSpPr>
          <p:nvPr>
            <p:ph type="title"/>
          </p:nvPr>
        </p:nvSpPr>
        <p:spPr>
          <a:xfrm>
            <a:off x="407989" y="320400"/>
            <a:ext cx="11376024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1"/>
          </p:nvPr>
        </p:nvSpPr>
        <p:spPr>
          <a:xfrm>
            <a:off x="407988" y="1293814"/>
            <a:ext cx="5184000" cy="45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body" idx="2"/>
          </p:nvPr>
        </p:nvSpPr>
        <p:spPr>
          <a:xfrm>
            <a:off x="6642053" y="1293814"/>
            <a:ext cx="5184000" cy="45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dt" idx="10"/>
          </p:nvPr>
        </p:nvSpPr>
        <p:spPr>
          <a:xfrm>
            <a:off x="6516000" y="6563021"/>
            <a:ext cx="360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and image blue">
  <p:cSld name="Content and image blue">
    <p:bg>
      <p:bgPr>
        <a:solidFill>
          <a:schemeClr val="dk2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75"/>
          <p:cNvSpPr>
            <a:spLocks noGrp="1"/>
          </p:cNvSpPr>
          <p:nvPr>
            <p:ph type="pic" idx="2"/>
          </p:nvPr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11" name="Google Shape;311;p75"/>
          <p:cNvSpPr txBox="1">
            <a:spLocks noGrp="1"/>
          </p:cNvSpPr>
          <p:nvPr>
            <p:ph type="body" idx="1"/>
          </p:nvPr>
        </p:nvSpPr>
        <p:spPr>
          <a:xfrm>
            <a:off x="409575" y="1293731"/>
            <a:ext cx="5267325" cy="4597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/>
            </a:lvl2pPr>
            <a:lvl3pPr marL="1371600" lvl="2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2" name="Google Shape;312;p75"/>
          <p:cNvSpPr txBox="1">
            <a:spLocks noGrp="1"/>
          </p:cNvSpPr>
          <p:nvPr>
            <p:ph type="dt" idx="10"/>
          </p:nvPr>
        </p:nvSpPr>
        <p:spPr>
          <a:xfrm>
            <a:off x="6516000" y="6563021"/>
            <a:ext cx="360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75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4" name="Google Shape;314;p75"/>
          <p:cNvSpPr txBox="1">
            <a:spLocks noGrp="1"/>
          </p:cNvSpPr>
          <p:nvPr>
            <p:ph type="title"/>
          </p:nvPr>
        </p:nvSpPr>
        <p:spPr>
          <a:xfrm>
            <a:off x="407989" y="320400"/>
            <a:ext cx="5417458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TR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15" name="Google Shape;315;p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7987" y="6476986"/>
            <a:ext cx="1800000" cy="18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and image x2 blue">
  <p:cSld name="Content and image x2 blue">
    <p:bg>
      <p:bgPr>
        <a:solidFill>
          <a:schemeClr val="dk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76"/>
          <p:cNvSpPr>
            <a:spLocks noGrp="1"/>
          </p:cNvSpPr>
          <p:nvPr>
            <p:ph type="pic" idx="2"/>
          </p:nvPr>
        </p:nvSpPr>
        <p:spPr>
          <a:xfrm>
            <a:off x="6097200" y="0"/>
            <a:ext cx="6094800" cy="34308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18" name="Google Shape;318;p76"/>
          <p:cNvSpPr>
            <a:spLocks noGrp="1"/>
          </p:cNvSpPr>
          <p:nvPr>
            <p:ph type="pic" idx="3"/>
          </p:nvPr>
        </p:nvSpPr>
        <p:spPr>
          <a:xfrm>
            <a:off x="6097200" y="3427200"/>
            <a:ext cx="6094800" cy="34308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19" name="Google Shape;319;p76"/>
          <p:cNvSpPr txBox="1">
            <a:spLocks noGrp="1"/>
          </p:cNvSpPr>
          <p:nvPr>
            <p:ph type="body" idx="1"/>
          </p:nvPr>
        </p:nvSpPr>
        <p:spPr>
          <a:xfrm>
            <a:off x="409575" y="1293814"/>
            <a:ext cx="5267325" cy="45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/>
            </a:lvl2pPr>
            <a:lvl3pPr marL="1371600" lvl="2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0" name="Google Shape;320;p76"/>
          <p:cNvSpPr txBox="1">
            <a:spLocks noGrp="1"/>
          </p:cNvSpPr>
          <p:nvPr>
            <p:ph type="dt" idx="10"/>
          </p:nvPr>
        </p:nvSpPr>
        <p:spPr>
          <a:xfrm>
            <a:off x="6516000" y="6563021"/>
            <a:ext cx="360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76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2" name="Google Shape;322;p76"/>
          <p:cNvSpPr txBox="1">
            <a:spLocks noGrp="1"/>
          </p:cNvSpPr>
          <p:nvPr>
            <p:ph type="title"/>
          </p:nvPr>
        </p:nvSpPr>
        <p:spPr>
          <a:xfrm>
            <a:off x="407989" y="320400"/>
            <a:ext cx="5448281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TR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3" name="Google Shape;323;p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7987" y="6476986"/>
            <a:ext cx="1800000" cy="18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image">
  <p:cSld name="Content and image">
    <p:bg>
      <p:bgPr>
        <a:solidFill>
          <a:schemeClr val="lt1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7"/>
          <p:cNvSpPr>
            <a:spLocks noGrp="1"/>
          </p:cNvSpPr>
          <p:nvPr>
            <p:ph type="pic" idx="2"/>
          </p:nvPr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26" name="Google Shape;326;p77"/>
          <p:cNvSpPr txBox="1">
            <a:spLocks noGrp="1"/>
          </p:cNvSpPr>
          <p:nvPr>
            <p:ph type="body" idx="1"/>
          </p:nvPr>
        </p:nvSpPr>
        <p:spPr>
          <a:xfrm>
            <a:off x="409575" y="1293814"/>
            <a:ext cx="5267325" cy="45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>
                <a:latin typeface="NTR"/>
                <a:ea typeface="NTR"/>
                <a:cs typeface="NTR"/>
                <a:sym typeface="NTR"/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/>
            </a:lvl2pPr>
            <a:lvl3pPr marL="1371600" lvl="2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7" name="Google Shape;327;p77"/>
          <p:cNvSpPr txBox="1">
            <a:spLocks noGrp="1"/>
          </p:cNvSpPr>
          <p:nvPr>
            <p:ph type="dt" idx="10"/>
          </p:nvPr>
        </p:nvSpPr>
        <p:spPr>
          <a:xfrm>
            <a:off x="6516000" y="6563021"/>
            <a:ext cx="360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77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9" name="Google Shape;329;p77"/>
          <p:cNvSpPr txBox="1">
            <a:spLocks noGrp="1"/>
          </p:cNvSpPr>
          <p:nvPr>
            <p:ph type="title"/>
          </p:nvPr>
        </p:nvSpPr>
        <p:spPr>
          <a:xfrm>
            <a:off x="407989" y="320400"/>
            <a:ext cx="5355813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image x2">
  <p:cSld name="Content and image x2">
    <p:bg>
      <p:bgPr>
        <a:solidFill>
          <a:schemeClr val="lt1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78"/>
          <p:cNvSpPr>
            <a:spLocks noGrp="1"/>
          </p:cNvSpPr>
          <p:nvPr>
            <p:ph type="pic" idx="2"/>
          </p:nvPr>
        </p:nvSpPr>
        <p:spPr>
          <a:xfrm>
            <a:off x="6097200" y="0"/>
            <a:ext cx="6094800" cy="343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2" name="Google Shape;332;p78"/>
          <p:cNvSpPr>
            <a:spLocks noGrp="1"/>
          </p:cNvSpPr>
          <p:nvPr>
            <p:ph type="pic" idx="3"/>
          </p:nvPr>
        </p:nvSpPr>
        <p:spPr>
          <a:xfrm>
            <a:off x="6097200" y="3427200"/>
            <a:ext cx="6094800" cy="343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3" name="Google Shape;333;p78"/>
          <p:cNvSpPr txBox="1">
            <a:spLocks noGrp="1"/>
          </p:cNvSpPr>
          <p:nvPr>
            <p:ph type="body" idx="1"/>
          </p:nvPr>
        </p:nvSpPr>
        <p:spPr>
          <a:xfrm>
            <a:off x="409575" y="1293814"/>
            <a:ext cx="5267325" cy="45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/>
            </a:lvl2pPr>
            <a:lvl3pPr marL="1371600" lvl="2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4" name="Google Shape;334;p78"/>
          <p:cNvSpPr txBox="1">
            <a:spLocks noGrp="1"/>
          </p:cNvSpPr>
          <p:nvPr>
            <p:ph type="dt" idx="10"/>
          </p:nvPr>
        </p:nvSpPr>
        <p:spPr>
          <a:xfrm>
            <a:off x="6516000" y="6563021"/>
            <a:ext cx="360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78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6" name="Google Shape;336;p78"/>
          <p:cNvSpPr txBox="1">
            <a:spLocks noGrp="1"/>
          </p:cNvSpPr>
          <p:nvPr>
            <p:ph type="title"/>
          </p:nvPr>
        </p:nvSpPr>
        <p:spPr>
          <a:xfrm>
            <a:off x="407989" y="320400"/>
            <a:ext cx="5355813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 no title">
  <p:cSld name="Image and Content no title">
    <p:bg>
      <p:bgPr>
        <a:solidFill>
          <a:schemeClr val="lt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79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39" name="Google Shape;339;p79"/>
          <p:cNvSpPr txBox="1">
            <a:spLocks noGrp="1"/>
          </p:cNvSpPr>
          <p:nvPr>
            <p:ph type="body" idx="1"/>
          </p:nvPr>
        </p:nvSpPr>
        <p:spPr>
          <a:xfrm>
            <a:off x="6616800" y="1293814"/>
            <a:ext cx="5267325" cy="45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0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/>
            </a:lvl2pPr>
            <a:lvl3pPr marL="1371600" lvl="2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0" name="Google Shape;340;p79"/>
          <p:cNvSpPr txBox="1">
            <a:spLocks noGrp="1"/>
          </p:cNvSpPr>
          <p:nvPr>
            <p:ph type="dt" idx="10"/>
          </p:nvPr>
        </p:nvSpPr>
        <p:spPr>
          <a:xfrm>
            <a:off x="6516000" y="6563021"/>
            <a:ext cx="360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79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 no title Pink">
  <p:cSld name="Image and Content no title Pink">
    <p:bg>
      <p:bgPr>
        <a:solidFill>
          <a:schemeClr val="accent3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80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44" name="Google Shape;344;p80"/>
          <p:cNvSpPr txBox="1">
            <a:spLocks noGrp="1"/>
          </p:cNvSpPr>
          <p:nvPr>
            <p:ph type="body" idx="1"/>
          </p:nvPr>
        </p:nvSpPr>
        <p:spPr>
          <a:xfrm>
            <a:off x="6616800" y="1293814"/>
            <a:ext cx="5267325" cy="45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b="0">
                <a:solidFill>
                  <a:schemeClr val="accent2"/>
                </a:solidFill>
                <a:latin typeface="NTR"/>
                <a:ea typeface="NTR"/>
                <a:cs typeface="NTR"/>
                <a:sym typeface="NTR"/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/>
            </a:lvl2pPr>
            <a:lvl3pPr marL="1371600" lvl="2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5" name="Google Shape;345;p80"/>
          <p:cNvSpPr txBox="1">
            <a:spLocks noGrp="1"/>
          </p:cNvSpPr>
          <p:nvPr>
            <p:ph type="dt" idx="10"/>
          </p:nvPr>
        </p:nvSpPr>
        <p:spPr>
          <a:xfrm>
            <a:off x="6516000" y="6563021"/>
            <a:ext cx="360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80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x images">
  <p:cSld name="4x images">
    <p:bg>
      <p:bgPr>
        <a:solidFill>
          <a:schemeClr val="dk2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81"/>
          <p:cNvSpPr>
            <a:spLocks noGrp="1"/>
          </p:cNvSpPr>
          <p:nvPr>
            <p:ph type="pic" idx="2"/>
          </p:nvPr>
        </p:nvSpPr>
        <p:spPr>
          <a:xfrm>
            <a:off x="6097200" y="3427200"/>
            <a:ext cx="6094800" cy="34308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49" name="Google Shape;349;p81"/>
          <p:cNvSpPr>
            <a:spLocks noGrp="1"/>
          </p:cNvSpPr>
          <p:nvPr>
            <p:ph type="pic" idx="3"/>
          </p:nvPr>
        </p:nvSpPr>
        <p:spPr>
          <a:xfrm>
            <a:off x="0" y="0"/>
            <a:ext cx="6094800" cy="34308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50" name="Google Shape;350;p81"/>
          <p:cNvSpPr>
            <a:spLocks noGrp="1"/>
          </p:cNvSpPr>
          <p:nvPr>
            <p:ph type="pic" idx="4"/>
          </p:nvPr>
        </p:nvSpPr>
        <p:spPr>
          <a:xfrm>
            <a:off x="0" y="3427200"/>
            <a:ext cx="6094800" cy="34308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51" name="Google Shape;351;p81"/>
          <p:cNvSpPr>
            <a:spLocks noGrp="1"/>
          </p:cNvSpPr>
          <p:nvPr>
            <p:ph type="pic" idx="5"/>
          </p:nvPr>
        </p:nvSpPr>
        <p:spPr>
          <a:xfrm>
            <a:off x="6097200" y="0"/>
            <a:ext cx="6094800" cy="34308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quote">
  <p:cSld name="Big quote">
    <p:bg>
      <p:bgPr>
        <a:solidFill>
          <a:schemeClr val="dk2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82"/>
          <p:cNvSpPr>
            <a:spLocks noGrp="1"/>
          </p:cNvSpPr>
          <p:nvPr>
            <p:ph type="pic" idx="2"/>
          </p:nvPr>
        </p:nvSpPr>
        <p:spPr>
          <a:xfrm>
            <a:off x="6097200" y="0"/>
            <a:ext cx="6094800" cy="34308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54" name="Google Shape;354;p82"/>
          <p:cNvSpPr>
            <a:spLocks noGrp="1"/>
          </p:cNvSpPr>
          <p:nvPr>
            <p:ph type="pic" idx="3"/>
          </p:nvPr>
        </p:nvSpPr>
        <p:spPr>
          <a:xfrm>
            <a:off x="6097200" y="3427200"/>
            <a:ext cx="6094800" cy="34308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55" name="Google Shape;355;p82"/>
          <p:cNvSpPr txBox="1">
            <a:spLocks noGrp="1"/>
          </p:cNvSpPr>
          <p:nvPr>
            <p:ph type="body" idx="1"/>
          </p:nvPr>
        </p:nvSpPr>
        <p:spPr>
          <a:xfrm>
            <a:off x="407989" y="1293813"/>
            <a:ext cx="5015349" cy="4371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 b="0">
                <a:solidFill>
                  <a:schemeClr val="accent2"/>
                </a:solidFill>
                <a:latin typeface="NTR"/>
                <a:ea typeface="NTR"/>
                <a:cs typeface="NTR"/>
                <a:sym typeface="NTR"/>
              </a:defRPr>
            </a:lvl1pPr>
            <a:lvl2pPr marL="914400" lvl="1" indent="-228600" algn="l">
              <a:lnSpc>
                <a:spcPct val="85000"/>
              </a:lnSpc>
              <a:spcBef>
                <a:spcPts val="4200"/>
              </a:spcBef>
              <a:spcAft>
                <a:spcPts val="0"/>
              </a:spcAft>
              <a:buSzPts val="1450"/>
              <a:buFont typeface="Arial"/>
              <a:buNone/>
              <a:defRPr sz="1450" b="1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50"/>
              <a:buNone/>
              <a:defRPr sz="145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6" name="Google Shape;356;p82"/>
          <p:cNvSpPr txBox="1">
            <a:spLocks noGrp="1"/>
          </p:cNvSpPr>
          <p:nvPr>
            <p:ph type="dt" idx="10"/>
          </p:nvPr>
        </p:nvSpPr>
        <p:spPr>
          <a:xfrm>
            <a:off x="6516000" y="6563021"/>
            <a:ext cx="360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82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8" name="Google Shape;358;p8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7987" y="6476986"/>
            <a:ext cx="1800000" cy="18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quote pink">
  <p:cSld name="Big quote pink">
    <p:bg>
      <p:bgPr>
        <a:solidFill>
          <a:schemeClr val="accent3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83"/>
          <p:cNvSpPr>
            <a:spLocks noGrp="1"/>
          </p:cNvSpPr>
          <p:nvPr>
            <p:ph type="pic" idx="2"/>
          </p:nvPr>
        </p:nvSpPr>
        <p:spPr>
          <a:xfrm>
            <a:off x="6097200" y="0"/>
            <a:ext cx="6094800" cy="34308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61" name="Google Shape;361;p83"/>
          <p:cNvSpPr>
            <a:spLocks noGrp="1"/>
          </p:cNvSpPr>
          <p:nvPr>
            <p:ph type="pic" idx="3"/>
          </p:nvPr>
        </p:nvSpPr>
        <p:spPr>
          <a:xfrm>
            <a:off x="6097200" y="3427200"/>
            <a:ext cx="6094800" cy="34308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62" name="Google Shape;362;p83"/>
          <p:cNvSpPr txBox="1">
            <a:spLocks noGrp="1"/>
          </p:cNvSpPr>
          <p:nvPr>
            <p:ph type="body" idx="1"/>
          </p:nvPr>
        </p:nvSpPr>
        <p:spPr>
          <a:xfrm>
            <a:off x="407989" y="1293813"/>
            <a:ext cx="5015349" cy="4371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0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1pPr>
            <a:lvl2pPr marL="914400" lvl="1" indent="-228600" algn="l">
              <a:lnSpc>
                <a:spcPct val="85000"/>
              </a:lnSpc>
              <a:spcBef>
                <a:spcPts val="4200"/>
              </a:spcBef>
              <a:spcAft>
                <a:spcPts val="0"/>
              </a:spcAft>
              <a:buSzPts val="1450"/>
              <a:buFont typeface="Arial"/>
              <a:buNone/>
              <a:defRPr sz="1450" b="1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50"/>
              <a:buNone/>
              <a:defRPr sz="145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3" name="Google Shape;363;p83"/>
          <p:cNvSpPr txBox="1">
            <a:spLocks noGrp="1"/>
          </p:cNvSpPr>
          <p:nvPr>
            <p:ph type="dt" idx="10"/>
          </p:nvPr>
        </p:nvSpPr>
        <p:spPr>
          <a:xfrm>
            <a:off x="6516000" y="6563021"/>
            <a:ext cx="360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83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5" name="Google Shape;365;p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7987" y="6476986"/>
            <a:ext cx="1800000" cy="18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quote yellow">
  <p:cSld name="Big quote yellow">
    <p:bg>
      <p:bgPr>
        <a:solidFill>
          <a:schemeClr val="accent2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84"/>
          <p:cNvSpPr>
            <a:spLocks noGrp="1"/>
          </p:cNvSpPr>
          <p:nvPr>
            <p:ph type="pic" idx="2"/>
          </p:nvPr>
        </p:nvSpPr>
        <p:spPr>
          <a:xfrm>
            <a:off x="6097200" y="0"/>
            <a:ext cx="6094800" cy="34308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68" name="Google Shape;368;p84"/>
          <p:cNvSpPr>
            <a:spLocks noGrp="1"/>
          </p:cNvSpPr>
          <p:nvPr>
            <p:ph type="pic" idx="3"/>
          </p:nvPr>
        </p:nvSpPr>
        <p:spPr>
          <a:xfrm>
            <a:off x="6097200" y="3427200"/>
            <a:ext cx="6094800" cy="34308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69" name="Google Shape;369;p84"/>
          <p:cNvSpPr txBox="1">
            <a:spLocks noGrp="1"/>
          </p:cNvSpPr>
          <p:nvPr>
            <p:ph type="body" idx="1"/>
          </p:nvPr>
        </p:nvSpPr>
        <p:spPr>
          <a:xfrm>
            <a:off x="407989" y="1293813"/>
            <a:ext cx="5015349" cy="4371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 b="0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defRPr>
            </a:lvl1pPr>
            <a:lvl2pPr marL="914400" lvl="1" indent="-228600" algn="l">
              <a:lnSpc>
                <a:spcPct val="85000"/>
              </a:lnSpc>
              <a:spcBef>
                <a:spcPts val="4200"/>
              </a:spcBef>
              <a:spcAft>
                <a:spcPts val="0"/>
              </a:spcAft>
              <a:buSzPts val="1450"/>
              <a:buFont typeface="Arial"/>
              <a:buNone/>
              <a:defRPr sz="1450" b="1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50"/>
              <a:buNone/>
              <a:defRPr sz="145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0" name="Google Shape;370;p84"/>
          <p:cNvSpPr txBox="1">
            <a:spLocks noGrp="1"/>
          </p:cNvSpPr>
          <p:nvPr>
            <p:ph type="dt" idx="10"/>
          </p:nvPr>
        </p:nvSpPr>
        <p:spPr>
          <a:xfrm>
            <a:off x="6516000" y="6563021"/>
            <a:ext cx="360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84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2" name="Google Shape;372;p8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7987" y="6476986"/>
            <a:ext cx="1800000" cy="18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">
  <p:cSld name="Three colum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407989" y="320400"/>
            <a:ext cx="11376024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407988" y="1293813"/>
            <a:ext cx="10483850" cy="45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32385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Char char="•"/>
              <a:defRPr sz="1500"/>
            </a:lvl3pPr>
            <a:lvl4pPr marL="1828800" lvl="3" indent="-307975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250"/>
              <a:buFont typeface="NTR"/>
              <a:buChar char="–"/>
              <a:defRPr sz="1250"/>
            </a:lvl4pPr>
            <a:lvl5pPr marL="2286000" lvl="4" indent="-307975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50"/>
              <a:buChar char="•"/>
              <a:defRPr sz="12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516000" y="6563021"/>
            <a:ext cx="360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85"/>
          <p:cNvSpPr/>
          <p:nvPr/>
        </p:nvSpPr>
        <p:spPr>
          <a:xfrm>
            <a:off x="4850296" y="0"/>
            <a:ext cx="734170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NTR"/>
              <a:ea typeface="NTR"/>
              <a:cs typeface="NTR"/>
              <a:sym typeface="NTR"/>
            </a:endParaRPr>
          </a:p>
        </p:txBody>
      </p:sp>
      <p:sp>
        <p:nvSpPr>
          <p:cNvPr id="375" name="Google Shape;375;p85"/>
          <p:cNvSpPr txBox="1">
            <a:spLocks noGrp="1"/>
          </p:cNvSpPr>
          <p:nvPr>
            <p:ph type="ctrTitle"/>
          </p:nvPr>
        </p:nvSpPr>
        <p:spPr>
          <a:xfrm>
            <a:off x="5495402" y="1643271"/>
            <a:ext cx="5808702" cy="361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NTR"/>
              <a:buNone/>
              <a:defRPr sz="60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85"/>
          <p:cNvSpPr txBox="1">
            <a:spLocks noGrp="1"/>
          </p:cNvSpPr>
          <p:nvPr>
            <p:ph type="subTitle" idx="1"/>
          </p:nvPr>
        </p:nvSpPr>
        <p:spPr>
          <a:xfrm>
            <a:off x="407988" y="5648600"/>
            <a:ext cx="3633925" cy="10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7" name="Google Shape;377;p85"/>
          <p:cNvSpPr txBox="1">
            <a:spLocks noGrp="1"/>
          </p:cNvSpPr>
          <p:nvPr>
            <p:ph type="body" idx="2"/>
          </p:nvPr>
        </p:nvSpPr>
        <p:spPr>
          <a:xfrm>
            <a:off x="407988" y="2997200"/>
            <a:ext cx="4248000" cy="18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8" name="Google Shape;378;p85"/>
          <p:cNvSpPr txBox="1">
            <a:spLocks noGrp="1"/>
          </p:cNvSpPr>
          <p:nvPr>
            <p:ph type="dt" idx="10"/>
          </p:nvPr>
        </p:nvSpPr>
        <p:spPr>
          <a:xfrm>
            <a:off x="5497200" y="6569087"/>
            <a:ext cx="4248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79" name="Google Shape;379;p8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0369" y="321473"/>
            <a:ext cx="2520000" cy="2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6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blue">
  <p:cSld name="Thank you blue">
    <p:bg>
      <p:bgPr>
        <a:solidFill>
          <a:schemeClr val="lt1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86"/>
          <p:cNvSpPr/>
          <p:nvPr/>
        </p:nvSpPr>
        <p:spPr>
          <a:xfrm>
            <a:off x="4850296" y="0"/>
            <a:ext cx="734170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NTR"/>
              <a:ea typeface="NTR"/>
              <a:cs typeface="NTR"/>
              <a:sym typeface="NTR"/>
            </a:endParaRPr>
          </a:p>
        </p:txBody>
      </p:sp>
      <p:sp>
        <p:nvSpPr>
          <p:cNvPr id="382" name="Google Shape;382;p86"/>
          <p:cNvSpPr txBox="1">
            <a:spLocks noGrp="1"/>
          </p:cNvSpPr>
          <p:nvPr>
            <p:ph type="ctrTitle"/>
          </p:nvPr>
        </p:nvSpPr>
        <p:spPr>
          <a:xfrm>
            <a:off x="5495402" y="1643271"/>
            <a:ext cx="5808702" cy="361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NTR"/>
              <a:buNone/>
              <a:defRPr sz="6000" b="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86"/>
          <p:cNvSpPr txBox="1">
            <a:spLocks noGrp="1"/>
          </p:cNvSpPr>
          <p:nvPr>
            <p:ph type="subTitle" idx="1"/>
          </p:nvPr>
        </p:nvSpPr>
        <p:spPr>
          <a:xfrm>
            <a:off x="407988" y="5648600"/>
            <a:ext cx="3633925" cy="10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4" name="Google Shape;384;p86"/>
          <p:cNvSpPr txBox="1">
            <a:spLocks noGrp="1"/>
          </p:cNvSpPr>
          <p:nvPr>
            <p:ph type="body" idx="2"/>
          </p:nvPr>
        </p:nvSpPr>
        <p:spPr>
          <a:xfrm>
            <a:off x="407987" y="2997200"/>
            <a:ext cx="4248000" cy="18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5" name="Google Shape;385;p86"/>
          <p:cNvSpPr txBox="1">
            <a:spLocks noGrp="1"/>
          </p:cNvSpPr>
          <p:nvPr>
            <p:ph type="dt" idx="10"/>
          </p:nvPr>
        </p:nvSpPr>
        <p:spPr>
          <a:xfrm>
            <a:off x="5497200" y="6569087"/>
            <a:ext cx="4248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86" name="Google Shape;386;p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0369" y="321473"/>
            <a:ext cx="2520000" cy="2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6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 Slide 2">
  <p:cSld name="Breaker Slide 2">
    <p:bg>
      <p:bgPr>
        <a:solidFill>
          <a:schemeClr val="dk2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87"/>
          <p:cNvSpPr txBox="1">
            <a:spLocks noGrp="1"/>
          </p:cNvSpPr>
          <p:nvPr>
            <p:ph type="ctrTitle"/>
          </p:nvPr>
        </p:nvSpPr>
        <p:spPr>
          <a:xfrm>
            <a:off x="1362075" y="1356873"/>
            <a:ext cx="9467849" cy="2207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NTR"/>
              <a:buNone/>
              <a:defRPr sz="5000" b="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87"/>
          <p:cNvSpPr txBox="1">
            <a:spLocks noGrp="1"/>
          </p:cNvSpPr>
          <p:nvPr>
            <p:ph type="subTitle" idx="1"/>
          </p:nvPr>
        </p:nvSpPr>
        <p:spPr>
          <a:xfrm>
            <a:off x="2314575" y="3998889"/>
            <a:ext cx="7562850" cy="929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 b="0">
                <a:solidFill>
                  <a:schemeClr val="lt2"/>
                </a:solidFill>
                <a:latin typeface="NTR"/>
                <a:ea typeface="NTR"/>
                <a:cs typeface="NTR"/>
                <a:sym typeface="NTR"/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0" name="Google Shape;390;p87"/>
          <p:cNvSpPr txBox="1">
            <a:spLocks noGrp="1"/>
          </p:cNvSpPr>
          <p:nvPr>
            <p:ph type="sldNum" idx="12"/>
          </p:nvPr>
        </p:nvSpPr>
        <p:spPr>
          <a:xfrm>
            <a:off x="10891837" y="6569087"/>
            <a:ext cx="892175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1" name="Google Shape;391;p8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fixed">
  <p:cSld name="Title Slide fixed">
    <p:bg>
      <p:bgPr>
        <a:solidFill>
          <a:schemeClr val="accent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028" y="6397783"/>
            <a:ext cx="1946268" cy="343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image">
  <p:cSld name="Full image">
    <p:bg>
      <p:bgPr>
        <a:solidFill>
          <a:schemeClr val="accen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35"/>
          <p:cNvSpPr txBox="1">
            <a:spLocks noGrp="1"/>
          </p:cNvSpPr>
          <p:nvPr>
            <p:ph type="dt" idx="10"/>
          </p:nvPr>
        </p:nvSpPr>
        <p:spPr>
          <a:xfrm>
            <a:off x="6516000" y="6563021"/>
            <a:ext cx="360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5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6"/>
          <p:cNvSpPr>
            <a:spLocks noGrp="1"/>
          </p:cNvSpPr>
          <p:nvPr>
            <p:ph type="pic" idx="2"/>
          </p:nvPr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7" name="Google Shape;57;p36"/>
          <p:cNvSpPr txBox="1">
            <a:spLocks noGrp="1"/>
          </p:cNvSpPr>
          <p:nvPr>
            <p:ph type="ctrTitle"/>
          </p:nvPr>
        </p:nvSpPr>
        <p:spPr>
          <a:xfrm>
            <a:off x="407989" y="1886501"/>
            <a:ext cx="5396463" cy="3560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TR"/>
              <a:buNone/>
              <a:defRPr sz="40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6"/>
          <p:cNvSpPr txBox="1">
            <a:spLocks noGrp="1"/>
          </p:cNvSpPr>
          <p:nvPr>
            <p:ph type="dt" idx="10"/>
          </p:nvPr>
        </p:nvSpPr>
        <p:spPr>
          <a:xfrm>
            <a:off x="6516000" y="6563021"/>
            <a:ext cx="360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6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57.xml"/><Relationship Id="rId3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52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slideLayout" Target="../slideLayouts/slideLayout56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60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5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31" Type="http://schemas.openxmlformats.org/officeDocument/2006/relationships/slideLayout" Target="../slideLayouts/slideLayout62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61.xml"/><Relationship Id="rId8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407989" y="320400"/>
            <a:ext cx="11376024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TR"/>
              <a:buNone/>
              <a:defRPr sz="3000" b="0" i="0" u="none" strike="noStrike" cap="none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407989" y="1296000"/>
            <a:ext cx="11376024" cy="459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TR"/>
              <a:buChar char="–"/>
              <a:defRPr sz="20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6516000" y="6569087"/>
            <a:ext cx="4248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ldNum" idx="12"/>
          </p:nvPr>
        </p:nvSpPr>
        <p:spPr>
          <a:xfrm>
            <a:off x="10891837" y="6569087"/>
            <a:ext cx="892175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21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407987" y="6476985"/>
            <a:ext cx="1800000" cy="18896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21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257">
          <p15:clr>
            <a:srgbClr val="F26B43"/>
          </p15:clr>
        </p15:guide>
        <p15:guide id="4" pos="7423">
          <p15:clr>
            <a:srgbClr val="F26B43"/>
          </p15:clr>
        </p15:guide>
        <p15:guide id="5" pos="819">
          <p15:clr>
            <a:srgbClr val="F26B43"/>
          </p15:clr>
        </p15:guide>
        <p15:guide id="6" pos="858">
          <p15:clr>
            <a:srgbClr val="F26B43"/>
          </p15:clr>
        </p15:guide>
        <p15:guide id="7" pos="1419">
          <p15:clr>
            <a:srgbClr val="F26B43"/>
          </p15:clr>
        </p15:guide>
        <p15:guide id="8" pos="1458">
          <p15:clr>
            <a:srgbClr val="F26B43"/>
          </p15:clr>
        </p15:guide>
        <p15:guide id="9" pos="2019">
          <p15:clr>
            <a:srgbClr val="F26B43"/>
          </p15:clr>
        </p15:guide>
        <p15:guide id="10" pos="2058">
          <p15:clr>
            <a:srgbClr val="F26B43"/>
          </p15:clr>
        </p15:guide>
        <p15:guide id="11" pos="2619">
          <p15:clr>
            <a:srgbClr val="F26B43"/>
          </p15:clr>
        </p15:guide>
        <p15:guide id="12" pos="2658">
          <p15:clr>
            <a:srgbClr val="F26B43"/>
          </p15:clr>
        </p15:guide>
        <p15:guide id="13" pos="3221">
          <p15:clr>
            <a:srgbClr val="F26B43"/>
          </p15:clr>
        </p15:guide>
        <p15:guide id="14" pos="3260">
          <p15:clr>
            <a:srgbClr val="F26B43"/>
          </p15:clr>
        </p15:guide>
        <p15:guide id="15" pos="4421">
          <p15:clr>
            <a:srgbClr val="F26B43"/>
          </p15:clr>
        </p15:guide>
        <p15:guide id="16" pos="4460">
          <p15:clr>
            <a:srgbClr val="F26B43"/>
          </p15:clr>
        </p15:guide>
        <p15:guide id="17" pos="5022">
          <p15:clr>
            <a:srgbClr val="F26B43"/>
          </p15:clr>
        </p15:guide>
        <p15:guide id="18" pos="5061">
          <p15:clr>
            <a:srgbClr val="F26B43"/>
          </p15:clr>
        </p15:guide>
        <p15:guide id="19" pos="5622">
          <p15:clr>
            <a:srgbClr val="F26B43"/>
          </p15:clr>
        </p15:guide>
        <p15:guide id="20" pos="5661">
          <p15:clr>
            <a:srgbClr val="F26B43"/>
          </p15:clr>
        </p15:guide>
        <p15:guide id="21" pos="6221">
          <p15:clr>
            <a:srgbClr val="F26B43"/>
          </p15:clr>
        </p15:guide>
        <p15:guide id="22" pos="6261">
          <p15:clr>
            <a:srgbClr val="F26B43"/>
          </p15:clr>
        </p15:guide>
        <p15:guide id="23" pos="6822">
          <p15:clr>
            <a:srgbClr val="F26B43"/>
          </p15:clr>
        </p15:guide>
        <p15:guide id="24" pos="6861">
          <p15:clr>
            <a:srgbClr val="F26B43"/>
          </p15:clr>
        </p15:guide>
        <p15:guide id="25" orient="horz" pos="374">
          <p15:clr>
            <a:srgbClr val="F26B43"/>
          </p15:clr>
        </p15:guide>
        <p15:guide id="26" orient="horz" pos="3905">
          <p15:clr>
            <a:srgbClr val="F26B43"/>
          </p15:clr>
        </p15:guide>
        <p15:guide id="27" pos="3860">
          <p15:clr>
            <a:srgbClr val="F26B43"/>
          </p15:clr>
        </p15:guide>
        <p15:guide id="28" orient="horz" pos="815">
          <p15:clr>
            <a:srgbClr val="F26B43"/>
          </p15:clr>
        </p15:guide>
        <p15:guide id="29" orient="horz" pos="1162">
          <p15:clr>
            <a:srgbClr val="F26B43"/>
          </p15:clr>
        </p15:guide>
        <p15:guide id="30" orient="horz" pos="201">
          <p15:clr>
            <a:srgbClr val="F26B43"/>
          </p15:clr>
        </p15:guide>
        <p15:guide id="31" orient="horz" pos="3711">
          <p15:clr>
            <a:srgbClr val="F26B43"/>
          </p15:clr>
        </p15:guide>
        <p15:guide id="32" orient="horz" pos="597">
          <p15:clr>
            <a:srgbClr val="F26B43"/>
          </p15:clr>
        </p15:guide>
        <p15:guide id="33" orient="horz" pos="419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407989" y="320400"/>
            <a:ext cx="11376024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TR"/>
              <a:buNone/>
              <a:defRPr sz="3000" b="0" i="0" u="none" strike="noStrike" cap="none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body" idx="1"/>
          </p:nvPr>
        </p:nvSpPr>
        <p:spPr>
          <a:xfrm>
            <a:off x="407989" y="1296000"/>
            <a:ext cx="11376024" cy="459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TR"/>
              <a:buChar char="–"/>
              <a:defRPr sz="20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dt" idx="10"/>
          </p:nvPr>
        </p:nvSpPr>
        <p:spPr>
          <a:xfrm>
            <a:off x="6516000" y="6569087"/>
            <a:ext cx="4248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endParaRPr/>
          </a:p>
        </p:txBody>
      </p:sp>
      <p:sp>
        <p:nvSpPr>
          <p:cNvPr id="209" name="Google Shape;209;p26"/>
          <p:cNvSpPr txBox="1">
            <a:spLocks noGrp="1"/>
          </p:cNvSpPr>
          <p:nvPr>
            <p:ph type="sldNum" idx="12"/>
          </p:nvPr>
        </p:nvSpPr>
        <p:spPr>
          <a:xfrm>
            <a:off x="10891837" y="6569087"/>
            <a:ext cx="892175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0" name="Google Shape;210;p26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407987" y="6476985"/>
            <a:ext cx="1800000" cy="18896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  <p:sldLayoutId id="2147483709" r:id="rId26"/>
    <p:sldLayoutId id="2147483710" r:id="rId27"/>
    <p:sldLayoutId id="2147483711" r:id="rId28"/>
    <p:sldLayoutId id="2147483712" r:id="rId29"/>
    <p:sldLayoutId id="2147483713" r:id="rId30"/>
    <p:sldLayoutId id="2147483714" r:id="rId3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21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257">
          <p15:clr>
            <a:srgbClr val="F26B43"/>
          </p15:clr>
        </p15:guide>
        <p15:guide id="4" pos="7423">
          <p15:clr>
            <a:srgbClr val="F26B43"/>
          </p15:clr>
        </p15:guide>
        <p15:guide id="5" pos="819">
          <p15:clr>
            <a:srgbClr val="F26B43"/>
          </p15:clr>
        </p15:guide>
        <p15:guide id="6" pos="858">
          <p15:clr>
            <a:srgbClr val="F26B43"/>
          </p15:clr>
        </p15:guide>
        <p15:guide id="7" pos="1419">
          <p15:clr>
            <a:srgbClr val="F26B43"/>
          </p15:clr>
        </p15:guide>
        <p15:guide id="8" pos="1458">
          <p15:clr>
            <a:srgbClr val="F26B43"/>
          </p15:clr>
        </p15:guide>
        <p15:guide id="9" pos="2019">
          <p15:clr>
            <a:srgbClr val="F26B43"/>
          </p15:clr>
        </p15:guide>
        <p15:guide id="10" pos="2058">
          <p15:clr>
            <a:srgbClr val="F26B43"/>
          </p15:clr>
        </p15:guide>
        <p15:guide id="11" pos="2619">
          <p15:clr>
            <a:srgbClr val="F26B43"/>
          </p15:clr>
        </p15:guide>
        <p15:guide id="12" pos="2658">
          <p15:clr>
            <a:srgbClr val="F26B43"/>
          </p15:clr>
        </p15:guide>
        <p15:guide id="13" pos="3221">
          <p15:clr>
            <a:srgbClr val="F26B43"/>
          </p15:clr>
        </p15:guide>
        <p15:guide id="14" pos="3260">
          <p15:clr>
            <a:srgbClr val="F26B43"/>
          </p15:clr>
        </p15:guide>
        <p15:guide id="15" pos="4421">
          <p15:clr>
            <a:srgbClr val="F26B43"/>
          </p15:clr>
        </p15:guide>
        <p15:guide id="16" pos="4460">
          <p15:clr>
            <a:srgbClr val="F26B43"/>
          </p15:clr>
        </p15:guide>
        <p15:guide id="17" pos="5022">
          <p15:clr>
            <a:srgbClr val="F26B43"/>
          </p15:clr>
        </p15:guide>
        <p15:guide id="18" pos="5061">
          <p15:clr>
            <a:srgbClr val="F26B43"/>
          </p15:clr>
        </p15:guide>
        <p15:guide id="19" pos="5622">
          <p15:clr>
            <a:srgbClr val="F26B43"/>
          </p15:clr>
        </p15:guide>
        <p15:guide id="20" pos="5661">
          <p15:clr>
            <a:srgbClr val="F26B43"/>
          </p15:clr>
        </p15:guide>
        <p15:guide id="21" pos="6221">
          <p15:clr>
            <a:srgbClr val="F26B43"/>
          </p15:clr>
        </p15:guide>
        <p15:guide id="22" pos="6261">
          <p15:clr>
            <a:srgbClr val="F26B43"/>
          </p15:clr>
        </p15:guide>
        <p15:guide id="23" pos="6822">
          <p15:clr>
            <a:srgbClr val="F26B43"/>
          </p15:clr>
        </p15:guide>
        <p15:guide id="24" pos="6861">
          <p15:clr>
            <a:srgbClr val="F26B43"/>
          </p15:clr>
        </p15:guide>
        <p15:guide id="25" orient="horz" pos="374">
          <p15:clr>
            <a:srgbClr val="F26B43"/>
          </p15:clr>
        </p15:guide>
        <p15:guide id="26" orient="horz" pos="3905">
          <p15:clr>
            <a:srgbClr val="F26B43"/>
          </p15:clr>
        </p15:guide>
        <p15:guide id="27" pos="3860">
          <p15:clr>
            <a:srgbClr val="F26B43"/>
          </p15:clr>
        </p15:guide>
        <p15:guide id="28" orient="horz" pos="815">
          <p15:clr>
            <a:srgbClr val="F26B43"/>
          </p15:clr>
        </p15:guide>
        <p15:guide id="29" orient="horz" pos="1162">
          <p15:clr>
            <a:srgbClr val="F26B43"/>
          </p15:clr>
        </p15:guide>
        <p15:guide id="30" orient="horz" pos="201">
          <p15:clr>
            <a:srgbClr val="F26B43"/>
          </p15:clr>
        </p15:guide>
        <p15:guide id="31" orient="horz" pos="3711">
          <p15:clr>
            <a:srgbClr val="F26B43"/>
          </p15:clr>
        </p15:guide>
        <p15:guide id="32" orient="horz" pos="597">
          <p15:clr>
            <a:srgbClr val="F26B43"/>
          </p15:clr>
        </p15:guide>
        <p15:guide id="33" orient="horz" pos="419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"/>
          <p:cNvSpPr txBox="1">
            <a:spLocks noGrp="1"/>
          </p:cNvSpPr>
          <p:nvPr>
            <p:ph type="ctrTitle"/>
          </p:nvPr>
        </p:nvSpPr>
        <p:spPr>
          <a:xfrm>
            <a:off x="5495402" y="1643271"/>
            <a:ext cx="5808702" cy="361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NTR"/>
              <a:buNone/>
            </a:pPr>
            <a:r>
              <a:rPr lang="en-US" b="1" dirty="0">
                <a:latin typeface="NTR"/>
                <a:ea typeface="NTR"/>
                <a:cs typeface="NTR"/>
                <a:sym typeface="NTR"/>
              </a:rPr>
              <a:t>Global Performance Dashboard:</a:t>
            </a:r>
            <a:br>
              <a:rPr lang="en-US" b="1" dirty="0">
                <a:latin typeface="NTR"/>
                <a:ea typeface="NTR"/>
                <a:cs typeface="NTR"/>
                <a:sym typeface="NTR"/>
              </a:rPr>
            </a:br>
            <a:r>
              <a:rPr lang="en-US" sz="4400" b="1" dirty="0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rPr>
              <a:t>Test and Learn </a:t>
            </a:r>
            <a:br>
              <a:rPr lang="en-US" sz="4400" b="1" dirty="0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rPr>
            </a:br>
            <a:r>
              <a:rPr lang="en-US" sz="4400" b="1" dirty="0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rPr>
              <a:t>User Guide</a:t>
            </a:r>
            <a:endParaRPr b="1" dirty="0">
              <a:solidFill>
                <a:schemeClr val="lt1"/>
              </a:solidFill>
              <a:latin typeface="NTR"/>
              <a:ea typeface="NTR"/>
              <a:cs typeface="NTR"/>
              <a:sym typeface="NTR"/>
            </a:endParaRPr>
          </a:p>
        </p:txBody>
      </p:sp>
      <p:sp>
        <p:nvSpPr>
          <p:cNvPr id="398" name="Google Shape;398;p1"/>
          <p:cNvSpPr txBox="1">
            <a:spLocks noGrp="1"/>
          </p:cNvSpPr>
          <p:nvPr>
            <p:ph type="subTitle" idx="1"/>
          </p:nvPr>
        </p:nvSpPr>
        <p:spPr>
          <a:xfrm>
            <a:off x="407988" y="3893587"/>
            <a:ext cx="3633925" cy="2764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US" dirty="0">
                <a:latin typeface="NTR"/>
                <a:ea typeface="NTR"/>
                <a:cs typeface="NTR"/>
                <a:sym typeface="NTR"/>
              </a:rPr>
              <a:t>Oct 2024</a:t>
            </a:r>
            <a:endParaRPr dirty="0">
              <a:latin typeface="NTR"/>
              <a:ea typeface="NTR"/>
              <a:cs typeface="NTR"/>
              <a:sym typeface="NT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5052-2850-B905-A9F0-9E7D117F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and Learn Overview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7F914-35A9-4F8E-53A9-C24C950D8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9" y="1192212"/>
            <a:ext cx="5477185" cy="4473575"/>
          </a:xfrm>
        </p:spPr>
        <p:txBody>
          <a:bodyPr/>
          <a:lstStyle/>
          <a:p>
            <a:r>
              <a:rPr lang="en-US" dirty="0"/>
              <a:t>A test and learn dashboard is user friendly searchable library  with Test &amp; Learn case study results from Horizon team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402C0-1A52-AAD0-0A0F-A84A6F6BC0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" name="Google Shape;405;p2">
            <a:extLst>
              <a:ext uri="{FF2B5EF4-FFF2-40B4-BE49-F238E27FC236}">
                <a16:creationId xmlns:a16="http://schemas.microsoft.com/office/drawing/2014/main" id="{45BB46ED-DE7E-9318-0437-D7AA4336C93A}"/>
              </a:ext>
            </a:extLst>
          </p:cNvPr>
          <p:cNvSpPr/>
          <p:nvPr/>
        </p:nvSpPr>
        <p:spPr>
          <a:xfrm>
            <a:off x="617849" y="2863345"/>
            <a:ext cx="5267325" cy="202073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288000" tIns="108000" rIns="288000" bIns="108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NTR"/>
              <a:ea typeface="NTR"/>
              <a:cs typeface="NTR"/>
              <a:sym typeface="NT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D106EF-4A7B-5D9A-7C1D-82F957C28F26}"/>
              </a:ext>
            </a:extLst>
          </p:cNvPr>
          <p:cNvSpPr txBox="1"/>
          <p:nvPr/>
        </p:nvSpPr>
        <p:spPr>
          <a:xfrm>
            <a:off x="766892" y="2996547"/>
            <a:ext cx="49692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2000"/>
            </a:pPr>
            <a:r>
              <a:rPr lang="en-US" sz="1800" b="1" dirty="0">
                <a:solidFill>
                  <a:schemeClr val="dk1"/>
                </a:solidFill>
                <a:latin typeface="NTR"/>
                <a:cs typeface="NTR"/>
                <a:sym typeface="NTR"/>
              </a:rPr>
              <a:t>Test and Learn </a:t>
            </a:r>
            <a:r>
              <a:rPr lang="en-US" sz="1800" b="1" dirty="0">
                <a:solidFill>
                  <a:schemeClr val="lt1"/>
                </a:solidFill>
                <a:latin typeface="NTR"/>
                <a:cs typeface="NTR"/>
                <a:sym typeface="NTR"/>
              </a:rPr>
              <a:t>provides ability to search test &amp; learn campaigns across Media 2025, Audience ,Brand, Channel, Partner etc. and see campaign reports by clicking on case links</a:t>
            </a:r>
          </a:p>
          <a:p>
            <a:pPr>
              <a:buSzPts val="2000"/>
            </a:pPr>
            <a:r>
              <a:rPr lang="en-US" sz="1800" b="1" dirty="0">
                <a:solidFill>
                  <a:schemeClr val="lt1"/>
                </a:solidFill>
                <a:latin typeface="NTR"/>
                <a:cs typeface="NTR"/>
                <a:sym typeface="NTR"/>
              </a:rPr>
              <a:t>Performance Metrics such as NSV ROI, Sales Lift and INC Sales Lift are shown based on filter selection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27A6A6-BCFF-78ED-8BC0-BD42A12B2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217" y="1225840"/>
            <a:ext cx="6023995" cy="365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4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4151C6C-00CC-0391-F14E-9469D06BA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489" y="1651472"/>
            <a:ext cx="1790950" cy="39629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5C958D-E366-FBC2-EDBF-95FCB482F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749" y="863748"/>
            <a:ext cx="10655455" cy="629879"/>
          </a:xfrm>
          <a:prstGeom prst="rect">
            <a:avLst/>
          </a:prstGeom>
        </p:spPr>
      </p:pic>
      <p:sp>
        <p:nvSpPr>
          <p:cNvPr id="412" name="Google Shape;412;p3"/>
          <p:cNvSpPr txBox="1">
            <a:spLocks noGrp="1"/>
          </p:cNvSpPr>
          <p:nvPr>
            <p:ph type="title"/>
          </p:nvPr>
        </p:nvSpPr>
        <p:spPr>
          <a:xfrm>
            <a:off x="308280" y="170764"/>
            <a:ext cx="11376024" cy="558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TR"/>
              <a:buNone/>
            </a:pPr>
            <a:r>
              <a:rPr lang="en-US" dirty="0">
                <a:latin typeface="NTR"/>
                <a:ea typeface="NTR"/>
                <a:cs typeface="NTR"/>
                <a:sym typeface="NTR"/>
              </a:rPr>
              <a:t>Dashboard Overview</a:t>
            </a:r>
            <a:endParaRPr dirty="0">
              <a:latin typeface="NTR"/>
              <a:ea typeface="NTR"/>
              <a:cs typeface="NTR"/>
              <a:sym typeface="NTR"/>
            </a:endParaRPr>
          </a:p>
        </p:txBody>
      </p:sp>
      <p:sp>
        <p:nvSpPr>
          <p:cNvPr id="413" name="Google Shape;413;p3"/>
          <p:cNvSpPr txBox="1">
            <a:spLocks noGrp="1"/>
          </p:cNvSpPr>
          <p:nvPr>
            <p:ph type="sldNum" idx="12"/>
          </p:nvPr>
        </p:nvSpPr>
        <p:spPr>
          <a:xfrm>
            <a:off x="11017250" y="669793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>
                <a:latin typeface="NTR"/>
                <a:ea typeface="NTR"/>
                <a:cs typeface="NTR"/>
                <a:sym typeface="NTR"/>
              </a:rPr>
              <a:t>3</a:t>
            </a:fld>
            <a:endParaRPr>
              <a:latin typeface="NTR"/>
              <a:ea typeface="NTR"/>
              <a:cs typeface="NTR"/>
              <a:sym typeface="NTR"/>
            </a:endParaRPr>
          </a:p>
        </p:txBody>
      </p:sp>
      <p:sp>
        <p:nvSpPr>
          <p:cNvPr id="418" name="Google Shape;418;p3"/>
          <p:cNvSpPr/>
          <p:nvPr/>
        </p:nvSpPr>
        <p:spPr>
          <a:xfrm>
            <a:off x="3829833" y="1679967"/>
            <a:ext cx="697500" cy="2505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NTR"/>
              <a:ea typeface="NTR"/>
              <a:cs typeface="NTR"/>
              <a:sym typeface="NTR"/>
            </a:endParaRPr>
          </a:p>
        </p:txBody>
      </p:sp>
      <p:sp>
        <p:nvSpPr>
          <p:cNvPr id="419" name="Google Shape;419;p3"/>
          <p:cNvSpPr/>
          <p:nvPr/>
        </p:nvSpPr>
        <p:spPr>
          <a:xfrm>
            <a:off x="5226714" y="1930467"/>
            <a:ext cx="1875754" cy="1577715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rPr>
              <a:t>Clear Filters </a:t>
            </a:r>
            <a:r>
              <a:rPr lang="en-US" sz="1600" b="0" i="0" u="none" strike="noStrike" cap="none" dirty="0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rPr>
              <a:t>allows you to revert the filters applied back to default state</a:t>
            </a:r>
            <a:endParaRPr sz="1600" b="0" i="0" u="none" strike="noStrike" cap="none" dirty="0">
              <a:solidFill>
                <a:schemeClr val="dk2"/>
              </a:solidFill>
              <a:latin typeface="NTR"/>
              <a:ea typeface="NTR"/>
              <a:cs typeface="NTR"/>
              <a:sym typeface="NTR"/>
            </a:endParaRPr>
          </a:p>
        </p:txBody>
      </p:sp>
      <p:cxnSp>
        <p:nvCxnSpPr>
          <p:cNvPr id="420" name="Google Shape;420;p3"/>
          <p:cNvCxnSpPr>
            <a:cxnSpLocks/>
          </p:cNvCxnSpPr>
          <p:nvPr/>
        </p:nvCxnSpPr>
        <p:spPr>
          <a:xfrm flipH="1" flipV="1">
            <a:off x="4425343" y="1917553"/>
            <a:ext cx="801371" cy="66830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21" name="Google Shape;421;p3"/>
          <p:cNvSpPr/>
          <p:nvPr/>
        </p:nvSpPr>
        <p:spPr>
          <a:xfrm>
            <a:off x="5223844" y="3947283"/>
            <a:ext cx="1875755" cy="1449176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rPr>
              <a:t>Select one or more filters that will </a:t>
            </a:r>
            <a:r>
              <a:rPr lang="en-US" sz="1600" dirty="0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rPr>
              <a:t>restrict data</a:t>
            </a:r>
            <a:r>
              <a:rPr lang="en-US" sz="1600" b="0" i="0" u="none" strike="noStrike" cap="none" dirty="0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rPr>
              <a:t> on report based on the selection</a:t>
            </a:r>
            <a:endParaRPr sz="1600" b="0" i="0" u="none" strike="noStrike" cap="none" dirty="0">
              <a:solidFill>
                <a:schemeClr val="dk2"/>
              </a:solidFill>
              <a:latin typeface="NTR"/>
              <a:ea typeface="NTR"/>
              <a:cs typeface="NTR"/>
              <a:sym typeface="NTR"/>
            </a:endParaRPr>
          </a:p>
        </p:txBody>
      </p:sp>
      <p:cxnSp>
        <p:nvCxnSpPr>
          <p:cNvPr id="422" name="Google Shape;422;p3"/>
          <p:cNvCxnSpPr>
            <a:cxnSpLocks/>
          </p:cNvCxnSpPr>
          <p:nvPr/>
        </p:nvCxnSpPr>
        <p:spPr>
          <a:xfrm flipH="1">
            <a:off x="4425344" y="4607331"/>
            <a:ext cx="79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24" name="Google Shape;424;p3"/>
          <p:cNvSpPr/>
          <p:nvPr/>
        </p:nvSpPr>
        <p:spPr>
          <a:xfrm>
            <a:off x="9930913" y="1782082"/>
            <a:ext cx="1853100" cy="158441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rPr>
              <a:t>Help</a:t>
            </a:r>
            <a:r>
              <a:rPr lang="en-US" sz="1600" b="0" i="0" u="none" strike="noStrike" cap="none" dirty="0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rPr>
              <a:t> icon is used to get information about any visual in  current screen</a:t>
            </a:r>
          </a:p>
        </p:txBody>
      </p:sp>
      <p:sp>
        <p:nvSpPr>
          <p:cNvPr id="427" name="Google Shape;427;p3"/>
          <p:cNvSpPr/>
          <p:nvPr/>
        </p:nvSpPr>
        <p:spPr>
          <a:xfrm>
            <a:off x="8004303" y="1805216"/>
            <a:ext cx="1682859" cy="1561285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dirty="0">
                <a:solidFill>
                  <a:schemeClr val="dk2"/>
                </a:solidFill>
                <a:latin typeface="NTR" panose="020B0604020202020204" charset="0"/>
                <a:ea typeface="Mars Centra" pitchFamily="2" charset="0"/>
                <a:cs typeface="NTR" panose="020B0604020202020204" charset="0"/>
                <a:sym typeface="NTR"/>
              </a:rPr>
              <a:t>Provide information to report any issues on dashboard</a:t>
            </a:r>
          </a:p>
        </p:txBody>
      </p:sp>
      <p:sp>
        <p:nvSpPr>
          <p:cNvPr id="426" name="Google Shape;426;p3"/>
          <p:cNvSpPr/>
          <p:nvPr/>
        </p:nvSpPr>
        <p:spPr>
          <a:xfrm>
            <a:off x="9481395" y="878498"/>
            <a:ext cx="1136300" cy="336363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NTR"/>
              <a:ea typeface="NTR"/>
              <a:cs typeface="NTR"/>
              <a:sym typeface="NTR"/>
            </a:endParaRPr>
          </a:p>
        </p:txBody>
      </p:sp>
      <p:sp>
        <p:nvSpPr>
          <p:cNvPr id="425" name="Google Shape;425;p3"/>
          <p:cNvSpPr/>
          <p:nvPr/>
        </p:nvSpPr>
        <p:spPr>
          <a:xfrm>
            <a:off x="10650635" y="878499"/>
            <a:ext cx="210810" cy="336362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NTR"/>
              <a:ea typeface="NTR"/>
              <a:cs typeface="NTR"/>
              <a:sym typeface="NTR"/>
            </a:endParaRPr>
          </a:p>
        </p:txBody>
      </p:sp>
      <p:cxnSp>
        <p:nvCxnSpPr>
          <p:cNvPr id="429" name="Google Shape;429;p3"/>
          <p:cNvCxnSpPr>
            <a:cxnSpLocks/>
          </p:cNvCxnSpPr>
          <p:nvPr/>
        </p:nvCxnSpPr>
        <p:spPr>
          <a:xfrm flipV="1">
            <a:off x="10750142" y="1146466"/>
            <a:ext cx="0" cy="6587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28" name="Google Shape;428;p3"/>
          <p:cNvCxnSpPr>
            <a:cxnSpLocks/>
          </p:cNvCxnSpPr>
          <p:nvPr/>
        </p:nvCxnSpPr>
        <p:spPr>
          <a:xfrm flipV="1">
            <a:off x="9481395" y="1214862"/>
            <a:ext cx="449518" cy="5903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" name="Google Shape;427;p3">
            <a:extLst>
              <a:ext uri="{FF2B5EF4-FFF2-40B4-BE49-F238E27FC236}">
                <a16:creationId xmlns:a16="http://schemas.microsoft.com/office/drawing/2014/main" id="{A7B21539-40DF-6A79-1AD8-061655CCC4FD}"/>
              </a:ext>
            </a:extLst>
          </p:cNvPr>
          <p:cNvSpPr/>
          <p:nvPr/>
        </p:nvSpPr>
        <p:spPr>
          <a:xfrm>
            <a:off x="4585301" y="146656"/>
            <a:ext cx="3419003" cy="545683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dirty="0">
                <a:solidFill>
                  <a:schemeClr val="dk2"/>
                </a:solidFill>
                <a:latin typeface="NTR" panose="020B0604020202020204" charset="0"/>
                <a:ea typeface="Mars Centra" pitchFamily="2" charset="0"/>
                <a:cs typeface="NTR" panose="020B0604020202020204" charset="0"/>
                <a:sym typeface="NTR"/>
              </a:rPr>
              <a:t>Click on </a:t>
            </a:r>
            <a:r>
              <a:rPr lang="en-US" sz="1600" b="1" dirty="0">
                <a:solidFill>
                  <a:schemeClr val="dk2"/>
                </a:solidFill>
                <a:latin typeface="NTR" panose="020B0604020202020204" charset="0"/>
                <a:ea typeface="Mars Centra" pitchFamily="2" charset="0"/>
                <a:cs typeface="NTR" panose="020B0604020202020204" charset="0"/>
                <a:sym typeface="NTR"/>
              </a:rPr>
              <a:t>Notification </a:t>
            </a:r>
            <a:r>
              <a:rPr lang="en-US" sz="1600" dirty="0">
                <a:solidFill>
                  <a:schemeClr val="dk2"/>
                </a:solidFill>
                <a:latin typeface="NTR" panose="020B0604020202020204" charset="0"/>
                <a:ea typeface="Mars Centra" pitchFamily="2" charset="0"/>
                <a:cs typeface="NTR" panose="020B0604020202020204" charset="0"/>
                <a:sym typeface="NTR"/>
              </a:rPr>
              <a:t> icon to get latest updates on any dashboard/data defects</a:t>
            </a:r>
          </a:p>
        </p:txBody>
      </p:sp>
      <p:cxnSp>
        <p:nvCxnSpPr>
          <p:cNvPr id="6" name="Google Shape;428;p3">
            <a:extLst>
              <a:ext uri="{FF2B5EF4-FFF2-40B4-BE49-F238E27FC236}">
                <a16:creationId xmlns:a16="http://schemas.microsoft.com/office/drawing/2014/main" id="{761B0055-1A1C-D8FB-D42D-F22CB5C3669E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>
            <a:off x="8004304" y="419498"/>
            <a:ext cx="773227" cy="4430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" name="Google Shape;425;p3">
            <a:extLst>
              <a:ext uri="{FF2B5EF4-FFF2-40B4-BE49-F238E27FC236}">
                <a16:creationId xmlns:a16="http://schemas.microsoft.com/office/drawing/2014/main" id="{1322B177-9B72-5429-DFA0-319843E5B544}"/>
              </a:ext>
            </a:extLst>
          </p:cNvPr>
          <p:cNvSpPr/>
          <p:nvPr/>
        </p:nvSpPr>
        <p:spPr>
          <a:xfrm>
            <a:off x="8572486" y="862558"/>
            <a:ext cx="410089" cy="352303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NTR"/>
              <a:ea typeface="NTR"/>
              <a:cs typeface="NTR"/>
              <a:sym typeface="NT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672261-BE10-7F7F-F41B-C9E41F4B8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77" y="816510"/>
            <a:ext cx="10655455" cy="6298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531D56-3AF5-4839-082A-87033A1DB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77" y="2063701"/>
            <a:ext cx="8824972" cy="3099543"/>
          </a:xfrm>
          <a:prstGeom prst="rect">
            <a:avLst/>
          </a:prstGeom>
        </p:spPr>
      </p:pic>
      <p:sp>
        <p:nvSpPr>
          <p:cNvPr id="434" name="Google Shape;434;p5"/>
          <p:cNvSpPr txBox="1">
            <a:spLocks noGrp="1"/>
          </p:cNvSpPr>
          <p:nvPr>
            <p:ph type="title"/>
          </p:nvPr>
        </p:nvSpPr>
        <p:spPr>
          <a:xfrm>
            <a:off x="407989" y="320400"/>
            <a:ext cx="11376024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TR"/>
              <a:buNone/>
            </a:pPr>
            <a:r>
              <a:rPr lang="en-US">
                <a:latin typeface="NTR"/>
                <a:ea typeface="NTR"/>
                <a:cs typeface="NTR"/>
                <a:sym typeface="NTR"/>
              </a:rPr>
              <a:t>Dashboard Overview</a:t>
            </a:r>
            <a:endParaRPr>
              <a:latin typeface="NTR"/>
              <a:ea typeface="NTR"/>
              <a:cs typeface="NTR"/>
              <a:sym typeface="NTR"/>
            </a:endParaRPr>
          </a:p>
        </p:txBody>
      </p:sp>
      <p:sp>
        <p:nvSpPr>
          <p:cNvPr id="435" name="Google Shape;435;p5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>
                <a:latin typeface="NTR"/>
                <a:ea typeface="NTR"/>
                <a:cs typeface="NTR"/>
                <a:sym typeface="NTR"/>
              </a:rPr>
              <a:t>4</a:t>
            </a:fld>
            <a:endParaRPr>
              <a:latin typeface="NTR"/>
              <a:ea typeface="NTR"/>
              <a:cs typeface="NTR"/>
              <a:sym typeface="NTR"/>
            </a:endParaRPr>
          </a:p>
        </p:txBody>
      </p:sp>
      <p:sp>
        <p:nvSpPr>
          <p:cNvPr id="436" name="Google Shape;436;p5"/>
          <p:cNvSpPr/>
          <p:nvPr/>
        </p:nvSpPr>
        <p:spPr>
          <a:xfrm>
            <a:off x="9506032" y="3613473"/>
            <a:ext cx="2374033" cy="1857937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rPr>
              <a:t>Metrics / Dimensions can be searched here and erase icon at the right end of search bar can be used to clear the text entered in search bar</a:t>
            </a:r>
            <a:endParaRPr sz="1600" b="0" i="0" u="none" strike="noStrike" cap="none">
              <a:solidFill>
                <a:schemeClr val="dk2"/>
              </a:solidFill>
              <a:latin typeface="NTR"/>
              <a:ea typeface="NTR"/>
              <a:cs typeface="NTR"/>
              <a:sym typeface="NTR"/>
            </a:endParaRPr>
          </a:p>
        </p:txBody>
      </p:sp>
      <p:sp>
        <p:nvSpPr>
          <p:cNvPr id="437" name="Google Shape;437;p5"/>
          <p:cNvSpPr/>
          <p:nvPr/>
        </p:nvSpPr>
        <p:spPr>
          <a:xfrm>
            <a:off x="9506032" y="1800023"/>
            <a:ext cx="2339059" cy="1651473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rPr>
              <a:t>Glossary</a:t>
            </a:r>
            <a:r>
              <a:rPr lang="en-US" sz="1600" b="0" i="0" u="none" strike="noStrike" cap="none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rPr>
              <a:t> provides the description and formulas for all the dimensions and metrics present in the dashboard </a:t>
            </a:r>
            <a:endParaRPr sz="1600" b="0" i="0" u="none" strike="noStrike" cap="none">
              <a:solidFill>
                <a:schemeClr val="dk2"/>
              </a:solidFill>
              <a:latin typeface="NTR"/>
              <a:ea typeface="NTR"/>
              <a:cs typeface="NTR"/>
              <a:sym typeface="NTR"/>
            </a:endParaRPr>
          </a:p>
        </p:txBody>
      </p:sp>
      <p:sp>
        <p:nvSpPr>
          <p:cNvPr id="442" name="Google Shape;442;p5"/>
          <p:cNvSpPr/>
          <p:nvPr/>
        </p:nvSpPr>
        <p:spPr>
          <a:xfrm>
            <a:off x="6333644" y="2077798"/>
            <a:ext cx="2813241" cy="4482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NTR"/>
              <a:ea typeface="NTR"/>
              <a:cs typeface="NTR"/>
              <a:sym typeface="NTR"/>
            </a:endParaRPr>
          </a:p>
        </p:txBody>
      </p:sp>
      <p:cxnSp>
        <p:nvCxnSpPr>
          <p:cNvPr id="443" name="Google Shape;443;p5"/>
          <p:cNvCxnSpPr>
            <a:cxnSpLocks/>
          </p:cNvCxnSpPr>
          <p:nvPr/>
        </p:nvCxnSpPr>
        <p:spPr>
          <a:xfrm flipH="1" flipV="1">
            <a:off x="8484433" y="2540095"/>
            <a:ext cx="1021599" cy="131452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39" name="Google Shape;439;p5"/>
          <p:cNvSpPr/>
          <p:nvPr/>
        </p:nvSpPr>
        <p:spPr>
          <a:xfrm rot="10800000" flipH="1">
            <a:off x="8243457" y="862801"/>
            <a:ext cx="481952" cy="301729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NTR"/>
              <a:ea typeface="NTR"/>
              <a:cs typeface="NTR"/>
              <a:sym typeface="NTR"/>
            </a:endParaRPr>
          </a:p>
        </p:txBody>
      </p:sp>
      <p:cxnSp>
        <p:nvCxnSpPr>
          <p:cNvPr id="440" name="Google Shape;440;p5"/>
          <p:cNvCxnSpPr>
            <a:cxnSpLocks/>
            <a:stCxn id="437" idx="0"/>
          </p:cNvCxnSpPr>
          <p:nvPr/>
        </p:nvCxnSpPr>
        <p:spPr>
          <a:xfrm flipH="1" flipV="1">
            <a:off x="8725409" y="1131449"/>
            <a:ext cx="1950153" cy="66857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88"/>
          <p:cNvSpPr txBox="1">
            <a:spLocks noGrp="1"/>
          </p:cNvSpPr>
          <p:nvPr>
            <p:ph type="title"/>
          </p:nvPr>
        </p:nvSpPr>
        <p:spPr>
          <a:xfrm>
            <a:off x="301910" y="260246"/>
            <a:ext cx="11376024" cy="46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TR"/>
              <a:buNone/>
            </a:pPr>
            <a:r>
              <a:rPr lang="en-US" dirty="0">
                <a:latin typeface="NTR"/>
                <a:ea typeface="NTR"/>
                <a:cs typeface="NTR"/>
                <a:sym typeface="NTR"/>
              </a:rPr>
              <a:t>Test and Learn</a:t>
            </a:r>
            <a:endParaRPr dirty="0">
              <a:latin typeface="NTR"/>
              <a:ea typeface="NTR"/>
              <a:cs typeface="NTR"/>
              <a:sym typeface="NTR"/>
            </a:endParaRPr>
          </a:p>
        </p:txBody>
      </p:sp>
      <p:sp>
        <p:nvSpPr>
          <p:cNvPr id="455" name="Google Shape;455;p88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>
                <a:latin typeface="NTR"/>
                <a:ea typeface="NTR"/>
                <a:cs typeface="NTR"/>
                <a:sym typeface="NTR"/>
              </a:rPr>
              <a:t>5</a:t>
            </a:fld>
            <a:endParaRPr>
              <a:latin typeface="NTR"/>
              <a:ea typeface="NTR"/>
              <a:cs typeface="NTR"/>
              <a:sym typeface="NTR"/>
            </a:endParaRPr>
          </a:p>
        </p:txBody>
      </p:sp>
      <p:sp>
        <p:nvSpPr>
          <p:cNvPr id="456" name="Google Shape;456;p88"/>
          <p:cNvSpPr/>
          <p:nvPr/>
        </p:nvSpPr>
        <p:spPr>
          <a:xfrm>
            <a:off x="7792525" y="897178"/>
            <a:ext cx="4004116" cy="1089254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rPr>
              <a:t>Use these Filters to filter the report as per Global Test Question, Media 2025 and Audience attributes</a:t>
            </a:r>
            <a:endParaRPr sz="1600" b="0" i="0" u="none" strike="noStrike" cap="none" dirty="0">
              <a:solidFill>
                <a:schemeClr val="dk2"/>
              </a:solidFill>
              <a:latin typeface="NTR"/>
              <a:ea typeface="NTR"/>
              <a:cs typeface="NTR"/>
              <a:sym typeface="NTR"/>
            </a:endParaRPr>
          </a:p>
        </p:txBody>
      </p:sp>
      <p:sp>
        <p:nvSpPr>
          <p:cNvPr id="458" name="Google Shape;458;p88"/>
          <p:cNvSpPr/>
          <p:nvPr/>
        </p:nvSpPr>
        <p:spPr>
          <a:xfrm>
            <a:off x="1083800" y="2041789"/>
            <a:ext cx="5205473" cy="2185438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NTR"/>
              <a:ea typeface="NTR"/>
              <a:cs typeface="NTR"/>
              <a:sym typeface="NTR"/>
            </a:endParaRPr>
          </a:p>
        </p:txBody>
      </p:sp>
      <p:sp>
        <p:nvSpPr>
          <p:cNvPr id="459" name="Google Shape;459;p88"/>
          <p:cNvSpPr/>
          <p:nvPr/>
        </p:nvSpPr>
        <p:spPr>
          <a:xfrm>
            <a:off x="301910" y="724409"/>
            <a:ext cx="6956683" cy="1188073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NTR"/>
              <a:ea typeface="NTR"/>
              <a:cs typeface="NTR"/>
              <a:sym typeface="NTR"/>
            </a:endParaRPr>
          </a:p>
        </p:txBody>
      </p:sp>
      <p:sp>
        <p:nvSpPr>
          <p:cNvPr id="460" name="Google Shape;460;p88"/>
          <p:cNvSpPr/>
          <p:nvPr/>
        </p:nvSpPr>
        <p:spPr>
          <a:xfrm>
            <a:off x="7779898" y="2617284"/>
            <a:ext cx="4004115" cy="919982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2"/>
                </a:solidFill>
                <a:latin typeface="NTR"/>
                <a:cs typeface="NTR"/>
              </a:rPr>
              <a:t>This section shows the Average Performance Metrics(NSV ROI, Sales Lift, INC Sales Lift) based on filter selection</a:t>
            </a:r>
            <a:endParaRPr sz="1600" dirty="0">
              <a:solidFill>
                <a:schemeClr val="dk2"/>
              </a:solidFill>
              <a:latin typeface="NTR"/>
              <a:cs typeface="NTR"/>
            </a:endParaRPr>
          </a:p>
        </p:txBody>
      </p:sp>
      <p:cxnSp>
        <p:nvCxnSpPr>
          <p:cNvPr id="465" name="Google Shape;465;p88"/>
          <p:cNvCxnSpPr>
            <a:cxnSpLocks/>
            <a:stCxn id="460" idx="1"/>
          </p:cNvCxnSpPr>
          <p:nvPr/>
        </p:nvCxnSpPr>
        <p:spPr>
          <a:xfrm flipH="1">
            <a:off x="6289273" y="3077275"/>
            <a:ext cx="14906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63" name="Google Shape;463;p88"/>
          <p:cNvCxnSpPr>
            <a:cxnSpLocks/>
            <a:stCxn id="456" idx="1"/>
            <a:endCxn id="459" idx="3"/>
          </p:cNvCxnSpPr>
          <p:nvPr/>
        </p:nvCxnSpPr>
        <p:spPr>
          <a:xfrm flipH="1" flipV="1">
            <a:off x="7258593" y="1318446"/>
            <a:ext cx="533932" cy="12335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" name="Google Shape;458;p88">
            <a:extLst>
              <a:ext uri="{FF2B5EF4-FFF2-40B4-BE49-F238E27FC236}">
                <a16:creationId xmlns:a16="http://schemas.microsoft.com/office/drawing/2014/main" id="{DBF3A9FC-8634-E307-96A4-353E63BFDC6D}"/>
              </a:ext>
            </a:extLst>
          </p:cNvPr>
          <p:cNvSpPr/>
          <p:nvPr/>
        </p:nvSpPr>
        <p:spPr>
          <a:xfrm>
            <a:off x="1083800" y="4326162"/>
            <a:ext cx="5205472" cy="2074637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NTR"/>
              <a:ea typeface="NTR"/>
              <a:cs typeface="NTR"/>
              <a:sym typeface="NTR"/>
            </a:endParaRPr>
          </a:p>
        </p:txBody>
      </p:sp>
      <p:sp>
        <p:nvSpPr>
          <p:cNvPr id="13" name="Google Shape;460;p88">
            <a:extLst>
              <a:ext uri="{FF2B5EF4-FFF2-40B4-BE49-F238E27FC236}">
                <a16:creationId xmlns:a16="http://schemas.microsoft.com/office/drawing/2014/main" id="{35F37A09-F8AD-659D-9027-A14FF9391F60}"/>
              </a:ext>
            </a:extLst>
          </p:cNvPr>
          <p:cNvSpPr/>
          <p:nvPr/>
        </p:nvSpPr>
        <p:spPr>
          <a:xfrm>
            <a:off x="7792526" y="4572752"/>
            <a:ext cx="4004115" cy="10414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rPr>
              <a:t>This Gauge chart shows the category (Early Learning, Emerging, Scalable Learning) based on No. of Use cases after filter selection</a:t>
            </a:r>
          </a:p>
        </p:txBody>
      </p:sp>
      <p:cxnSp>
        <p:nvCxnSpPr>
          <p:cNvPr id="14" name="Google Shape;465;p88">
            <a:extLst>
              <a:ext uri="{FF2B5EF4-FFF2-40B4-BE49-F238E27FC236}">
                <a16:creationId xmlns:a16="http://schemas.microsoft.com/office/drawing/2014/main" id="{3839FE43-4FC7-2770-885E-9C7597691CCB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289272" y="5093452"/>
            <a:ext cx="150325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372A3BB-6DBC-EBD1-65DE-07A221D69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60" y="897177"/>
            <a:ext cx="6863234" cy="8748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93B5AA-8966-F7D6-56B3-B3E5735F2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961" y="2271979"/>
            <a:ext cx="5130311" cy="16736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4B99C1-09D6-C809-8902-BEFDDF4FEC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3666" y="4397204"/>
            <a:ext cx="2514951" cy="19147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89"/>
          <p:cNvSpPr txBox="1">
            <a:spLocks noGrp="1"/>
          </p:cNvSpPr>
          <p:nvPr>
            <p:ph type="title"/>
          </p:nvPr>
        </p:nvSpPr>
        <p:spPr>
          <a:xfrm>
            <a:off x="301910" y="260246"/>
            <a:ext cx="11376024" cy="426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TR"/>
              <a:buNone/>
            </a:pPr>
            <a:r>
              <a:rPr lang="en-US" dirty="0">
                <a:latin typeface="NTR"/>
                <a:ea typeface="NTR"/>
                <a:cs typeface="NTR"/>
                <a:sym typeface="NTR"/>
              </a:rPr>
              <a:t>Test and Learn</a:t>
            </a:r>
            <a:endParaRPr dirty="0">
              <a:latin typeface="NTR"/>
              <a:ea typeface="NTR"/>
              <a:cs typeface="NTR"/>
              <a:sym typeface="NTR"/>
            </a:endParaRPr>
          </a:p>
        </p:txBody>
      </p:sp>
      <p:sp>
        <p:nvSpPr>
          <p:cNvPr id="471" name="Google Shape;471;p89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>
                <a:latin typeface="NTR"/>
                <a:ea typeface="NTR"/>
                <a:cs typeface="NTR"/>
                <a:sym typeface="NTR"/>
              </a:rPr>
              <a:t>6</a:t>
            </a:fld>
            <a:endParaRPr>
              <a:latin typeface="NTR"/>
              <a:ea typeface="NTR"/>
              <a:cs typeface="NTR"/>
              <a:sym typeface="NTR"/>
            </a:endParaRPr>
          </a:p>
        </p:txBody>
      </p:sp>
      <p:sp>
        <p:nvSpPr>
          <p:cNvPr id="472" name="Google Shape;472;p89"/>
          <p:cNvSpPr/>
          <p:nvPr/>
        </p:nvSpPr>
        <p:spPr>
          <a:xfrm>
            <a:off x="7779891" y="1865704"/>
            <a:ext cx="4004116" cy="125225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2"/>
                </a:solidFill>
                <a:latin typeface="NTR"/>
                <a:cs typeface="NTR"/>
              </a:rPr>
              <a:t>This section shows the Best Performers based on selected Performance Metric(NSV ROI/Sales Lift/INC Sales Lift) across Brand , Channel and Partner</a:t>
            </a:r>
          </a:p>
        </p:txBody>
      </p:sp>
      <p:sp>
        <p:nvSpPr>
          <p:cNvPr id="475" name="Google Shape;475;p89"/>
          <p:cNvSpPr/>
          <p:nvPr/>
        </p:nvSpPr>
        <p:spPr>
          <a:xfrm>
            <a:off x="407991" y="1080929"/>
            <a:ext cx="6442513" cy="4840186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NTR"/>
              <a:ea typeface="NTR"/>
              <a:cs typeface="NTR"/>
              <a:sym typeface="NTR"/>
            </a:endParaRPr>
          </a:p>
        </p:txBody>
      </p:sp>
      <p:sp>
        <p:nvSpPr>
          <p:cNvPr id="476" name="Google Shape;476;p89"/>
          <p:cNvSpPr/>
          <p:nvPr/>
        </p:nvSpPr>
        <p:spPr>
          <a:xfrm>
            <a:off x="7779891" y="3740047"/>
            <a:ext cx="4004117" cy="1315805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600"/>
            </a:pPr>
            <a:r>
              <a:rPr lang="en-US" sz="1600" dirty="0">
                <a:solidFill>
                  <a:schemeClr val="dk2"/>
                </a:solidFill>
                <a:latin typeface="NTR"/>
                <a:cs typeface="NTR"/>
              </a:rPr>
              <a:t>Table shows top case studies based on selected KPI in dropdown</a:t>
            </a:r>
            <a:endParaRPr sz="1600" dirty="0">
              <a:solidFill>
                <a:schemeClr val="dk2"/>
              </a:solidFill>
              <a:latin typeface="NTR"/>
              <a:cs typeface="NTR"/>
            </a:endParaRPr>
          </a:p>
        </p:txBody>
      </p:sp>
      <p:cxnSp>
        <p:nvCxnSpPr>
          <p:cNvPr id="481" name="Google Shape;481;p89"/>
          <p:cNvCxnSpPr>
            <a:cxnSpLocks/>
            <a:stCxn id="476" idx="1"/>
          </p:cNvCxnSpPr>
          <p:nvPr/>
        </p:nvCxnSpPr>
        <p:spPr>
          <a:xfrm flipH="1">
            <a:off x="6709708" y="4397950"/>
            <a:ext cx="107018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9" name="Google Shape;479;p89"/>
          <p:cNvCxnSpPr>
            <a:cxnSpLocks/>
            <a:stCxn id="472" idx="1"/>
          </p:cNvCxnSpPr>
          <p:nvPr/>
        </p:nvCxnSpPr>
        <p:spPr>
          <a:xfrm flipH="1">
            <a:off x="6709708" y="2491829"/>
            <a:ext cx="107018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47A4470-58E9-49DF-7F45-2D5D5F9D2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26" y="1804917"/>
            <a:ext cx="6144482" cy="37819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30AB1B-7971-F5D5-361D-E943BA6E7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445" y="2273448"/>
            <a:ext cx="10669489" cy="2705478"/>
          </a:xfrm>
          <a:prstGeom prst="rect">
            <a:avLst/>
          </a:prstGeom>
        </p:spPr>
      </p:pic>
      <p:sp>
        <p:nvSpPr>
          <p:cNvPr id="486" name="Google Shape;486;p90"/>
          <p:cNvSpPr txBox="1">
            <a:spLocks noGrp="1"/>
          </p:cNvSpPr>
          <p:nvPr>
            <p:ph type="title"/>
          </p:nvPr>
        </p:nvSpPr>
        <p:spPr>
          <a:xfrm>
            <a:off x="301910" y="260246"/>
            <a:ext cx="11376024" cy="456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TR"/>
              <a:buNone/>
            </a:pPr>
            <a:r>
              <a:rPr lang="en-US" dirty="0">
                <a:latin typeface="NTR"/>
                <a:ea typeface="NTR"/>
                <a:cs typeface="NTR"/>
                <a:sym typeface="NTR"/>
              </a:rPr>
              <a:t>Test and Learn</a:t>
            </a:r>
            <a:endParaRPr dirty="0">
              <a:latin typeface="NTR"/>
              <a:ea typeface="NTR"/>
              <a:cs typeface="NTR"/>
              <a:sym typeface="NTR"/>
            </a:endParaRPr>
          </a:p>
        </p:txBody>
      </p:sp>
      <p:sp>
        <p:nvSpPr>
          <p:cNvPr id="487" name="Google Shape;487;p90"/>
          <p:cNvSpPr txBox="1">
            <a:spLocks noGrp="1"/>
          </p:cNvSpPr>
          <p:nvPr>
            <p:ph type="sldNum" idx="12"/>
          </p:nvPr>
        </p:nvSpPr>
        <p:spPr>
          <a:xfrm>
            <a:off x="11017250" y="6563021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>
                <a:latin typeface="NTR"/>
                <a:ea typeface="NTR"/>
                <a:cs typeface="NTR"/>
                <a:sym typeface="NTR"/>
              </a:rPr>
              <a:t>7</a:t>
            </a:fld>
            <a:endParaRPr>
              <a:latin typeface="NTR"/>
              <a:ea typeface="NTR"/>
              <a:cs typeface="NTR"/>
              <a:sym typeface="NTR"/>
            </a:endParaRPr>
          </a:p>
        </p:txBody>
      </p:sp>
      <p:sp>
        <p:nvSpPr>
          <p:cNvPr id="488" name="Google Shape;488;p90"/>
          <p:cNvSpPr/>
          <p:nvPr/>
        </p:nvSpPr>
        <p:spPr>
          <a:xfrm>
            <a:off x="7667971" y="1115583"/>
            <a:ext cx="4004116" cy="919982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rPr>
              <a:t>Filter in/out dimensions needed in the table and use the       icon to clear the selections to default</a:t>
            </a:r>
            <a:endParaRPr sz="1600" b="0" i="0" u="none" strike="noStrike" cap="none" dirty="0">
              <a:solidFill>
                <a:schemeClr val="dk2"/>
              </a:solidFill>
              <a:latin typeface="NTR"/>
              <a:ea typeface="NTR"/>
              <a:cs typeface="NTR"/>
              <a:sym typeface="NTR"/>
            </a:endParaRPr>
          </a:p>
        </p:txBody>
      </p:sp>
      <p:sp>
        <p:nvSpPr>
          <p:cNvPr id="489" name="Google Shape;489;p90"/>
          <p:cNvSpPr/>
          <p:nvPr/>
        </p:nvSpPr>
        <p:spPr>
          <a:xfrm>
            <a:off x="3170894" y="5101236"/>
            <a:ext cx="5901764" cy="1089702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en-US" sz="1600" dirty="0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rPr>
              <a:t>This table is used to show the Performance Metrics (</a:t>
            </a:r>
            <a:r>
              <a:rPr lang="en-US" sz="1600" dirty="0">
                <a:solidFill>
                  <a:schemeClr val="dk2"/>
                </a:solidFill>
                <a:latin typeface="NTR"/>
                <a:cs typeface="NTR"/>
              </a:rPr>
              <a:t>NSV ROI/Sales Lift/INC Sales Lift) </a:t>
            </a:r>
            <a:r>
              <a:rPr lang="en-US" sz="1600" dirty="0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rPr>
              <a:t>)data at both Campaign and Tactic Level attributes</a:t>
            </a:r>
            <a:endParaRPr sz="1600" b="0" i="0" u="none" strike="noStrike" cap="none" dirty="0">
              <a:solidFill>
                <a:schemeClr val="dk2"/>
              </a:solidFill>
              <a:latin typeface="NTR"/>
              <a:ea typeface="NTR"/>
              <a:cs typeface="NTR"/>
              <a:sym typeface="NTR"/>
            </a:endParaRPr>
          </a:p>
        </p:txBody>
      </p:sp>
      <p:sp>
        <p:nvSpPr>
          <p:cNvPr id="490" name="Google Shape;490;p90"/>
          <p:cNvSpPr/>
          <p:nvPr/>
        </p:nvSpPr>
        <p:spPr>
          <a:xfrm>
            <a:off x="1008445" y="2279505"/>
            <a:ext cx="3998270" cy="482905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NTR"/>
              <a:ea typeface="NTR"/>
              <a:cs typeface="NTR"/>
              <a:sym typeface="NTR"/>
            </a:endParaRPr>
          </a:p>
        </p:txBody>
      </p:sp>
      <p:sp>
        <p:nvSpPr>
          <p:cNvPr id="492" name="Google Shape;492;p90"/>
          <p:cNvSpPr/>
          <p:nvPr/>
        </p:nvSpPr>
        <p:spPr>
          <a:xfrm>
            <a:off x="1008445" y="1115583"/>
            <a:ext cx="4164507" cy="823414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rPr>
              <a:t>Switch between Campaign Level and Tactic Level data</a:t>
            </a:r>
            <a:endParaRPr dirty="0"/>
          </a:p>
        </p:txBody>
      </p:sp>
      <p:cxnSp>
        <p:nvCxnSpPr>
          <p:cNvPr id="497" name="Google Shape;497;p90"/>
          <p:cNvCxnSpPr>
            <a:cxnSpLocks/>
            <a:stCxn id="492" idx="2"/>
          </p:cNvCxnSpPr>
          <p:nvPr/>
        </p:nvCxnSpPr>
        <p:spPr>
          <a:xfrm>
            <a:off x="3090699" y="1938997"/>
            <a:ext cx="0" cy="47441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95" name="Google Shape;495;p90"/>
          <p:cNvCxnSpPr>
            <a:cxnSpLocks/>
            <a:stCxn id="488" idx="2"/>
          </p:cNvCxnSpPr>
          <p:nvPr/>
        </p:nvCxnSpPr>
        <p:spPr>
          <a:xfrm>
            <a:off x="9670029" y="2035565"/>
            <a:ext cx="0" cy="7268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A949CDD3-3F6E-14BD-664D-2D18C2CF6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4296" y="1432416"/>
            <a:ext cx="262456" cy="286315"/>
          </a:xfrm>
          <a:prstGeom prst="rect">
            <a:avLst/>
          </a:prstGeom>
        </p:spPr>
      </p:pic>
      <p:sp>
        <p:nvSpPr>
          <p:cNvPr id="15" name="Google Shape;490;p90">
            <a:extLst>
              <a:ext uri="{FF2B5EF4-FFF2-40B4-BE49-F238E27FC236}">
                <a16:creationId xmlns:a16="http://schemas.microsoft.com/office/drawing/2014/main" id="{662893B5-A7CD-4A38-EBCC-ECBE49CA1A2E}"/>
              </a:ext>
            </a:extLst>
          </p:cNvPr>
          <p:cNvSpPr/>
          <p:nvPr/>
        </p:nvSpPr>
        <p:spPr>
          <a:xfrm>
            <a:off x="7673817" y="2595153"/>
            <a:ext cx="3998270" cy="456652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NTR"/>
              <a:ea typeface="NTR"/>
              <a:cs typeface="NTR"/>
              <a:sym typeface="NT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sWrigley dec18">
  <a:themeElements>
    <a:clrScheme name="MarsWrigley jan19">
      <a:dk1>
        <a:srgbClr val="3C3C3C"/>
      </a:dk1>
      <a:lt1>
        <a:srgbClr val="FFFFFF"/>
      </a:lt1>
      <a:dk2>
        <a:srgbClr val="0000A0"/>
      </a:dk2>
      <a:lt2>
        <a:srgbClr val="E6A000"/>
      </a:lt2>
      <a:accent1>
        <a:srgbClr val="0000A0"/>
      </a:accent1>
      <a:accent2>
        <a:srgbClr val="E6A000"/>
      </a:accent2>
      <a:accent3>
        <a:srgbClr val="E30073"/>
      </a:accent3>
      <a:accent4>
        <a:srgbClr val="009EEB"/>
      </a:accent4>
      <a:accent5>
        <a:srgbClr val="D64200"/>
      </a:accent5>
      <a:accent6>
        <a:srgbClr val="8080D0"/>
      </a:accent6>
      <a:hlink>
        <a:srgbClr val="E6A000"/>
      </a:hlink>
      <a:folHlink>
        <a:srgbClr val="E3007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MarsWrigley dec18">
  <a:themeElements>
    <a:clrScheme name="MarsWrigley jan19">
      <a:dk1>
        <a:srgbClr val="3C3C3C"/>
      </a:dk1>
      <a:lt1>
        <a:srgbClr val="FFFFFF"/>
      </a:lt1>
      <a:dk2>
        <a:srgbClr val="0000A0"/>
      </a:dk2>
      <a:lt2>
        <a:srgbClr val="E6A000"/>
      </a:lt2>
      <a:accent1>
        <a:srgbClr val="0000A0"/>
      </a:accent1>
      <a:accent2>
        <a:srgbClr val="E6A000"/>
      </a:accent2>
      <a:accent3>
        <a:srgbClr val="E30073"/>
      </a:accent3>
      <a:accent4>
        <a:srgbClr val="009EEB"/>
      </a:accent4>
      <a:accent5>
        <a:srgbClr val="D64200"/>
      </a:accent5>
      <a:accent6>
        <a:srgbClr val="8080D0"/>
      </a:accent6>
      <a:hlink>
        <a:srgbClr val="E6A000"/>
      </a:hlink>
      <a:folHlink>
        <a:srgbClr val="E3007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39f32c-ae77-404d-85a5-0a91c11713fe">
      <Terms xmlns="http://schemas.microsoft.com/office/infopath/2007/PartnerControls"/>
    </lcf76f155ced4ddcb4097134ff3c332f>
    <DeckPurpose xmlns="e139f32c-ae77-404d-85a5-0a91c11713fe" xsi:nil="true"/>
    <TaxCatchAll xmlns="eea393d2-1010-41e9-8527-ecc29572a90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9AE52A57F9B41956B3445997A58C7" ma:contentTypeVersion="32" ma:contentTypeDescription="Create a new document." ma:contentTypeScope="" ma:versionID="79244bbb2b22c2c55eb8149a6520e350">
  <xsd:schema xmlns:xsd="http://www.w3.org/2001/XMLSchema" xmlns:xs="http://www.w3.org/2001/XMLSchema" xmlns:p="http://schemas.microsoft.com/office/2006/metadata/properties" xmlns:ns2="e139f32c-ae77-404d-85a5-0a91c11713fe" xmlns:ns3="eea393d2-1010-41e9-8527-ecc29572a90b" targetNamespace="http://schemas.microsoft.com/office/2006/metadata/properties" ma:root="true" ma:fieldsID="4af01b87ae120c6a246405c4c5df62cb" ns2:_="" ns3:_="">
    <xsd:import namespace="e139f32c-ae77-404d-85a5-0a91c11713fe"/>
    <xsd:import namespace="eea393d2-1010-41e9-8527-ecc29572a9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DeckPurpos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39f32c-ae77-404d-85a5-0a91c11713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882a8648-6b9d-42b8-a641-c896e6ef164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DeckPurpose" ma:index="23" nillable="true" ma:displayName="Deck Purpose" ma:format="Dropdown" ma:internalName="DeckPurpose">
      <xsd:simpleType>
        <xsd:restriction base="dms:Text">
          <xsd:maxLength value="255"/>
        </xsd:restriction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a393d2-1010-41e9-8527-ecc29572a90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ead4fe84-ce1d-450a-b3c8-b6a3010aa1c8}" ma:internalName="TaxCatchAll" ma:showField="CatchAllData" ma:web="eea393d2-1010-41e9-8527-ecc29572a9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0E7EA5-C980-4A20-919F-01211613B497}">
  <ds:schemaRefs>
    <ds:schemaRef ds:uri="http://schemas.microsoft.com/office/2006/metadata/properties"/>
    <ds:schemaRef ds:uri="http://schemas.microsoft.com/office/infopath/2007/PartnerControls"/>
    <ds:schemaRef ds:uri="e139f32c-ae77-404d-85a5-0a91c11713fe"/>
    <ds:schemaRef ds:uri="eea393d2-1010-41e9-8527-ecc29572a90b"/>
  </ds:schemaRefs>
</ds:datastoreItem>
</file>

<file path=customXml/itemProps2.xml><?xml version="1.0" encoding="utf-8"?>
<ds:datastoreItem xmlns:ds="http://schemas.openxmlformats.org/officeDocument/2006/customXml" ds:itemID="{202A0F2B-23DA-4748-80BB-AE9B15BD27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BBFF84-8554-4DFF-8755-81EACD9CD1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39f32c-ae77-404d-85a5-0a91c11713fe"/>
    <ds:schemaRef ds:uri="eea393d2-1010-41e9-8527-ecc29572a9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376</Words>
  <Application>Microsoft Office PowerPoint</Application>
  <PresentationFormat>Widescreen</PresentationFormat>
  <Paragraphs>33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MarsWrigley dec18</vt:lpstr>
      <vt:lpstr>4_MarsWrigley dec18</vt:lpstr>
      <vt:lpstr>Global Performance Dashboard: Test and Learn  User Guide</vt:lpstr>
      <vt:lpstr>Test and Learn Overview</vt:lpstr>
      <vt:lpstr>Dashboard Overview</vt:lpstr>
      <vt:lpstr>Dashboard Overview</vt:lpstr>
      <vt:lpstr>Test and Learn</vt:lpstr>
      <vt:lpstr>Test and Learn</vt:lpstr>
      <vt:lpstr>Test and Learn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Performance Dashboard: Investment Health User Guide</dc:title>
  <dc:creator>Jose, Deepak</dc:creator>
  <cp:lastModifiedBy>Yash Mahajan</cp:lastModifiedBy>
  <cp:revision>35</cp:revision>
  <dcterms:created xsi:type="dcterms:W3CDTF">2022-03-24T11:20:28Z</dcterms:created>
  <dcterms:modified xsi:type="dcterms:W3CDTF">2024-10-24T06:57:04Z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0x0101001759AE52A57F9B41956B3445997A58C7</vt:lpwstr>
  </property>
</Properties>
</file>