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353F1-7069-484D-AE55-702D397692F8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A7042EE-B043-41B3-A2DD-486C423C2065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D14D4537-A302-48DA-B951-CB431EA13115}" type="parTrans" cxnId="{8B308FCD-E4E9-463F-9087-BAC4A17445FB}">
      <dgm:prSet/>
      <dgm:spPr/>
      <dgm:t>
        <a:bodyPr/>
        <a:lstStyle/>
        <a:p>
          <a:endParaRPr lang="en-US"/>
        </a:p>
      </dgm:t>
    </dgm:pt>
    <dgm:pt modelId="{F25760C4-F989-44A4-86E8-E1390FCED8D7}" type="sibTrans" cxnId="{8B308FCD-E4E9-463F-9087-BAC4A17445FB}">
      <dgm:prSet/>
      <dgm:spPr/>
      <dgm:t>
        <a:bodyPr/>
        <a:lstStyle/>
        <a:p>
          <a:endParaRPr lang="en-US"/>
        </a:p>
      </dgm:t>
    </dgm:pt>
    <dgm:pt modelId="{A19BA74A-6B28-4FBF-81CE-14B0D0B247E9}">
      <dgm:prSet phldrT="[Text]"/>
      <dgm:spPr/>
      <dgm:t>
        <a:bodyPr/>
        <a:lstStyle/>
        <a:p>
          <a:r>
            <a:rPr lang="en-US" dirty="0" smtClean="0"/>
            <a:t>Subpack1</a:t>
          </a:r>
          <a:endParaRPr lang="en-US" dirty="0"/>
        </a:p>
      </dgm:t>
    </dgm:pt>
    <dgm:pt modelId="{212CBF9A-932C-40F3-BAE1-772E9D14FB83}" type="parTrans" cxnId="{AD07619F-9C25-450F-ACAB-58EFABDE8DC3}">
      <dgm:prSet/>
      <dgm:spPr/>
      <dgm:t>
        <a:bodyPr/>
        <a:lstStyle/>
        <a:p>
          <a:endParaRPr lang="en-US"/>
        </a:p>
      </dgm:t>
    </dgm:pt>
    <dgm:pt modelId="{DC6E5016-0614-40B2-8AE9-0363E6ECC24D}" type="sibTrans" cxnId="{AD07619F-9C25-450F-ACAB-58EFABDE8DC3}">
      <dgm:prSet/>
      <dgm:spPr/>
      <dgm:t>
        <a:bodyPr/>
        <a:lstStyle/>
        <a:p>
          <a:endParaRPr lang="en-US"/>
        </a:p>
      </dgm:t>
    </dgm:pt>
    <dgm:pt modelId="{0DFB63B6-8B7D-45FA-8242-AA52860B0C79}">
      <dgm:prSet phldrT="[Text]"/>
      <dgm:spPr/>
      <dgm:t>
        <a:bodyPr/>
        <a:lstStyle/>
        <a:p>
          <a:r>
            <a:rPr lang="en-US" dirty="0" smtClean="0"/>
            <a:t>Module1</a:t>
          </a:r>
          <a:endParaRPr lang="en-US" dirty="0"/>
        </a:p>
      </dgm:t>
    </dgm:pt>
    <dgm:pt modelId="{4FD7C1D5-DD2E-4526-84D7-AF4273493AA6}" type="parTrans" cxnId="{D03204B1-EDCE-42DB-A7A1-F408D956345D}">
      <dgm:prSet/>
      <dgm:spPr/>
      <dgm:t>
        <a:bodyPr/>
        <a:lstStyle/>
        <a:p>
          <a:endParaRPr lang="en-US"/>
        </a:p>
      </dgm:t>
    </dgm:pt>
    <dgm:pt modelId="{6848B943-1EE6-42AB-A4E7-B3C8E4599F7E}" type="sibTrans" cxnId="{D03204B1-EDCE-42DB-A7A1-F408D956345D}">
      <dgm:prSet/>
      <dgm:spPr/>
      <dgm:t>
        <a:bodyPr/>
        <a:lstStyle/>
        <a:p>
          <a:endParaRPr lang="en-US"/>
        </a:p>
      </dgm:t>
    </dgm:pt>
    <dgm:pt modelId="{C7A2D8A1-4E9A-4B13-89A1-F3A28CCD35AD}">
      <dgm:prSet phldrT="[Text]"/>
      <dgm:spPr/>
      <dgm:t>
        <a:bodyPr/>
        <a:lstStyle/>
        <a:p>
          <a:r>
            <a:rPr lang="en-US" dirty="0" smtClean="0"/>
            <a:t>Module2</a:t>
          </a:r>
          <a:endParaRPr lang="en-US" dirty="0"/>
        </a:p>
      </dgm:t>
    </dgm:pt>
    <dgm:pt modelId="{32980FB0-C6CF-4587-ABEC-B95FC66E2C4B}" type="parTrans" cxnId="{7611A8F0-C5A2-4149-A444-B8E30D22C846}">
      <dgm:prSet/>
      <dgm:spPr/>
      <dgm:t>
        <a:bodyPr/>
        <a:lstStyle/>
        <a:p>
          <a:endParaRPr lang="en-US"/>
        </a:p>
      </dgm:t>
    </dgm:pt>
    <dgm:pt modelId="{AAF4387D-C0DA-4D73-9D63-8EA3B4C4EDA4}" type="sibTrans" cxnId="{7611A8F0-C5A2-4149-A444-B8E30D22C846}">
      <dgm:prSet/>
      <dgm:spPr/>
      <dgm:t>
        <a:bodyPr/>
        <a:lstStyle/>
        <a:p>
          <a:endParaRPr lang="en-US"/>
        </a:p>
      </dgm:t>
    </dgm:pt>
    <dgm:pt modelId="{F7642E90-9522-437E-BF9E-C01B36829B91}">
      <dgm:prSet phldrT="[Text]"/>
      <dgm:spPr/>
      <dgm:t>
        <a:bodyPr/>
        <a:lstStyle/>
        <a:p>
          <a:r>
            <a:rPr lang="en-US" dirty="0" smtClean="0"/>
            <a:t>Subpack2</a:t>
          </a:r>
          <a:endParaRPr lang="en-US" dirty="0"/>
        </a:p>
      </dgm:t>
    </dgm:pt>
    <dgm:pt modelId="{AB7F1088-8299-4BE2-9C0A-A3BE1F672D37}" type="parTrans" cxnId="{EC9D689E-5439-4548-B98E-B1FAF05A405F}">
      <dgm:prSet/>
      <dgm:spPr/>
      <dgm:t>
        <a:bodyPr/>
        <a:lstStyle/>
        <a:p>
          <a:endParaRPr lang="en-US"/>
        </a:p>
      </dgm:t>
    </dgm:pt>
    <dgm:pt modelId="{1CE1E6E2-9F93-435E-88C2-53C3E0EAF339}" type="sibTrans" cxnId="{EC9D689E-5439-4548-B98E-B1FAF05A405F}">
      <dgm:prSet/>
      <dgm:spPr/>
      <dgm:t>
        <a:bodyPr/>
        <a:lstStyle/>
        <a:p>
          <a:endParaRPr lang="en-US"/>
        </a:p>
      </dgm:t>
    </dgm:pt>
    <dgm:pt modelId="{939FA36E-4508-4EEE-9C3F-4DD9776E4A37}">
      <dgm:prSet phldrT="[Text]"/>
      <dgm:spPr/>
      <dgm:t>
        <a:bodyPr/>
        <a:lstStyle/>
        <a:p>
          <a:r>
            <a:rPr lang="en-US" dirty="0" smtClean="0"/>
            <a:t>Module3</a:t>
          </a:r>
          <a:endParaRPr lang="en-US" dirty="0"/>
        </a:p>
      </dgm:t>
    </dgm:pt>
    <dgm:pt modelId="{5CF49A6B-7C23-4A16-BF14-D0B45388C293}" type="parTrans" cxnId="{9376D4E0-A02C-413B-8039-837ED792AA88}">
      <dgm:prSet/>
      <dgm:spPr/>
      <dgm:t>
        <a:bodyPr/>
        <a:lstStyle/>
        <a:p>
          <a:endParaRPr lang="en-US"/>
        </a:p>
      </dgm:t>
    </dgm:pt>
    <dgm:pt modelId="{7320D4B7-50D9-4F61-9669-7E7F6642D0B2}" type="sibTrans" cxnId="{9376D4E0-A02C-413B-8039-837ED792AA88}">
      <dgm:prSet/>
      <dgm:spPr/>
      <dgm:t>
        <a:bodyPr/>
        <a:lstStyle/>
        <a:p>
          <a:endParaRPr lang="en-US"/>
        </a:p>
      </dgm:t>
    </dgm:pt>
    <dgm:pt modelId="{7DC9B264-71BB-4E01-B921-AF736F4EF05B}" type="pres">
      <dgm:prSet presAssocID="{DF7353F1-7069-484D-AE55-702D397692F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A321FF-363E-4961-A3D2-527580D8CF0F}" type="pres">
      <dgm:prSet presAssocID="{6A7042EE-B043-41B3-A2DD-486C423C2065}" presName="vertOne" presStyleCnt="0"/>
      <dgm:spPr/>
    </dgm:pt>
    <dgm:pt modelId="{A9416EF5-66BC-43D4-A7F5-1C3960220B2C}" type="pres">
      <dgm:prSet presAssocID="{6A7042EE-B043-41B3-A2DD-486C423C2065}" presName="txOne" presStyleLbl="node0" presStyleIdx="0" presStyleCnt="1">
        <dgm:presLayoutVars>
          <dgm:chPref val="3"/>
        </dgm:presLayoutVars>
      </dgm:prSet>
      <dgm:spPr/>
    </dgm:pt>
    <dgm:pt modelId="{6D83A73B-B8D2-433B-A4A5-A4883E0C8AC8}" type="pres">
      <dgm:prSet presAssocID="{6A7042EE-B043-41B3-A2DD-486C423C2065}" presName="parTransOne" presStyleCnt="0"/>
      <dgm:spPr/>
    </dgm:pt>
    <dgm:pt modelId="{885AD888-2A56-4F41-9845-7C7BB32CD625}" type="pres">
      <dgm:prSet presAssocID="{6A7042EE-B043-41B3-A2DD-486C423C2065}" presName="horzOne" presStyleCnt="0"/>
      <dgm:spPr/>
    </dgm:pt>
    <dgm:pt modelId="{88834CB6-7BC1-4C7F-A20E-568CA08CBE32}" type="pres">
      <dgm:prSet presAssocID="{A19BA74A-6B28-4FBF-81CE-14B0D0B247E9}" presName="vertTwo" presStyleCnt="0"/>
      <dgm:spPr/>
    </dgm:pt>
    <dgm:pt modelId="{9E9ECBEF-B235-4F67-A9AE-1F250E494F1F}" type="pres">
      <dgm:prSet presAssocID="{A19BA74A-6B28-4FBF-81CE-14B0D0B247E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E3B34-9749-4039-AF93-1651FF79CC97}" type="pres">
      <dgm:prSet presAssocID="{A19BA74A-6B28-4FBF-81CE-14B0D0B247E9}" presName="parTransTwo" presStyleCnt="0"/>
      <dgm:spPr/>
    </dgm:pt>
    <dgm:pt modelId="{330EB214-17D8-498D-A10F-51C336B2625D}" type="pres">
      <dgm:prSet presAssocID="{A19BA74A-6B28-4FBF-81CE-14B0D0B247E9}" presName="horzTwo" presStyleCnt="0"/>
      <dgm:spPr/>
    </dgm:pt>
    <dgm:pt modelId="{FE8F9CEB-9BF2-48CC-9DEE-BB5A8AD2FB97}" type="pres">
      <dgm:prSet presAssocID="{0DFB63B6-8B7D-45FA-8242-AA52860B0C79}" presName="vertThree" presStyleCnt="0"/>
      <dgm:spPr/>
    </dgm:pt>
    <dgm:pt modelId="{555DA590-6FC0-476C-9E4F-CF57748A9C2F}" type="pres">
      <dgm:prSet presAssocID="{0DFB63B6-8B7D-45FA-8242-AA52860B0C79}" presName="txThree" presStyleLbl="node3" presStyleIdx="0" presStyleCnt="3">
        <dgm:presLayoutVars>
          <dgm:chPref val="3"/>
        </dgm:presLayoutVars>
      </dgm:prSet>
      <dgm:spPr/>
    </dgm:pt>
    <dgm:pt modelId="{4F2CEDB9-A2DC-455F-AF54-8B8941BB26B9}" type="pres">
      <dgm:prSet presAssocID="{0DFB63B6-8B7D-45FA-8242-AA52860B0C79}" presName="horzThree" presStyleCnt="0"/>
      <dgm:spPr/>
    </dgm:pt>
    <dgm:pt modelId="{078D8930-9B57-40C4-8556-2476F32660B3}" type="pres">
      <dgm:prSet presAssocID="{6848B943-1EE6-42AB-A4E7-B3C8E4599F7E}" presName="sibSpaceThree" presStyleCnt="0"/>
      <dgm:spPr/>
    </dgm:pt>
    <dgm:pt modelId="{A6D62AD7-A9FA-43A2-8086-39138B0B1EF8}" type="pres">
      <dgm:prSet presAssocID="{C7A2D8A1-4E9A-4B13-89A1-F3A28CCD35AD}" presName="vertThree" presStyleCnt="0"/>
      <dgm:spPr/>
    </dgm:pt>
    <dgm:pt modelId="{F397A9AB-C438-4C0F-8062-75771A882177}" type="pres">
      <dgm:prSet presAssocID="{C7A2D8A1-4E9A-4B13-89A1-F3A28CCD35AD}" presName="txThree" presStyleLbl="node3" presStyleIdx="1" presStyleCnt="3">
        <dgm:presLayoutVars>
          <dgm:chPref val="3"/>
        </dgm:presLayoutVars>
      </dgm:prSet>
      <dgm:spPr/>
    </dgm:pt>
    <dgm:pt modelId="{45576A3A-2FAC-487E-A886-416DFF650AEF}" type="pres">
      <dgm:prSet presAssocID="{C7A2D8A1-4E9A-4B13-89A1-F3A28CCD35AD}" presName="horzThree" presStyleCnt="0"/>
      <dgm:spPr/>
    </dgm:pt>
    <dgm:pt modelId="{9C6A4B5C-B8C3-4693-B361-65E3A1E2775F}" type="pres">
      <dgm:prSet presAssocID="{DC6E5016-0614-40B2-8AE9-0363E6ECC24D}" presName="sibSpaceTwo" presStyleCnt="0"/>
      <dgm:spPr/>
    </dgm:pt>
    <dgm:pt modelId="{59F7922A-52ED-4E1A-BA9D-5567645B0923}" type="pres">
      <dgm:prSet presAssocID="{F7642E90-9522-437E-BF9E-C01B36829B91}" presName="vertTwo" presStyleCnt="0"/>
      <dgm:spPr/>
    </dgm:pt>
    <dgm:pt modelId="{60D9F244-02F0-4FCC-A63A-A45516BDCE12}" type="pres">
      <dgm:prSet presAssocID="{F7642E90-9522-437E-BF9E-C01B36829B91}" presName="txTwo" presStyleLbl="node2" presStyleIdx="1" presStyleCnt="2">
        <dgm:presLayoutVars>
          <dgm:chPref val="3"/>
        </dgm:presLayoutVars>
      </dgm:prSet>
      <dgm:spPr/>
    </dgm:pt>
    <dgm:pt modelId="{9906976C-A1A7-4C86-BC7F-217EA59068CB}" type="pres">
      <dgm:prSet presAssocID="{F7642E90-9522-437E-BF9E-C01B36829B91}" presName="parTransTwo" presStyleCnt="0"/>
      <dgm:spPr/>
    </dgm:pt>
    <dgm:pt modelId="{EAB89636-5FBA-40CE-9C97-DC93D8BB553C}" type="pres">
      <dgm:prSet presAssocID="{F7642E90-9522-437E-BF9E-C01B36829B91}" presName="horzTwo" presStyleCnt="0"/>
      <dgm:spPr/>
    </dgm:pt>
    <dgm:pt modelId="{5912DF05-5511-464E-951C-7D771E9C1B91}" type="pres">
      <dgm:prSet presAssocID="{939FA36E-4508-4EEE-9C3F-4DD9776E4A37}" presName="vertThree" presStyleCnt="0"/>
      <dgm:spPr/>
    </dgm:pt>
    <dgm:pt modelId="{38702AD9-7157-48A5-82DD-BE6BA16EE5E7}" type="pres">
      <dgm:prSet presAssocID="{939FA36E-4508-4EEE-9C3F-4DD9776E4A37}" presName="txThree" presStyleLbl="node3" presStyleIdx="2" presStyleCnt="3">
        <dgm:presLayoutVars>
          <dgm:chPref val="3"/>
        </dgm:presLayoutVars>
      </dgm:prSet>
      <dgm:spPr/>
    </dgm:pt>
    <dgm:pt modelId="{7E077D8B-4CC8-4675-891C-9B5353473CEA}" type="pres">
      <dgm:prSet presAssocID="{939FA36E-4508-4EEE-9C3F-4DD9776E4A37}" presName="horzThree" presStyleCnt="0"/>
      <dgm:spPr/>
    </dgm:pt>
  </dgm:ptLst>
  <dgm:cxnLst>
    <dgm:cxn modelId="{28E49A40-627E-41AB-84F5-EB593D033AAC}" type="presOf" srcId="{6A7042EE-B043-41B3-A2DD-486C423C2065}" destId="{A9416EF5-66BC-43D4-A7F5-1C3960220B2C}" srcOrd="0" destOrd="0" presId="urn:microsoft.com/office/officeart/2005/8/layout/hierarchy4"/>
    <dgm:cxn modelId="{ABD2003D-9A7F-4E0E-9567-F6604F33B0A4}" type="presOf" srcId="{939FA36E-4508-4EEE-9C3F-4DD9776E4A37}" destId="{38702AD9-7157-48A5-82DD-BE6BA16EE5E7}" srcOrd="0" destOrd="0" presId="urn:microsoft.com/office/officeart/2005/8/layout/hierarchy4"/>
    <dgm:cxn modelId="{7611A8F0-C5A2-4149-A444-B8E30D22C846}" srcId="{A19BA74A-6B28-4FBF-81CE-14B0D0B247E9}" destId="{C7A2D8A1-4E9A-4B13-89A1-F3A28CCD35AD}" srcOrd="1" destOrd="0" parTransId="{32980FB0-C6CF-4587-ABEC-B95FC66E2C4B}" sibTransId="{AAF4387D-C0DA-4D73-9D63-8EA3B4C4EDA4}"/>
    <dgm:cxn modelId="{535845FF-5EB1-4AB1-BE7C-18791B5CCFF1}" type="presOf" srcId="{C7A2D8A1-4E9A-4B13-89A1-F3A28CCD35AD}" destId="{F397A9AB-C438-4C0F-8062-75771A882177}" srcOrd="0" destOrd="0" presId="urn:microsoft.com/office/officeart/2005/8/layout/hierarchy4"/>
    <dgm:cxn modelId="{CD11A1C3-51DB-4953-85FA-A8883748A42B}" type="presOf" srcId="{DF7353F1-7069-484D-AE55-702D397692F8}" destId="{7DC9B264-71BB-4E01-B921-AF736F4EF05B}" srcOrd="0" destOrd="0" presId="urn:microsoft.com/office/officeart/2005/8/layout/hierarchy4"/>
    <dgm:cxn modelId="{EC9D689E-5439-4548-B98E-B1FAF05A405F}" srcId="{6A7042EE-B043-41B3-A2DD-486C423C2065}" destId="{F7642E90-9522-437E-BF9E-C01B36829B91}" srcOrd="1" destOrd="0" parTransId="{AB7F1088-8299-4BE2-9C0A-A3BE1F672D37}" sibTransId="{1CE1E6E2-9F93-435E-88C2-53C3E0EAF339}"/>
    <dgm:cxn modelId="{83667C62-4F55-4131-8C4F-216596D7A151}" type="presOf" srcId="{A19BA74A-6B28-4FBF-81CE-14B0D0B247E9}" destId="{9E9ECBEF-B235-4F67-A9AE-1F250E494F1F}" srcOrd="0" destOrd="0" presId="urn:microsoft.com/office/officeart/2005/8/layout/hierarchy4"/>
    <dgm:cxn modelId="{AD07619F-9C25-450F-ACAB-58EFABDE8DC3}" srcId="{6A7042EE-B043-41B3-A2DD-486C423C2065}" destId="{A19BA74A-6B28-4FBF-81CE-14B0D0B247E9}" srcOrd="0" destOrd="0" parTransId="{212CBF9A-932C-40F3-BAE1-772E9D14FB83}" sibTransId="{DC6E5016-0614-40B2-8AE9-0363E6ECC24D}"/>
    <dgm:cxn modelId="{8E391A81-CB30-4461-9A89-FF2AC16D257B}" type="presOf" srcId="{0DFB63B6-8B7D-45FA-8242-AA52860B0C79}" destId="{555DA590-6FC0-476C-9E4F-CF57748A9C2F}" srcOrd="0" destOrd="0" presId="urn:microsoft.com/office/officeart/2005/8/layout/hierarchy4"/>
    <dgm:cxn modelId="{8B308FCD-E4E9-463F-9087-BAC4A17445FB}" srcId="{DF7353F1-7069-484D-AE55-702D397692F8}" destId="{6A7042EE-B043-41B3-A2DD-486C423C2065}" srcOrd="0" destOrd="0" parTransId="{D14D4537-A302-48DA-B951-CB431EA13115}" sibTransId="{F25760C4-F989-44A4-86E8-E1390FCED8D7}"/>
    <dgm:cxn modelId="{7E39F338-FF59-4E9B-88F2-D207A737E8BD}" type="presOf" srcId="{F7642E90-9522-437E-BF9E-C01B36829B91}" destId="{60D9F244-02F0-4FCC-A63A-A45516BDCE12}" srcOrd="0" destOrd="0" presId="urn:microsoft.com/office/officeart/2005/8/layout/hierarchy4"/>
    <dgm:cxn modelId="{D03204B1-EDCE-42DB-A7A1-F408D956345D}" srcId="{A19BA74A-6B28-4FBF-81CE-14B0D0B247E9}" destId="{0DFB63B6-8B7D-45FA-8242-AA52860B0C79}" srcOrd="0" destOrd="0" parTransId="{4FD7C1D5-DD2E-4526-84D7-AF4273493AA6}" sibTransId="{6848B943-1EE6-42AB-A4E7-B3C8E4599F7E}"/>
    <dgm:cxn modelId="{9376D4E0-A02C-413B-8039-837ED792AA88}" srcId="{F7642E90-9522-437E-BF9E-C01B36829B91}" destId="{939FA36E-4508-4EEE-9C3F-4DD9776E4A37}" srcOrd="0" destOrd="0" parTransId="{5CF49A6B-7C23-4A16-BF14-D0B45388C293}" sibTransId="{7320D4B7-50D9-4F61-9669-7E7F6642D0B2}"/>
    <dgm:cxn modelId="{699363A1-E0DE-45CF-9FB6-152FD145113C}" type="presParOf" srcId="{7DC9B264-71BB-4E01-B921-AF736F4EF05B}" destId="{E1A321FF-363E-4961-A3D2-527580D8CF0F}" srcOrd="0" destOrd="0" presId="urn:microsoft.com/office/officeart/2005/8/layout/hierarchy4"/>
    <dgm:cxn modelId="{7762A7F7-4662-46C7-8D35-EB607B538ADA}" type="presParOf" srcId="{E1A321FF-363E-4961-A3D2-527580D8CF0F}" destId="{A9416EF5-66BC-43D4-A7F5-1C3960220B2C}" srcOrd="0" destOrd="0" presId="urn:microsoft.com/office/officeart/2005/8/layout/hierarchy4"/>
    <dgm:cxn modelId="{FFC2001C-45E8-4B3A-9B5C-B76A0C6017C7}" type="presParOf" srcId="{E1A321FF-363E-4961-A3D2-527580D8CF0F}" destId="{6D83A73B-B8D2-433B-A4A5-A4883E0C8AC8}" srcOrd="1" destOrd="0" presId="urn:microsoft.com/office/officeart/2005/8/layout/hierarchy4"/>
    <dgm:cxn modelId="{66D69CF1-BC99-4DC0-B192-20F260049052}" type="presParOf" srcId="{E1A321FF-363E-4961-A3D2-527580D8CF0F}" destId="{885AD888-2A56-4F41-9845-7C7BB32CD625}" srcOrd="2" destOrd="0" presId="urn:microsoft.com/office/officeart/2005/8/layout/hierarchy4"/>
    <dgm:cxn modelId="{2309DAD9-A4EC-481E-9181-E61C38DF1B9A}" type="presParOf" srcId="{885AD888-2A56-4F41-9845-7C7BB32CD625}" destId="{88834CB6-7BC1-4C7F-A20E-568CA08CBE32}" srcOrd="0" destOrd="0" presId="urn:microsoft.com/office/officeart/2005/8/layout/hierarchy4"/>
    <dgm:cxn modelId="{C77AF6EE-B852-485C-AD8A-AED7E37D39DB}" type="presParOf" srcId="{88834CB6-7BC1-4C7F-A20E-568CA08CBE32}" destId="{9E9ECBEF-B235-4F67-A9AE-1F250E494F1F}" srcOrd="0" destOrd="0" presId="urn:microsoft.com/office/officeart/2005/8/layout/hierarchy4"/>
    <dgm:cxn modelId="{3395C541-ACCB-42F0-BC10-2C7BA33857C4}" type="presParOf" srcId="{88834CB6-7BC1-4C7F-A20E-568CA08CBE32}" destId="{531E3B34-9749-4039-AF93-1651FF79CC97}" srcOrd="1" destOrd="0" presId="urn:microsoft.com/office/officeart/2005/8/layout/hierarchy4"/>
    <dgm:cxn modelId="{BD021BC3-9DC3-4487-B05D-43C5F2542B82}" type="presParOf" srcId="{88834CB6-7BC1-4C7F-A20E-568CA08CBE32}" destId="{330EB214-17D8-498D-A10F-51C336B2625D}" srcOrd="2" destOrd="0" presId="urn:microsoft.com/office/officeart/2005/8/layout/hierarchy4"/>
    <dgm:cxn modelId="{B8A36420-BE4D-41BA-B137-3B5B626109E3}" type="presParOf" srcId="{330EB214-17D8-498D-A10F-51C336B2625D}" destId="{FE8F9CEB-9BF2-48CC-9DEE-BB5A8AD2FB97}" srcOrd="0" destOrd="0" presId="urn:microsoft.com/office/officeart/2005/8/layout/hierarchy4"/>
    <dgm:cxn modelId="{B9A4CE1D-C743-47F0-AB8B-A3808B4FC564}" type="presParOf" srcId="{FE8F9CEB-9BF2-48CC-9DEE-BB5A8AD2FB97}" destId="{555DA590-6FC0-476C-9E4F-CF57748A9C2F}" srcOrd="0" destOrd="0" presId="urn:microsoft.com/office/officeart/2005/8/layout/hierarchy4"/>
    <dgm:cxn modelId="{2F502F18-A4B9-463F-A601-4682E0F3F84F}" type="presParOf" srcId="{FE8F9CEB-9BF2-48CC-9DEE-BB5A8AD2FB97}" destId="{4F2CEDB9-A2DC-455F-AF54-8B8941BB26B9}" srcOrd="1" destOrd="0" presId="urn:microsoft.com/office/officeart/2005/8/layout/hierarchy4"/>
    <dgm:cxn modelId="{83E342ED-20AE-4C1F-9B82-FE5DAC8C27D8}" type="presParOf" srcId="{330EB214-17D8-498D-A10F-51C336B2625D}" destId="{078D8930-9B57-40C4-8556-2476F32660B3}" srcOrd="1" destOrd="0" presId="urn:microsoft.com/office/officeart/2005/8/layout/hierarchy4"/>
    <dgm:cxn modelId="{C76FAAE0-83F9-4A97-BB0E-337C18A6BC0B}" type="presParOf" srcId="{330EB214-17D8-498D-A10F-51C336B2625D}" destId="{A6D62AD7-A9FA-43A2-8086-39138B0B1EF8}" srcOrd="2" destOrd="0" presId="urn:microsoft.com/office/officeart/2005/8/layout/hierarchy4"/>
    <dgm:cxn modelId="{69C846A7-082D-4D84-B435-7F8EA1FBCEFC}" type="presParOf" srcId="{A6D62AD7-A9FA-43A2-8086-39138B0B1EF8}" destId="{F397A9AB-C438-4C0F-8062-75771A882177}" srcOrd="0" destOrd="0" presId="urn:microsoft.com/office/officeart/2005/8/layout/hierarchy4"/>
    <dgm:cxn modelId="{9B437F6E-8B43-41CA-95E7-5ADD366097B4}" type="presParOf" srcId="{A6D62AD7-A9FA-43A2-8086-39138B0B1EF8}" destId="{45576A3A-2FAC-487E-A886-416DFF650AEF}" srcOrd="1" destOrd="0" presId="urn:microsoft.com/office/officeart/2005/8/layout/hierarchy4"/>
    <dgm:cxn modelId="{6CC7D8F5-954C-487C-B914-6CD1FE16D07F}" type="presParOf" srcId="{885AD888-2A56-4F41-9845-7C7BB32CD625}" destId="{9C6A4B5C-B8C3-4693-B361-65E3A1E2775F}" srcOrd="1" destOrd="0" presId="urn:microsoft.com/office/officeart/2005/8/layout/hierarchy4"/>
    <dgm:cxn modelId="{73AEB6F9-E982-4F11-A65B-00FE85F3966E}" type="presParOf" srcId="{885AD888-2A56-4F41-9845-7C7BB32CD625}" destId="{59F7922A-52ED-4E1A-BA9D-5567645B0923}" srcOrd="2" destOrd="0" presId="urn:microsoft.com/office/officeart/2005/8/layout/hierarchy4"/>
    <dgm:cxn modelId="{19DBCD36-6EB9-40FF-B3FA-9B5BF5D3D2A3}" type="presParOf" srcId="{59F7922A-52ED-4E1A-BA9D-5567645B0923}" destId="{60D9F244-02F0-4FCC-A63A-A45516BDCE12}" srcOrd="0" destOrd="0" presId="urn:microsoft.com/office/officeart/2005/8/layout/hierarchy4"/>
    <dgm:cxn modelId="{6868BB53-7BF7-4822-B8A7-CE0082873CFC}" type="presParOf" srcId="{59F7922A-52ED-4E1A-BA9D-5567645B0923}" destId="{9906976C-A1A7-4C86-BC7F-217EA59068CB}" srcOrd="1" destOrd="0" presId="urn:microsoft.com/office/officeart/2005/8/layout/hierarchy4"/>
    <dgm:cxn modelId="{177F5B31-6239-435B-BF95-BA03E27620D4}" type="presParOf" srcId="{59F7922A-52ED-4E1A-BA9D-5567645B0923}" destId="{EAB89636-5FBA-40CE-9C97-DC93D8BB553C}" srcOrd="2" destOrd="0" presId="urn:microsoft.com/office/officeart/2005/8/layout/hierarchy4"/>
    <dgm:cxn modelId="{F36094E5-D27A-45DD-AA00-6F7BAA177695}" type="presParOf" srcId="{EAB89636-5FBA-40CE-9C97-DC93D8BB553C}" destId="{5912DF05-5511-464E-951C-7D771E9C1B91}" srcOrd="0" destOrd="0" presId="urn:microsoft.com/office/officeart/2005/8/layout/hierarchy4"/>
    <dgm:cxn modelId="{8A446619-BB2E-485C-BE96-61E5C14FC9EF}" type="presParOf" srcId="{5912DF05-5511-464E-951C-7D771E9C1B91}" destId="{38702AD9-7157-48A5-82DD-BE6BA16EE5E7}" srcOrd="0" destOrd="0" presId="urn:microsoft.com/office/officeart/2005/8/layout/hierarchy4"/>
    <dgm:cxn modelId="{4C7847D5-63CB-4ABE-9E7A-986F6DF12A38}" type="presParOf" srcId="{5912DF05-5511-464E-951C-7D771E9C1B91}" destId="{7E077D8B-4CC8-4675-891C-9B5353473C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16EF5-66BC-43D4-A7F5-1C3960220B2C}">
      <dsp:nvSpPr>
        <dsp:cNvPr id="0" name=""/>
        <dsp:cNvSpPr/>
      </dsp:nvSpPr>
      <dsp:spPr>
        <a:xfrm>
          <a:off x="842" y="196"/>
          <a:ext cx="7343227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Package</a:t>
          </a:r>
          <a:endParaRPr lang="en-US" sz="6500" kern="1200" dirty="0"/>
        </a:p>
      </dsp:txBody>
      <dsp:txXfrm>
        <a:off x="44221" y="43575"/>
        <a:ext cx="7256469" cy="1394309"/>
      </dsp:txXfrm>
    </dsp:sp>
    <dsp:sp modelId="{9E9ECBEF-B235-4F67-A9AE-1F250E494F1F}">
      <dsp:nvSpPr>
        <dsp:cNvPr id="0" name=""/>
        <dsp:cNvSpPr/>
      </dsp:nvSpPr>
      <dsp:spPr>
        <a:xfrm>
          <a:off x="842" y="1610803"/>
          <a:ext cx="4796823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Subpack1</a:t>
          </a:r>
          <a:endParaRPr lang="en-US" sz="3600" kern="1200" dirty="0"/>
        </a:p>
      </dsp:txBody>
      <dsp:txXfrm>
        <a:off x="44221" y="1654182"/>
        <a:ext cx="4710065" cy="1394309"/>
      </dsp:txXfrm>
    </dsp:sp>
    <dsp:sp modelId="{555DA590-6FC0-476C-9E4F-CF57748A9C2F}">
      <dsp:nvSpPr>
        <dsp:cNvPr id="0" name=""/>
        <dsp:cNvSpPr/>
      </dsp:nvSpPr>
      <dsp:spPr>
        <a:xfrm>
          <a:off x="842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Module1</a:t>
          </a:r>
          <a:endParaRPr lang="en-US" sz="3600" kern="1200" dirty="0"/>
        </a:p>
      </dsp:txBody>
      <dsp:txXfrm>
        <a:off x="44221" y="3264790"/>
        <a:ext cx="2262323" cy="1394309"/>
      </dsp:txXfrm>
    </dsp:sp>
    <dsp:sp modelId="{F397A9AB-C438-4C0F-8062-75771A882177}">
      <dsp:nvSpPr>
        <dsp:cNvPr id="0" name=""/>
        <dsp:cNvSpPr/>
      </dsp:nvSpPr>
      <dsp:spPr>
        <a:xfrm>
          <a:off x="2448585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Module2</a:t>
          </a:r>
          <a:endParaRPr lang="en-US" sz="3600" kern="1200" dirty="0"/>
        </a:p>
      </dsp:txBody>
      <dsp:txXfrm>
        <a:off x="2491964" y="3264790"/>
        <a:ext cx="2262323" cy="1394309"/>
      </dsp:txXfrm>
    </dsp:sp>
    <dsp:sp modelId="{60D9F244-02F0-4FCC-A63A-A45516BDCE12}">
      <dsp:nvSpPr>
        <dsp:cNvPr id="0" name=""/>
        <dsp:cNvSpPr/>
      </dsp:nvSpPr>
      <dsp:spPr>
        <a:xfrm>
          <a:off x="4994989" y="1610803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Subpack2</a:t>
          </a:r>
          <a:endParaRPr lang="en-US" sz="3600" kern="1200" dirty="0"/>
        </a:p>
      </dsp:txBody>
      <dsp:txXfrm>
        <a:off x="5038368" y="1654182"/>
        <a:ext cx="2262323" cy="1394309"/>
      </dsp:txXfrm>
    </dsp:sp>
    <dsp:sp modelId="{38702AD9-7157-48A5-82DD-BE6BA16EE5E7}">
      <dsp:nvSpPr>
        <dsp:cNvPr id="0" name=""/>
        <dsp:cNvSpPr/>
      </dsp:nvSpPr>
      <dsp:spPr>
        <a:xfrm>
          <a:off x="4994989" y="3221411"/>
          <a:ext cx="2349081" cy="14810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Module3</a:t>
          </a:r>
          <a:endParaRPr lang="en-US" sz="3600" kern="1200" dirty="0"/>
        </a:p>
      </dsp:txBody>
      <dsp:txXfrm>
        <a:off x="5038368" y="3264790"/>
        <a:ext cx="2262323" cy="139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50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71F8-4425-4DC6-865E-05414A4FA6A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03165-23DE-497C-BF13-0B8FC956C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792" y="1279579"/>
            <a:ext cx="6351557" cy="1882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7961" y="3593209"/>
            <a:ext cx="2855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Modules</a:t>
            </a:r>
            <a:endParaRPr lang="en-US" sz="5400" b="0" cap="none" spc="0" dirty="0">
              <a:ln w="0"/>
              <a:solidFill>
                <a:srgbClr val="3F7CA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85" y="2472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n w="0"/>
                <a:solidFill>
                  <a:srgbClr val="3F7CA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Module requirement</a:t>
            </a:r>
            <a:endParaRPr lang="en-US" sz="4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32340096"/>
              </p:ext>
            </p:extLst>
          </p:nvPr>
        </p:nvGraphicFramePr>
        <p:xfrm>
          <a:off x="824302" y="1439333"/>
          <a:ext cx="7344913" cy="4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5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Facet</vt:lpstr>
      <vt:lpstr>PowerPoint Presentation</vt:lpstr>
      <vt:lpstr>Module requirement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Anil</cp:lastModifiedBy>
  <cp:revision>4</cp:revision>
  <dcterms:created xsi:type="dcterms:W3CDTF">2022-02-04T01:50:57Z</dcterms:created>
  <dcterms:modified xsi:type="dcterms:W3CDTF">2022-02-04T02:27:13Z</dcterms:modified>
</cp:coreProperties>
</file>