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50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1279579"/>
            <a:ext cx="6351557" cy="1882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9629" y="3593209"/>
            <a:ext cx="7051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Standard Libraries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" y="1580543"/>
            <a:ext cx="7904941" cy="426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211" y="207034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MATH module</a:t>
            </a:r>
            <a:endParaRPr lang="en-US" sz="540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2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5144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String module</a:t>
            </a:r>
            <a:endParaRPr lang="en-US" sz="540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1708356"/>
            <a:ext cx="7961911" cy="44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List Module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7" y="1504312"/>
            <a:ext cx="8000278" cy="4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5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String module</vt:lpstr>
      <vt:lpstr>List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3</cp:revision>
  <dcterms:created xsi:type="dcterms:W3CDTF">2022-02-04T01:50:57Z</dcterms:created>
  <dcterms:modified xsi:type="dcterms:W3CDTF">2022-02-04T02:24:08Z</dcterms:modified>
</cp:coreProperties>
</file>