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81" r:id="rId7"/>
    <p:sldId id="283" r:id="rId8"/>
    <p:sldId id="260" r:id="rId9"/>
    <p:sldId id="261" r:id="rId10"/>
    <p:sldId id="262" r:id="rId11"/>
    <p:sldId id="272" r:id="rId12"/>
    <p:sldId id="263" r:id="rId13"/>
    <p:sldId id="264" r:id="rId14"/>
    <p:sldId id="269" r:id="rId15"/>
    <p:sldId id="270" r:id="rId16"/>
    <p:sldId id="273" r:id="rId17"/>
    <p:sldId id="276" r:id="rId18"/>
    <p:sldId id="284" r:id="rId19"/>
    <p:sldId id="285" r:id="rId20"/>
    <p:sldId id="286" r:id="rId21"/>
    <p:sldId id="287" r:id="rId22"/>
    <p:sldId id="288" r:id="rId23"/>
    <p:sldId id="280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Naidu (RBEI/EPV-EC)" initials="AKN(" lastIdx="1" clrIdx="0">
    <p:extLst>
      <p:ext uri="{19B8F6BF-5375-455C-9EA6-DF929625EA0E}">
        <p15:presenceInfo xmlns:p15="http://schemas.microsoft.com/office/powerpoint/2012/main" userId="Anil Kumar Naidu (RBEI/EPV-EC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21:24:30.31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98FF4-BFBD-4E74-9112-AD312AE94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50F15-1AD5-4230-8426-542B16161F7B}">
      <dgm:prSet phldrT="[Text]" custT="1"/>
      <dgm:spPr/>
      <dgm:t>
        <a:bodyPr/>
        <a:lstStyle/>
        <a:p>
          <a:r>
            <a:rPr lang="en-US" sz="2800" b="1" dirty="0" smtClean="0"/>
            <a:t>Print() </a:t>
          </a:r>
          <a:r>
            <a:rPr lang="en-US" sz="2800" dirty="0" smtClean="0"/>
            <a:t>: Print is used to output data to console</a:t>
          </a:r>
          <a:endParaRPr lang="en-US" sz="2800" dirty="0"/>
        </a:p>
      </dgm:t>
    </dgm:pt>
    <dgm:pt modelId="{2B39ECB4-FD50-4C96-A903-F08C32635F51}" type="parTrans" cxnId="{A889795C-AFB8-4A25-AE98-C57A786BF1F1}">
      <dgm:prSet/>
      <dgm:spPr/>
      <dgm:t>
        <a:bodyPr/>
        <a:lstStyle/>
        <a:p>
          <a:endParaRPr lang="en-US"/>
        </a:p>
      </dgm:t>
    </dgm:pt>
    <dgm:pt modelId="{C0E212D3-ACB5-41D7-8732-A848CB9AF26A}" type="sibTrans" cxnId="{A889795C-AFB8-4A25-AE98-C57A786BF1F1}">
      <dgm:prSet/>
      <dgm:spPr/>
      <dgm:t>
        <a:bodyPr/>
        <a:lstStyle/>
        <a:p>
          <a:endParaRPr lang="en-US"/>
        </a:p>
      </dgm:t>
    </dgm:pt>
    <dgm:pt modelId="{EABB9CA8-DE32-4F7C-9B57-667B4D791DBB}">
      <dgm:prSet phldrT="[Text]" custT="1"/>
      <dgm:spPr/>
      <dgm:t>
        <a:bodyPr/>
        <a:lstStyle/>
        <a:p>
          <a:r>
            <a:rPr lang="en-US" sz="1600" dirty="0" smtClean="0"/>
            <a:t>Eg: print(“Hello World”)</a:t>
          </a:r>
          <a:endParaRPr lang="en-US" sz="1600" dirty="0"/>
        </a:p>
      </dgm:t>
    </dgm:pt>
    <dgm:pt modelId="{94DE25B0-4A7F-4435-9233-FBE1A3083C3F}" type="parTrans" cxnId="{AD67E9E1-2CAA-474E-B5F8-D1BEDEA0CE18}">
      <dgm:prSet/>
      <dgm:spPr/>
      <dgm:t>
        <a:bodyPr/>
        <a:lstStyle/>
        <a:p>
          <a:endParaRPr lang="en-US"/>
        </a:p>
      </dgm:t>
    </dgm:pt>
    <dgm:pt modelId="{ADA84A01-B0FD-458F-A957-9787FA5316DA}" type="sibTrans" cxnId="{AD67E9E1-2CAA-474E-B5F8-D1BEDEA0CE18}">
      <dgm:prSet/>
      <dgm:spPr/>
      <dgm:t>
        <a:bodyPr/>
        <a:lstStyle/>
        <a:p>
          <a:endParaRPr lang="en-US"/>
        </a:p>
      </dgm:t>
    </dgm:pt>
    <dgm:pt modelId="{19B247C5-BB2C-43BE-99DA-D7ECA9E4110E}">
      <dgm:prSet phldrT="[Text]" custT="1"/>
      <dgm:spPr/>
      <dgm:t>
        <a:bodyPr/>
        <a:lstStyle/>
        <a:p>
          <a:r>
            <a:rPr lang="en-US" sz="2400" b="1" dirty="0" smtClean="0"/>
            <a:t>Input(): </a:t>
          </a:r>
          <a:r>
            <a:rPr lang="en-US" sz="2400" dirty="0" smtClean="0"/>
            <a:t>Input is used to take string input from the console</a:t>
          </a:r>
          <a:endParaRPr lang="en-US" sz="2400" dirty="0"/>
        </a:p>
      </dgm:t>
    </dgm:pt>
    <dgm:pt modelId="{4ADC55EE-9506-4933-8125-6219B46F782F}" type="parTrans" cxnId="{5AFA3EDE-0AFD-41CB-935B-C78988753A4F}">
      <dgm:prSet/>
      <dgm:spPr/>
      <dgm:t>
        <a:bodyPr/>
        <a:lstStyle/>
        <a:p>
          <a:endParaRPr lang="en-US"/>
        </a:p>
      </dgm:t>
    </dgm:pt>
    <dgm:pt modelId="{B5B56EB9-380B-49FE-882D-210A41BD02DF}" type="sibTrans" cxnId="{5AFA3EDE-0AFD-41CB-935B-C78988753A4F}">
      <dgm:prSet/>
      <dgm:spPr/>
      <dgm:t>
        <a:bodyPr/>
        <a:lstStyle/>
        <a:p>
          <a:endParaRPr lang="en-US"/>
        </a:p>
      </dgm:t>
    </dgm:pt>
    <dgm:pt modelId="{3EEB5760-F7E5-42A1-AFB1-C96E967C99D3}">
      <dgm:prSet phldrT="[Text]" custT="1"/>
      <dgm:spPr/>
      <dgm:t>
        <a:bodyPr/>
        <a:lstStyle/>
        <a:p>
          <a:r>
            <a:rPr lang="en-US" sz="1800" b="1" dirty="0" smtClean="0"/>
            <a:t>Syntax</a:t>
          </a:r>
          <a:r>
            <a:rPr lang="en-US" sz="1800" dirty="0" smtClean="0"/>
            <a:t>: </a:t>
          </a:r>
          <a:r>
            <a:rPr lang="en-US" sz="1800" dirty="0" err="1" smtClean="0"/>
            <a:t>myData</a:t>
          </a:r>
          <a:r>
            <a:rPr lang="en-US" sz="1800" dirty="0" smtClean="0"/>
            <a:t> = input(“prompt”)</a:t>
          </a:r>
          <a:endParaRPr lang="en-US" sz="1800" dirty="0"/>
        </a:p>
      </dgm:t>
    </dgm:pt>
    <dgm:pt modelId="{D070EC2D-9C7D-4E39-952B-28D03906C2F0}" type="parTrans" cxnId="{B6056329-248F-4740-B5AD-E94E83142057}">
      <dgm:prSet/>
      <dgm:spPr/>
      <dgm:t>
        <a:bodyPr/>
        <a:lstStyle/>
        <a:p>
          <a:endParaRPr lang="en-US"/>
        </a:p>
      </dgm:t>
    </dgm:pt>
    <dgm:pt modelId="{1C0A9026-E71F-4D15-B363-D395729ADB60}" type="sibTrans" cxnId="{B6056329-248F-4740-B5AD-E94E83142057}">
      <dgm:prSet/>
      <dgm:spPr/>
      <dgm:t>
        <a:bodyPr/>
        <a:lstStyle/>
        <a:p>
          <a:endParaRPr lang="en-US"/>
        </a:p>
      </dgm:t>
    </dgm:pt>
    <dgm:pt modelId="{2D3403F8-4A46-42C4-B95B-E1B97B035FE6}">
      <dgm:prSet phldrT="[Text]" custT="1"/>
      <dgm:spPr/>
      <dgm:t>
        <a:bodyPr/>
        <a:lstStyle/>
        <a:p>
          <a:r>
            <a:rPr lang="en-US" sz="1600" dirty="0" smtClean="0"/>
            <a:t>Print(</a:t>
          </a:r>
          <a:r>
            <a:rPr lang="en-US" sz="1600" dirty="0" err="1" smtClean="0"/>
            <a:t>a+b</a:t>
          </a:r>
          <a:r>
            <a:rPr lang="en-US" sz="1600" dirty="0" smtClean="0"/>
            <a:t>+”variables”) or print(</a:t>
          </a:r>
          <a:r>
            <a:rPr lang="en-US" sz="1600" dirty="0" err="1" smtClean="0"/>
            <a:t>a,b,”Variables</a:t>
          </a:r>
          <a:r>
            <a:rPr lang="en-US" sz="1600" dirty="0" smtClean="0"/>
            <a:t>”)</a:t>
          </a:r>
          <a:endParaRPr lang="en-US" sz="1600" dirty="0"/>
        </a:p>
      </dgm:t>
    </dgm:pt>
    <dgm:pt modelId="{235A4275-E7EA-479E-9F3F-176BC37DC3A7}" type="parTrans" cxnId="{1537FE0D-38B8-4A11-A46B-D633ACE504A8}">
      <dgm:prSet/>
      <dgm:spPr/>
      <dgm:t>
        <a:bodyPr/>
        <a:lstStyle/>
        <a:p>
          <a:endParaRPr lang="en-US"/>
        </a:p>
      </dgm:t>
    </dgm:pt>
    <dgm:pt modelId="{8B84868D-F771-4735-A540-C5703AA971BC}" type="sibTrans" cxnId="{1537FE0D-38B8-4A11-A46B-D633ACE504A8}">
      <dgm:prSet/>
      <dgm:spPr/>
      <dgm:t>
        <a:bodyPr/>
        <a:lstStyle/>
        <a:p>
          <a:endParaRPr lang="en-US"/>
        </a:p>
      </dgm:t>
    </dgm:pt>
    <dgm:pt modelId="{9BFF4CED-1636-4428-B9AD-780009E4BB37}">
      <dgm:prSet phldrT="[Text]" custT="1"/>
      <dgm:spPr/>
      <dgm:t>
        <a:bodyPr/>
        <a:lstStyle/>
        <a:p>
          <a:r>
            <a:rPr lang="en-US" sz="1600" dirty="0" smtClean="0"/>
            <a:t>Print(“C style print %s”%</a:t>
          </a:r>
          <a:r>
            <a:rPr lang="en-US" sz="1600" dirty="0" err="1" smtClean="0"/>
            <a:t>var</a:t>
          </a:r>
          <a:r>
            <a:rPr lang="en-US" sz="1600" dirty="0" smtClean="0"/>
            <a:t>)</a:t>
          </a:r>
          <a:endParaRPr lang="en-US" sz="1600" dirty="0"/>
        </a:p>
      </dgm:t>
    </dgm:pt>
    <dgm:pt modelId="{BBA65D17-9741-4304-85C6-352A391749BA}" type="parTrans" cxnId="{76039567-CE72-405D-B15B-E9DEAA64CADB}">
      <dgm:prSet/>
      <dgm:spPr/>
      <dgm:t>
        <a:bodyPr/>
        <a:lstStyle/>
        <a:p>
          <a:endParaRPr lang="en-US"/>
        </a:p>
      </dgm:t>
    </dgm:pt>
    <dgm:pt modelId="{3EB3ECDA-E268-4233-83D5-B08BAA974291}" type="sibTrans" cxnId="{76039567-CE72-405D-B15B-E9DEAA64CADB}">
      <dgm:prSet/>
      <dgm:spPr/>
      <dgm:t>
        <a:bodyPr/>
        <a:lstStyle/>
        <a:p>
          <a:endParaRPr lang="en-US"/>
        </a:p>
      </dgm:t>
    </dgm:pt>
    <dgm:pt modelId="{B6469E1D-5144-45F4-8688-A241B71D9F33}">
      <dgm:prSet phldrT="[Text]" custT="1"/>
      <dgm:spPr/>
      <dgm:t>
        <a:bodyPr/>
        <a:lstStyle/>
        <a:p>
          <a:r>
            <a:rPr lang="en-US" sz="1600" dirty="0" smtClean="0"/>
            <a:t>Print(“</a:t>
          </a:r>
          <a:r>
            <a:rPr lang="en-US" sz="1600" dirty="0" err="1" smtClean="0"/>
            <a:t>toBePrinted</a:t>
          </a:r>
          <a:r>
            <a:rPr lang="en-US" sz="1600" dirty="0" smtClean="0"/>
            <a:t>”,end = “ ”) will add space instead of newline after every print</a:t>
          </a:r>
          <a:endParaRPr lang="en-US" sz="1600" dirty="0"/>
        </a:p>
      </dgm:t>
    </dgm:pt>
    <dgm:pt modelId="{65A3117D-BCB8-4121-8AA1-D2B3A3D893FA}" type="parTrans" cxnId="{633297BC-FA62-4E75-8BFB-1E8AF52F2B2E}">
      <dgm:prSet/>
      <dgm:spPr/>
      <dgm:t>
        <a:bodyPr/>
        <a:lstStyle/>
        <a:p>
          <a:endParaRPr lang="en-US"/>
        </a:p>
      </dgm:t>
    </dgm:pt>
    <dgm:pt modelId="{D9483B6A-0385-41A5-9ACE-C327F50D618F}" type="sibTrans" cxnId="{633297BC-FA62-4E75-8BFB-1E8AF52F2B2E}">
      <dgm:prSet/>
      <dgm:spPr/>
      <dgm:t>
        <a:bodyPr/>
        <a:lstStyle/>
        <a:p>
          <a:endParaRPr lang="en-US"/>
        </a:p>
      </dgm:t>
    </dgm:pt>
    <dgm:pt modelId="{292F7084-6651-4A5D-9D34-6F803A52B295}">
      <dgm:prSet phldrT="[Text]" custT="1"/>
      <dgm:spPr/>
      <dgm:t>
        <a:bodyPr/>
        <a:lstStyle/>
        <a:p>
          <a:r>
            <a:rPr lang="en-US" sz="1800" dirty="0" smtClean="0"/>
            <a:t>Eg: </a:t>
          </a:r>
          <a:r>
            <a:rPr lang="en-US" sz="1800" dirty="0" err="1" smtClean="0"/>
            <a:t>myName</a:t>
          </a:r>
          <a:r>
            <a:rPr lang="en-US" sz="1800" dirty="0" smtClean="0"/>
            <a:t> = input(“Please enter your name”)</a:t>
          </a:r>
          <a:endParaRPr lang="en-US" sz="1800" dirty="0"/>
        </a:p>
      </dgm:t>
    </dgm:pt>
    <dgm:pt modelId="{2176EA1B-E0EF-48B3-B857-917419291F16}" type="parTrans" cxnId="{60D9CDFB-7361-4E66-9F38-5DEB2E03E988}">
      <dgm:prSet/>
      <dgm:spPr/>
      <dgm:t>
        <a:bodyPr/>
        <a:lstStyle/>
        <a:p>
          <a:endParaRPr lang="en-US"/>
        </a:p>
      </dgm:t>
    </dgm:pt>
    <dgm:pt modelId="{A2E825C2-A455-43BD-948C-7BC829925358}" type="sibTrans" cxnId="{60D9CDFB-7361-4E66-9F38-5DEB2E03E988}">
      <dgm:prSet/>
      <dgm:spPr/>
      <dgm:t>
        <a:bodyPr/>
        <a:lstStyle/>
        <a:p>
          <a:endParaRPr lang="en-US"/>
        </a:p>
      </dgm:t>
    </dgm:pt>
    <dgm:pt modelId="{DEBEFEAF-65C4-465C-A95F-D0CD435F1CC9}">
      <dgm:prSet phldrT="[Text]" custT="1"/>
      <dgm:spPr/>
      <dgm:t>
        <a:bodyPr/>
        <a:lstStyle/>
        <a:p>
          <a:endParaRPr lang="en-US" sz="1600" dirty="0"/>
        </a:p>
      </dgm:t>
    </dgm:pt>
    <dgm:pt modelId="{F5BFA741-FA61-47C1-9845-772630741601}" type="parTrans" cxnId="{9513D822-F4CC-4FFE-864A-6CA29A478757}">
      <dgm:prSet/>
      <dgm:spPr/>
      <dgm:t>
        <a:bodyPr/>
        <a:lstStyle/>
        <a:p>
          <a:endParaRPr lang="en-US"/>
        </a:p>
      </dgm:t>
    </dgm:pt>
    <dgm:pt modelId="{49304EE4-9BED-487F-A73B-3DB9189CFD3B}" type="sibTrans" cxnId="{9513D822-F4CC-4FFE-864A-6CA29A478757}">
      <dgm:prSet/>
      <dgm:spPr/>
      <dgm:t>
        <a:bodyPr/>
        <a:lstStyle/>
        <a:p>
          <a:endParaRPr lang="en-US"/>
        </a:p>
      </dgm:t>
    </dgm:pt>
    <dgm:pt modelId="{40F4E31D-D4D0-4321-80D8-DD49924469A3}" type="pres">
      <dgm:prSet presAssocID="{0D598FF4-BFBD-4E74-9112-AD312AE943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599FEE-C020-40CE-9654-E639D5DEA2AD}" type="pres">
      <dgm:prSet presAssocID="{7ED50F15-1AD5-4230-8426-542B16161F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EE38F-BC6E-4BB8-BA36-F8A851F86505}" type="pres">
      <dgm:prSet presAssocID="{7ED50F15-1AD5-4230-8426-542B16161F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3EE68-79FB-4251-9FEC-C23E5069C361}" type="pres">
      <dgm:prSet presAssocID="{19B247C5-BB2C-43BE-99DA-D7ECA9E411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2B987-A535-4A9F-B85A-5F52F6733F28}" type="pres">
      <dgm:prSet presAssocID="{19B247C5-BB2C-43BE-99DA-D7ECA9E4110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4729CB-3969-4648-AC21-64606E7496B0}" type="presOf" srcId="{DEBEFEAF-65C4-465C-A95F-D0CD435F1CC9}" destId="{564EE38F-BC6E-4BB8-BA36-F8A851F86505}" srcOrd="0" destOrd="4" presId="urn:microsoft.com/office/officeart/2005/8/layout/vList2"/>
    <dgm:cxn modelId="{EA96ED26-05B4-4CF7-B415-21F5768152F6}" type="presOf" srcId="{19B247C5-BB2C-43BE-99DA-D7ECA9E4110E}" destId="{0623EE68-79FB-4251-9FEC-C23E5069C361}" srcOrd="0" destOrd="0" presId="urn:microsoft.com/office/officeart/2005/8/layout/vList2"/>
    <dgm:cxn modelId="{60D9CDFB-7361-4E66-9F38-5DEB2E03E988}" srcId="{19B247C5-BB2C-43BE-99DA-D7ECA9E4110E}" destId="{292F7084-6651-4A5D-9D34-6F803A52B295}" srcOrd="1" destOrd="0" parTransId="{2176EA1B-E0EF-48B3-B857-917419291F16}" sibTransId="{A2E825C2-A455-43BD-948C-7BC829925358}"/>
    <dgm:cxn modelId="{F0D45275-A95B-43BA-A665-2847FD13B35A}" type="presOf" srcId="{9BFF4CED-1636-4428-B9AD-780009E4BB37}" destId="{564EE38F-BC6E-4BB8-BA36-F8A851F86505}" srcOrd="0" destOrd="2" presId="urn:microsoft.com/office/officeart/2005/8/layout/vList2"/>
    <dgm:cxn modelId="{76039567-CE72-405D-B15B-E9DEAA64CADB}" srcId="{7ED50F15-1AD5-4230-8426-542B16161F7B}" destId="{9BFF4CED-1636-4428-B9AD-780009E4BB37}" srcOrd="2" destOrd="0" parTransId="{BBA65D17-9741-4304-85C6-352A391749BA}" sibTransId="{3EB3ECDA-E268-4233-83D5-B08BAA974291}"/>
    <dgm:cxn modelId="{B6056329-248F-4740-B5AD-E94E83142057}" srcId="{19B247C5-BB2C-43BE-99DA-D7ECA9E4110E}" destId="{3EEB5760-F7E5-42A1-AFB1-C96E967C99D3}" srcOrd="0" destOrd="0" parTransId="{D070EC2D-9C7D-4E39-952B-28D03906C2F0}" sibTransId="{1C0A9026-E71F-4D15-B363-D395729ADB60}"/>
    <dgm:cxn modelId="{6BA428DD-0309-4118-A533-B0991A031E25}" type="presOf" srcId="{3EEB5760-F7E5-42A1-AFB1-C96E967C99D3}" destId="{DDB2B987-A535-4A9F-B85A-5F52F6733F28}" srcOrd="0" destOrd="0" presId="urn:microsoft.com/office/officeart/2005/8/layout/vList2"/>
    <dgm:cxn modelId="{1537FE0D-38B8-4A11-A46B-D633ACE504A8}" srcId="{7ED50F15-1AD5-4230-8426-542B16161F7B}" destId="{2D3403F8-4A46-42C4-B95B-E1B97B035FE6}" srcOrd="1" destOrd="0" parTransId="{235A4275-E7EA-479E-9F3F-176BC37DC3A7}" sibTransId="{8B84868D-F771-4735-A540-C5703AA971BC}"/>
    <dgm:cxn modelId="{A5F188C0-1F4D-4162-B48F-2F8464369910}" type="presOf" srcId="{7ED50F15-1AD5-4230-8426-542B16161F7B}" destId="{83599FEE-C020-40CE-9654-E639D5DEA2AD}" srcOrd="0" destOrd="0" presId="urn:microsoft.com/office/officeart/2005/8/layout/vList2"/>
    <dgm:cxn modelId="{50C032CD-C93C-4E28-99A1-AFB206D0C81B}" type="presOf" srcId="{EABB9CA8-DE32-4F7C-9B57-667B4D791DBB}" destId="{564EE38F-BC6E-4BB8-BA36-F8A851F86505}" srcOrd="0" destOrd="0" presId="urn:microsoft.com/office/officeart/2005/8/layout/vList2"/>
    <dgm:cxn modelId="{A55A2F82-D3A5-40A0-A37C-1F2F7C6A88C3}" type="presOf" srcId="{2D3403F8-4A46-42C4-B95B-E1B97B035FE6}" destId="{564EE38F-BC6E-4BB8-BA36-F8A851F86505}" srcOrd="0" destOrd="1" presId="urn:microsoft.com/office/officeart/2005/8/layout/vList2"/>
    <dgm:cxn modelId="{27805A1F-98D4-4FB9-B828-F325DA577C12}" type="presOf" srcId="{B6469E1D-5144-45F4-8688-A241B71D9F33}" destId="{564EE38F-BC6E-4BB8-BA36-F8A851F86505}" srcOrd="0" destOrd="3" presId="urn:microsoft.com/office/officeart/2005/8/layout/vList2"/>
    <dgm:cxn modelId="{AD67E9E1-2CAA-474E-B5F8-D1BEDEA0CE18}" srcId="{7ED50F15-1AD5-4230-8426-542B16161F7B}" destId="{EABB9CA8-DE32-4F7C-9B57-667B4D791DBB}" srcOrd="0" destOrd="0" parTransId="{94DE25B0-4A7F-4435-9233-FBE1A3083C3F}" sibTransId="{ADA84A01-B0FD-458F-A957-9787FA5316DA}"/>
    <dgm:cxn modelId="{9513D822-F4CC-4FFE-864A-6CA29A478757}" srcId="{7ED50F15-1AD5-4230-8426-542B16161F7B}" destId="{DEBEFEAF-65C4-465C-A95F-D0CD435F1CC9}" srcOrd="4" destOrd="0" parTransId="{F5BFA741-FA61-47C1-9845-772630741601}" sibTransId="{49304EE4-9BED-487F-A73B-3DB9189CFD3B}"/>
    <dgm:cxn modelId="{9EFFDA3C-6A61-4C1C-8EC7-AAFA392E4394}" type="presOf" srcId="{0D598FF4-BFBD-4E74-9112-AD312AE9432D}" destId="{40F4E31D-D4D0-4321-80D8-DD49924469A3}" srcOrd="0" destOrd="0" presId="urn:microsoft.com/office/officeart/2005/8/layout/vList2"/>
    <dgm:cxn modelId="{633297BC-FA62-4E75-8BFB-1E8AF52F2B2E}" srcId="{7ED50F15-1AD5-4230-8426-542B16161F7B}" destId="{B6469E1D-5144-45F4-8688-A241B71D9F33}" srcOrd="3" destOrd="0" parTransId="{65A3117D-BCB8-4121-8AA1-D2B3A3D893FA}" sibTransId="{D9483B6A-0385-41A5-9ACE-C327F50D618F}"/>
    <dgm:cxn modelId="{A889795C-AFB8-4A25-AE98-C57A786BF1F1}" srcId="{0D598FF4-BFBD-4E74-9112-AD312AE9432D}" destId="{7ED50F15-1AD5-4230-8426-542B16161F7B}" srcOrd="0" destOrd="0" parTransId="{2B39ECB4-FD50-4C96-A903-F08C32635F51}" sibTransId="{C0E212D3-ACB5-41D7-8732-A848CB9AF26A}"/>
    <dgm:cxn modelId="{5AFA3EDE-0AFD-41CB-935B-C78988753A4F}" srcId="{0D598FF4-BFBD-4E74-9112-AD312AE9432D}" destId="{19B247C5-BB2C-43BE-99DA-D7ECA9E4110E}" srcOrd="1" destOrd="0" parTransId="{4ADC55EE-9506-4933-8125-6219B46F782F}" sibTransId="{B5B56EB9-380B-49FE-882D-210A41BD02DF}"/>
    <dgm:cxn modelId="{98064F29-3E58-4528-8599-70C824C7470E}" type="presOf" srcId="{292F7084-6651-4A5D-9D34-6F803A52B295}" destId="{DDB2B987-A535-4A9F-B85A-5F52F6733F28}" srcOrd="0" destOrd="1" presId="urn:microsoft.com/office/officeart/2005/8/layout/vList2"/>
    <dgm:cxn modelId="{922DB488-D983-4EA5-A02F-EC5F1D8FFFCA}" type="presParOf" srcId="{40F4E31D-D4D0-4321-80D8-DD49924469A3}" destId="{83599FEE-C020-40CE-9654-E639D5DEA2AD}" srcOrd="0" destOrd="0" presId="urn:microsoft.com/office/officeart/2005/8/layout/vList2"/>
    <dgm:cxn modelId="{94D1DDD3-3999-4DBE-BB4F-5129FA6CBEC0}" type="presParOf" srcId="{40F4E31D-D4D0-4321-80D8-DD49924469A3}" destId="{564EE38F-BC6E-4BB8-BA36-F8A851F86505}" srcOrd="1" destOrd="0" presId="urn:microsoft.com/office/officeart/2005/8/layout/vList2"/>
    <dgm:cxn modelId="{43DB711B-D0BF-4F25-BAEA-C4B0693473BC}" type="presParOf" srcId="{40F4E31D-D4D0-4321-80D8-DD49924469A3}" destId="{0623EE68-79FB-4251-9FEC-C23E5069C361}" srcOrd="2" destOrd="0" presId="urn:microsoft.com/office/officeart/2005/8/layout/vList2"/>
    <dgm:cxn modelId="{30070527-5E4D-486A-977E-C73A96ED6CD9}" type="presParOf" srcId="{40F4E31D-D4D0-4321-80D8-DD49924469A3}" destId="{DDB2B987-A535-4A9F-B85A-5F52F6733F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4F497-B320-4594-BF9A-449120FF50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B0FE4-2ED5-48ED-BD06-3B7EECAFDF42}">
      <dgm:prSet phldrT="[Text]"/>
      <dgm:spPr/>
      <dgm:t>
        <a:bodyPr/>
        <a:lstStyle/>
        <a:p>
          <a:pPr algn="l"/>
          <a:r>
            <a:rPr lang="en-US" dirty="0" smtClean="0"/>
            <a:t>Lists</a:t>
          </a:r>
          <a:endParaRPr lang="en-US" dirty="0"/>
        </a:p>
      </dgm:t>
    </dgm:pt>
    <dgm:pt modelId="{EFE11C59-C3B1-4B2D-8CF0-B782477810F1}" type="parTrans" cxnId="{8BD4C1A6-350D-4FF1-976D-A4C4B44303FE}">
      <dgm:prSet/>
      <dgm:spPr/>
      <dgm:t>
        <a:bodyPr/>
        <a:lstStyle/>
        <a:p>
          <a:endParaRPr lang="en-US"/>
        </a:p>
      </dgm:t>
    </dgm:pt>
    <dgm:pt modelId="{2D6EDF37-B548-4F93-9E23-8BAC04930031}" type="sibTrans" cxnId="{8BD4C1A6-350D-4FF1-976D-A4C4B44303FE}">
      <dgm:prSet/>
      <dgm:spPr/>
      <dgm:t>
        <a:bodyPr/>
        <a:lstStyle/>
        <a:p>
          <a:endParaRPr lang="en-US"/>
        </a:p>
      </dgm:t>
    </dgm:pt>
    <dgm:pt modelId="{E5BF6AC2-C397-4B80-A72D-26C3D6DB36EC}">
      <dgm:prSet phldrT="[Text]"/>
      <dgm:spPr/>
      <dgm:t>
        <a:bodyPr/>
        <a:lstStyle/>
        <a:p>
          <a:pPr algn="l"/>
          <a:r>
            <a:rPr lang="en-US" dirty="0" smtClean="0"/>
            <a:t>List is collection of elements of multiple data types</a:t>
          </a:r>
          <a:endParaRPr lang="en-US" dirty="0"/>
        </a:p>
      </dgm:t>
    </dgm:pt>
    <dgm:pt modelId="{EC053F23-1950-469F-BAA8-DC0716AB0E39}" type="parTrans" cxnId="{C2258618-9923-4FC5-A650-341185061512}">
      <dgm:prSet/>
      <dgm:spPr/>
      <dgm:t>
        <a:bodyPr/>
        <a:lstStyle/>
        <a:p>
          <a:endParaRPr lang="en-US"/>
        </a:p>
      </dgm:t>
    </dgm:pt>
    <dgm:pt modelId="{9BBF9ABF-FC57-4177-9B83-A6521FFE484D}" type="sibTrans" cxnId="{C2258618-9923-4FC5-A650-341185061512}">
      <dgm:prSet/>
      <dgm:spPr/>
      <dgm:t>
        <a:bodyPr/>
        <a:lstStyle/>
        <a:p>
          <a:endParaRPr lang="en-US"/>
        </a:p>
      </dgm:t>
    </dgm:pt>
    <dgm:pt modelId="{15D3BB04-164A-4D47-8946-56CA79BD40F3}">
      <dgm:prSet phldrT="[Text]"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9EF418E3-25FA-4855-8292-D083B348DB30}" type="parTrans" cxnId="{EA0ABA96-4E27-4C5C-95BE-3D6A20B3DE92}">
      <dgm:prSet/>
      <dgm:spPr/>
      <dgm:t>
        <a:bodyPr/>
        <a:lstStyle/>
        <a:p>
          <a:endParaRPr lang="en-US"/>
        </a:p>
      </dgm:t>
    </dgm:pt>
    <dgm:pt modelId="{183E8066-1E2F-401A-8577-C06673FC661B}" type="sibTrans" cxnId="{EA0ABA96-4E27-4C5C-95BE-3D6A20B3DE92}">
      <dgm:prSet/>
      <dgm:spPr/>
      <dgm:t>
        <a:bodyPr/>
        <a:lstStyle/>
        <a:p>
          <a:endParaRPr lang="en-US"/>
        </a:p>
      </dgm:t>
    </dgm:pt>
    <dgm:pt modelId="{01A27408-B0D6-4661-84DA-A37A41BB7508}">
      <dgm:prSet phldrT="[Text]"/>
      <dgm:spPr/>
      <dgm:t>
        <a:bodyPr/>
        <a:lstStyle/>
        <a:p>
          <a:r>
            <a:rPr lang="en-US" dirty="0" smtClean="0"/>
            <a:t>Dictionary is collection of key value pairs of multiple datatypes</a:t>
          </a:r>
          <a:endParaRPr lang="en-US" dirty="0"/>
        </a:p>
      </dgm:t>
    </dgm:pt>
    <dgm:pt modelId="{0EB0434E-A952-4A1C-AFB2-A6596430903C}" type="parTrans" cxnId="{ED87EBD8-1183-4C6F-A58E-67D2EB77F36B}">
      <dgm:prSet/>
      <dgm:spPr/>
      <dgm:t>
        <a:bodyPr/>
        <a:lstStyle/>
        <a:p>
          <a:endParaRPr lang="en-US"/>
        </a:p>
      </dgm:t>
    </dgm:pt>
    <dgm:pt modelId="{C254D234-C8A2-4843-87F0-6DD436F4237E}" type="sibTrans" cxnId="{ED87EBD8-1183-4C6F-A58E-67D2EB77F36B}">
      <dgm:prSet/>
      <dgm:spPr/>
      <dgm:t>
        <a:bodyPr/>
        <a:lstStyle/>
        <a:p>
          <a:endParaRPr lang="en-US"/>
        </a:p>
      </dgm:t>
    </dgm:pt>
    <dgm:pt modelId="{A6073085-F1DE-4A8E-8919-FFC2F469A01D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281D5B2B-A775-49F9-AADB-0FE47BB5F45D}" type="parTrans" cxnId="{045AC9E4-AD4C-4E17-A1CF-AD86708B8E23}">
      <dgm:prSet/>
      <dgm:spPr/>
      <dgm:t>
        <a:bodyPr/>
        <a:lstStyle/>
        <a:p>
          <a:endParaRPr lang="en-US"/>
        </a:p>
      </dgm:t>
    </dgm:pt>
    <dgm:pt modelId="{F0C19D9D-E2FC-440A-966F-26EC86AA6760}" type="sibTrans" cxnId="{045AC9E4-AD4C-4E17-A1CF-AD86708B8E23}">
      <dgm:prSet/>
      <dgm:spPr/>
      <dgm:t>
        <a:bodyPr/>
        <a:lstStyle/>
        <a:p>
          <a:endParaRPr lang="en-US"/>
        </a:p>
      </dgm:t>
    </dgm:pt>
    <dgm:pt modelId="{C9887D5D-9C8C-4EF4-8D04-DD21697FE6AB}">
      <dgm:prSet phldrT="[Text]"/>
      <dgm:spPr/>
      <dgm:t>
        <a:bodyPr/>
        <a:lstStyle/>
        <a:p>
          <a:r>
            <a:rPr lang="en-US" dirty="0" smtClean="0"/>
            <a:t>Tuple</a:t>
          </a:r>
          <a:endParaRPr lang="en-US" dirty="0"/>
        </a:p>
      </dgm:t>
    </dgm:pt>
    <dgm:pt modelId="{DCEB14E8-E916-4F0D-90C6-8DBF8AC3447C}" type="parTrans" cxnId="{87DABAED-A385-4564-A3A0-8509B7078980}">
      <dgm:prSet/>
      <dgm:spPr/>
      <dgm:t>
        <a:bodyPr/>
        <a:lstStyle/>
        <a:p>
          <a:endParaRPr lang="en-US"/>
        </a:p>
      </dgm:t>
    </dgm:pt>
    <dgm:pt modelId="{EC115388-01DF-408A-A80D-4AC01B12C6B9}" type="sibTrans" cxnId="{87DABAED-A385-4564-A3A0-8509B7078980}">
      <dgm:prSet/>
      <dgm:spPr/>
      <dgm:t>
        <a:bodyPr/>
        <a:lstStyle/>
        <a:p>
          <a:endParaRPr lang="en-US"/>
        </a:p>
      </dgm:t>
    </dgm:pt>
    <dgm:pt modelId="{A5352B80-0DB0-4884-B9E7-132E7B2D0762}">
      <dgm:prSet phldrT="[Text]"/>
      <dgm:spPr/>
      <dgm:t>
        <a:bodyPr/>
        <a:lstStyle/>
        <a:p>
          <a:r>
            <a:rPr lang="en-US" dirty="0" smtClean="0"/>
            <a:t>Set is collection of unordered, unindexed elements</a:t>
          </a:r>
          <a:endParaRPr lang="en-US" dirty="0"/>
        </a:p>
      </dgm:t>
    </dgm:pt>
    <dgm:pt modelId="{EF801D7F-9DC8-4AD7-B065-6467643220A1}" type="parTrans" cxnId="{E61F26DF-63CA-4856-BE37-8BA4076DCCA1}">
      <dgm:prSet/>
      <dgm:spPr/>
      <dgm:t>
        <a:bodyPr/>
        <a:lstStyle/>
        <a:p>
          <a:endParaRPr lang="en-US"/>
        </a:p>
      </dgm:t>
    </dgm:pt>
    <dgm:pt modelId="{65D93529-2B63-4513-91D7-9426087DBE4F}" type="sibTrans" cxnId="{E61F26DF-63CA-4856-BE37-8BA4076DCCA1}">
      <dgm:prSet/>
      <dgm:spPr/>
      <dgm:t>
        <a:bodyPr/>
        <a:lstStyle/>
        <a:p>
          <a:endParaRPr lang="en-US"/>
        </a:p>
      </dgm:t>
    </dgm:pt>
    <dgm:pt modelId="{223218AE-FA00-4DC2-AF14-61C0B80D9713}">
      <dgm:prSet phldrT="[Text]"/>
      <dgm:spPr/>
      <dgm:t>
        <a:bodyPr/>
        <a:lstStyle/>
        <a:p>
          <a:r>
            <a:rPr lang="en-US" dirty="0" smtClean="0"/>
            <a:t>A tuple is ordered, allows duplicate members</a:t>
          </a:r>
          <a:endParaRPr lang="en-US" dirty="0"/>
        </a:p>
      </dgm:t>
    </dgm:pt>
    <dgm:pt modelId="{88A770B7-717E-498D-AF6A-7E66028BDB1F}" type="parTrans" cxnId="{7B925A4D-DBB7-4D1C-ACD1-3637BD0A7B8A}">
      <dgm:prSet/>
      <dgm:spPr/>
      <dgm:t>
        <a:bodyPr/>
        <a:lstStyle/>
        <a:p>
          <a:endParaRPr lang="en-US"/>
        </a:p>
      </dgm:t>
    </dgm:pt>
    <dgm:pt modelId="{8046DC72-9561-4545-B743-05E7731E5F36}" type="sibTrans" cxnId="{7B925A4D-DBB7-4D1C-ACD1-3637BD0A7B8A}">
      <dgm:prSet/>
      <dgm:spPr/>
      <dgm:t>
        <a:bodyPr/>
        <a:lstStyle/>
        <a:p>
          <a:endParaRPr lang="en-US"/>
        </a:p>
      </dgm:t>
    </dgm:pt>
    <dgm:pt modelId="{FE7BA1DA-0762-47E3-A88C-841F0688FBC8}">
      <dgm:prSet phldrT="[Text]"/>
      <dgm:spPr/>
      <dgm:t>
        <a:bodyPr/>
        <a:lstStyle/>
        <a:p>
          <a:pPr algn="l"/>
          <a:r>
            <a:rPr lang="en-US" dirty="0" smtClean="0"/>
            <a:t>They are ordered, changeable and allow duplicate data</a:t>
          </a:r>
          <a:endParaRPr lang="en-US" dirty="0"/>
        </a:p>
      </dgm:t>
    </dgm:pt>
    <dgm:pt modelId="{25263DF5-7AB6-44FD-94D8-E2E8D9C929BD}" type="parTrans" cxnId="{8543C015-5072-4AAD-8B31-507AFAD75B75}">
      <dgm:prSet/>
      <dgm:spPr/>
      <dgm:t>
        <a:bodyPr/>
        <a:lstStyle/>
        <a:p>
          <a:endParaRPr lang="en-US"/>
        </a:p>
      </dgm:t>
    </dgm:pt>
    <dgm:pt modelId="{F8D3D9F0-5996-497D-AE1B-939C58F628AF}" type="sibTrans" cxnId="{8543C015-5072-4AAD-8B31-507AFAD75B75}">
      <dgm:prSet/>
      <dgm:spPr/>
      <dgm:t>
        <a:bodyPr/>
        <a:lstStyle/>
        <a:p>
          <a:endParaRPr lang="en-US"/>
        </a:p>
      </dgm:t>
    </dgm:pt>
    <dgm:pt modelId="{1E90A7BD-A10D-4054-854A-AE9514ECEB6D}">
      <dgm:prSet phldrT="[Text]"/>
      <dgm:spPr/>
      <dgm:t>
        <a:bodyPr/>
        <a:lstStyle/>
        <a:p>
          <a:r>
            <a:rPr lang="en-US" dirty="0" smtClean="0"/>
            <a:t>They are unordered, and do not allow duplication of data</a:t>
          </a:r>
          <a:endParaRPr lang="en-US" dirty="0"/>
        </a:p>
      </dgm:t>
    </dgm:pt>
    <dgm:pt modelId="{F462442A-F73E-4CCC-8507-99CC17B75DE5}" type="parTrans" cxnId="{6F8DB7DE-5120-4E1A-B7A6-70DF29DD8B7C}">
      <dgm:prSet/>
      <dgm:spPr/>
      <dgm:t>
        <a:bodyPr/>
        <a:lstStyle/>
        <a:p>
          <a:endParaRPr lang="en-US"/>
        </a:p>
      </dgm:t>
    </dgm:pt>
    <dgm:pt modelId="{C618CEAB-A499-4B5B-BA87-42E2646C4B2B}" type="sibTrans" cxnId="{6F8DB7DE-5120-4E1A-B7A6-70DF29DD8B7C}">
      <dgm:prSet/>
      <dgm:spPr/>
      <dgm:t>
        <a:bodyPr/>
        <a:lstStyle/>
        <a:p>
          <a:endParaRPr lang="en-US"/>
        </a:p>
      </dgm:t>
    </dgm:pt>
    <dgm:pt modelId="{03F496AA-1E49-4190-A7AA-06C22B1EEDDC}">
      <dgm:prSet phldrT="[Text]"/>
      <dgm:spPr/>
      <dgm:t>
        <a:bodyPr/>
        <a:lstStyle/>
        <a:p>
          <a:r>
            <a:rPr lang="en-US" dirty="0" smtClean="0"/>
            <a:t>It </a:t>
          </a:r>
          <a:r>
            <a:rPr lang="en-US" dirty="0" err="1" smtClean="0"/>
            <a:t>doesnot</a:t>
          </a:r>
          <a:r>
            <a:rPr lang="en-US" dirty="0" smtClean="0"/>
            <a:t> allow duplicate elements</a:t>
          </a:r>
          <a:endParaRPr lang="en-US" dirty="0"/>
        </a:p>
      </dgm:t>
    </dgm:pt>
    <dgm:pt modelId="{6AECCD2A-28A1-4292-9B9B-2CE8B24ED565}" type="parTrans" cxnId="{95ADA3CC-39E2-4C52-8097-436479BFAC25}">
      <dgm:prSet/>
      <dgm:spPr/>
      <dgm:t>
        <a:bodyPr/>
        <a:lstStyle/>
        <a:p>
          <a:endParaRPr lang="en-US"/>
        </a:p>
      </dgm:t>
    </dgm:pt>
    <dgm:pt modelId="{F936E2EA-FC01-451C-8678-867E8BD6378A}" type="sibTrans" cxnId="{95ADA3CC-39E2-4C52-8097-436479BFAC25}">
      <dgm:prSet/>
      <dgm:spPr/>
      <dgm:t>
        <a:bodyPr/>
        <a:lstStyle/>
        <a:p>
          <a:endParaRPr lang="en-US"/>
        </a:p>
      </dgm:t>
    </dgm:pt>
    <dgm:pt modelId="{3201FFAD-0F3E-4D34-8E1C-576C21A713AB}">
      <dgm:prSet phldrT="[Text]"/>
      <dgm:spPr/>
      <dgm:t>
        <a:bodyPr/>
        <a:lstStyle/>
        <a:p>
          <a:r>
            <a:rPr lang="en-US" dirty="0" smtClean="0"/>
            <a:t>It is immutable, no elements can be added or modified</a:t>
          </a:r>
          <a:endParaRPr lang="en-US" dirty="0"/>
        </a:p>
      </dgm:t>
    </dgm:pt>
    <dgm:pt modelId="{4BF6ABE8-A96C-4E67-B2D2-8FDAD493CEA0}" type="parTrans" cxnId="{E1F20CE1-1DF4-40AC-BC7C-7BDA45F1086A}">
      <dgm:prSet/>
      <dgm:spPr/>
      <dgm:t>
        <a:bodyPr/>
        <a:lstStyle/>
        <a:p>
          <a:endParaRPr lang="en-US"/>
        </a:p>
      </dgm:t>
    </dgm:pt>
    <dgm:pt modelId="{5245EAEC-1D15-46EC-A9F7-349B817A8994}" type="sibTrans" cxnId="{E1F20CE1-1DF4-40AC-BC7C-7BDA45F1086A}">
      <dgm:prSet/>
      <dgm:spPr/>
      <dgm:t>
        <a:bodyPr/>
        <a:lstStyle/>
        <a:p>
          <a:endParaRPr lang="en-US"/>
        </a:p>
      </dgm:t>
    </dgm:pt>
    <dgm:pt modelId="{6697E1CE-F661-4AD9-9664-35DEA9E6D9A3}" type="pres">
      <dgm:prSet presAssocID="{8C44F497-B320-4594-BF9A-449120FF50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88DFD-6090-4685-B7AE-DFF8CABA46AE}" type="pres">
      <dgm:prSet presAssocID="{F7EB0FE4-2ED5-48ED-BD06-3B7EECAFDF42}" presName="parentText" presStyleLbl="node1" presStyleIdx="0" presStyleCnt="4" custScaleX="23371" custScaleY="52046" custLinFactNeighborX="-34929" custLinFactNeighborY="1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87BEC-2A94-4607-8944-A58E05D9AFCB}" type="pres">
      <dgm:prSet presAssocID="{F7EB0FE4-2ED5-48ED-BD06-3B7EECAFDF42}" presName="childText" presStyleLbl="revTx" presStyleIdx="0" presStyleCnt="4" custScaleY="38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CC9F1-2236-4A70-90A5-DF4F4B2A7E32}" type="pres">
      <dgm:prSet presAssocID="{15D3BB04-164A-4D47-8946-56CA79BD40F3}" presName="parentText" presStyleLbl="node1" presStyleIdx="1" presStyleCnt="4" custScaleX="26384" custScaleY="52199" custLinFactNeighborX="-33866" custLinFactNeighborY="12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4F5A8-0EA7-42FE-BFE9-23511CB9C4FF}" type="pres">
      <dgm:prSet presAssocID="{15D3BB04-164A-4D47-8946-56CA79BD40F3}" presName="childText" presStyleLbl="revTx" presStyleIdx="1" presStyleCnt="4" custScaleY="43333" custLinFactNeighborX="-179" custLinFactNeighborY="20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2C761-2288-42F7-9971-A54F06445DD3}" type="pres">
      <dgm:prSet presAssocID="{A6073085-F1DE-4A8E-8919-FFC2F469A01D}" presName="parentText" presStyleLbl="node1" presStyleIdx="2" presStyleCnt="4" custScaleX="26067" custScaleY="62042" custLinFactNeighborX="-33989" custLinFactNeighborY="192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5BBB3-2273-4070-A0F7-4B026D925310}" type="pres">
      <dgm:prSet presAssocID="{A6073085-F1DE-4A8E-8919-FFC2F469A01D}" presName="childText" presStyleLbl="revTx" presStyleIdx="2" presStyleCnt="4" custLinFactNeighborX="-90" custLinFactNeighborY="28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58D3-9CAD-4882-B1EA-B785BF6EF145}" type="pres">
      <dgm:prSet presAssocID="{C9887D5D-9C8C-4EF4-8D04-DD21697FE6AB}" presName="parentText" presStyleLbl="node1" presStyleIdx="3" presStyleCnt="4" custScaleX="22574" custScaleY="55306" custLinFactNeighborX="-35658" custLinFactNeighborY="-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CA5F-DD77-456B-B71C-5281F2ABC09F}" type="pres">
      <dgm:prSet presAssocID="{C9887D5D-9C8C-4EF4-8D04-DD21697FE6AB}" presName="childText" presStyleLbl="revTx" presStyleIdx="3" presStyleCnt="4" custLinFactNeighborX="90" custLinFactNeighborY="-1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ABAED-A385-4564-A3A0-8509B7078980}" srcId="{8C44F497-B320-4594-BF9A-449120FF5024}" destId="{C9887D5D-9C8C-4EF4-8D04-DD21697FE6AB}" srcOrd="3" destOrd="0" parTransId="{DCEB14E8-E916-4F0D-90C6-8DBF8AC3447C}" sibTransId="{EC115388-01DF-408A-A80D-4AC01B12C6B9}"/>
    <dgm:cxn modelId="{09515938-3BFE-4B88-BD23-E9EEB437BD76}" type="presOf" srcId="{3201FFAD-0F3E-4D34-8E1C-576C21A713AB}" destId="{9787CA5F-DD77-456B-B71C-5281F2ABC09F}" srcOrd="0" destOrd="1" presId="urn:microsoft.com/office/officeart/2005/8/layout/vList2"/>
    <dgm:cxn modelId="{4F15681A-70D1-4DCB-AD7C-E5435D5ACE97}" type="presOf" srcId="{03F496AA-1E49-4190-A7AA-06C22B1EEDDC}" destId="{1DE5BBB3-2273-4070-A0F7-4B026D925310}" srcOrd="0" destOrd="1" presId="urn:microsoft.com/office/officeart/2005/8/layout/vList2"/>
    <dgm:cxn modelId="{8543C015-5072-4AAD-8B31-507AFAD75B75}" srcId="{F7EB0FE4-2ED5-48ED-BD06-3B7EECAFDF42}" destId="{FE7BA1DA-0762-47E3-A88C-841F0688FBC8}" srcOrd="1" destOrd="0" parTransId="{25263DF5-7AB6-44FD-94D8-E2E8D9C929BD}" sibTransId="{F8D3D9F0-5996-497D-AE1B-939C58F628AF}"/>
    <dgm:cxn modelId="{F370C500-C5AC-45E8-8082-30163852CD36}" type="presOf" srcId="{223218AE-FA00-4DC2-AF14-61C0B80D9713}" destId="{9787CA5F-DD77-456B-B71C-5281F2ABC09F}" srcOrd="0" destOrd="0" presId="urn:microsoft.com/office/officeart/2005/8/layout/vList2"/>
    <dgm:cxn modelId="{6F8DB7DE-5120-4E1A-B7A6-70DF29DD8B7C}" srcId="{15D3BB04-164A-4D47-8946-56CA79BD40F3}" destId="{1E90A7BD-A10D-4054-854A-AE9514ECEB6D}" srcOrd="1" destOrd="0" parTransId="{F462442A-F73E-4CCC-8507-99CC17B75DE5}" sibTransId="{C618CEAB-A499-4B5B-BA87-42E2646C4B2B}"/>
    <dgm:cxn modelId="{457EC032-9C63-4B9A-B033-E2CB57877C79}" type="presOf" srcId="{FE7BA1DA-0762-47E3-A88C-841F0688FBC8}" destId="{A6C87BEC-2A94-4607-8944-A58E05D9AFCB}" srcOrd="0" destOrd="1" presId="urn:microsoft.com/office/officeart/2005/8/layout/vList2"/>
    <dgm:cxn modelId="{261A09B5-6565-42AF-A57D-576DFA062913}" type="presOf" srcId="{01A27408-B0D6-4661-84DA-A37A41BB7508}" destId="{6624F5A8-0EA7-42FE-BFE9-23511CB9C4FF}" srcOrd="0" destOrd="0" presId="urn:microsoft.com/office/officeart/2005/8/layout/vList2"/>
    <dgm:cxn modelId="{54AB9E34-8A9C-469D-9FEC-59A74879FCEB}" type="presOf" srcId="{E5BF6AC2-C397-4B80-A72D-26C3D6DB36EC}" destId="{A6C87BEC-2A94-4607-8944-A58E05D9AFCB}" srcOrd="0" destOrd="0" presId="urn:microsoft.com/office/officeart/2005/8/layout/vList2"/>
    <dgm:cxn modelId="{528E1B3E-6757-41C4-8D8F-EF507BBB9978}" type="presOf" srcId="{A5352B80-0DB0-4884-B9E7-132E7B2D0762}" destId="{1DE5BBB3-2273-4070-A0F7-4B026D925310}" srcOrd="0" destOrd="0" presId="urn:microsoft.com/office/officeart/2005/8/layout/vList2"/>
    <dgm:cxn modelId="{EA0ABA96-4E27-4C5C-95BE-3D6A20B3DE92}" srcId="{8C44F497-B320-4594-BF9A-449120FF5024}" destId="{15D3BB04-164A-4D47-8946-56CA79BD40F3}" srcOrd="1" destOrd="0" parTransId="{9EF418E3-25FA-4855-8292-D083B348DB30}" sibTransId="{183E8066-1E2F-401A-8577-C06673FC661B}"/>
    <dgm:cxn modelId="{7B925A4D-DBB7-4D1C-ACD1-3637BD0A7B8A}" srcId="{C9887D5D-9C8C-4EF4-8D04-DD21697FE6AB}" destId="{223218AE-FA00-4DC2-AF14-61C0B80D9713}" srcOrd="0" destOrd="0" parTransId="{88A770B7-717E-498D-AF6A-7E66028BDB1F}" sibTransId="{8046DC72-9561-4545-B743-05E7731E5F36}"/>
    <dgm:cxn modelId="{E1F20CE1-1DF4-40AC-BC7C-7BDA45F1086A}" srcId="{C9887D5D-9C8C-4EF4-8D04-DD21697FE6AB}" destId="{3201FFAD-0F3E-4D34-8E1C-576C21A713AB}" srcOrd="1" destOrd="0" parTransId="{4BF6ABE8-A96C-4E67-B2D2-8FDAD493CEA0}" sibTransId="{5245EAEC-1D15-46EC-A9F7-349B817A8994}"/>
    <dgm:cxn modelId="{BD504664-06D4-48F5-B382-FB89546D09AB}" type="presOf" srcId="{A6073085-F1DE-4A8E-8919-FFC2F469A01D}" destId="{2392C761-2288-42F7-9971-A54F06445DD3}" srcOrd="0" destOrd="0" presId="urn:microsoft.com/office/officeart/2005/8/layout/vList2"/>
    <dgm:cxn modelId="{E61F26DF-63CA-4856-BE37-8BA4076DCCA1}" srcId="{A6073085-F1DE-4A8E-8919-FFC2F469A01D}" destId="{A5352B80-0DB0-4884-B9E7-132E7B2D0762}" srcOrd="0" destOrd="0" parTransId="{EF801D7F-9DC8-4AD7-B065-6467643220A1}" sibTransId="{65D93529-2B63-4513-91D7-9426087DBE4F}"/>
    <dgm:cxn modelId="{36A681B2-AD7F-41CD-BD43-EF6591AA0E4D}" type="presOf" srcId="{15D3BB04-164A-4D47-8946-56CA79BD40F3}" destId="{2B7CC9F1-2236-4A70-90A5-DF4F4B2A7E32}" srcOrd="0" destOrd="0" presId="urn:microsoft.com/office/officeart/2005/8/layout/vList2"/>
    <dgm:cxn modelId="{95ADA3CC-39E2-4C52-8097-436479BFAC25}" srcId="{A6073085-F1DE-4A8E-8919-FFC2F469A01D}" destId="{03F496AA-1E49-4190-A7AA-06C22B1EEDDC}" srcOrd="1" destOrd="0" parTransId="{6AECCD2A-28A1-4292-9B9B-2CE8B24ED565}" sibTransId="{F936E2EA-FC01-451C-8678-867E8BD6378A}"/>
    <dgm:cxn modelId="{ED87EBD8-1183-4C6F-A58E-67D2EB77F36B}" srcId="{15D3BB04-164A-4D47-8946-56CA79BD40F3}" destId="{01A27408-B0D6-4661-84DA-A37A41BB7508}" srcOrd="0" destOrd="0" parTransId="{0EB0434E-A952-4A1C-AFB2-A6596430903C}" sibTransId="{C254D234-C8A2-4843-87F0-6DD436F4237E}"/>
    <dgm:cxn modelId="{045AC9E4-AD4C-4E17-A1CF-AD86708B8E23}" srcId="{8C44F497-B320-4594-BF9A-449120FF5024}" destId="{A6073085-F1DE-4A8E-8919-FFC2F469A01D}" srcOrd="2" destOrd="0" parTransId="{281D5B2B-A775-49F9-AADB-0FE47BB5F45D}" sibTransId="{F0C19D9D-E2FC-440A-966F-26EC86AA6760}"/>
    <dgm:cxn modelId="{C2258618-9923-4FC5-A650-341185061512}" srcId="{F7EB0FE4-2ED5-48ED-BD06-3B7EECAFDF42}" destId="{E5BF6AC2-C397-4B80-A72D-26C3D6DB36EC}" srcOrd="0" destOrd="0" parTransId="{EC053F23-1950-469F-BAA8-DC0716AB0E39}" sibTransId="{9BBF9ABF-FC57-4177-9B83-A6521FFE484D}"/>
    <dgm:cxn modelId="{FCA816D5-D3D8-4E57-B485-E6D61951EF3C}" type="presOf" srcId="{C9887D5D-9C8C-4EF4-8D04-DD21697FE6AB}" destId="{C90E58D3-9CAD-4882-B1EA-B785BF6EF145}" srcOrd="0" destOrd="0" presId="urn:microsoft.com/office/officeart/2005/8/layout/vList2"/>
    <dgm:cxn modelId="{8BD4C1A6-350D-4FF1-976D-A4C4B44303FE}" srcId="{8C44F497-B320-4594-BF9A-449120FF5024}" destId="{F7EB0FE4-2ED5-48ED-BD06-3B7EECAFDF42}" srcOrd="0" destOrd="0" parTransId="{EFE11C59-C3B1-4B2D-8CF0-B782477810F1}" sibTransId="{2D6EDF37-B548-4F93-9E23-8BAC04930031}"/>
    <dgm:cxn modelId="{19E27C60-78D6-4A28-9010-DEC0EE5F879A}" type="presOf" srcId="{F7EB0FE4-2ED5-48ED-BD06-3B7EECAFDF42}" destId="{42088DFD-6090-4685-B7AE-DFF8CABA46AE}" srcOrd="0" destOrd="0" presId="urn:microsoft.com/office/officeart/2005/8/layout/vList2"/>
    <dgm:cxn modelId="{580EB53C-43F5-4D94-85EA-574356070090}" type="presOf" srcId="{1E90A7BD-A10D-4054-854A-AE9514ECEB6D}" destId="{6624F5A8-0EA7-42FE-BFE9-23511CB9C4FF}" srcOrd="0" destOrd="1" presId="urn:microsoft.com/office/officeart/2005/8/layout/vList2"/>
    <dgm:cxn modelId="{88EEAA58-6BF1-4A27-A8D8-78C58D15FA83}" type="presOf" srcId="{8C44F497-B320-4594-BF9A-449120FF5024}" destId="{6697E1CE-F661-4AD9-9664-35DEA9E6D9A3}" srcOrd="0" destOrd="0" presId="urn:microsoft.com/office/officeart/2005/8/layout/vList2"/>
    <dgm:cxn modelId="{0D9417AE-B683-45B8-BB24-CBC3A395E0CC}" type="presParOf" srcId="{6697E1CE-F661-4AD9-9664-35DEA9E6D9A3}" destId="{42088DFD-6090-4685-B7AE-DFF8CABA46AE}" srcOrd="0" destOrd="0" presId="urn:microsoft.com/office/officeart/2005/8/layout/vList2"/>
    <dgm:cxn modelId="{D90041F9-1FAD-438D-8038-A176A1791A73}" type="presParOf" srcId="{6697E1CE-F661-4AD9-9664-35DEA9E6D9A3}" destId="{A6C87BEC-2A94-4607-8944-A58E05D9AFCB}" srcOrd="1" destOrd="0" presId="urn:microsoft.com/office/officeart/2005/8/layout/vList2"/>
    <dgm:cxn modelId="{5EA71A91-1867-4AE8-8A61-CE57BDCE2F83}" type="presParOf" srcId="{6697E1CE-F661-4AD9-9664-35DEA9E6D9A3}" destId="{2B7CC9F1-2236-4A70-90A5-DF4F4B2A7E32}" srcOrd="2" destOrd="0" presId="urn:microsoft.com/office/officeart/2005/8/layout/vList2"/>
    <dgm:cxn modelId="{CE5A9130-8104-4629-8B29-1BF7C2829FD1}" type="presParOf" srcId="{6697E1CE-F661-4AD9-9664-35DEA9E6D9A3}" destId="{6624F5A8-0EA7-42FE-BFE9-23511CB9C4FF}" srcOrd="3" destOrd="0" presId="urn:microsoft.com/office/officeart/2005/8/layout/vList2"/>
    <dgm:cxn modelId="{6274E555-CA04-482C-9D65-F5B6E090DF75}" type="presParOf" srcId="{6697E1CE-F661-4AD9-9664-35DEA9E6D9A3}" destId="{2392C761-2288-42F7-9971-A54F06445DD3}" srcOrd="4" destOrd="0" presId="urn:microsoft.com/office/officeart/2005/8/layout/vList2"/>
    <dgm:cxn modelId="{ED9A70D0-7417-4A9E-B445-3E74F16E47AB}" type="presParOf" srcId="{6697E1CE-F661-4AD9-9664-35DEA9E6D9A3}" destId="{1DE5BBB3-2273-4070-A0F7-4B026D925310}" srcOrd="5" destOrd="0" presId="urn:microsoft.com/office/officeart/2005/8/layout/vList2"/>
    <dgm:cxn modelId="{665F7967-F8E5-4227-A900-580CD725D20D}" type="presParOf" srcId="{6697E1CE-F661-4AD9-9664-35DEA9E6D9A3}" destId="{C90E58D3-9CAD-4882-B1EA-B785BF6EF145}" srcOrd="6" destOrd="0" presId="urn:microsoft.com/office/officeart/2005/8/layout/vList2"/>
    <dgm:cxn modelId="{0642DEC8-6D12-460C-B605-449EF98760AE}" type="presParOf" srcId="{6697E1CE-F661-4AD9-9664-35DEA9E6D9A3}" destId="{9787CA5F-DD77-456B-B71C-5281F2ABC0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6B4E5-0823-4210-BB86-284C8BA7967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C94D9-8313-49C4-B2AC-344D4A8CE470}">
      <dgm:prSet phldrT="[Text]" custT="1"/>
      <dgm:spPr/>
      <dgm:t>
        <a:bodyPr/>
        <a:lstStyle/>
        <a:p>
          <a:r>
            <a:rPr lang="en-US" sz="3600" dirty="0" smtClean="0"/>
            <a:t>Continue:</a:t>
          </a:r>
        </a:p>
        <a:p>
          <a:r>
            <a:rPr lang="en-US" sz="1800" b="1" dirty="0" smtClean="0"/>
            <a:t>The execution continues from next iteration of outer most loop</a:t>
          </a:r>
        </a:p>
        <a:p>
          <a:r>
            <a:rPr lang="en-US" sz="1800" b="1" dirty="0" smtClean="0"/>
            <a:t>Statements below continue are not executed</a:t>
          </a:r>
          <a:endParaRPr lang="en-US" sz="1800" b="1" dirty="0"/>
        </a:p>
      </dgm:t>
    </dgm:pt>
    <dgm:pt modelId="{ED9D062F-0928-40B6-B61E-F5256A30AB4E}" type="parTrans" cxnId="{B726A53C-7C96-4E77-BBC8-A68AC608043D}">
      <dgm:prSet/>
      <dgm:spPr/>
      <dgm:t>
        <a:bodyPr/>
        <a:lstStyle/>
        <a:p>
          <a:endParaRPr lang="en-US"/>
        </a:p>
      </dgm:t>
    </dgm:pt>
    <dgm:pt modelId="{F0862225-778C-4BB9-9D69-770C68EE05D8}" type="sibTrans" cxnId="{B726A53C-7C96-4E77-BBC8-A68AC608043D}">
      <dgm:prSet/>
      <dgm:spPr/>
      <dgm:t>
        <a:bodyPr/>
        <a:lstStyle/>
        <a:p>
          <a:endParaRPr lang="en-US"/>
        </a:p>
      </dgm:t>
    </dgm:pt>
    <dgm:pt modelId="{51333C7D-3D42-4121-A5BE-0751B5F86F51}">
      <dgm:prSet phldrT="[Text]" custT="1"/>
      <dgm:spPr/>
      <dgm:t>
        <a:bodyPr/>
        <a:lstStyle/>
        <a:p>
          <a:r>
            <a:rPr lang="en-US" sz="3600" dirty="0" smtClean="0"/>
            <a:t>Break:</a:t>
          </a:r>
        </a:p>
        <a:p>
          <a:r>
            <a:rPr lang="en-US" sz="1800" b="1" dirty="0" smtClean="0"/>
            <a:t>Breaks execution of outermost loop</a:t>
          </a:r>
        </a:p>
        <a:p>
          <a:r>
            <a:rPr lang="en-US" sz="1800" b="1" dirty="0" smtClean="0"/>
            <a:t>Statements below break are not executed</a:t>
          </a:r>
          <a:endParaRPr lang="en-US" sz="1800" b="1" dirty="0"/>
        </a:p>
      </dgm:t>
    </dgm:pt>
    <dgm:pt modelId="{C622EC16-01A9-4DBF-BD57-15808F8E0C42}" type="parTrans" cxnId="{1203E6C9-BC16-4C9D-8C38-9B6F8CD6C908}">
      <dgm:prSet/>
      <dgm:spPr/>
      <dgm:t>
        <a:bodyPr/>
        <a:lstStyle/>
        <a:p>
          <a:endParaRPr lang="en-US"/>
        </a:p>
      </dgm:t>
    </dgm:pt>
    <dgm:pt modelId="{4F862EEC-8E69-4279-8667-13AECC0B6E23}" type="sibTrans" cxnId="{1203E6C9-BC16-4C9D-8C38-9B6F8CD6C908}">
      <dgm:prSet/>
      <dgm:spPr/>
      <dgm:t>
        <a:bodyPr/>
        <a:lstStyle/>
        <a:p>
          <a:endParaRPr lang="en-US"/>
        </a:p>
      </dgm:t>
    </dgm:pt>
    <dgm:pt modelId="{79D2D06C-C39D-4930-A774-BD2468BD05E5}">
      <dgm:prSet phldrT="[Text]" custT="1"/>
      <dgm:spPr/>
      <dgm:t>
        <a:bodyPr/>
        <a:lstStyle/>
        <a:p>
          <a:r>
            <a:rPr lang="en-US" sz="3600" dirty="0" smtClean="0"/>
            <a:t>Else:</a:t>
          </a:r>
        </a:p>
        <a:p>
          <a:r>
            <a:rPr lang="en-US" sz="1600" b="1" dirty="0" smtClean="0"/>
            <a:t>Used along with loops(also used for IF) in case the condition evaluates false or the iterations are exhausted</a:t>
          </a:r>
        </a:p>
        <a:p>
          <a:r>
            <a:rPr lang="en-US" sz="1600" b="1" dirty="0" smtClean="0"/>
            <a:t>Statements in else do not execute in case of Break encountered in preceding loop</a:t>
          </a:r>
        </a:p>
      </dgm:t>
    </dgm:pt>
    <dgm:pt modelId="{9D017E91-2E2A-41F4-878E-C02C1792F924}" type="parTrans" cxnId="{F2E1BF05-2730-415D-9E1B-CB193BF08C52}">
      <dgm:prSet/>
      <dgm:spPr/>
      <dgm:t>
        <a:bodyPr/>
        <a:lstStyle/>
        <a:p>
          <a:endParaRPr lang="en-US"/>
        </a:p>
      </dgm:t>
    </dgm:pt>
    <dgm:pt modelId="{CCE543A3-E450-48FF-9979-C53244DA6725}" type="sibTrans" cxnId="{F2E1BF05-2730-415D-9E1B-CB193BF08C52}">
      <dgm:prSet/>
      <dgm:spPr/>
      <dgm:t>
        <a:bodyPr/>
        <a:lstStyle/>
        <a:p>
          <a:endParaRPr lang="en-US"/>
        </a:p>
      </dgm:t>
    </dgm:pt>
    <dgm:pt modelId="{3EF6E7B2-7F83-4AA7-9785-0F06FD51C1D2}" type="pres">
      <dgm:prSet presAssocID="{7D26B4E5-0823-4210-BB86-284C8BA7967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62403-13B0-4D1A-A93C-F3E334087172}" type="pres">
      <dgm:prSet presAssocID="{30BC94D9-8313-49C4-B2AC-344D4A8C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EFB43-CE6D-4968-8420-7240A0CE22FB}" type="pres">
      <dgm:prSet presAssocID="{F0862225-778C-4BB9-9D69-770C68EE05D8}" presName="sibTrans" presStyleCnt="0"/>
      <dgm:spPr/>
    </dgm:pt>
    <dgm:pt modelId="{54815A2C-EA9A-454E-A84F-E7AF58879A02}" type="pres">
      <dgm:prSet presAssocID="{51333C7D-3D42-4121-A5BE-0751B5F86F51}" presName="node" presStyleLbl="node1" presStyleIdx="1" presStyleCnt="3" custLinFactNeighborX="18768" custLinFactNeighborY="2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36EC1-121A-4849-B0EC-0C05E4DDBA44}" type="pres">
      <dgm:prSet presAssocID="{4F862EEC-8E69-4279-8667-13AECC0B6E23}" presName="sibTrans" presStyleCnt="0"/>
      <dgm:spPr/>
    </dgm:pt>
    <dgm:pt modelId="{134D37B6-B253-46F1-9A5D-9B00B8ED689B}" type="pres">
      <dgm:prSet presAssocID="{79D2D06C-C39D-4930-A774-BD2468BD05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68F0A-97B0-4D2A-9EFD-936A09AAB692}" type="presOf" srcId="{7D26B4E5-0823-4210-BB86-284C8BA79671}" destId="{3EF6E7B2-7F83-4AA7-9785-0F06FD51C1D2}" srcOrd="0" destOrd="0" presId="urn:microsoft.com/office/officeart/2005/8/layout/default"/>
    <dgm:cxn modelId="{DA1176DE-67CE-41B7-AE42-A3493F7C36F5}" type="presOf" srcId="{79D2D06C-C39D-4930-A774-BD2468BD05E5}" destId="{134D37B6-B253-46F1-9A5D-9B00B8ED689B}" srcOrd="0" destOrd="0" presId="urn:microsoft.com/office/officeart/2005/8/layout/default"/>
    <dgm:cxn modelId="{1203E6C9-BC16-4C9D-8C38-9B6F8CD6C908}" srcId="{7D26B4E5-0823-4210-BB86-284C8BA79671}" destId="{51333C7D-3D42-4121-A5BE-0751B5F86F51}" srcOrd="1" destOrd="0" parTransId="{C622EC16-01A9-4DBF-BD57-15808F8E0C42}" sibTransId="{4F862EEC-8E69-4279-8667-13AECC0B6E23}"/>
    <dgm:cxn modelId="{F2E1BF05-2730-415D-9E1B-CB193BF08C52}" srcId="{7D26B4E5-0823-4210-BB86-284C8BA79671}" destId="{79D2D06C-C39D-4930-A774-BD2468BD05E5}" srcOrd="2" destOrd="0" parTransId="{9D017E91-2E2A-41F4-878E-C02C1792F924}" sibTransId="{CCE543A3-E450-48FF-9979-C53244DA6725}"/>
    <dgm:cxn modelId="{384EA75B-4850-4DAE-84D1-50FC08F45E12}" type="presOf" srcId="{30BC94D9-8313-49C4-B2AC-344D4A8CE470}" destId="{99462403-13B0-4D1A-A93C-F3E334087172}" srcOrd="0" destOrd="0" presId="urn:microsoft.com/office/officeart/2005/8/layout/default"/>
    <dgm:cxn modelId="{C7E5B860-4111-4AD5-B3FA-3E3A7563727D}" type="presOf" srcId="{51333C7D-3D42-4121-A5BE-0751B5F86F51}" destId="{54815A2C-EA9A-454E-A84F-E7AF58879A02}" srcOrd="0" destOrd="0" presId="urn:microsoft.com/office/officeart/2005/8/layout/default"/>
    <dgm:cxn modelId="{B726A53C-7C96-4E77-BBC8-A68AC608043D}" srcId="{7D26B4E5-0823-4210-BB86-284C8BA79671}" destId="{30BC94D9-8313-49C4-B2AC-344D4A8CE470}" srcOrd="0" destOrd="0" parTransId="{ED9D062F-0928-40B6-B61E-F5256A30AB4E}" sibTransId="{F0862225-778C-4BB9-9D69-770C68EE05D8}"/>
    <dgm:cxn modelId="{12674B60-CBAB-4084-8718-2E3E75CA2C06}" type="presParOf" srcId="{3EF6E7B2-7F83-4AA7-9785-0F06FD51C1D2}" destId="{99462403-13B0-4D1A-A93C-F3E334087172}" srcOrd="0" destOrd="0" presId="urn:microsoft.com/office/officeart/2005/8/layout/default"/>
    <dgm:cxn modelId="{BD1A81FE-33D5-4184-83B9-9B8AE107FB5C}" type="presParOf" srcId="{3EF6E7B2-7F83-4AA7-9785-0F06FD51C1D2}" destId="{FFAEFB43-CE6D-4968-8420-7240A0CE22FB}" srcOrd="1" destOrd="0" presId="urn:microsoft.com/office/officeart/2005/8/layout/default"/>
    <dgm:cxn modelId="{537331C7-1F63-4B27-B530-86AA4D10DF7B}" type="presParOf" srcId="{3EF6E7B2-7F83-4AA7-9785-0F06FD51C1D2}" destId="{54815A2C-EA9A-454E-A84F-E7AF58879A02}" srcOrd="2" destOrd="0" presId="urn:microsoft.com/office/officeart/2005/8/layout/default"/>
    <dgm:cxn modelId="{19AD8786-73B2-473E-BD35-EFA54C409F98}" type="presParOf" srcId="{3EF6E7B2-7F83-4AA7-9785-0F06FD51C1D2}" destId="{9E536EC1-121A-4849-B0EC-0C05E4DDBA44}" srcOrd="3" destOrd="0" presId="urn:microsoft.com/office/officeart/2005/8/layout/default"/>
    <dgm:cxn modelId="{62A135CB-76B8-4897-93C8-14F49D275E73}" type="presParOf" srcId="{3EF6E7B2-7F83-4AA7-9785-0F06FD51C1D2}" destId="{134D37B6-B253-46F1-9A5D-9B00B8ED68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8A941-079A-49A7-87A9-8770F7279B8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D54F2-0375-4FEF-8A88-E63A9908825F}">
      <dgm:prSet phldrT="[Text]"/>
      <dgm:spPr/>
      <dgm:t>
        <a:bodyPr/>
        <a:lstStyle/>
        <a:p>
          <a:r>
            <a:rPr lang="en-US" dirty="0" smtClean="0"/>
            <a:t>Id()</a:t>
          </a:r>
          <a:endParaRPr lang="en-US" dirty="0"/>
        </a:p>
      </dgm:t>
    </dgm:pt>
    <dgm:pt modelId="{6CC8636F-21C5-4130-B852-D694A2C41F67}" type="parTrans" cxnId="{2A9FCCA1-ED2D-4736-9320-9EAC2AD299DD}">
      <dgm:prSet/>
      <dgm:spPr/>
      <dgm:t>
        <a:bodyPr/>
        <a:lstStyle/>
        <a:p>
          <a:endParaRPr lang="en-US"/>
        </a:p>
      </dgm:t>
    </dgm:pt>
    <dgm:pt modelId="{7CBF53C0-3CF3-411B-9CED-D7021BA943A3}" type="sibTrans" cxnId="{2A9FCCA1-ED2D-4736-9320-9EAC2AD299DD}">
      <dgm:prSet/>
      <dgm:spPr/>
      <dgm:t>
        <a:bodyPr/>
        <a:lstStyle/>
        <a:p>
          <a:endParaRPr lang="en-US"/>
        </a:p>
      </dgm:t>
    </dgm:pt>
    <dgm:pt modelId="{C576CA21-7CBF-40EF-9B22-1315F03EC6F1}">
      <dgm:prSet phldrT="[Text]"/>
      <dgm:spPr/>
      <dgm:t>
        <a:bodyPr/>
        <a:lstStyle/>
        <a:p>
          <a:r>
            <a:rPr lang="en-US" dirty="0" smtClean="0"/>
            <a:t>Returns address of object in Memory</a:t>
          </a:r>
          <a:endParaRPr lang="en-US" dirty="0"/>
        </a:p>
      </dgm:t>
    </dgm:pt>
    <dgm:pt modelId="{76CADABA-193B-47A9-8E6E-5777BBF70062}" type="parTrans" cxnId="{B70A48A2-97B6-4250-A863-3281EB37500B}">
      <dgm:prSet/>
      <dgm:spPr/>
      <dgm:t>
        <a:bodyPr/>
        <a:lstStyle/>
        <a:p>
          <a:endParaRPr lang="en-US"/>
        </a:p>
      </dgm:t>
    </dgm:pt>
    <dgm:pt modelId="{3332658C-A38F-4C30-9145-28E0D5C0C648}" type="sibTrans" cxnId="{B70A48A2-97B6-4250-A863-3281EB37500B}">
      <dgm:prSet/>
      <dgm:spPr/>
      <dgm:t>
        <a:bodyPr/>
        <a:lstStyle/>
        <a:p>
          <a:endParaRPr lang="en-US"/>
        </a:p>
      </dgm:t>
    </dgm:pt>
    <dgm:pt modelId="{B60B520B-11E4-4059-88AA-4C14F6870C4E}">
      <dgm:prSet phldrT="[Text]"/>
      <dgm:spPr/>
      <dgm:t>
        <a:bodyPr/>
        <a:lstStyle/>
        <a:p>
          <a:r>
            <a:rPr lang="en-US" dirty="0" smtClean="0"/>
            <a:t>Type()</a:t>
          </a:r>
          <a:endParaRPr lang="en-US" dirty="0"/>
        </a:p>
      </dgm:t>
    </dgm:pt>
    <dgm:pt modelId="{31967E3B-2B69-40B8-8CBD-E643ACBF1526}" type="parTrans" cxnId="{D648BBF8-F8E1-4E8E-B87B-6C25600E06F5}">
      <dgm:prSet/>
      <dgm:spPr/>
      <dgm:t>
        <a:bodyPr/>
        <a:lstStyle/>
        <a:p>
          <a:endParaRPr lang="en-US"/>
        </a:p>
      </dgm:t>
    </dgm:pt>
    <dgm:pt modelId="{F8B5ACFB-6761-4D61-9AF3-64DAFA472ADF}" type="sibTrans" cxnId="{D648BBF8-F8E1-4E8E-B87B-6C25600E06F5}">
      <dgm:prSet/>
      <dgm:spPr/>
      <dgm:t>
        <a:bodyPr/>
        <a:lstStyle/>
        <a:p>
          <a:endParaRPr lang="en-US"/>
        </a:p>
      </dgm:t>
    </dgm:pt>
    <dgm:pt modelId="{D87FB4B2-652C-4462-873F-7CB56A255BB3}">
      <dgm:prSet phldrT="[Text]"/>
      <dgm:spPr/>
      <dgm:t>
        <a:bodyPr/>
        <a:lstStyle/>
        <a:p>
          <a:r>
            <a:rPr lang="en-US" dirty="0" smtClean="0"/>
            <a:t>Returns the datatype of object</a:t>
          </a:r>
          <a:endParaRPr lang="en-US" dirty="0"/>
        </a:p>
      </dgm:t>
    </dgm:pt>
    <dgm:pt modelId="{BFDDB295-42E5-4843-9226-FF4020D2CE74}" type="parTrans" cxnId="{1326C1BD-F9C3-47F5-BF66-CA82FCAA95C6}">
      <dgm:prSet/>
      <dgm:spPr/>
      <dgm:t>
        <a:bodyPr/>
        <a:lstStyle/>
        <a:p>
          <a:endParaRPr lang="en-US"/>
        </a:p>
      </dgm:t>
    </dgm:pt>
    <dgm:pt modelId="{143E0174-C397-43E4-9AEA-732A08E3EF1B}" type="sibTrans" cxnId="{1326C1BD-F9C3-47F5-BF66-CA82FCAA95C6}">
      <dgm:prSet/>
      <dgm:spPr/>
      <dgm:t>
        <a:bodyPr/>
        <a:lstStyle/>
        <a:p>
          <a:endParaRPr lang="en-US"/>
        </a:p>
      </dgm:t>
    </dgm:pt>
    <dgm:pt modelId="{F3AAC833-7841-4160-AA14-862F34B4475C}">
      <dgm:prSet phldrT="[Text]"/>
      <dgm:spPr/>
      <dgm:t>
        <a:bodyPr/>
        <a:lstStyle/>
        <a:p>
          <a:r>
            <a:rPr lang="en-US" dirty="0" smtClean="0"/>
            <a:t>Help()</a:t>
          </a:r>
          <a:endParaRPr lang="en-US" dirty="0"/>
        </a:p>
      </dgm:t>
    </dgm:pt>
    <dgm:pt modelId="{E6FEF090-38D7-4152-8E2D-99C3287FBD8F}" type="parTrans" cxnId="{A4A0395E-7C48-4A52-90C7-DA31382E7D28}">
      <dgm:prSet/>
      <dgm:spPr/>
      <dgm:t>
        <a:bodyPr/>
        <a:lstStyle/>
        <a:p>
          <a:endParaRPr lang="en-US"/>
        </a:p>
      </dgm:t>
    </dgm:pt>
    <dgm:pt modelId="{6B54D94C-E23E-482B-8035-F89BDD05EDEB}" type="sibTrans" cxnId="{A4A0395E-7C48-4A52-90C7-DA31382E7D28}">
      <dgm:prSet/>
      <dgm:spPr/>
      <dgm:t>
        <a:bodyPr/>
        <a:lstStyle/>
        <a:p>
          <a:endParaRPr lang="en-US"/>
        </a:p>
      </dgm:t>
    </dgm:pt>
    <dgm:pt modelId="{90179246-8E52-402E-A77F-BE7052BD4AEC}">
      <dgm:prSet phldrT="[Text]"/>
      <dgm:spPr/>
      <dgm:t>
        <a:bodyPr/>
        <a:lstStyle/>
        <a:p>
          <a:r>
            <a:rPr lang="en-US" dirty="0" smtClean="0"/>
            <a:t>Dir()</a:t>
          </a:r>
          <a:endParaRPr lang="en-US" dirty="0"/>
        </a:p>
      </dgm:t>
    </dgm:pt>
    <dgm:pt modelId="{18CE3774-FCD3-4255-B129-2E8B6C94FB98}" type="parTrans" cxnId="{575FFBE8-2F5F-4B68-94A1-03B0272BA836}">
      <dgm:prSet/>
      <dgm:spPr/>
      <dgm:t>
        <a:bodyPr/>
        <a:lstStyle/>
        <a:p>
          <a:endParaRPr lang="en-US"/>
        </a:p>
      </dgm:t>
    </dgm:pt>
    <dgm:pt modelId="{8270070E-BF55-4356-92B1-82074641012B}" type="sibTrans" cxnId="{575FFBE8-2F5F-4B68-94A1-03B0272BA836}">
      <dgm:prSet/>
      <dgm:spPr/>
      <dgm:t>
        <a:bodyPr/>
        <a:lstStyle/>
        <a:p>
          <a:endParaRPr lang="en-US"/>
        </a:p>
      </dgm:t>
    </dgm:pt>
    <dgm:pt modelId="{A6CA7B44-892E-455A-9175-3CBF990B7F74}">
      <dgm:prSet phldrT="[Text]"/>
      <dgm:spPr/>
      <dgm:t>
        <a:bodyPr/>
        <a:lstStyle/>
        <a:p>
          <a:r>
            <a:rPr lang="en-US" dirty="0" smtClean="0"/>
            <a:t>Invokes built in system help</a:t>
          </a:r>
          <a:endParaRPr lang="en-US" dirty="0"/>
        </a:p>
      </dgm:t>
    </dgm:pt>
    <dgm:pt modelId="{70C12BCC-85F5-428F-866B-992D51338771}" type="parTrans" cxnId="{60B7FDAB-E475-419F-ACF1-94B19E301C37}">
      <dgm:prSet/>
      <dgm:spPr/>
      <dgm:t>
        <a:bodyPr/>
        <a:lstStyle/>
        <a:p>
          <a:endParaRPr lang="en-US"/>
        </a:p>
      </dgm:t>
    </dgm:pt>
    <dgm:pt modelId="{91BEB4F1-6812-4144-90A7-5E88F139199A}" type="sibTrans" cxnId="{60B7FDAB-E475-419F-ACF1-94B19E301C37}">
      <dgm:prSet/>
      <dgm:spPr/>
      <dgm:t>
        <a:bodyPr/>
        <a:lstStyle/>
        <a:p>
          <a:endParaRPr lang="en-US"/>
        </a:p>
      </dgm:t>
    </dgm:pt>
    <dgm:pt modelId="{CFAAEB71-701B-46C9-959F-F40B47657E81}">
      <dgm:prSet phldrT="[Text]"/>
      <dgm:spPr/>
      <dgm:t>
        <a:bodyPr/>
        <a:lstStyle/>
        <a:p>
          <a:r>
            <a:rPr lang="en-US" dirty="0" smtClean="0"/>
            <a:t>Returns attributes of object</a:t>
          </a:r>
          <a:endParaRPr lang="en-US" dirty="0"/>
        </a:p>
      </dgm:t>
    </dgm:pt>
    <dgm:pt modelId="{99FB33D7-CF98-4701-8519-1E48295F2D47}" type="parTrans" cxnId="{93364B94-5BEE-4BA6-A685-8B0B9D3AAB70}">
      <dgm:prSet/>
      <dgm:spPr/>
      <dgm:t>
        <a:bodyPr/>
        <a:lstStyle/>
        <a:p>
          <a:endParaRPr lang="en-US"/>
        </a:p>
      </dgm:t>
    </dgm:pt>
    <dgm:pt modelId="{B7E6A680-6260-4FE9-8F88-9319FDDE900C}" type="sibTrans" cxnId="{93364B94-5BEE-4BA6-A685-8B0B9D3AAB70}">
      <dgm:prSet/>
      <dgm:spPr/>
      <dgm:t>
        <a:bodyPr/>
        <a:lstStyle/>
        <a:p>
          <a:endParaRPr lang="en-US"/>
        </a:p>
      </dgm:t>
    </dgm:pt>
    <dgm:pt modelId="{740DF99D-2F01-4E59-B841-27FF09222FDE}" type="pres">
      <dgm:prSet presAssocID="{E118A941-079A-49A7-87A9-8770F7279B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92B6-73FC-4D9F-A972-B9A43601155E}" type="pres">
      <dgm:prSet presAssocID="{EC3D54F2-0375-4FEF-8A88-E63A9908825F}" presName="linNode" presStyleCnt="0"/>
      <dgm:spPr/>
    </dgm:pt>
    <dgm:pt modelId="{8908FE56-C8EE-4D35-9A59-4AB7A191F657}" type="pres">
      <dgm:prSet presAssocID="{EC3D54F2-0375-4FEF-8A88-E63A9908825F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68647-CC59-4561-A84F-B135ACC80967}" type="pres">
      <dgm:prSet presAssocID="{EC3D54F2-0375-4FEF-8A88-E63A9908825F}" presName="bracket" presStyleLbl="parChTrans1D1" presStyleIdx="0" presStyleCnt="4"/>
      <dgm:spPr/>
    </dgm:pt>
    <dgm:pt modelId="{CF4F4130-2FA0-433F-8193-EFAAAD68CC43}" type="pres">
      <dgm:prSet presAssocID="{EC3D54F2-0375-4FEF-8A88-E63A9908825F}" presName="spH" presStyleCnt="0"/>
      <dgm:spPr/>
    </dgm:pt>
    <dgm:pt modelId="{4648CA64-7A71-4EF7-982F-2264FAC4C70D}" type="pres">
      <dgm:prSet presAssocID="{EC3D54F2-0375-4FEF-8A88-E63A9908825F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50A75-A668-40DE-B49A-6EC6B1B089F5}" type="pres">
      <dgm:prSet presAssocID="{7CBF53C0-3CF3-411B-9CED-D7021BA943A3}" presName="spV" presStyleCnt="0"/>
      <dgm:spPr/>
    </dgm:pt>
    <dgm:pt modelId="{C0250D74-B701-45E6-A503-3FE015A55FAA}" type="pres">
      <dgm:prSet presAssocID="{B60B520B-11E4-4059-88AA-4C14F6870C4E}" presName="linNode" presStyleCnt="0"/>
      <dgm:spPr/>
    </dgm:pt>
    <dgm:pt modelId="{EF5D361A-30BB-41BD-A4AC-1EB793975834}" type="pres">
      <dgm:prSet presAssocID="{B60B520B-11E4-4059-88AA-4C14F6870C4E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EE8DC-3E30-4C22-BA5D-FD8268AFF7C3}" type="pres">
      <dgm:prSet presAssocID="{B60B520B-11E4-4059-88AA-4C14F6870C4E}" presName="bracket" presStyleLbl="parChTrans1D1" presStyleIdx="1" presStyleCnt="4"/>
      <dgm:spPr/>
    </dgm:pt>
    <dgm:pt modelId="{CEAFA795-AB1B-4BD2-B948-84B2CD97A6AB}" type="pres">
      <dgm:prSet presAssocID="{B60B520B-11E4-4059-88AA-4C14F6870C4E}" presName="spH" presStyleCnt="0"/>
      <dgm:spPr/>
    </dgm:pt>
    <dgm:pt modelId="{F6AF2FA4-A9DF-45DD-B499-B6EB02BC4417}" type="pres">
      <dgm:prSet presAssocID="{B60B520B-11E4-4059-88AA-4C14F6870C4E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D95B5-0415-450E-9444-26B9F1BDAE92}" type="pres">
      <dgm:prSet presAssocID="{F8B5ACFB-6761-4D61-9AF3-64DAFA472ADF}" presName="spV" presStyleCnt="0"/>
      <dgm:spPr/>
    </dgm:pt>
    <dgm:pt modelId="{6C853F4B-7075-4734-A8FE-CB669C86379E}" type="pres">
      <dgm:prSet presAssocID="{F3AAC833-7841-4160-AA14-862F34B4475C}" presName="linNode" presStyleCnt="0"/>
      <dgm:spPr/>
    </dgm:pt>
    <dgm:pt modelId="{3400F948-7DE4-418C-8653-20B7A8563DD2}" type="pres">
      <dgm:prSet presAssocID="{F3AAC833-7841-4160-AA14-862F34B4475C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58FD-98E0-4623-82E4-6EC01401FA4F}" type="pres">
      <dgm:prSet presAssocID="{F3AAC833-7841-4160-AA14-862F34B4475C}" presName="bracket" presStyleLbl="parChTrans1D1" presStyleIdx="2" presStyleCnt="4"/>
      <dgm:spPr/>
    </dgm:pt>
    <dgm:pt modelId="{AEC85EA8-22DE-4581-8F4B-E591E5B73874}" type="pres">
      <dgm:prSet presAssocID="{F3AAC833-7841-4160-AA14-862F34B4475C}" presName="spH" presStyleCnt="0"/>
      <dgm:spPr/>
    </dgm:pt>
    <dgm:pt modelId="{D74AB3BB-0D19-48EC-8367-C6365A87F202}" type="pres">
      <dgm:prSet presAssocID="{F3AAC833-7841-4160-AA14-862F34B4475C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5EE39-6691-4195-80B4-25CC51A40539}" type="pres">
      <dgm:prSet presAssocID="{6B54D94C-E23E-482B-8035-F89BDD05EDEB}" presName="spV" presStyleCnt="0"/>
      <dgm:spPr/>
    </dgm:pt>
    <dgm:pt modelId="{B49B2493-752C-4626-95A2-1D36DF4407A2}" type="pres">
      <dgm:prSet presAssocID="{90179246-8E52-402E-A77F-BE7052BD4AEC}" presName="linNode" presStyleCnt="0"/>
      <dgm:spPr/>
    </dgm:pt>
    <dgm:pt modelId="{FC9A5F5C-95CD-444A-AEBE-6A183D56AA17}" type="pres">
      <dgm:prSet presAssocID="{90179246-8E52-402E-A77F-BE7052BD4AEC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5969C-6A1F-4D73-BB00-AAEFC4A46C88}" type="pres">
      <dgm:prSet presAssocID="{90179246-8E52-402E-A77F-BE7052BD4AEC}" presName="bracket" presStyleLbl="parChTrans1D1" presStyleIdx="3" presStyleCnt="4"/>
      <dgm:spPr/>
    </dgm:pt>
    <dgm:pt modelId="{0A450D4C-991C-4FAF-89D5-A9348451BCC6}" type="pres">
      <dgm:prSet presAssocID="{90179246-8E52-402E-A77F-BE7052BD4AEC}" presName="spH" presStyleCnt="0"/>
      <dgm:spPr/>
    </dgm:pt>
    <dgm:pt modelId="{58A008E0-9F02-4ECA-85F8-90E4B86794D5}" type="pres">
      <dgm:prSet presAssocID="{90179246-8E52-402E-A77F-BE7052BD4AEC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F63B6-AF24-4F70-A88A-3EF22405D2A5}" type="presOf" srcId="{90179246-8E52-402E-A77F-BE7052BD4AEC}" destId="{FC9A5F5C-95CD-444A-AEBE-6A183D56AA17}" srcOrd="0" destOrd="0" presId="urn:diagrams.loki3.com/BracketList"/>
    <dgm:cxn modelId="{2A9FCCA1-ED2D-4736-9320-9EAC2AD299DD}" srcId="{E118A941-079A-49A7-87A9-8770F7279B8F}" destId="{EC3D54F2-0375-4FEF-8A88-E63A9908825F}" srcOrd="0" destOrd="0" parTransId="{6CC8636F-21C5-4130-B852-D694A2C41F67}" sibTransId="{7CBF53C0-3CF3-411B-9CED-D7021BA943A3}"/>
    <dgm:cxn modelId="{7A4AF89B-98E8-43D5-8B63-FB4DC8391A29}" type="presOf" srcId="{A6CA7B44-892E-455A-9175-3CBF990B7F74}" destId="{D74AB3BB-0D19-48EC-8367-C6365A87F202}" srcOrd="0" destOrd="0" presId="urn:diagrams.loki3.com/BracketList"/>
    <dgm:cxn modelId="{B70A48A2-97B6-4250-A863-3281EB37500B}" srcId="{EC3D54F2-0375-4FEF-8A88-E63A9908825F}" destId="{C576CA21-7CBF-40EF-9B22-1315F03EC6F1}" srcOrd="0" destOrd="0" parTransId="{76CADABA-193B-47A9-8E6E-5777BBF70062}" sibTransId="{3332658C-A38F-4C30-9145-28E0D5C0C648}"/>
    <dgm:cxn modelId="{60B7FDAB-E475-419F-ACF1-94B19E301C37}" srcId="{F3AAC833-7841-4160-AA14-862F34B4475C}" destId="{A6CA7B44-892E-455A-9175-3CBF990B7F74}" srcOrd="0" destOrd="0" parTransId="{70C12BCC-85F5-428F-866B-992D51338771}" sibTransId="{91BEB4F1-6812-4144-90A7-5E88F139199A}"/>
    <dgm:cxn modelId="{575FFBE8-2F5F-4B68-94A1-03B0272BA836}" srcId="{E118A941-079A-49A7-87A9-8770F7279B8F}" destId="{90179246-8E52-402E-A77F-BE7052BD4AEC}" srcOrd="3" destOrd="0" parTransId="{18CE3774-FCD3-4255-B129-2E8B6C94FB98}" sibTransId="{8270070E-BF55-4356-92B1-82074641012B}"/>
    <dgm:cxn modelId="{1326C1BD-F9C3-47F5-BF66-CA82FCAA95C6}" srcId="{B60B520B-11E4-4059-88AA-4C14F6870C4E}" destId="{D87FB4B2-652C-4462-873F-7CB56A255BB3}" srcOrd="0" destOrd="0" parTransId="{BFDDB295-42E5-4843-9226-FF4020D2CE74}" sibTransId="{143E0174-C397-43E4-9AEA-732A08E3EF1B}"/>
    <dgm:cxn modelId="{EE998B7F-68BB-4968-B2E9-4693F39E4259}" type="presOf" srcId="{E118A941-079A-49A7-87A9-8770F7279B8F}" destId="{740DF99D-2F01-4E59-B841-27FF09222FDE}" srcOrd="0" destOrd="0" presId="urn:diagrams.loki3.com/BracketList"/>
    <dgm:cxn modelId="{B25D3A1A-1C07-4CE9-B2A6-5FEA0F127189}" type="presOf" srcId="{C576CA21-7CBF-40EF-9B22-1315F03EC6F1}" destId="{4648CA64-7A71-4EF7-982F-2264FAC4C70D}" srcOrd="0" destOrd="0" presId="urn:diagrams.loki3.com/BracketList"/>
    <dgm:cxn modelId="{A2D89ED2-5DCD-498C-96B7-3A518BACBFF9}" type="presOf" srcId="{B60B520B-11E4-4059-88AA-4C14F6870C4E}" destId="{EF5D361A-30BB-41BD-A4AC-1EB793975834}" srcOrd="0" destOrd="0" presId="urn:diagrams.loki3.com/BracketList"/>
    <dgm:cxn modelId="{45C82AF6-468A-471D-A5F8-9B384B3A031E}" type="presOf" srcId="{F3AAC833-7841-4160-AA14-862F34B4475C}" destId="{3400F948-7DE4-418C-8653-20B7A8563DD2}" srcOrd="0" destOrd="0" presId="urn:diagrams.loki3.com/BracketList"/>
    <dgm:cxn modelId="{BC266CAD-B9C8-48D2-856F-61D56D7807F3}" type="presOf" srcId="{D87FB4B2-652C-4462-873F-7CB56A255BB3}" destId="{F6AF2FA4-A9DF-45DD-B499-B6EB02BC4417}" srcOrd="0" destOrd="0" presId="urn:diagrams.loki3.com/BracketList"/>
    <dgm:cxn modelId="{93364B94-5BEE-4BA6-A685-8B0B9D3AAB70}" srcId="{90179246-8E52-402E-A77F-BE7052BD4AEC}" destId="{CFAAEB71-701B-46C9-959F-F40B47657E81}" srcOrd="0" destOrd="0" parTransId="{99FB33D7-CF98-4701-8519-1E48295F2D47}" sibTransId="{B7E6A680-6260-4FE9-8F88-9319FDDE900C}"/>
    <dgm:cxn modelId="{5B1C6CDE-1232-49DB-992D-966D1E273FEA}" type="presOf" srcId="{CFAAEB71-701B-46C9-959F-F40B47657E81}" destId="{58A008E0-9F02-4ECA-85F8-90E4B86794D5}" srcOrd="0" destOrd="0" presId="urn:diagrams.loki3.com/BracketList"/>
    <dgm:cxn modelId="{4115EC00-66ED-4E62-9A89-41FC13B70CB1}" type="presOf" srcId="{EC3D54F2-0375-4FEF-8A88-E63A9908825F}" destId="{8908FE56-C8EE-4D35-9A59-4AB7A191F657}" srcOrd="0" destOrd="0" presId="urn:diagrams.loki3.com/BracketList"/>
    <dgm:cxn modelId="{A4A0395E-7C48-4A52-90C7-DA31382E7D28}" srcId="{E118A941-079A-49A7-87A9-8770F7279B8F}" destId="{F3AAC833-7841-4160-AA14-862F34B4475C}" srcOrd="2" destOrd="0" parTransId="{E6FEF090-38D7-4152-8E2D-99C3287FBD8F}" sibTransId="{6B54D94C-E23E-482B-8035-F89BDD05EDEB}"/>
    <dgm:cxn modelId="{D648BBF8-F8E1-4E8E-B87B-6C25600E06F5}" srcId="{E118A941-079A-49A7-87A9-8770F7279B8F}" destId="{B60B520B-11E4-4059-88AA-4C14F6870C4E}" srcOrd="1" destOrd="0" parTransId="{31967E3B-2B69-40B8-8CBD-E643ACBF1526}" sibTransId="{F8B5ACFB-6761-4D61-9AF3-64DAFA472ADF}"/>
    <dgm:cxn modelId="{4991AA1B-DFC5-4E3D-8191-483F5E192173}" type="presParOf" srcId="{740DF99D-2F01-4E59-B841-27FF09222FDE}" destId="{3D4B92B6-73FC-4D9F-A972-B9A43601155E}" srcOrd="0" destOrd="0" presId="urn:diagrams.loki3.com/BracketList"/>
    <dgm:cxn modelId="{9E1C8742-4F13-438A-A6DB-7B6B384E40EF}" type="presParOf" srcId="{3D4B92B6-73FC-4D9F-A972-B9A43601155E}" destId="{8908FE56-C8EE-4D35-9A59-4AB7A191F657}" srcOrd="0" destOrd="0" presId="urn:diagrams.loki3.com/BracketList"/>
    <dgm:cxn modelId="{3CBBAE1A-C4BE-43A0-9F3F-15D73FEEC175}" type="presParOf" srcId="{3D4B92B6-73FC-4D9F-A972-B9A43601155E}" destId="{DB868647-CC59-4561-A84F-B135ACC80967}" srcOrd="1" destOrd="0" presId="urn:diagrams.loki3.com/BracketList"/>
    <dgm:cxn modelId="{8F7F9384-2194-45E7-ACD0-D2546C6B6192}" type="presParOf" srcId="{3D4B92B6-73FC-4D9F-A972-B9A43601155E}" destId="{CF4F4130-2FA0-433F-8193-EFAAAD68CC43}" srcOrd="2" destOrd="0" presId="urn:diagrams.loki3.com/BracketList"/>
    <dgm:cxn modelId="{2FB1065C-ED25-4952-87BF-80158F918C2C}" type="presParOf" srcId="{3D4B92B6-73FC-4D9F-A972-B9A43601155E}" destId="{4648CA64-7A71-4EF7-982F-2264FAC4C70D}" srcOrd="3" destOrd="0" presId="urn:diagrams.loki3.com/BracketList"/>
    <dgm:cxn modelId="{9B3602C2-B744-4BB0-9D3A-3C397019B3E2}" type="presParOf" srcId="{740DF99D-2F01-4E59-B841-27FF09222FDE}" destId="{47A50A75-A668-40DE-B49A-6EC6B1B089F5}" srcOrd="1" destOrd="0" presId="urn:diagrams.loki3.com/BracketList"/>
    <dgm:cxn modelId="{D9C27996-D723-469C-A024-800367292783}" type="presParOf" srcId="{740DF99D-2F01-4E59-B841-27FF09222FDE}" destId="{C0250D74-B701-45E6-A503-3FE015A55FAA}" srcOrd="2" destOrd="0" presId="urn:diagrams.loki3.com/BracketList"/>
    <dgm:cxn modelId="{97AE19B7-2AEA-4D7C-AE92-888618814620}" type="presParOf" srcId="{C0250D74-B701-45E6-A503-3FE015A55FAA}" destId="{EF5D361A-30BB-41BD-A4AC-1EB793975834}" srcOrd="0" destOrd="0" presId="urn:diagrams.loki3.com/BracketList"/>
    <dgm:cxn modelId="{9E731782-CEB7-494F-90D4-A537D78AE841}" type="presParOf" srcId="{C0250D74-B701-45E6-A503-3FE015A55FAA}" destId="{E5BEE8DC-3E30-4C22-BA5D-FD8268AFF7C3}" srcOrd="1" destOrd="0" presId="urn:diagrams.loki3.com/BracketList"/>
    <dgm:cxn modelId="{74B69F50-7D8D-4C39-8860-85DD78142DDF}" type="presParOf" srcId="{C0250D74-B701-45E6-A503-3FE015A55FAA}" destId="{CEAFA795-AB1B-4BD2-B948-84B2CD97A6AB}" srcOrd="2" destOrd="0" presId="urn:diagrams.loki3.com/BracketList"/>
    <dgm:cxn modelId="{5F208280-24D3-4C4E-B971-B073670B77F2}" type="presParOf" srcId="{C0250D74-B701-45E6-A503-3FE015A55FAA}" destId="{F6AF2FA4-A9DF-45DD-B499-B6EB02BC4417}" srcOrd="3" destOrd="0" presId="urn:diagrams.loki3.com/BracketList"/>
    <dgm:cxn modelId="{7D616A22-0EA7-47CC-A416-423D3C956983}" type="presParOf" srcId="{740DF99D-2F01-4E59-B841-27FF09222FDE}" destId="{91FD95B5-0415-450E-9444-26B9F1BDAE92}" srcOrd="3" destOrd="0" presId="urn:diagrams.loki3.com/BracketList"/>
    <dgm:cxn modelId="{9742D695-2DF8-4998-8600-E0B4B8418280}" type="presParOf" srcId="{740DF99D-2F01-4E59-B841-27FF09222FDE}" destId="{6C853F4B-7075-4734-A8FE-CB669C86379E}" srcOrd="4" destOrd="0" presId="urn:diagrams.loki3.com/BracketList"/>
    <dgm:cxn modelId="{F645E2A2-1EDB-40DF-A669-23A19BE96870}" type="presParOf" srcId="{6C853F4B-7075-4734-A8FE-CB669C86379E}" destId="{3400F948-7DE4-418C-8653-20B7A8563DD2}" srcOrd="0" destOrd="0" presId="urn:diagrams.loki3.com/BracketList"/>
    <dgm:cxn modelId="{1C937F84-AB6F-485E-A46C-7A67171D8D44}" type="presParOf" srcId="{6C853F4B-7075-4734-A8FE-CB669C86379E}" destId="{209E58FD-98E0-4623-82E4-6EC01401FA4F}" srcOrd="1" destOrd="0" presId="urn:diagrams.loki3.com/BracketList"/>
    <dgm:cxn modelId="{E9590075-8E2D-41AA-8953-E63740951115}" type="presParOf" srcId="{6C853F4B-7075-4734-A8FE-CB669C86379E}" destId="{AEC85EA8-22DE-4581-8F4B-E591E5B73874}" srcOrd="2" destOrd="0" presId="urn:diagrams.loki3.com/BracketList"/>
    <dgm:cxn modelId="{DE1FCD5F-788C-427F-AD3C-4C2CE0A1371F}" type="presParOf" srcId="{6C853F4B-7075-4734-A8FE-CB669C86379E}" destId="{D74AB3BB-0D19-48EC-8367-C6365A87F202}" srcOrd="3" destOrd="0" presId="urn:diagrams.loki3.com/BracketList"/>
    <dgm:cxn modelId="{1E3AC94B-DB34-4FA2-AC9B-E327FFD5C410}" type="presParOf" srcId="{740DF99D-2F01-4E59-B841-27FF09222FDE}" destId="{C145EE39-6691-4195-80B4-25CC51A40539}" srcOrd="5" destOrd="0" presId="urn:diagrams.loki3.com/BracketList"/>
    <dgm:cxn modelId="{AB6F352D-C577-4436-88AF-66EE501CA9C4}" type="presParOf" srcId="{740DF99D-2F01-4E59-B841-27FF09222FDE}" destId="{B49B2493-752C-4626-95A2-1D36DF4407A2}" srcOrd="6" destOrd="0" presId="urn:diagrams.loki3.com/BracketList"/>
    <dgm:cxn modelId="{3D3AE572-EC8B-4B36-913F-D7FEC93CE596}" type="presParOf" srcId="{B49B2493-752C-4626-95A2-1D36DF4407A2}" destId="{FC9A5F5C-95CD-444A-AEBE-6A183D56AA17}" srcOrd="0" destOrd="0" presId="urn:diagrams.loki3.com/BracketList"/>
    <dgm:cxn modelId="{DA2D6D40-4747-433F-965A-59944B33CC85}" type="presParOf" srcId="{B49B2493-752C-4626-95A2-1D36DF4407A2}" destId="{C2C5969C-6A1F-4D73-BB00-AAEFC4A46C88}" srcOrd="1" destOrd="0" presId="urn:diagrams.loki3.com/BracketList"/>
    <dgm:cxn modelId="{0C0B7C1E-09B7-45C5-96BE-3EBEAAFA5E37}" type="presParOf" srcId="{B49B2493-752C-4626-95A2-1D36DF4407A2}" destId="{0A450D4C-991C-4FAF-89D5-A9348451BCC6}" srcOrd="2" destOrd="0" presId="urn:diagrams.loki3.com/BracketList"/>
    <dgm:cxn modelId="{FD82DCC1-73FA-4C55-B863-DA2B76411828}" type="presParOf" srcId="{B49B2493-752C-4626-95A2-1D36DF4407A2}" destId="{58A008E0-9F02-4ECA-85F8-90E4B86794D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99FEE-C020-40CE-9654-E639D5DEA2AD}">
      <dsp:nvSpPr>
        <dsp:cNvPr id="0" name=""/>
        <dsp:cNvSpPr/>
      </dsp:nvSpPr>
      <dsp:spPr>
        <a:xfrm>
          <a:off x="0" y="298402"/>
          <a:ext cx="876118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Print() </a:t>
          </a:r>
          <a:r>
            <a:rPr lang="en-US" sz="2800" kern="1200" dirty="0" smtClean="0"/>
            <a:t>: Print is used to output data to console</a:t>
          </a:r>
          <a:endParaRPr lang="en-US" sz="2800" kern="1200" dirty="0"/>
        </a:p>
      </dsp:txBody>
      <dsp:txXfrm>
        <a:off x="59399" y="357801"/>
        <a:ext cx="8642387" cy="1098002"/>
      </dsp:txXfrm>
    </dsp:sp>
    <dsp:sp modelId="{564EE38F-BC6E-4BB8-BA36-F8A851F86505}">
      <dsp:nvSpPr>
        <dsp:cNvPr id="0" name=""/>
        <dsp:cNvSpPr/>
      </dsp:nvSpPr>
      <dsp:spPr>
        <a:xfrm>
          <a:off x="0" y="1515202"/>
          <a:ext cx="8761185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6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Eg: print(“Hello World”)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Print(</a:t>
          </a:r>
          <a:r>
            <a:rPr lang="en-US" sz="1600" kern="1200" dirty="0" err="1" smtClean="0"/>
            <a:t>a+b</a:t>
          </a:r>
          <a:r>
            <a:rPr lang="en-US" sz="1600" kern="1200" dirty="0" smtClean="0"/>
            <a:t>+”variables”) or print(</a:t>
          </a:r>
          <a:r>
            <a:rPr lang="en-US" sz="1600" kern="1200" dirty="0" err="1" smtClean="0"/>
            <a:t>a,b,”Variables</a:t>
          </a:r>
          <a:r>
            <a:rPr lang="en-US" sz="1600" kern="1200" dirty="0" smtClean="0"/>
            <a:t>”)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Print(“C style print %s”%</a:t>
          </a:r>
          <a:r>
            <a:rPr lang="en-US" sz="1600" kern="1200" dirty="0" err="1" smtClean="0"/>
            <a:t>var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Print(“</a:t>
          </a:r>
          <a:r>
            <a:rPr lang="en-US" sz="1600" kern="1200" dirty="0" err="1" smtClean="0"/>
            <a:t>toBePrinted</a:t>
          </a:r>
          <a:r>
            <a:rPr lang="en-US" sz="1600" kern="1200" dirty="0" smtClean="0"/>
            <a:t>”,end = “ ”) will add space instead of newline after every print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1515202"/>
        <a:ext cx="8761185" cy="1311862"/>
      </dsp:txXfrm>
    </dsp:sp>
    <dsp:sp modelId="{0623EE68-79FB-4251-9FEC-C23E5069C361}">
      <dsp:nvSpPr>
        <dsp:cNvPr id="0" name=""/>
        <dsp:cNvSpPr/>
      </dsp:nvSpPr>
      <dsp:spPr>
        <a:xfrm>
          <a:off x="0" y="2827064"/>
          <a:ext cx="876118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Input(): </a:t>
          </a:r>
          <a:r>
            <a:rPr lang="en-US" sz="2400" kern="1200" dirty="0" smtClean="0"/>
            <a:t>Input is used to take string input from the console</a:t>
          </a:r>
          <a:endParaRPr lang="en-US" sz="2400" kern="1200" dirty="0"/>
        </a:p>
      </dsp:txBody>
      <dsp:txXfrm>
        <a:off x="59399" y="2886463"/>
        <a:ext cx="8642387" cy="1098002"/>
      </dsp:txXfrm>
    </dsp:sp>
    <dsp:sp modelId="{DDB2B987-A535-4A9F-B85A-5F52F6733F28}">
      <dsp:nvSpPr>
        <dsp:cNvPr id="0" name=""/>
        <dsp:cNvSpPr/>
      </dsp:nvSpPr>
      <dsp:spPr>
        <a:xfrm>
          <a:off x="0" y="4043864"/>
          <a:ext cx="876118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dirty="0" smtClean="0"/>
            <a:t>Syntax</a:t>
          </a:r>
          <a:r>
            <a:rPr lang="en-US" sz="1800" kern="1200" dirty="0" smtClean="0"/>
            <a:t>: </a:t>
          </a:r>
          <a:r>
            <a:rPr lang="en-US" sz="1800" kern="1200" dirty="0" err="1" smtClean="0"/>
            <a:t>myData</a:t>
          </a:r>
          <a:r>
            <a:rPr lang="en-US" sz="1800" kern="1200" dirty="0" smtClean="0"/>
            <a:t> = input(“prompt”)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Eg: </a:t>
          </a:r>
          <a:r>
            <a:rPr lang="en-US" sz="1800" kern="1200" dirty="0" err="1" smtClean="0"/>
            <a:t>myName</a:t>
          </a:r>
          <a:r>
            <a:rPr lang="en-US" sz="1800" kern="1200" dirty="0" smtClean="0"/>
            <a:t> = input(“Please enter your name”)</a:t>
          </a:r>
          <a:endParaRPr lang="en-US" sz="1800" kern="1200" dirty="0"/>
        </a:p>
      </dsp:txBody>
      <dsp:txXfrm>
        <a:off x="0" y="4043864"/>
        <a:ext cx="8761185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88DFD-6090-4685-B7AE-DFF8CABA46AE}">
      <dsp:nvSpPr>
        <dsp:cNvPr id="0" name=""/>
        <dsp:cNvSpPr/>
      </dsp:nvSpPr>
      <dsp:spPr>
        <a:xfrm>
          <a:off x="308218" y="51138"/>
          <a:ext cx="2127715" cy="4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Lists</a:t>
          </a:r>
          <a:endParaRPr lang="en-US" sz="1900" kern="1200" dirty="0"/>
        </a:p>
      </dsp:txBody>
      <dsp:txXfrm>
        <a:off x="330215" y="73135"/>
        <a:ext cx="2083721" cy="406620"/>
      </dsp:txXfrm>
    </dsp:sp>
    <dsp:sp modelId="{A6C87BEC-2A94-4607-8944-A58E05D9AFCB}">
      <dsp:nvSpPr>
        <dsp:cNvPr id="0" name=""/>
        <dsp:cNvSpPr/>
      </dsp:nvSpPr>
      <dsp:spPr>
        <a:xfrm>
          <a:off x="0" y="482468"/>
          <a:ext cx="9104086" cy="67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List is collection of elements of multiple data types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They are ordered, changeable and allow duplicate data</a:t>
          </a:r>
          <a:endParaRPr lang="en-US" sz="1500" kern="1200" dirty="0"/>
        </a:p>
      </dsp:txBody>
      <dsp:txXfrm>
        <a:off x="0" y="482468"/>
        <a:ext cx="9104086" cy="671525"/>
      </dsp:txXfrm>
    </dsp:sp>
    <dsp:sp modelId="{2B7CC9F1-2236-4A70-90A5-DF4F4B2A7E32}">
      <dsp:nvSpPr>
        <dsp:cNvPr id="0" name=""/>
        <dsp:cNvSpPr/>
      </dsp:nvSpPr>
      <dsp:spPr>
        <a:xfrm>
          <a:off x="267842" y="1360908"/>
          <a:ext cx="2402022" cy="451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Dictionary</a:t>
          </a:r>
          <a:endParaRPr lang="en-US" sz="1900" kern="1200" dirty="0"/>
        </a:p>
      </dsp:txBody>
      <dsp:txXfrm>
        <a:off x="289904" y="1382970"/>
        <a:ext cx="2357898" cy="407814"/>
      </dsp:txXfrm>
    </dsp:sp>
    <dsp:sp modelId="{6624F5A8-0EA7-42FE-BFE9-23511CB9C4FF}">
      <dsp:nvSpPr>
        <dsp:cNvPr id="0" name=""/>
        <dsp:cNvSpPr/>
      </dsp:nvSpPr>
      <dsp:spPr>
        <a:xfrm>
          <a:off x="0" y="1787292"/>
          <a:ext cx="9104086" cy="74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Dictionary is collection of key value pairs of multiple datatypes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They are unordered, and do not allow duplication of data</a:t>
          </a:r>
          <a:endParaRPr lang="en-US" sz="1500" kern="1200" dirty="0"/>
        </a:p>
      </dsp:txBody>
      <dsp:txXfrm>
        <a:off x="0" y="1787292"/>
        <a:ext cx="9104086" cy="746746"/>
      </dsp:txXfrm>
    </dsp:sp>
    <dsp:sp modelId="{2392C761-2288-42F7-9971-A54F06445DD3}">
      <dsp:nvSpPr>
        <dsp:cNvPr id="0" name=""/>
        <dsp:cNvSpPr/>
      </dsp:nvSpPr>
      <dsp:spPr>
        <a:xfrm>
          <a:off x="271074" y="2611282"/>
          <a:ext cx="2373162" cy="537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Set</a:t>
          </a:r>
          <a:endParaRPr lang="en-US" sz="1900" kern="1200" dirty="0"/>
        </a:p>
      </dsp:txBody>
      <dsp:txXfrm>
        <a:off x="297296" y="2637504"/>
        <a:ext cx="2320718" cy="484715"/>
      </dsp:txXfrm>
    </dsp:sp>
    <dsp:sp modelId="{1DE5BBB3-2273-4070-A0F7-4B026D925310}">
      <dsp:nvSpPr>
        <dsp:cNvPr id="0" name=""/>
        <dsp:cNvSpPr/>
      </dsp:nvSpPr>
      <dsp:spPr>
        <a:xfrm>
          <a:off x="0" y="3136515"/>
          <a:ext cx="9104086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Set is collection of unordered, unindexed elements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It </a:t>
          </a:r>
          <a:r>
            <a:rPr lang="en-US" sz="1500" kern="1200" dirty="0" err="1" smtClean="0"/>
            <a:t>doesnot</a:t>
          </a:r>
          <a:r>
            <a:rPr lang="en-US" sz="1500" kern="1200" dirty="0" smtClean="0"/>
            <a:t> allow duplicate elements</a:t>
          </a:r>
          <a:endParaRPr lang="en-US" sz="1500" kern="1200" dirty="0"/>
        </a:p>
      </dsp:txBody>
      <dsp:txXfrm>
        <a:off x="0" y="3136515"/>
        <a:ext cx="9104086" cy="1340325"/>
      </dsp:txXfrm>
    </dsp:sp>
    <dsp:sp modelId="{C90E58D3-9CAD-4882-B1EA-B785BF6EF145}">
      <dsp:nvSpPr>
        <dsp:cNvPr id="0" name=""/>
        <dsp:cNvSpPr/>
      </dsp:nvSpPr>
      <dsp:spPr>
        <a:xfrm>
          <a:off x="278129" y="4224870"/>
          <a:ext cx="2055156" cy="4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Tuple</a:t>
          </a:r>
          <a:endParaRPr lang="en-US" sz="1900" kern="1200" dirty="0"/>
        </a:p>
      </dsp:txBody>
      <dsp:txXfrm>
        <a:off x="301504" y="4248245"/>
        <a:ext cx="2008406" cy="432089"/>
      </dsp:txXfrm>
    </dsp:sp>
    <dsp:sp modelId="{9787CA5F-DD77-456B-B71C-5281F2ABC09F}">
      <dsp:nvSpPr>
        <dsp:cNvPr id="0" name=""/>
        <dsp:cNvSpPr/>
      </dsp:nvSpPr>
      <dsp:spPr>
        <a:xfrm>
          <a:off x="0" y="4692372"/>
          <a:ext cx="9104086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0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A tuple is ordered, allows duplicate members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It is immutable, no elements can be added or modified</a:t>
          </a:r>
          <a:endParaRPr lang="en-US" sz="1500" kern="1200" dirty="0"/>
        </a:p>
      </dsp:txBody>
      <dsp:txXfrm>
        <a:off x="0" y="4692372"/>
        <a:ext cx="9104086" cy="1340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62403-13B0-4D1A-A93C-F3E334087172}">
      <dsp:nvSpPr>
        <dsp:cNvPr id="0" name=""/>
        <dsp:cNvSpPr/>
      </dsp:nvSpPr>
      <dsp:spPr>
        <a:xfrm>
          <a:off x="992171" y="194"/>
          <a:ext cx="4167905" cy="2500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Continue: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The execution continues from next iteration of outer most loop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Statements below continue are not executed</a:t>
          </a:r>
          <a:endParaRPr lang="en-US" sz="1800" b="1" kern="1200" dirty="0"/>
        </a:p>
      </dsp:txBody>
      <dsp:txXfrm>
        <a:off x="992171" y="194"/>
        <a:ext cx="4167905" cy="2500743"/>
      </dsp:txXfrm>
    </dsp:sp>
    <dsp:sp modelId="{54815A2C-EA9A-454E-A84F-E7AF58879A02}">
      <dsp:nvSpPr>
        <dsp:cNvPr id="0" name=""/>
        <dsp:cNvSpPr/>
      </dsp:nvSpPr>
      <dsp:spPr>
        <a:xfrm>
          <a:off x="6359099" y="70515"/>
          <a:ext cx="4167905" cy="2500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Break: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Breaks execution of outermost loop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Statements below break are not executed</a:t>
          </a:r>
          <a:endParaRPr lang="en-US" sz="1800" b="1" kern="1200" dirty="0"/>
        </a:p>
      </dsp:txBody>
      <dsp:txXfrm>
        <a:off x="6359099" y="70515"/>
        <a:ext cx="4167905" cy="2500743"/>
      </dsp:txXfrm>
    </dsp:sp>
    <dsp:sp modelId="{134D37B6-B253-46F1-9A5D-9B00B8ED689B}">
      <dsp:nvSpPr>
        <dsp:cNvPr id="0" name=""/>
        <dsp:cNvSpPr/>
      </dsp:nvSpPr>
      <dsp:spPr>
        <a:xfrm>
          <a:off x="3284519" y="2917728"/>
          <a:ext cx="4167905" cy="2500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Else: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Used along with loops(also used for IF) in case the condition evaluates false or the iterations are exhausted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Statements in else do not execute in case of Break encountered in preceding loop</a:t>
          </a:r>
        </a:p>
      </dsp:txBody>
      <dsp:txXfrm>
        <a:off x="3284519" y="2917728"/>
        <a:ext cx="4167905" cy="2500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FE56-C8EE-4D35-9A59-4AB7A191F657}">
      <dsp:nvSpPr>
        <dsp:cNvPr id="0" name=""/>
        <dsp:cNvSpPr/>
      </dsp:nvSpPr>
      <dsp:spPr>
        <a:xfrm>
          <a:off x="0" y="28151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Id()</a:t>
          </a:r>
          <a:endParaRPr lang="en-US" sz="3100" kern="1200" dirty="0"/>
        </a:p>
      </dsp:txBody>
      <dsp:txXfrm>
        <a:off x="0" y="281513"/>
        <a:ext cx="1863725" cy="613800"/>
      </dsp:txXfrm>
    </dsp:sp>
    <dsp:sp modelId="{DB868647-CC59-4561-A84F-B135ACC80967}">
      <dsp:nvSpPr>
        <dsp:cNvPr id="0" name=""/>
        <dsp:cNvSpPr/>
      </dsp:nvSpPr>
      <dsp:spPr>
        <a:xfrm>
          <a:off x="1863724" y="5133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8CA64-7A71-4EF7-982F-2264FAC4C70D}">
      <dsp:nvSpPr>
        <dsp:cNvPr id="0" name=""/>
        <dsp:cNvSpPr/>
      </dsp:nvSpPr>
      <dsp:spPr>
        <a:xfrm>
          <a:off x="2385567" y="5133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Returns address of object in Memory</a:t>
          </a:r>
          <a:endParaRPr lang="en-US" sz="3100" kern="1200" dirty="0"/>
        </a:p>
      </dsp:txBody>
      <dsp:txXfrm>
        <a:off x="2385567" y="51338"/>
        <a:ext cx="5069332" cy="1074150"/>
      </dsp:txXfrm>
    </dsp:sp>
    <dsp:sp modelId="{EF5D361A-30BB-41BD-A4AC-1EB793975834}">
      <dsp:nvSpPr>
        <dsp:cNvPr id="0" name=""/>
        <dsp:cNvSpPr/>
      </dsp:nvSpPr>
      <dsp:spPr>
        <a:xfrm>
          <a:off x="0" y="146726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Type()</a:t>
          </a:r>
          <a:endParaRPr lang="en-US" sz="3100" kern="1200" dirty="0"/>
        </a:p>
      </dsp:txBody>
      <dsp:txXfrm>
        <a:off x="0" y="1467263"/>
        <a:ext cx="1863725" cy="613800"/>
      </dsp:txXfrm>
    </dsp:sp>
    <dsp:sp modelId="{E5BEE8DC-3E30-4C22-BA5D-FD8268AFF7C3}">
      <dsp:nvSpPr>
        <dsp:cNvPr id="0" name=""/>
        <dsp:cNvSpPr/>
      </dsp:nvSpPr>
      <dsp:spPr>
        <a:xfrm>
          <a:off x="1863724" y="123708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F2FA4-A9DF-45DD-B499-B6EB02BC4417}">
      <dsp:nvSpPr>
        <dsp:cNvPr id="0" name=""/>
        <dsp:cNvSpPr/>
      </dsp:nvSpPr>
      <dsp:spPr>
        <a:xfrm>
          <a:off x="2385567" y="123708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Returns the datatype of object</a:t>
          </a:r>
          <a:endParaRPr lang="en-US" sz="3100" kern="1200" dirty="0"/>
        </a:p>
      </dsp:txBody>
      <dsp:txXfrm>
        <a:off x="2385567" y="1237088"/>
        <a:ext cx="5069332" cy="1074150"/>
      </dsp:txXfrm>
    </dsp:sp>
    <dsp:sp modelId="{3400F948-7DE4-418C-8653-20B7A8563DD2}">
      <dsp:nvSpPr>
        <dsp:cNvPr id="0" name=""/>
        <dsp:cNvSpPr/>
      </dsp:nvSpPr>
      <dsp:spPr>
        <a:xfrm>
          <a:off x="0" y="265301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Help()</a:t>
          </a:r>
          <a:endParaRPr lang="en-US" sz="3100" kern="1200" dirty="0"/>
        </a:p>
      </dsp:txBody>
      <dsp:txXfrm>
        <a:off x="0" y="2653013"/>
        <a:ext cx="1863725" cy="613800"/>
      </dsp:txXfrm>
    </dsp:sp>
    <dsp:sp modelId="{209E58FD-98E0-4623-82E4-6EC01401FA4F}">
      <dsp:nvSpPr>
        <dsp:cNvPr id="0" name=""/>
        <dsp:cNvSpPr/>
      </dsp:nvSpPr>
      <dsp:spPr>
        <a:xfrm>
          <a:off x="1863724" y="242283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AB3BB-0D19-48EC-8367-C6365A87F202}">
      <dsp:nvSpPr>
        <dsp:cNvPr id="0" name=""/>
        <dsp:cNvSpPr/>
      </dsp:nvSpPr>
      <dsp:spPr>
        <a:xfrm>
          <a:off x="2385567" y="242283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Invokes built in system help</a:t>
          </a:r>
          <a:endParaRPr lang="en-US" sz="3100" kern="1200" dirty="0"/>
        </a:p>
      </dsp:txBody>
      <dsp:txXfrm>
        <a:off x="2385567" y="2422838"/>
        <a:ext cx="5069332" cy="1074150"/>
      </dsp:txXfrm>
    </dsp:sp>
    <dsp:sp modelId="{FC9A5F5C-95CD-444A-AEBE-6A183D56AA17}">
      <dsp:nvSpPr>
        <dsp:cNvPr id="0" name=""/>
        <dsp:cNvSpPr/>
      </dsp:nvSpPr>
      <dsp:spPr>
        <a:xfrm>
          <a:off x="0" y="3838763"/>
          <a:ext cx="186372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Dir()</a:t>
          </a:r>
          <a:endParaRPr lang="en-US" sz="3100" kern="1200" dirty="0"/>
        </a:p>
      </dsp:txBody>
      <dsp:txXfrm>
        <a:off x="0" y="3838763"/>
        <a:ext cx="1863725" cy="613800"/>
      </dsp:txXfrm>
    </dsp:sp>
    <dsp:sp modelId="{C2C5969C-6A1F-4D73-BB00-AAEFC4A46C88}">
      <dsp:nvSpPr>
        <dsp:cNvPr id="0" name=""/>
        <dsp:cNvSpPr/>
      </dsp:nvSpPr>
      <dsp:spPr>
        <a:xfrm>
          <a:off x="1863724" y="3608588"/>
          <a:ext cx="372745" cy="1074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008E0-9F02-4ECA-85F8-90E4B86794D5}">
      <dsp:nvSpPr>
        <dsp:cNvPr id="0" name=""/>
        <dsp:cNvSpPr/>
      </dsp:nvSpPr>
      <dsp:spPr>
        <a:xfrm>
          <a:off x="2385567" y="3608588"/>
          <a:ext cx="506933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Returns attributes of object</a:t>
          </a:r>
          <a:endParaRPr lang="en-US" sz="3100" kern="1200" dirty="0"/>
        </a:p>
      </dsp:txBody>
      <dsp:txXfrm>
        <a:off x="2385567" y="3608588"/>
        <a:ext cx="5069332" cy="107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96A55-1E20-4084-922D-703F4B5080E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8000F-F55C-41BA-ACB9-CAB6A6D47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8000F-F55C-41BA-ACB9-CAB6A6D479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8000F-F55C-41BA-ACB9-CAB6A6D479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26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51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8FEA-78DF-4B0D-B9DB-EA4B7DAB7EC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0987" y="3575957"/>
            <a:ext cx="323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21" y="1693647"/>
            <a:ext cx="6351557" cy="1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identifier for data. It is basically a memory location that can have value change during program execution</a:t>
            </a:r>
          </a:p>
          <a:p>
            <a:r>
              <a:rPr lang="en-US" dirty="0" smtClean="0"/>
              <a:t>There is no declaration of variable</a:t>
            </a:r>
          </a:p>
          <a:p>
            <a:r>
              <a:rPr lang="en-US" dirty="0" smtClean="0"/>
              <a:t>The datatype of variable can change during program execution</a:t>
            </a:r>
          </a:p>
          <a:p>
            <a:r>
              <a:rPr lang="en-US" dirty="0" smtClean="0"/>
              <a:t>Datatypes: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7151"/>
              </p:ext>
            </p:extLst>
          </p:nvPr>
        </p:nvGraphicFramePr>
        <p:xfrm>
          <a:off x="1150258" y="4100975"/>
          <a:ext cx="4064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138962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866005"/>
                    </a:ext>
                  </a:extLst>
                </a:gridCol>
              </a:tblGrid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76778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36529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3+2i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02635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75093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‘Bosch’ or “Bosch”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25319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8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4717"/>
            <a:ext cx="10058400" cy="1450757"/>
          </a:xfrm>
        </p:spPr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\ to print </a:t>
            </a:r>
            <a:r>
              <a:rPr lang="en-US" dirty="0" smtClean="0"/>
              <a:t>quote inside string. Eg: print(“this example\””) will print </a:t>
            </a:r>
            <a:r>
              <a:rPr lang="en-US" b="1" dirty="0" smtClean="0"/>
              <a:t>This example”</a:t>
            </a:r>
          </a:p>
          <a:p>
            <a:r>
              <a:rPr lang="en-US" dirty="0" smtClean="0"/>
              <a:t>To print a raw string(string without any escape sequence or any special characteristics, use ‘r’ before the string. Eg: print(</a:t>
            </a:r>
            <a:r>
              <a:rPr lang="en-US" dirty="0" err="1" smtClean="0"/>
              <a:t>r”escape</a:t>
            </a:r>
            <a:r>
              <a:rPr lang="en-US" dirty="0" smtClean="0"/>
              <a:t> like \n will not print a new line”)</a:t>
            </a:r>
          </a:p>
          <a:p>
            <a:r>
              <a:rPr lang="en-US" dirty="0"/>
              <a:t>Use 4-space indentation, and no tabs</a:t>
            </a:r>
            <a:r>
              <a:rPr lang="en-US" dirty="0" smtClean="0"/>
              <a:t>.</a:t>
            </a:r>
          </a:p>
          <a:p>
            <a:r>
              <a:rPr lang="en-US" dirty="0"/>
              <a:t>Wrap lines so that they don’t exceed 79 characters.</a:t>
            </a:r>
          </a:p>
          <a:p>
            <a:r>
              <a:rPr lang="en-US" dirty="0"/>
              <a:t>Use blank lines to separate functions and classes, and larger blocks of code inside functions</a:t>
            </a:r>
            <a:r>
              <a:rPr lang="en-US" dirty="0" smtClean="0"/>
              <a:t>.</a:t>
            </a:r>
          </a:p>
          <a:p>
            <a:r>
              <a:rPr lang="en-US" dirty="0"/>
              <a:t>When possible, put comments on a line of their own</a:t>
            </a:r>
            <a:r>
              <a:rPr lang="en-US" dirty="0" smtClean="0"/>
              <a:t>.</a:t>
            </a:r>
          </a:p>
          <a:p>
            <a:r>
              <a:rPr lang="en-US" dirty="0"/>
              <a:t>Name your classes and functions consistently; the convention is to use </a:t>
            </a:r>
            <a:r>
              <a:rPr lang="en-US" dirty="0" err="1"/>
              <a:t>CamelCase</a:t>
            </a:r>
            <a:r>
              <a:rPr lang="en-US" dirty="0"/>
              <a:t> for classes and </a:t>
            </a:r>
            <a:r>
              <a:rPr lang="en-US" dirty="0" err="1"/>
              <a:t>lower_case_with_underscores</a:t>
            </a:r>
            <a:r>
              <a:rPr lang="en-US" dirty="0"/>
              <a:t> for functions and methods. Always use self as the name for the first method argument (see A First Look at Classes for more on classes and methods).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147810"/>
            <a:ext cx="10058400" cy="456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50418"/>
              </p:ext>
            </p:extLst>
          </p:nvPr>
        </p:nvGraphicFramePr>
        <p:xfrm>
          <a:off x="574450" y="1069521"/>
          <a:ext cx="10058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80">
                  <a:extLst>
                    <a:ext uri="{9D8B030D-6E8A-4147-A177-3AD203B41FA5}">
                      <a16:colId xmlns:a16="http://schemas.microsoft.com/office/drawing/2014/main" val="3505426656"/>
                    </a:ext>
                  </a:extLst>
                </a:gridCol>
                <a:gridCol w="5320620">
                  <a:extLst>
                    <a:ext uri="{9D8B030D-6E8A-4147-A177-3AD203B41FA5}">
                      <a16:colId xmlns:a16="http://schemas.microsoft.com/office/drawing/2014/main" val="36807176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1584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Additive operator</a:t>
                      </a:r>
                      <a:r>
                        <a:rPr lang="en-US" b="1" baseline="0" dirty="0" smtClean="0"/>
                        <a:t> (can be used for string)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5+3,</a:t>
                      </a:r>
                      <a:r>
                        <a:rPr lang="en-US" b="1" baseline="0" dirty="0" smtClean="0"/>
                        <a:t> ‘</a:t>
                      </a:r>
                      <a:r>
                        <a:rPr lang="en-US" b="1" baseline="0" dirty="0" err="1" smtClean="0"/>
                        <a:t>a’+’b</a:t>
                      </a:r>
                      <a:r>
                        <a:rPr lang="en-US" b="1" baseline="0" dirty="0" smtClean="0"/>
                        <a:t>’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6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Subtraction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232-942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Multiplication(can be used</a:t>
                      </a:r>
                      <a:r>
                        <a:rPr lang="en-US" b="1" baseline="0" dirty="0" smtClean="0"/>
                        <a:t> for string)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3*3, ‘a’*3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9/3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4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Truncation 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11//</a:t>
                      </a:r>
                      <a:r>
                        <a:rPr lang="en-US" b="1" baseline="0" dirty="0" smtClean="0"/>
                        <a:t>3 = 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5%2 =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1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Exponentiation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7**2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5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Equals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9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 or &lt;=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</a:t>
                      </a:r>
                      <a:r>
                        <a:rPr lang="en-US" b="1" baseline="0" dirty="0" smtClean="0"/>
                        <a:t> than / Less than equals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 Or &gt;=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than/ greater than</a:t>
                      </a:r>
                      <a:r>
                        <a:rPr lang="en-US" b="1" baseline="0" dirty="0" smtClean="0"/>
                        <a:t> equals to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equal</a:t>
                      </a:r>
                      <a:r>
                        <a:rPr lang="en-US" b="1" baseline="0" dirty="0" smtClean="0"/>
                        <a:t>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2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Similar</a:t>
                      </a:r>
                      <a:r>
                        <a:rPr lang="en-US" b="1" baseline="0" dirty="0" smtClean="0"/>
                        <a:t> to Not equal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Assignment operator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2" y="0"/>
            <a:ext cx="10058400" cy="831904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10432"/>
              </p:ext>
            </p:extLst>
          </p:nvPr>
        </p:nvGraphicFramePr>
        <p:xfrm>
          <a:off x="468314" y="742098"/>
          <a:ext cx="10512650" cy="543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27">
                  <a:extLst>
                    <a:ext uri="{9D8B030D-6E8A-4147-A177-3AD203B41FA5}">
                      <a16:colId xmlns:a16="http://schemas.microsoft.com/office/drawing/2014/main" val="3505426656"/>
                    </a:ext>
                  </a:extLst>
                </a:gridCol>
                <a:gridCol w="5560906">
                  <a:extLst>
                    <a:ext uri="{9D8B030D-6E8A-4147-A177-3AD203B41FA5}">
                      <a16:colId xmlns:a16="http://schemas.microsoft.com/office/drawing/2014/main" val="3680717657"/>
                    </a:ext>
                  </a:extLst>
                </a:gridCol>
                <a:gridCol w="3504217">
                  <a:extLst>
                    <a:ext uri="{9D8B030D-6E8A-4147-A177-3AD203B41FA5}">
                      <a16:colId xmlns:a16="http://schemas.microsoft.com/office/drawing/2014/main" val="2715844025"/>
                    </a:ext>
                  </a:extLst>
                </a:gridCol>
              </a:tblGrid>
              <a:tr h="32425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8643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</a:t>
                      </a:r>
                      <a:r>
                        <a:rPr lang="en-US" sz="1400" b="1" baseline="0" dirty="0" smtClean="0"/>
                        <a:t> and 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C+=a same as c=</a:t>
                      </a:r>
                      <a:r>
                        <a:rPr lang="en-US" sz="1400" b="1" dirty="0" err="1" smtClean="0"/>
                        <a:t>c+a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60257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-=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Subtraction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C-=a same as c=c-a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9320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*=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Multiplication(can be used</a:t>
                      </a:r>
                      <a:r>
                        <a:rPr lang="en-US" sz="1400" b="1" baseline="0" dirty="0" smtClean="0"/>
                        <a:t> for string)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C*=a same as c=c*a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56610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/=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Division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C/=a same as c=c/a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40929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//=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Truncation division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C//=a same as c=c//a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3502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%=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Modulus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C%=a same as c=</a:t>
                      </a:r>
                      <a:r>
                        <a:rPr lang="en-US" sz="1400" b="1" dirty="0" err="1" smtClean="0"/>
                        <a:t>c%a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16011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**=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Exponentiation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C**=a same as c=c**a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58182"/>
                  </a:ext>
                </a:extLst>
              </a:tr>
              <a:tr h="3119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And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98323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89323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4801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true if variable found in sequence else 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20505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 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Reverse operation of 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7297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Assignment operator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5768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</a:t>
                      </a:r>
                      <a:r>
                        <a:rPr lang="en-US" sz="1400" b="1" baseline="0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 true if</a:t>
                      </a:r>
                      <a:r>
                        <a:rPr lang="en-US" sz="1400" b="1" baseline="0" dirty="0" smtClean="0"/>
                        <a:t> variables on either side of operator referring to same object else 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28976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Reverse operation of Is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5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978" y="116341"/>
            <a:ext cx="10058400" cy="504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Structures and special types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8203699"/>
              </p:ext>
            </p:extLst>
          </p:nvPr>
        </p:nvGraphicFramePr>
        <p:xfrm>
          <a:off x="897164" y="776816"/>
          <a:ext cx="9104086" cy="608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637" y="169545"/>
            <a:ext cx="1309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Lists</a:t>
            </a:r>
            <a:endParaRPr lang="en-US" sz="4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823" y="1092875"/>
            <a:ext cx="6651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Lists store data in indexed format.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list can store another list, string, numbers  or another dictionary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General syntax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err="1" smtClean="0"/>
              <a:t>Lst_name</a:t>
            </a:r>
            <a:r>
              <a:rPr lang="en-US" dirty="0" smtClean="0"/>
              <a:t> = [] ; to declare an empty list</a:t>
            </a:r>
          </a:p>
          <a:p>
            <a:r>
              <a:rPr lang="en-US" dirty="0" smtClean="0"/>
              <a:t>				Lst2= [1,’2’,’a’,’sampleString’]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Useful methods for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17427"/>
              </p:ext>
            </p:extLst>
          </p:nvPr>
        </p:nvGraphicFramePr>
        <p:xfrm>
          <a:off x="372823" y="2876718"/>
          <a:ext cx="90707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.append(element)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an element</a:t>
                      </a:r>
                      <a:r>
                        <a:rPr lang="en-US" baseline="0" dirty="0" smtClean="0"/>
                        <a:t> to end of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.extend(lst2)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elements of list to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.insert (index, 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element to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.count(element)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occurrence of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.pop(index)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and removes element at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.reverse()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US" dirty="0" smtClean="0"/>
                        <a:t>.sort(key</a:t>
                      </a:r>
                      <a:r>
                        <a:rPr lang="en-US" baseline="0" dirty="0" smtClean="0"/>
                        <a:t> = None, reverse = False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list according to key function and reverse</a:t>
                      </a:r>
                      <a:r>
                        <a:rPr lang="en-US" baseline="0" dirty="0" smtClean="0"/>
                        <a:t> False means 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15727" y="475706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del a[0</a:t>
            </a:r>
            <a:r>
              <a:rPr lang="en-US" sz="1600" dirty="0" smtClean="0"/>
              <a:t>] </a:t>
            </a:r>
            <a:r>
              <a:rPr lang="en-US" sz="1600" dirty="0"/>
              <a:t>also same as .pop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but </a:t>
            </a:r>
            <a:r>
              <a:rPr lang="en-US" sz="1600" dirty="0" err="1"/>
              <a:t>doesnot</a:t>
            </a:r>
            <a:r>
              <a:rPr lang="en-US" sz="1600" dirty="0"/>
              <a:t>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79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17" y="537794"/>
            <a:ext cx="994214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List comprehensions:</a:t>
            </a:r>
          </a:p>
          <a:p>
            <a:endParaRPr lang="en-US" sz="2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Lst1 = [x for x in range(5)]</a:t>
            </a:r>
          </a:p>
          <a:p>
            <a:r>
              <a:rPr lang="en-US" dirty="0" smtClean="0"/>
              <a:t>    Which will assign lst1 [0,1,2,3,4,5]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lst1 = [(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for x in </a:t>
            </a:r>
            <a:r>
              <a:rPr lang="en-US" dirty="0" smtClean="0"/>
              <a:t>range(2) </a:t>
            </a:r>
            <a:r>
              <a:rPr lang="en-US" dirty="0"/>
              <a:t>for y in </a:t>
            </a:r>
            <a:r>
              <a:rPr lang="en-US" dirty="0" smtClean="0"/>
              <a:t>range(2) if </a:t>
            </a:r>
            <a:r>
              <a:rPr lang="en-US" dirty="0"/>
              <a:t>x!=</a:t>
            </a:r>
            <a:r>
              <a:rPr lang="en-US" dirty="0" smtClean="0"/>
              <a:t>y]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	Here both x and y are assigned with values from 0 to 1 and compare for equality, if not </a:t>
            </a:r>
          </a:p>
          <a:p>
            <a:r>
              <a:rPr lang="en-US" dirty="0"/>
              <a:t>	</a:t>
            </a:r>
            <a:r>
              <a:rPr lang="en-US" dirty="0" smtClean="0"/>
              <a:t>equal, then tuple is assigned </a:t>
            </a:r>
            <a:endParaRPr lang="en-US" dirty="0"/>
          </a:p>
          <a:p>
            <a:r>
              <a:rPr lang="en-US" dirty="0" smtClean="0"/>
              <a:t>	In list, hence lst1 will have [(0,1),(1,0)]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freshfruit = ['  banana', '  loganberry ', 'passion fruit  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 smtClean="0"/>
              <a:t>	[</a:t>
            </a:r>
            <a:r>
              <a:rPr lang="en-US" dirty="0" err="1" smtClean="0"/>
              <a:t>weapon.strip</a:t>
            </a:r>
            <a:r>
              <a:rPr lang="en-US" dirty="0"/>
              <a:t>() for weapon in freshfruit</a:t>
            </a:r>
            <a:r>
              <a:rPr lang="en-US" dirty="0" smtClean="0"/>
              <a:t>] , here for each assignment, a method .strip() is </a:t>
            </a:r>
          </a:p>
          <a:p>
            <a:r>
              <a:rPr lang="en-US" dirty="0"/>
              <a:t>	</a:t>
            </a:r>
            <a:r>
              <a:rPr lang="en-US" dirty="0" smtClean="0"/>
              <a:t>applied and then it is assigned to list.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[(x, x**2) for x in range(6</a:t>
            </a:r>
            <a:r>
              <a:rPr lang="en-US" dirty="0" smtClean="0"/>
              <a:t>)] this will store tuple with squares of numbers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[[row[</a:t>
            </a:r>
            <a:r>
              <a:rPr lang="en-US" dirty="0" err="1"/>
              <a:t>i</a:t>
            </a:r>
            <a:r>
              <a:rPr lang="en-US" dirty="0"/>
              <a:t>] for row in matrix] for </a:t>
            </a:r>
            <a:r>
              <a:rPr lang="en-US" dirty="0" err="1"/>
              <a:t>i</a:t>
            </a:r>
            <a:r>
              <a:rPr lang="en-US" dirty="0"/>
              <a:t> in range(4)] </a:t>
            </a:r>
            <a:r>
              <a:rPr lang="en-US" dirty="0" smtClean="0"/>
              <a:t>will transpose </a:t>
            </a:r>
            <a:r>
              <a:rPr lang="en-US" dirty="0"/>
              <a:t>a list based matrix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1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>
          <a:xfrm rot="10800000">
            <a:off x="2436402" y="4972445"/>
            <a:ext cx="2519319" cy="12991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key value pairs, they are mutable.</a:t>
            </a:r>
          </a:p>
          <a:p>
            <a:r>
              <a:rPr lang="en-US" dirty="0" smtClean="0"/>
              <a:t>The key value is always unique</a:t>
            </a:r>
          </a:p>
          <a:p>
            <a:r>
              <a:rPr lang="en-US" dirty="0" smtClean="0"/>
              <a:t>Key can be number or string, whereas value can be anything possible.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dcn</a:t>
            </a:r>
            <a:r>
              <a:rPr lang="en-US" dirty="0" smtClean="0"/>
              <a:t> = {‘key1’:”value”,key2:value.. And so on}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days = {‘mon’:”</a:t>
            </a:r>
            <a:r>
              <a:rPr lang="en-US" dirty="0" err="1" smtClean="0"/>
              <a:t>monday</a:t>
            </a:r>
            <a:r>
              <a:rPr lang="en-US" dirty="0" smtClean="0"/>
              <a:t>”,”</a:t>
            </a:r>
            <a:r>
              <a:rPr lang="en-US" dirty="0" err="1" smtClean="0"/>
              <a:t>tue</a:t>
            </a:r>
            <a:r>
              <a:rPr lang="en-US" dirty="0" smtClean="0"/>
              <a:t>”:”</a:t>
            </a:r>
            <a:r>
              <a:rPr lang="en-US" dirty="0" err="1" smtClean="0"/>
              <a:t>tuesday</a:t>
            </a:r>
            <a:r>
              <a:rPr lang="en-US" dirty="0" smtClean="0"/>
              <a:t>”}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Iteration over a dictionary essentially iterates over its key list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6401" y="5086621"/>
            <a:ext cx="6096000" cy="8248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Eg:</a:t>
            </a:r>
          </a:p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For key in </a:t>
            </a:r>
            <a:r>
              <a:rPr lang="en-US" sz="1400" dirty="0" smtClean="0">
                <a:solidFill>
                  <a:schemeClr val="bg1"/>
                </a:solidFill>
              </a:rPr>
              <a:t>dcn1:</a:t>
            </a:r>
          </a:p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</a:rPr>
              <a:t>Print</a:t>
            </a:r>
            <a:r>
              <a:rPr lang="en-US" sz="1000" b="1" dirty="0">
                <a:solidFill>
                  <a:schemeClr val="bg1"/>
                </a:solidFill>
              </a:rPr>
              <a:t>(“Key</a:t>
            </a:r>
            <a:r>
              <a:rPr lang="en-US" sz="1000" b="1" dirty="0" smtClean="0">
                <a:solidFill>
                  <a:schemeClr val="bg1"/>
                </a:solidFill>
              </a:rPr>
              <a:t>:”+</a:t>
            </a:r>
            <a:r>
              <a:rPr lang="en-US" sz="1000" b="1" dirty="0" err="1" smtClean="0">
                <a:solidFill>
                  <a:schemeClr val="bg1"/>
                </a:solidFill>
              </a:rPr>
              <a:t>key+”value</a:t>
            </a:r>
            <a:r>
              <a:rPr lang="en-US" sz="1000" b="1" dirty="0" smtClean="0">
                <a:solidFill>
                  <a:schemeClr val="bg1"/>
                </a:solidFill>
              </a:rPr>
              <a:t>:”+dcn1[key])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basic loops; For loop and while loop</a:t>
            </a:r>
          </a:p>
          <a:p>
            <a:r>
              <a:rPr lang="en-US" dirty="0" smtClean="0"/>
              <a:t>While loop syntax: </a:t>
            </a:r>
            <a:r>
              <a:rPr lang="en-US" b="1" dirty="0" smtClean="0"/>
              <a:t>While(condition):</a:t>
            </a:r>
          </a:p>
          <a:p>
            <a:pPr marL="2286000" lvl="5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statements;</a:t>
            </a:r>
          </a:p>
          <a:p>
            <a:r>
              <a:rPr lang="en-US" dirty="0" smtClean="0"/>
              <a:t>For loop  syntax: </a:t>
            </a:r>
            <a:r>
              <a:rPr lang="en-US" b="1" dirty="0" smtClean="0"/>
              <a:t>For i in </a:t>
            </a:r>
            <a:r>
              <a:rPr lang="en-US" b="1" dirty="0" err="1" smtClean="0"/>
              <a:t>iterable</a:t>
            </a:r>
            <a:r>
              <a:rPr lang="en-US" b="1" dirty="0" smtClean="0"/>
              <a:t>:</a:t>
            </a:r>
          </a:p>
          <a:p>
            <a:pPr marL="2286000" lvl="5" indent="0">
              <a:buNone/>
            </a:pPr>
            <a:r>
              <a:rPr lang="en-US" sz="1600" b="1" dirty="0" smtClean="0"/>
              <a:t>Statements;</a:t>
            </a:r>
            <a:endParaRPr lang="en-US" sz="1600" b="1" dirty="0"/>
          </a:p>
        </p:txBody>
      </p:sp>
      <p:sp>
        <p:nvSpPr>
          <p:cNvPr id="4" name="Oval Callout 3"/>
          <p:cNvSpPr/>
          <p:nvPr/>
        </p:nvSpPr>
        <p:spPr>
          <a:xfrm>
            <a:off x="5959929" y="2160589"/>
            <a:ext cx="4498521" cy="2101168"/>
          </a:xfrm>
          <a:prstGeom prst="wedgeEllipseCallout">
            <a:avLst>
              <a:gd name="adj1" fmla="val -78440"/>
              <a:gd name="adj2" fmla="val 2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iterable</a:t>
            </a:r>
            <a:r>
              <a:rPr lang="en-US" dirty="0" smtClean="0"/>
              <a:t> can be range(),List, dictionary, </a:t>
            </a:r>
            <a:r>
              <a:rPr lang="en-US" dirty="0" err="1" smtClean="0"/>
              <a:t>string,tuple</a:t>
            </a:r>
            <a:r>
              <a:rPr lang="en-US" dirty="0" smtClean="0"/>
              <a:t>, set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55" y="232012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Continue Break and Else with loops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27742" y="940101"/>
          <a:ext cx="107369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1556" y="4132593"/>
            <a:ext cx="2336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Eg: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range(0,2):</a:t>
            </a:r>
          </a:p>
          <a:p>
            <a:r>
              <a:rPr lang="en-US" dirty="0"/>
              <a:t>    break</a:t>
            </a:r>
          </a:p>
          <a:p>
            <a:r>
              <a:rPr lang="en-US" dirty="0" err="1"/>
              <a:t>else:print</a:t>
            </a:r>
            <a:r>
              <a:rPr lang="en-US" dirty="0"/>
              <a:t>('outside for')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3116931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Eg: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range(0,2):</a:t>
            </a:r>
          </a:p>
          <a:p>
            <a:r>
              <a:rPr lang="en-US" dirty="0"/>
              <a:t>    </a:t>
            </a:r>
            <a:r>
              <a:rPr lang="en-US" dirty="0" smtClean="0"/>
              <a:t>continue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print</a:t>
            </a:r>
            <a:r>
              <a:rPr lang="en-US" dirty="0"/>
              <a:t>('outside for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smtClean="0"/>
              <a:t>Here print will not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6" y="1862063"/>
            <a:ext cx="1054499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Created by </a:t>
            </a:r>
            <a:r>
              <a:rPr lang="en-US" sz="2800" b="1" dirty="0"/>
              <a:t>Guido van Rossum </a:t>
            </a:r>
            <a:r>
              <a:rPr lang="en-US" sz="2800" dirty="0"/>
              <a:t>and first released in </a:t>
            </a:r>
            <a:r>
              <a:rPr lang="en-US" sz="2800" dirty="0" smtClean="0"/>
              <a:t>1991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Named after circus show Monty Python show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Easy to learn, code is 3-4 times shorter than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It bridges gap between abstract computation and real world             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Open source, object oriented, procedural and functional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Python 3.7.3 being the latest version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5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675"/>
            <a:ext cx="10058400" cy="790575"/>
          </a:xfrm>
        </p:spPr>
        <p:txBody>
          <a:bodyPr/>
          <a:lstStyle/>
          <a:p>
            <a:r>
              <a:rPr lang="en-US" dirty="0" smtClean="0"/>
              <a:t>Basic built-in functions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05402948"/>
              </p:ext>
            </p:extLst>
          </p:nvPr>
        </p:nvGraphicFramePr>
        <p:xfrm>
          <a:off x="1174751" y="1176867"/>
          <a:ext cx="7454900" cy="473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4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088"/>
            <a:ext cx="10058400" cy="773112"/>
          </a:xfrm>
        </p:spPr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3057" y="838200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56748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781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absolute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3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integer</a:t>
                      </a:r>
                      <a:r>
                        <a:rPr lang="en-US" baseline="0" dirty="0" smtClean="0"/>
                        <a:t> to binary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value to bool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complex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dictionary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8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enumeratable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1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floating</a:t>
                      </a:r>
                      <a:r>
                        <a:rPr lang="en-US" baseline="0" dirty="0" smtClean="0"/>
                        <a:t> point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5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s hash value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integer to Hexadecimal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length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iterable</a:t>
                      </a:r>
                      <a:r>
                        <a:rPr lang="en-US" dirty="0" smtClean="0"/>
                        <a:t> for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file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list of number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1692" y="1453242"/>
          <a:ext cx="86214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743">
                  <a:extLst>
                    <a:ext uri="{9D8B030D-6E8A-4147-A177-3AD203B41FA5}">
                      <a16:colId xmlns:a16="http://schemas.microsoft.com/office/drawing/2014/main" val="2330253208"/>
                    </a:ext>
                  </a:extLst>
                </a:gridCol>
                <a:gridCol w="4310743">
                  <a:extLst>
                    <a:ext uri="{9D8B030D-6E8A-4147-A177-3AD203B41FA5}">
                      <a16:colId xmlns:a16="http://schemas.microsoft.com/office/drawing/2014/main" val="1677152985"/>
                    </a:ext>
                  </a:extLst>
                </a:gridCol>
              </a:tblGrid>
              <a:tr h="35572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reversed iterator of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3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slice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python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sorted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7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</a:t>
                      </a:r>
                      <a:r>
                        <a:rPr lang="en-US" dirty="0" err="1" smtClean="0"/>
                        <a:t>typecasted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items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iterable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tuple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an iterator</a:t>
                      </a:r>
                      <a:r>
                        <a:rPr lang="en-US" baseline="0" dirty="0" smtClean="0"/>
                        <a:t> of tuples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min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max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5694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65315"/>
            <a:ext cx="10058400" cy="773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Built 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55" y="140947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Functions are construct used to structure a program.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Useful for replacing repetitive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Sometimes called subroutines and 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body can contain return, and it can be anywhere. The function execution ends with return else it ends </a:t>
            </a:r>
            <a:r>
              <a:rPr lang="en-US" dirty="0" smtClean="0"/>
              <a:t>with end </a:t>
            </a:r>
            <a:r>
              <a:rPr lang="en-US" dirty="0"/>
              <a:t>of function statements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5043" y="3601578"/>
            <a:ext cx="3752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function-name(Parameter list):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statements, i.e. the 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smtClean="0">
                <a:latin typeface="Consolas" panose="020B0609020204030204" pitchFamily="49" charset="0"/>
              </a:rPr>
              <a:t>       [return value]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043" y="3278411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 syntax: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73835" y="4968571"/>
            <a:ext cx="387215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arbitrary(x, y, *more):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 give more parameters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input. More acts like tuple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 smtClean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sumsub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c=0, d=0):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1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latin typeface="Arial" panose="020B0604020202020204" pitchFamily="34" charset="0"/>
              </a:rPr>
              <a:t>  Statements: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Arial Unicode MS"/>
              </a:rPr>
              <a:t>C=0 and d=0 are optional parameters</a:t>
            </a: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043" y="43864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dirty="0" err="1" smtClean="0"/>
              <a:t>secase</a:t>
            </a:r>
            <a:r>
              <a:rPr lang="en-US" b="1" dirty="0" smtClean="0"/>
              <a:t> syntax: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17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special construct used to keep related things together</a:t>
            </a:r>
          </a:p>
          <a:p>
            <a:r>
              <a:rPr lang="en-US" dirty="0"/>
              <a:t>It is like template for creating an object.</a:t>
            </a:r>
          </a:p>
          <a:p>
            <a:r>
              <a:rPr lang="en-US" dirty="0"/>
              <a:t>In object-oriented programming, a </a:t>
            </a:r>
            <a:r>
              <a:rPr lang="en-US" b="1" dirty="0"/>
              <a:t>class</a:t>
            </a:r>
            <a:r>
              <a:rPr lang="en-US" dirty="0"/>
              <a:t> is an extensible program-code-template for creating objects, providing initial values for state (member variables) and implementations of behavior (member functions or methods).</a:t>
            </a:r>
          </a:p>
          <a:p>
            <a:r>
              <a:rPr lang="en-US" dirty="0"/>
              <a:t>Object is an instance of a class</a:t>
            </a:r>
          </a:p>
          <a:p>
            <a:r>
              <a:rPr lang="en-US" dirty="0"/>
              <a:t>Methods are ways to access class and its members</a:t>
            </a:r>
          </a:p>
          <a:p>
            <a:r>
              <a:rPr lang="en-US" dirty="0"/>
              <a:t>Attributes of class are all the variables and members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427" y="1425121"/>
            <a:ext cx="1163955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employee: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phNo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"</a:t>
            </a:r>
            <a:r>
              <a:rPr lang="en-US" dirty="0" err="1">
                <a:latin typeface="Consolas" panose="020B0609020204030204" pitchFamily="49" charset="0"/>
              </a:rPr>
              <a:t>noName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self.empId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noId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self.phNo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noNumber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setDetails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self,n,e,p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noNumber</a:t>
            </a:r>
            <a:r>
              <a:rPr lang="en-US" dirty="0">
                <a:latin typeface="Consolas" panose="020B0609020204030204" pitchFamily="49" charset="0"/>
              </a:rPr>
              <a:t>'):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n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self.empId</a:t>
            </a:r>
            <a:r>
              <a:rPr lang="en-US" dirty="0">
                <a:latin typeface="Consolas" panose="020B0609020204030204" pitchFamily="49" charset="0"/>
              </a:rPr>
              <a:t> = e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self.phNo</a:t>
            </a:r>
            <a:r>
              <a:rPr lang="en-US" dirty="0">
                <a:latin typeface="Consolas" panose="020B0609020204030204" pitchFamily="49" charset="0"/>
              </a:rPr>
              <a:t> = p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getDetails</a:t>
            </a:r>
            <a:r>
              <a:rPr lang="en-US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print("Name: "+self.name,"\</a:t>
            </a:r>
            <a:r>
              <a:rPr lang="en-US" sz="1400" b="1" dirty="0" err="1">
                <a:latin typeface="Consolas" panose="020B0609020204030204" pitchFamily="49" charset="0"/>
              </a:rPr>
              <a:t>nEmpId</a:t>
            </a:r>
            <a:r>
              <a:rPr lang="en-US" sz="1400" b="1" dirty="0">
                <a:latin typeface="Consolas" panose="020B0609020204030204" pitchFamily="49" charset="0"/>
              </a:rPr>
              <a:t> is: ",</a:t>
            </a:r>
            <a:r>
              <a:rPr lang="en-US" sz="1400" b="1" dirty="0" err="1">
                <a:latin typeface="Consolas" panose="020B0609020204030204" pitchFamily="49" charset="0"/>
              </a:rPr>
              <a:t>self.empId</a:t>
            </a:r>
            <a:r>
              <a:rPr lang="en-US" sz="1400" b="1" dirty="0">
                <a:latin typeface="Consolas" panose="020B0609020204030204" pitchFamily="49" charset="0"/>
              </a:rPr>
              <a:t>,"\</a:t>
            </a:r>
            <a:r>
              <a:rPr lang="en-US" sz="1400" b="1" dirty="0" err="1">
                <a:latin typeface="Consolas" panose="020B0609020204030204" pitchFamily="49" charset="0"/>
              </a:rPr>
              <a:t>nPhoneNumber</a:t>
            </a:r>
            <a:r>
              <a:rPr lang="en-US" sz="1400" b="1" dirty="0">
                <a:latin typeface="Consolas" panose="020B0609020204030204" pitchFamily="49" charset="0"/>
              </a:rPr>
              <a:t>: ",</a:t>
            </a:r>
            <a:r>
              <a:rPr lang="en-US" sz="1400" b="1" dirty="0" err="1">
                <a:latin typeface="Consolas" panose="020B0609020204030204" pitchFamily="49" charset="0"/>
              </a:rPr>
              <a:t>self.phNo,end</a:t>
            </a:r>
            <a:r>
              <a:rPr lang="en-US" sz="1400" b="1" dirty="0">
                <a:latin typeface="Consolas" panose="020B0609020204030204" pitchFamily="49" charset="0"/>
              </a:rPr>
              <a:t> = '\n')</a:t>
            </a:r>
          </a:p>
        </p:txBody>
      </p:sp>
    </p:spTree>
    <p:extLst>
      <p:ext uri="{BB962C8B-B14F-4D97-AF65-F5344CB8AC3E}">
        <p14:creationId xmlns:p14="http://schemas.microsoft.com/office/powerpoint/2010/main" val="28699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new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507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emp1 = employee()</a:t>
            </a:r>
          </a:p>
          <a:p>
            <a:r>
              <a:rPr lang="en-US" dirty="0">
                <a:latin typeface="Consolas" panose="020B0609020204030204" pitchFamily="49" charset="0"/>
              </a:rPr>
              <a:t>emp1.setDetails("Anil","1234","12345667")</a:t>
            </a:r>
          </a:p>
          <a:p>
            <a:r>
              <a:rPr lang="en-US" dirty="0">
                <a:latin typeface="Consolas" panose="020B0609020204030204" pitchFamily="49" charset="0"/>
              </a:rPr>
              <a:t>emp1.getDetails()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507" y="360045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0" y="3931408"/>
            <a:ext cx="6090197" cy="15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163807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Beginners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Extensive standard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Portable and extendable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Databases and GUI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Automatic garbage collection for memory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0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1" y="149111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Interpreter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Multiline along with (),[],{} </a:t>
            </a:r>
            <a:r>
              <a:rPr lang="en-US" sz="2800" dirty="0" smtClean="0"/>
              <a:t>braces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Script: first program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Comments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of Tabs(spaces) and Colon(:)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3526971" y="4555672"/>
            <a:ext cx="3306536" cy="15103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ctrl + D to break program execution.</a:t>
            </a:r>
          </a:p>
          <a:p>
            <a:pPr algn="ctr"/>
            <a:r>
              <a:rPr lang="en-US" dirty="0" smtClean="0"/>
              <a:t>It acts as </a:t>
            </a:r>
            <a:r>
              <a:rPr lang="en-US" dirty="0" err="1" smtClean="0"/>
              <a:t>keyboardInterrupt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839788"/>
          </a:xfrm>
        </p:spPr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7788"/>
            <a:ext cx="10058400" cy="4022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Python is interpreter based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interactive mode,</a:t>
            </a:r>
          </a:p>
          <a:p>
            <a:pPr lvl="1"/>
            <a:r>
              <a:rPr lang="en-US" dirty="0" smtClean="0"/>
              <a:t>REPL: Read-evaluate-print-loop</a:t>
            </a:r>
          </a:p>
          <a:p>
            <a:pPr lvl="1"/>
            <a:r>
              <a:rPr lang="en-US" b="1" dirty="0" smtClean="0"/>
              <a:t>i</a:t>
            </a:r>
            <a:r>
              <a:rPr lang="en-US" b="1" dirty="0"/>
              <a:t>. </a:t>
            </a:r>
            <a:r>
              <a:rPr lang="en-US" b="1" dirty="0" err="1"/>
              <a:t>Lexing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smtClean="0"/>
              <a:t>Line of code broken into tokens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ii. </a:t>
            </a:r>
            <a:r>
              <a:rPr lang="en-US" b="1" dirty="0" smtClean="0"/>
              <a:t>Parsing- G</a:t>
            </a:r>
            <a:r>
              <a:rPr lang="en-US" dirty="0" smtClean="0"/>
              <a:t>enerates </a:t>
            </a:r>
            <a:r>
              <a:rPr lang="en-US" dirty="0"/>
              <a:t>a structure, here, an Abstract Syntax Tree, </a:t>
            </a:r>
            <a:r>
              <a:rPr lang="en-US" dirty="0" smtClean="0"/>
              <a:t>for depicting </a:t>
            </a:r>
            <a:r>
              <a:rPr lang="en-US" dirty="0"/>
              <a:t>the relationship between these tokens.</a:t>
            </a:r>
            <a:br>
              <a:rPr lang="en-US" dirty="0"/>
            </a:br>
            <a:r>
              <a:rPr lang="en-US" b="1" dirty="0"/>
              <a:t>iii. Compiling-</a:t>
            </a:r>
            <a:r>
              <a:rPr lang="en-US" dirty="0"/>
              <a:t> The compiler turns this AST into code object(s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b="1" dirty="0" smtClean="0"/>
              <a:t>iv. Interpreting-</a:t>
            </a:r>
            <a:r>
              <a:rPr lang="en-US" dirty="0" smtClean="0"/>
              <a:t> The interpreter executes each code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Offside rule notation for coding used(indentation)</a:t>
            </a:r>
          </a:p>
        </p:txBody>
      </p:sp>
    </p:spTree>
    <p:extLst>
      <p:ext uri="{BB962C8B-B14F-4D97-AF65-F5344CB8AC3E}">
        <p14:creationId xmlns:p14="http://schemas.microsoft.com/office/powerpoint/2010/main" val="26686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and Input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5934387"/>
              </p:ext>
            </p:extLst>
          </p:nvPr>
        </p:nvGraphicFramePr>
        <p:xfrm>
          <a:off x="791028" y="1270000"/>
          <a:ext cx="87611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1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62847" y="3894365"/>
            <a:ext cx="4612821" cy="17226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Script: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91" y="1580925"/>
            <a:ext cx="7037916" cy="20521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#This is the first program. Its a single 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This is multiline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print("Excited to meet </a:t>
            </a:r>
            <a:r>
              <a:rPr lang="en-US" dirty="0" err="1" smtClean="0">
                <a:latin typeface="Consolas" panose="020B0609020204030204" pitchFamily="49" charset="0"/>
              </a:rPr>
              <a:t>newWorld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241" y="4250489"/>
            <a:ext cx="394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Save program as progName.py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Execute by clicking run or F5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71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Identifiers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</a:t>
            </a:r>
            <a:r>
              <a:rPr lang="en-US" sz="2800" dirty="0" smtClean="0"/>
              <a:t>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8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given to anything that you want to identify in program</a:t>
            </a:r>
          </a:p>
          <a:p>
            <a:r>
              <a:rPr lang="en-US" dirty="0" smtClean="0"/>
              <a:t>It can start with Underscore(_) or upper/lower case alphabets</a:t>
            </a:r>
          </a:p>
          <a:p>
            <a:r>
              <a:rPr lang="en-US" dirty="0" smtClean="0"/>
              <a:t>They are case sensitive</a:t>
            </a:r>
          </a:p>
          <a:p>
            <a:r>
              <a:rPr lang="en-US" dirty="0" smtClean="0"/>
              <a:t>Identifiers cannot be any of python reserved keywords</a:t>
            </a:r>
          </a:p>
          <a:p>
            <a:r>
              <a:rPr lang="en-US" dirty="0"/>
              <a:t>_ </a:t>
            </a:r>
            <a:r>
              <a:rPr lang="en-US" dirty="0" smtClean="0"/>
              <a:t>variable by default stores </a:t>
            </a:r>
            <a:r>
              <a:rPr lang="en-US" dirty="0"/>
              <a:t>previous </a:t>
            </a:r>
            <a:r>
              <a:rPr lang="en-US" dirty="0" smtClean="0"/>
              <a:t>value printed on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1727</Words>
  <Application>Microsoft Office PowerPoint</Application>
  <PresentationFormat>Widescreen</PresentationFormat>
  <Paragraphs>379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Unicode MS</vt:lpstr>
      <vt:lpstr>Calibri</vt:lpstr>
      <vt:lpstr>Consolas</vt:lpstr>
      <vt:lpstr>Courier New</vt:lpstr>
      <vt:lpstr>Trebuchet MS</vt:lpstr>
      <vt:lpstr>Wingdings</vt:lpstr>
      <vt:lpstr>Wingdings 3</vt:lpstr>
      <vt:lpstr>Facet</vt:lpstr>
      <vt:lpstr>PowerPoint Presentation</vt:lpstr>
      <vt:lpstr>About Python:</vt:lpstr>
      <vt:lpstr>Features</vt:lpstr>
      <vt:lpstr>Python Basics</vt:lpstr>
      <vt:lpstr>General guidelines</vt:lpstr>
      <vt:lpstr>Print and Input</vt:lpstr>
      <vt:lpstr>First Script:</vt:lpstr>
      <vt:lpstr>Programming Fundamentals</vt:lpstr>
      <vt:lpstr>Identifiers</vt:lpstr>
      <vt:lpstr>Variable</vt:lpstr>
      <vt:lpstr>Points to ponder</vt:lpstr>
      <vt:lpstr>Operators </vt:lpstr>
      <vt:lpstr>Operators</vt:lpstr>
      <vt:lpstr>Structures and special types</vt:lpstr>
      <vt:lpstr>PowerPoint Presentation</vt:lpstr>
      <vt:lpstr>PowerPoint Presentation</vt:lpstr>
      <vt:lpstr>Dictionaries</vt:lpstr>
      <vt:lpstr>Loops</vt:lpstr>
      <vt:lpstr>PowerPoint Presentation</vt:lpstr>
      <vt:lpstr>Basic built-in functions</vt:lpstr>
      <vt:lpstr>Built in functions</vt:lpstr>
      <vt:lpstr>PowerPoint Presentation</vt:lpstr>
      <vt:lpstr>Functions</vt:lpstr>
      <vt:lpstr>Class</vt:lpstr>
      <vt:lpstr>Class example:</vt:lpstr>
      <vt:lpstr>Using the new class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Naidu (RBEI/EPV-EC)</dc:creator>
  <cp:lastModifiedBy>Anil Kumar Naidu (RBEI/EPV-EC)</cp:lastModifiedBy>
  <cp:revision>37</cp:revision>
  <dcterms:created xsi:type="dcterms:W3CDTF">2019-06-09T04:51:48Z</dcterms:created>
  <dcterms:modified xsi:type="dcterms:W3CDTF">2019-07-07T16:07:29Z</dcterms:modified>
</cp:coreProperties>
</file>