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16912-1030-48B1-BBDF-31B6A2599B0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00474-6B45-45B7-BB27-80056F7BB9E3}">
      <dgm:prSet phldrT="[Text]"/>
      <dgm:spPr/>
      <dgm:t>
        <a:bodyPr/>
        <a:lstStyle/>
        <a:p>
          <a:r>
            <a:rPr lang="en-US" dirty="0" smtClean="0"/>
            <a:t>Integration of</a:t>
          </a:r>
          <a:br>
            <a:rPr lang="en-US" dirty="0" smtClean="0"/>
          </a:br>
          <a:r>
            <a:rPr lang="en-US" dirty="0" smtClean="0"/>
            <a:t>modules /</a:t>
          </a:r>
          <a:br>
            <a:rPr lang="en-US" dirty="0" smtClean="0"/>
          </a:br>
          <a:r>
            <a:rPr lang="en-US" dirty="0" smtClean="0"/>
            <a:t>applications</a:t>
          </a:r>
          <a:endParaRPr lang="en-US" dirty="0"/>
        </a:p>
      </dgm:t>
    </dgm:pt>
    <dgm:pt modelId="{FD20219A-C19A-4EEB-A9EE-96BF0A642495}" type="parTrans" cxnId="{2A26D6FE-586C-4DF8-B8E0-29F6908CF09B}">
      <dgm:prSet/>
      <dgm:spPr/>
      <dgm:t>
        <a:bodyPr/>
        <a:lstStyle/>
        <a:p>
          <a:endParaRPr lang="en-US"/>
        </a:p>
      </dgm:t>
    </dgm:pt>
    <dgm:pt modelId="{3426DDBC-3523-4916-912A-B3ACB84D87BC}" type="sibTrans" cxnId="{2A26D6FE-586C-4DF8-B8E0-29F6908CF09B}">
      <dgm:prSet/>
      <dgm:spPr/>
      <dgm:t>
        <a:bodyPr/>
        <a:lstStyle/>
        <a:p>
          <a:endParaRPr lang="en-US"/>
        </a:p>
      </dgm:t>
    </dgm:pt>
    <dgm:pt modelId="{AAEF57EF-AED0-4ECC-B12C-F025B190E96B}">
      <dgm:prSet phldrT="[Text]"/>
      <dgm:spPr/>
      <dgm:t>
        <a:bodyPr/>
        <a:lstStyle/>
        <a:p>
          <a:r>
            <a:rPr lang="en-US" dirty="0" smtClean="0"/>
            <a:t>High level of</a:t>
          </a:r>
          <a:br>
            <a:rPr lang="en-US" dirty="0" smtClean="0"/>
          </a:br>
          <a:r>
            <a:rPr lang="en-US" dirty="0" smtClean="0"/>
            <a:t>flexibility</a:t>
          </a:r>
          <a:endParaRPr lang="en-US" dirty="0"/>
        </a:p>
      </dgm:t>
    </dgm:pt>
    <dgm:pt modelId="{400B5C42-7C9F-4DA3-9922-BDFF57B2119F}" type="parTrans" cxnId="{E46E6BAA-54C2-4494-A9C8-1EC3A8BD31A6}">
      <dgm:prSet/>
      <dgm:spPr/>
      <dgm:t>
        <a:bodyPr/>
        <a:lstStyle/>
        <a:p>
          <a:endParaRPr lang="en-US"/>
        </a:p>
      </dgm:t>
    </dgm:pt>
    <dgm:pt modelId="{A24D8A88-7EEF-4B74-B2EC-2545CD256B38}" type="sibTrans" cxnId="{E46E6BAA-54C2-4494-A9C8-1EC3A8BD31A6}">
      <dgm:prSet/>
      <dgm:spPr/>
      <dgm:t>
        <a:bodyPr/>
        <a:lstStyle/>
        <a:p>
          <a:endParaRPr lang="en-US"/>
        </a:p>
      </dgm:t>
    </dgm:pt>
    <dgm:pt modelId="{2D0D1170-8AC3-44A1-93FC-B4E823EFFD3E}">
      <dgm:prSet phldrT="[Text]"/>
      <dgm:spPr/>
      <dgm:t>
        <a:bodyPr/>
        <a:lstStyle/>
        <a:p>
          <a:r>
            <a:rPr lang="en-US" dirty="0" smtClean="0"/>
            <a:t>Illusion</a:t>
          </a:r>
          <a:br>
            <a:rPr lang="en-US" dirty="0" smtClean="0"/>
          </a:br>
          <a:r>
            <a:rPr lang="en-US" dirty="0" smtClean="0"/>
            <a:t>of</a:t>
          </a:r>
          <a:br>
            <a:rPr lang="en-US" dirty="0" smtClean="0"/>
          </a:br>
          <a:r>
            <a:rPr lang="en-US" dirty="0" smtClean="0"/>
            <a:t>simplicity</a:t>
          </a:r>
          <a:endParaRPr lang="en-US" dirty="0"/>
        </a:p>
      </dgm:t>
    </dgm:pt>
    <dgm:pt modelId="{A217F9D7-3139-4A7F-AC7C-261AF3D4F3D4}" type="parTrans" cxnId="{F4E9AE89-3ACC-4893-80B9-6D960C311B5B}">
      <dgm:prSet/>
      <dgm:spPr/>
      <dgm:t>
        <a:bodyPr/>
        <a:lstStyle/>
        <a:p>
          <a:endParaRPr lang="en-US"/>
        </a:p>
      </dgm:t>
    </dgm:pt>
    <dgm:pt modelId="{3B261677-0BE5-446F-98EA-BA53DF87AFC3}" type="sibTrans" cxnId="{F4E9AE89-3ACC-4893-80B9-6D960C311B5B}">
      <dgm:prSet/>
      <dgm:spPr/>
      <dgm:t>
        <a:bodyPr/>
        <a:lstStyle/>
        <a:p>
          <a:endParaRPr lang="en-US"/>
        </a:p>
      </dgm:t>
    </dgm:pt>
    <dgm:pt modelId="{C64FE657-4E99-426D-9277-E74D059A03CE}">
      <dgm:prSet phldrT="[Text]"/>
      <dgm:spPr/>
      <dgm:t>
        <a:bodyPr/>
        <a:lstStyle/>
        <a:p>
          <a:r>
            <a:rPr lang="en-US" dirty="0" smtClean="0"/>
            <a:t>Extensibility of</a:t>
          </a:r>
          <a:br>
            <a:rPr lang="en-US" dirty="0" smtClean="0"/>
          </a:br>
          <a:r>
            <a:rPr lang="en-US" dirty="0" smtClean="0"/>
            <a:t>existing code</a:t>
          </a:r>
          <a:endParaRPr lang="en-US" dirty="0"/>
        </a:p>
      </dgm:t>
    </dgm:pt>
    <dgm:pt modelId="{502E3F80-06A1-42BB-922C-50A19D0B759B}" type="parTrans" cxnId="{983181B6-AC8C-40F3-884C-0D4C6A1132F9}">
      <dgm:prSet/>
      <dgm:spPr/>
      <dgm:t>
        <a:bodyPr/>
        <a:lstStyle/>
        <a:p>
          <a:endParaRPr lang="en-US"/>
        </a:p>
      </dgm:t>
    </dgm:pt>
    <dgm:pt modelId="{23F83855-A41B-4B19-B053-9A8B038FDE20}" type="sibTrans" cxnId="{983181B6-AC8C-40F3-884C-0D4C6A1132F9}">
      <dgm:prSet/>
      <dgm:spPr/>
      <dgm:t>
        <a:bodyPr/>
        <a:lstStyle/>
        <a:p>
          <a:endParaRPr lang="en-US"/>
        </a:p>
      </dgm:t>
    </dgm:pt>
    <dgm:pt modelId="{89896998-F713-42F3-95DD-5CD3672CCA44}" type="pres">
      <dgm:prSet presAssocID="{70B16912-1030-48B1-BBDF-31B6A2599B07}" presName="Name0" presStyleCnt="0">
        <dgm:presLayoutVars>
          <dgm:dir/>
          <dgm:animOne val="branch"/>
          <dgm:animLvl val="lvl"/>
        </dgm:presLayoutVars>
      </dgm:prSet>
      <dgm:spPr/>
    </dgm:pt>
    <dgm:pt modelId="{22089742-8ED0-4445-8A6C-01D29CB4B2D1}" type="pres">
      <dgm:prSet presAssocID="{79F00474-6B45-45B7-BB27-80056F7BB9E3}" presName="chaos" presStyleCnt="0"/>
      <dgm:spPr/>
    </dgm:pt>
    <dgm:pt modelId="{FD7565A4-A2C5-4998-88EA-6FCD735A083B}" type="pres">
      <dgm:prSet presAssocID="{79F00474-6B45-45B7-BB27-80056F7BB9E3}" presName="parTx1" presStyleLbl="revTx" presStyleIdx="0" presStyleCnt="3"/>
      <dgm:spPr/>
      <dgm:t>
        <a:bodyPr/>
        <a:lstStyle/>
        <a:p>
          <a:endParaRPr lang="en-US"/>
        </a:p>
      </dgm:t>
    </dgm:pt>
    <dgm:pt modelId="{F0D1782C-FA38-4A38-9E84-EDB311FFDC36}" type="pres">
      <dgm:prSet presAssocID="{79F00474-6B45-45B7-BB27-80056F7BB9E3}" presName="c1" presStyleLbl="node1" presStyleIdx="0" presStyleCnt="19"/>
      <dgm:spPr/>
    </dgm:pt>
    <dgm:pt modelId="{27F7E207-B524-4478-8ED2-B3992CC3913A}" type="pres">
      <dgm:prSet presAssocID="{79F00474-6B45-45B7-BB27-80056F7BB9E3}" presName="c2" presStyleLbl="node1" presStyleIdx="1" presStyleCnt="19"/>
      <dgm:spPr/>
    </dgm:pt>
    <dgm:pt modelId="{643C75FA-362F-4B89-8A15-AB2C9CE39548}" type="pres">
      <dgm:prSet presAssocID="{79F00474-6B45-45B7-BB27-80056F7BB9E3}" presName="c3" presStyleLbl="node1" presStyleIdx="2" presStyleCnt="19"/>
      <dgm:spPr/>
    </dgm:pt>
    <dgm:pt modelId="{755910A5-BA77-419E-9709-B015AE52D681}" type="pres">
      <dgm:prSet presAssocID="{79F00474-6B45-45B7-BB27-80056F7BB9E3}" presName="c4" presStyleLbl="node1" presStyleIdx="3" presStyleCnt="19"/>
      <dgm:spPr/>
    </dgm:pt>
    <dgm:pt modelId="{57C03333-D439-4A81-AC35-53A078F772F5}" type="pres">
      <dgm:prSet presAssocID="{79F00474-6B45-45B7-BB27-80056F7BB9E3}" presName="c5" presStyleLbl="node1" presStyleIdx="4" presStyleCnt="19"/>
      <dgm:spPr/>
    </dgm:pt>
    <dgm:pt modelId="{84DF25A6-B769-4DB6-9E63-FE2F82146C2A}" type="pres">
      <dgm:prSet presAssocID="{79F00474-6B45-45B7-BB27-80056F7BB9E3}" presName="c6" presStyleLbl="node1" presStyleIdx="5" presStyleCnt="19"/>
      <dgm:spPr/>
    </dgm:pt>
    <dgm:pt modelId="{1A0EF162-7F04-4A19-9D63-7699D3DD5624}" type="pres">
      <dgm:prSet presAssocID="{79F00474-6B45-45B7-BB27-80056F7BB9E3}" presName="c7" presStyleLbl="node1" presStyleIdx="6" presStyleCnt="19"/>
      <dgm:spPr/>
    </dgm:pt>
    <dgm:pt modelId="{BCBB8D49-A9E8-42DF-AF4A-179C4E29830F}" type="pres">
      <dgm:prSet presAssocID="{79F00474-6B45-45B7-BB27-80056F7BB9E3}" presName="c8" presStyleLbl="node1" presStyleIdx="7" presStyleCnt="19"/>
      <dgm:spPr/>
    </dgm:pt>
    <dgm:pt modelId="{6464BEAE-8954-43F6-9489-EEB7DB35781E}" type="pres">
      <dgm:prSet presAssocID="{79F00474-6B45-45B7-BB27-80056F7BB9E3}" presName="c9" presStyleLbl="node1" presStyleIdx="8" presStyleCnt="19"/>
      <dgm:spPr/>
    </dgm:pt>
    <dgm:pt modelId="{A87DA982-9146-43A1-BDB6-40C5AF01A6FB}" type="pres">
      <dgm:prSet presAssocID="{79F00474-6B45-45B7-BB27-80056F7BB9E3}" presName="c10" presStyleLbl="node1" presStyleIdx="9" presStyleCnt="19"/>
      <dgm:spPr/>
    </dgm:pt>
    <dgm:pt modelId="{FC3D6614-FA69-4F3A-9350-645BAEFCB5B4}" type="pres">
      <dgm:prSet presAssocID="{79F00474-6B45-45B7-BB27-80056F7BB9E3}" presName="c11" presStyleLbl="node1" presStyleIdx="10" presStyleCnt="19"/>
      <dgm:spPr/>
    </dgm:pt>
    <dgm:pt modelId="{102947E8-443D-4AFF-B6D2-A7175DB81688}" type="pres">
      <dgm:prSet presAssocID="{79F00474-6B45-45B7-BB27-80056F7BB9E3}" presName="c12" presStyleLbl="node1" presStyleIdx="11" presStyleCnt="19"/>
      <dgm:spPr/>
    </dgm:pt>
    <dgm:pt modelId="{C2E40F3A-6C06-4FD7-B7FC-6C15CCA347C5}" type="pres">
      <dgm:prSet presAssocID="{79F00474-6B45-45B7-BB27-80056F7BB9E3}" presName="c13" presStyleLbl="node1" presStyleIdx="12" presStyleCnt="19"/>
      <dgm:spPr/>
    </dgm:pt>
    <dgm:pt modelId="{30C8CD0C-619C-4377-B53F-1BEE4364DE1D}" type="pres">
      <dgm:prSet presAssocID="{79F00474-6B45-45B7-BB27-80056F7BB9E3}" presName="c14" presStyleLbl="node1" presStyleIdx="13" presStyleCnt="19"/>
      <dgm:spPr/>
    </dgm:pt>
    <dgm:pt modelId="{D0E87A0F-2D56-49BB-BD2F-DC61E6C76537}" type="pres">
      <dgm:prSet presAssocID="{79F00474-6B45-45B7-BB27-80056F7BB9E3}" presName="c15" presStyleLbl="node1" presStyleIdx="14" presStyleCnt="19"/>
      <dgm:spPr/>
    </dgm:pt>
    <dgm:pt modelId="{F5402900-D73B-4A21-9E47-29B5BF67E1A1}" type="pres">
      <dgm:prSet presAssocID="{79F00474-6B45-45B7-BB27-80056F7BB9E3}" presName="c16" presStyleLbl="node1" presStyleIdx="15" presStyleCnt="19"/>
      <dgm:spPr/>
    </dgm:pt>
    <dgm:pt modelId="{D9541979-31D8-41EE-AB96-43CEF59EC80A}" type="pres">
      <dgm:prSet presAssocID="{79F00474-6B45-45B7-BB27-80056F7BB9E3}" presName="c17" presStyleLbl="node1" presStyleIdx="16" presStyleCnt="19"/>
      <dgm:spPr/>
    </dgm:pt>
    <dgm:pt modelId="{DCE4FADE-4CEA-4E86-BD2C-C4879C8A54AE}" type="pres">
      <dgm:prSet presAssocID="{79F00474-6B45-45B7-BB27-80056F7BB9E3}" presName="c18" presStyleLbl="node1" presStyleIdx="17" presStyleCnt="19"/>
      <dgm:spPr/>
    </dgm:pt>
    <dgm:pt modelId="{CD0FED58-FAE2-4134-B851-3AEF99A33E21}" type="pres">
      <dgm:prSet presAssocID="{3426DDBC-3523-4916-912A-B3ACB84D87BC}" presName="chevronComposite1" presStyleCnt="0"/>
      <dgm:spPr/>
    </dgm:pt>
    <dgm:pt modelId="{EE7782B8-6B6B-4A09-A8F9-1BECD9AE5300}" type="pres">
      <dgm:prSet presAssocID="{3426DDBC-3523-4916-912A-B3ACB84D87BC}" presName="chevron1" presStyleLbl="sibTrans2D1" presStyleIdx="0" presStyleCnt="3"/>
      <dgm:spPr/>
    </dgm:pt>
    <dgm:pt modelId="{A2BA77BA-E561-4D80-9CAF-1D6DC0DC63E2}" type="pres">
      <dgm:prSet presAssocID="{3426DDBC-3523-4916-912A-B3ACB84D87BC}" presName="spChevron1" presStyleCnt="0"/>
      <dgm:spPr/>
    </dgm:pt>
    <dgm:pt modelId="{23070C6C-61EA-4ACC-9679-282203324BF5}" type="pres">
      <dgm:prSet presAssocID="{C64FE657-4E99-426D-9277-E74D059A03CE}" presName="middle" presStyleCnt="0"/>
      <dgm:spPr/>
    </dgm:pt>
    <dgm:pt modelId="{A63A6AD0-80D2-4A22-AF31-0F5FDD33CF95}" type="pres">
      <dgm:prSet presAssocID="{C64FE657-4E99-426D-9277-E74D059A03CE}" presName="parTxMid" presStyleLbl="revTx" presStyleIdx="1" presStyleCnt="3"/>
      <dgm:spPr/>
      <dgm:t>
        <a:bodyPr/>
        <a:lstStyle/>
        <a:p>
          <a:endParaRPr lang="en-US"/>
        </a:p>
      </dgm:t>
    </dgm:pt>
    <dgm:pt modelId="{5B83C426-2C86-47AB-9082-2AC0C4431E24}" type="pres">
      <dgm:prSet presAssocID="{C64FE657-4E99-426D-9277-E74D059A03CE}" presName="spMid" presStyleCnt="0"/>
      <dgm:spPr/>
    </dgm:pt>
    <dgm:pt modelId="{522EADA6-FFBE-4699-A2DD-EAAF695B0E2F}" type="pres">
      <dgm:prSet presAssocID="{23F83855-A41B-4B19-B053-9A8B038FDE20}" presName="chevronComposite1" presStyleCnt="0"/>
      <dgm:spPr/>
    </dgm:pt>
    <dgm:pt modelId="{3E464D71-C79A-496F-A6AE-8430F520B35B}" type="pres">
      <dgm:prSet presAssocID="{23F83855-A41B-4B19-B053-9A8B038FDE20}" presName="chevron1" presStyleLbl="sibTrans2D1" presStyleIdx="1" presStyleCnt="3"/>
      <dgm:spPr/>
    </dgm:pt>
    <dgm:pt modelId="{225AE554-AD72-45EA-9D09-FE08E3B68BEB}" type="pres">
      <dgm:prSet presAssocID="{23F83855-A41B-4B19-B053-9A8B038FDE20}" presName="spChevron1" presStyleCnt="0"/>
      <dgm:spPr/>
    </dgm:pt>
    <dgm:pt modelId="{3C158586-F4B2-4759-8EE9-7B2A740A5A3B}" type="pres">
      <dgm:prSet presAssocID="{AAEF57EF-AED0-4ECC-B12C-F025B190E96B}" presName="middle" presStyleCnt="0"/>
      <dgm:spPr/>
    </dgm:pt>
    <dgm:pt modelId="{72ACE509-0EAD-44C5-AA3E-B2F18F3B1128}" type="pres">
      <dgm:prSet presAssocID="{AAEF57EF-AED0-4ECC-B12C-F025B190E96B}" presName="parTxMid" presStyleLbl="revTx" presStyleIdx="2" presStyleCnt="3"/>
      <dgm:spPr/>
      <dgm:t>
        <a:bodyPr/>
        <a:lstStyle/>
        <a:p>
          <a:endParaRPr lang="en-US"/>
        </a:p>
      </dgm:t>
    </dgm:pt>
    <dgm:pt modelId="{F0D01EEC-48CC-4A55-83A3-C32B374F4869}" type="pres">
      <dgm:prSet presAssocID="{AAEF57EF-AED0-4ECC-B12C-F025B190E96B}" presName="spMid" presStyleCnt="0"/>
      <dgm:spPr/>
    </dgm:pt>
    <dgm:pt modelId="{3B8BF666-5CD6-4237-943F-F437F33F4F15}" type="pres">
      <dgm:prSet presAssocID="{A24D8A88-7EEF-4B74-B2EC-2545CD256B38}" presName="chevronComposite1" presStyleCnt="0"/>
      <dgm:spPr/>
    </dgm:pt>
    <dgm:pt modelId="{E71CAE59-2D67-4D8E-904F-CF4652354581}" type="pres">
      <dgm:prSet presAssocID="{A24D8A88-7EEF-4B74-B2EC-2545CD256B38}" presName="chevron1" presStyleLbl="sibTrans2D1" presStyleIdx="2" presStyleCnt="3"/>
      <dgm:spPr/>
    </dgm:pt>
    <dgm:pt modelId="{F6050F07-30D6-426E-8BFC-D5082E923CEC}" type="pres">
      <dgm:prSet presAssocID="{A24D8A88-7EEF-4B74-B2EC-2545CD256B38}" presName="spChevron1" presStyleCnt="0"/>
      <dgm:spPr/>
    </dgm:pt>
    <dgm:pt modelId="{830EFF60-640E-4EB5-83FB-DC7CBCFA0535}" type="pres">
      <dgm:prSet presAssocID="{2D0D1170-8AC3-44A1-93FC-B4E823EFFD3E}" presName="last" presStyleCnt="0"/>
      <dgm:spPr/>
    </dgm:pt>
    <dgm:pt modelId="{F01CAAD5-6CDC-4F88-B8AF-F57C7285B5BC}" type="pres">
      <dgm:prSet presAssocID="{2D0D1170-8AC3-44A1-93FC-B4E823EFFD3E}" presName="circleTx" presStyleLbl="node1" presStyleIdx="18" presStyleCnt="19"/>
      <dgm:spPr/>
      <dgm:t>
        <a:bodyPr/>
        <a:lstStyle/>
        <a:p>
          <a:endParaRPr lang="en-US"/>
        </a:p>
      </dgm:t>
    </dgm:pt>
    <dgm:pt modelId="{16466B87-A01E-4949-B759-1B8B03B27866}" type="pres">
      <dgm:prSet presAssocID="{2D0D1170-8AC3-44A1-93FC-B4E823EFFD3E}" presName="spN" presStyleCnt="0"/>
      <dgm:spPr/>
    </dgm:pt>
  </dgm:ptLst>
  <dgm:cxnLst>
    <dgm:cxn modelId="{2A26D6FE-586C-4DF8-B8E0-29F6908CF09B}" srcId="{70B16912-1030-48B1-BBDF-31B6A2599B07}" destId="{79F00474-6B45-45B7-BB27-80056F7BB9E3}" srcOrd="0" destOrd="0" parTransId="{FD20219A-C19A-4EEB-A9EE-96BF0A642495}" sibTransId="{3426DDBC-3523-4916-912A-B3ACB84D87BC}"/>
    <dgm:cxn modelId="{E46E6BAA-54C2-4494-A9C8-1EC3A8BD31A6}" srcId="{70B16912-1030-48B1-BBDF-31B6A2599B07}" destId="{AAEF57EF-AED0-4ECC-B12C-F025B190E96B}" srcOrd="2" destOrd="0" parTransId="{400B5C42-7C9F-4DA3-9922-BDFF57B2119F}" sibTransId="{A24D8A88-7EEF-4B74-B2EC-2545CD256B38}"/>
    <dgm:cxn modelId="{4BE6119A-10FB-4DA0-980C-91ED3C9C3B2F}" type="presOf" srcId="{79F00474-6B45-45B7-BB27-80056F7BB9E3}" destId="{FD7565A4-A2C5-4998-88EA-6FCD735A083B}" srcOrd="0" destOrd="0" presId="urn:microsoft.com/office/officeart/2009/3/layout/RandomtoResultProcess"/>
    <dgm:cxn modelId="{F4E9AE89-3ACC-4893-80B9-6D960C311B5B}" srcId="{70B16912-1030-48B1-BBDF-31B6A2599B07}" destId="{2D0D1170-8AC3-44A1-93FC-B4E823EFFD3E}" srcOrd="3" destOrd="0" parTransId="{A217F9D7-3139-4A7F-AC7C-261AF3D4F3D4}" sibTransId="{3B261677-0BE5-446F-98EA-BA53DF87AFC3}"/>
    <dgm:cxn modelId="{C81284FB-471D-47EB-8F0C-DC95AE05CE4B}" type="presOf" srcId="{AAEF57EF-AED0-4ECC-B12C-F025B190E96B}" destId="{72ACE509-0EAD-44C5-AA3E-B2F18F3B1128}" srcOrd="0" destOrd="0" presId="urn:microsoft.com/office/officeart/2009/3/layout/RandomtoResultProcess"/>
    <dgm:cxn modelId="{7BBC1BCD-1116-41C1-80CA-B989D382A445}" type="presOf" srcId="{C64FE657-4E99-426D-9277-E74D059A03CE}" destId="{A63A6AD0-80D2-4A22-AF31-0F5FDD33CF95}" srcOrd="0" destOrd="0" presId="urn:microsoft.com/office/officeart/2009/3/layout/RandomtoResultProcess"/>
    <dgm:cxn modelId="{5C7F564C-56AD-4E84-9BD5-46B242023754}" type="presOf" srcId="{2D0D1170-8AC3-44A1-93FC-B4E823EFFD3E}" destId="{F01CAAD5-6CDC-4F88-B8AF-F57C7285B5BC}" srcOrd="0" destOrd="0" presId="urn:microsoft.com/office/officeart/2009/3/layout/RandomtoResultProcess"/>
    <dgm:cxn modelId="{0A50207E-CC39-422E-B9A7-A246C5DE5227}" type="presOf" srcId="{70B16912-1030-48B1-BBDF-31B6A2599B07}" destId="{89896998-F713-42F3-95DD-5CD3672CCA44}" srcOrd="0" destOrd="0" presId="urn:microsoft.com/office/officeart/2009/3/layout/RandomtoResultProcess"/>
    <dgm:cxn modelId="{983181B6-AC8C-40F3-884C-0D4C6A1132F9}" srcId="{70B16912-1030-48B1-BBDF-31B6A2599B07}" destId="{C64FE657-4E99-426D-9277-E74D059A03CE}" srcOrd="1" destOrd="0" parTransId="{502E3F80-06A1-42BB-922C-50A19D0B759B}" sibTransId="{23F83855-A41B-4B19-B053-9A8B038FDE20}"/>
    <dgm:cxn modelId="{834B2FD7-0EA5-4B2B-A319-3457C81E67B0}" type="presParOf" srcId="{89896998-F713-42F3-95DD-5CD3672CCA44}" destId="{22089742-8ED0-4445-8A6C-01D29CB4B2D1}" srcOrd="0" destOrd="0" presId="urn:microsoft.com/office/officeart/2009/3/layout/RandomtoResultProcess"/>
    <dgm:cxn modelId="{F8C915F5-B3A3-4C8B-9B41-83862F7C24F6}" type="presParOf" srcId="{22089742-8ED0-4445-8A6C-01D29CB4B2D1}" destId="{FD7565A4-A2C5-4998-88EA-6FCD735A083B}" srcOrd="0" destOrd="0" presId="urn:microsoft.com/office/officeart/2009/3/layout/RandomtoResultProcess"/>
    <dgm:cxn modelId="{AC1089ED-54A1-4E99-9279-F11A058625FC}" type="presParOf" srcId="{22089742-8ED0-4445-8A6C-01D29CB4B2D1}" destId="{F0D1782C-FA38-4A38-9E84-EDB311FFDC36}" srcOrd="1" destOrd="0" presId="urn:microsoft.com/office/officeart/2009/3/layout/RandomtoResultProcess"/>
    <dgm:cxn modelId="{426D28E5-AB2F-4271-9A3F-7CBA0D6C4CE6}" type="presParOf" srcId="{22089742-8ED0-4445-8A6C-01D29CB4B2D1}" destId="{27F7E207-B524-4478-8ED2-B3992CC3913A}" srcOrd="2" destOrd="0" presId="urn:microsoft.com/office/officeart/2009/3/layout/RandomtoResultProcess"/>
    <dgm:cxn modelId="{9BD1C93F-F2DA-4146-B1A0-528519EF2D95}" type="presParOf" srcId="{22089742-8ED0-4445-8A6C-01D29CB4B2D1}" destId="{643C75FA-362F-4B89-8A15-AB2C9CE39548}" srcOrd="3" destOrd="0" presId="urn:microsoft.com/office/officeart/2009/3/layout/RandomtoResultProcess"/>
    <dgm:cxn modelId="{78053C29-26E6-4292-B16F-5AAE80D539AD}" type="presParOf" srcId="{22089742-8ED0-4445-8A6C-01D29CB4B2D1}" destId="{755910A5-BA77-419E-9709-B015AE52D681}" srcOrd="4" destOrd="0" presId="urn:microsoft.com/office/officeart/2009/3/layout/RandomtoResultProcess"/>
    <dgm:cxn modelId="{65E402FF-0BE8-47EA-9C50-D377A9FB60D1}" type="presParOf" srcId="{22089742-8ED0-4445-8A6C-01D29CB4B2D1}" destId="{57C03333-D439-4A81-AC35-53A078F772F5}" srcOrd="5" destOrd="0" presId="urn:microsoft.com/office/officeart/2009/3/layout/RandomtoResultProcess"/>
    <dgm:cxn modelId="{754B96EE-7622-457D-A8A3-63FAABFDF565}" type="presParOf" srcId="{22089742-8ED0-4445-8A6C-01D29CB4B2D1}" destId="{84DF25A6-B769-4DB6-9E63-FE2F82146C2A}" srcOrd="6" destOrd="0" presId="urn:microsoft.com/office/officeart/2009/3/layout/RandomtoResultProcess"/>
    <dgm:cxn modelId="{39B10BD9-01FD-4671-8148-DEFCAF8237AC}" type="presParOf" srcId="{22089742-8ED0-4445-8A6C-01D29CB4B2D1}" destId="{1A0EF162-7F04-4A19-9D63-7699D3DD5624}" srcOrd="7" destOrd="0" presId="urn:microsoft.com/office/officeart/2009/3/layout/RandomtoResultProcess"/>
    <dgm:cxn modelId="{5E283D39-30BA-4050-B157-F27372337CC0}" type="presParOf" srcId="{22089742-8ED0-4445-8A6C-01D29CB4B2D1}" destId="{BCBB8D49-A9E8-42DF-AF4A-179C4E29830F}" srcOrd="8" destOrd="0" presId="urn:microsoft.com/office/officeart/2009/3/layout/RandomtoResultProcess"/>
    <dgm:cxn modelId="{531BDE6E-8C3D-47B9-844B-B89EAD88BB91}" type="presParOf" srcId="{22089742-8ED0-4445-8A6C-01D29CB4B2D1}" destId="{6464BEAE-8954-43F6-9489-EEB7DB35781E}" srcOrd="9" destOrd="0" presId="urn:microsoft.com/office/officeart/2009/3/layout/RandomtoResultProcess"/>
    <dgm:cxn modelId="{C3BC47F5-57EC-4F0C-BAB9-226D13DE08D8}" type="presParOf" srcId="{22089742-8ED0-4445-8A6C-01D29CB4B2D1}" destId="{A87DA982-9146-43A1-BDB6-40C5AF01A6FB}" srcOrd="10" destOrd="0" presId="urn:microsoft.com/office/officeart/2009/3/layout/RandomtoResultProcess"/>
    <dgm:cxn modelId="{B83BDC93-347B-4C06-9971-0D6D42421D49}" type="presParOf" srcId="{22089742-8ED0-4445-8A6C-01D29CB4B2D1}" destId="{FC3D6614-FA69-4F3A-9350-645BAEFCB5B4}" srcOrd="11" destOrd="0" presId="urn:microsoft.com/office/officeart/2009/3/layout/RandomtoResultProcess"/>
    <dgm:cxn modelId="{1C4A885B-B922-4E51-9593-E4FBC2B983D5}" type="presParOf" srcId="{22089742-8ED0-4445-8A6C-01D29CB4B2D1}" destId="{102947E8-443D-4AFF-B6D2-A7175DB81688}" srcOrd="12" destOrd="0" presId="urn:microsoft.com/office/officeart/2009/3/layout/RandomtoResultProcess"/>
    <dgm:cxn modelId="{549CE18A-B3E2-42FB-B3AF-12B4F192F990}" type="presParOf" srcId="{22089742-8ED0-4445-8A6C-01D29CB4B2D1}" destId="{C2E40F3A-6C06-4FD7-B7FC-6C15CCA347C5}" srcOrd="13" destOrd="0" presId="urn:microsoft.com/office/officeart/2009/3/layout/RandomtoResultProcess"/>
    <dgm:cxn modelId="{463B03D1-38CE-4272-BC3B-35D7083A0075}" type="presParOf" srcId="{22089742-8ED0-4445-8A6C-01D29CB4B2D1}" destId="{30C8CD0C-619C-4377-B53F-1BEE4364DE1D}" srcOrd="14" destOrd="0" presId="urn:microsoft.com/office/officeart/2009/3/layout/RandomtoResultProcess"/>
    <dgm:cxn modelId="{EFE35BD4-4FF9-4F5C-940E-16974C87C9EA}" type="presParOf" srcId="{22089742-8ED0-4445-8A6C-01D29CB4B2D1}" destId="{D0E87A0F-2D56-49BB-BD2F-DC61E6C76537}" srcOrd="15" destOrd="0" presId="urn:microsoft.com/office/officeart/2009/3/layout/RandomtoResultProcess"/>
    <dgm:cxn modelId="{EFDDF14B-71DC-4551-8E44-0161F1E2E1B6}" type="presParOf" srcId="{22089742-8ED0-4445-8A6C-01D29CB4B2D1}" destId="{F5402900-D73B-4A21-9E47-29B5BF67E1A1}" srcOrd="16" destOrd="0" presId="urn:microsoft.com/office/officeart/2009/3/layout/RandomtoResultProcess"/>
    <dgm:cxn modelId="{2756BF36-D051-428F-874C-5CA2ECFC7B3E}" type="presParOf" srcId="{22089742-8ED0-4445-8A6C-01D29CB4B2D1}" destId="{D9541979-31D8-41EE-AB96-43CEF59EC80A}" srcOrd="17" destOrd="0" presId="urn:microsoft.com/office/officeart/2009/3/layout/RandomtoResultProcess"/>
    <dgm:cxn modelId="{8F4CF982-37B4-4A24-92E6-795F14DCEF63}" type="presParOf" srcId="{22089742-8ED0-4445-8A6C-01D29CB4B2D1}" destId="{DCE4FADE-4CEA-4E86-BD2C-C4879C8A54AE}" srcOrd="18" destOrd="0" presId="urn:microsoft.com/office/officeart/2009/3/layout/RandomtoResultProcess"/>
    <dgm:cxn modelId="{1C8FD6A0-5F94-46B2-A874-9BBC616DB708}" type="presParOf" srcId="{89896998-F713-42F3-95DD-5CD3672CCA44}" destId="{CD0FED58-FAE2-4134-B851-3AEF99A33E21}" srcOrd="1" destOrd="0" presId="urn:microsoft.com/office/officeart/2009/3/layout/RandomtoResultProcess"/>
    <dgm:cxn modelId="{05240218-AB6F-4BCC-B920-2ACE569BC456}" type="presParOf" srcId="{CD0FED58-FAE2-4134-B851-3AEF99A33E21}" destId="{EE7782B8-6B6B-4A09-A8F9-1BECD9AE5300}" srcOrd="0" destOrd="0" presId="urn:microsoft.com/office/officeart/2009/3/layout/RandomtoResultProcess"/>
    <dgm:cxn modelId="{A6707DA6-E5A9-4F66-A742-3F8A5F53C1BF}" type="presParOf" srcId="{CD0FED58-FAE2-4134-B851-3AEF99A33E21}" destId="{A2BA77BA-E561-4D80-9CAF-1D6DC0DC63E2}" srcOrd="1" destOrd="0" presId="urn:microsoft.com/office/officeart/2009/3/layout/RandomtoResultProcess"/>
    <dgm:cxn modelId="{87638E6D-E089-4ED5-A570-EE127BAB816B}" type="presParOf" srcId="{89896998-F713-42F3-95DD-5CD3672CCA44}" destId="{23070C6C-61EA-4ACC-9679-282203324BF5}" srcOrd="2" destOrd="0" presId="urn:microsoft.com/office/officeart/2009/3/layout/RandomtoResultProcess"/>
    <dgm:cxn modelId="{308A3274-8AFB-4C69-9137-99BD11C66BA3}" type="presParOf" srcId="{23070C6C-61EA-4ACC-9679-282203324BF5}" destId="{A63A6AD0-80D2-4A22-AF31-0F5FDD33CF95}" srcOrd="0" destOrd="0" presId="urn:microsoft.com/office/officeart/2009/3/layout/RandomtoResultProcess"/>
    <dgm:cxn modelId="{47A998A1-A08E-4C7C-A5B9-D0405760BECB}" type="presParOf" srcId="{23070C6C-61EA-4ACC-9679-282203324BF5}" destId="{5B83C426-2C86-47AB-9082-2AC0C4431E24}" srcOrd="1" destOrd="0" presId="urn:microsoft.com/office/officeart/2009/3/layout/RandomtoResultProcess"/>
    <dgm:cxn modelId="{382A22BC-02F8-490A-9B8F-7FFB068956E0}" type="presParOf" srcId="{89896998-F713-42F3-95DD-5CD3672CCA44}" destId="{522EADA6-FFBE-4699-A2DD-EAAF695B0E2F}" srcOrd="3" destOrd="0" presId="urn:microsoft.com/office/officeart/2009/3/layout/RandomtoResultProcess"/>
    <dgm:cxn modelId="{1E1FD1F8-5C3B-46AD-90AA-D251A851FB93}" type="presParOf" srcId="{522EADA6-FFBE-4699-A2DD-EAAF695B0E2F}" destId="{3E464D71-C79A-496F-A6AE-8430F520B35B}" srcOrd="0" destOrd="0" presId="urn:microsoft.com/office/officeart/2009/3/layout/RandomtoResultProcess"/>
    <dgm:cxn modelId="{B27B22ED-04FC-445A-8FD7-9920BAE38854}" type="presParOf" srcId="{522EADA6-FFBE-4699-A2DD-EAAF695B0E2F}" destId="{225AE554-AD72-45EA-9D09-FE08E3B68BEB}" srcOrd="1" destOrd="0" presId="urn:microsoft.com/office/officeart/2009/3/layout/RandomtoResultProcess"/>
    <dgm:cxn modelId="{F27A5C8C-44DA-4B87-90BE-BCE8D76AB366}" type="presParOf" srcId="{89896998-F713-42F3-95DD-5CD3672CCA44}" destId="{3C158586-F4B2-4759-8EE9-7B2A740A5A3B}" srcOrd="4" destOrd="0" presId="urn:microsoft.com/office/officeart/2009/3/layout/RandomtoResultProcess"/>
    <dgm:cxn modelId="{BB139F67-13CA-4474-B7AD-351054E8B07D}" type="presParOf" srcId="{3C158586-F4B2-4759-8EE9-7B2A740A5A3B}" destId="{72ACE509-0EAD-44C5-AA3E-B2F18F3B1128}" srcOrd="0" destOrd="0" presId="urn:microsoft.com/office/officeart/2009/3/layout/RandomtoResultProcess"/>
    <dgm:cxn modelId="{755317B6-3991-4016-83B6-9EB48D40DF19}" type="presParOf" srcId="{3C158586-F4B2-4759-8EE9-7B2A740A5A3B}" destId="{F0D01EEC-48CC-4A55-83A3-C32B374F4869}" srcOrd="1" destOrd="0" presId="urn:microsoft.com/office/officeart/2009/3/layout/RandomtoResultProcess"/>
    <dgm:cxn modelId="{05902EBB-2899-4859-8D6E-55BCC078FDC6}" type="presParOf" srcId="{89896998-F713-42F3-95DD-5CD3672CCA44}" destId="{3B8BF666-5CD6-4237-943F-F437F33F4F15}" srcOrd="5" destOrd="0" presId="urn:microsoft.com/office/officeart/2009/3/layout/RandomtoResultProcess"/>
    <dgm:cxn modelId="{500E8F91-6861-4540-875B-735FB0B4172D}" type="presParOf" srcId="{3B8BF666-5CD6-4237-943F-F437F33F4F15}" destId="{E71CAE59-2D67-4D8E-904F-CF4652354581}" srcOrd="0" destOrd="0" presId="urn:microsoft.com/office/officeart/2009/3/layout/RandomtoResultProcess"/>
    <dgm:cxn modelId="{FCB27283-71CB-47F7-895D-89CB5B02AF10}" type="presParOf" srcId="{3B8BF666-5CD6-4237-943F-F437F33F4F15}" destId="{F6050F07-30D6-426E-8BFC-D5082E923CEC}" srcOrd="1" destOrd="0" presId="urn:microsoft.com/office/officeart/2009/3/layout/RandomtoResultProcess"/>
    <dgm:cxn modelId="{7E3A0139-C1C3-4EA6-A5F2-6AFD4AE2A1B6}" type="presParOf" srcId="{89896998-F713-42F3-95DD-5CD3672CCA44}" destId="{830EFF60-640E-4EB5-83FB-DC7CBCFA0535}" srcOrd="6" destOrd="0" presId="urn:microsoft.com/office/officeart/2009/3/layout/RandomtoResultProcess"/>
    <dgm:cxn modelId="{D14899F3-141E-4796-9128-8023464A3E0B}" type="presParOf" srcId="{830EFF60-640E-4EB5-83FB-DC7CBCFA0535}" destId="{F01CAAD5-6CDC-4F88-B8AF-F57C7285B5BC}" srcOrd="0" destOrd="0" presId="urn:microsoft.com/office/officeart/2009/3/layout/RandomtoResultProcess"/>
    <dgm:cxn modelId="{451BDFD8-F72D-4460-8C9D-CFD5BBD27492}" type="presParOf" srcId="{830EFF60-640E-4EB5-83FB-DC7CBCFA0535}" destId="{16466B87-A01E-4949-B759-1B8B03B278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3385E-0666-4098-84D7-F50BD33D0A35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08685D8-1F1A-4FF5-A24D-3248F0FCF95C}">
      <dgm:prSet phldrT="[Text]"/>
      <dgm:spPr/>
      <dgm:t>
        <a:bodyPr/>
        <a:lstStyle/>
        <a:p>
          <a:r>
            <a:rPr lang="en-US" dirty="0" smtClean="0"/>
            <a:t>Modularity</a:t>
          </a:r>
          <a:endParaRPr lang="en-US" dirty="0"/>
        </a:p>
      </dgm:t>
    </dgm:pt>
    <dgm:pt modelId="{B48FA09C-688A-4D9F-B36B-9305796D22FF}" type="parTrans" cxnId="{429906E7-28FE-4C15-951D-088B58A7FDB0}">
      <dgm:prSet/>
      <dgm:spPr/>
      <dgm:t>
        <a:bodyPr/>
        <a:lstStyle/>
        <a:p>
          <a:endParaRPr lang="en-US"/>
        </a:p>
      </dgm:t>
    </dgm:pt>
    <dgm:pt modelId="{4199BCBC-4C2E-497B-A216-1DAAB0CACC99}" type="sibTrans" cxnId="{429906E7-28FE-4C15-951D-088B58A7FDB0}">
      <dgm:prSet/>
      <dgm:spPr/>
      <dgm:t>
        <a:bodyPr/>
        <a:lstStyle/>
        <a:p>
          <a:endParaRPr lang="en-US"/>
        </a:p>
      </dgm:t>
    </dgm:pt>
    <dgm:pt modelId="{8A766153-3B29-4E7F-8D1F-0DA4131135BB}">
      <dgm:prSet phldrT="[Text]"/>
      <dgm:spPr/>
      <dgm:t>
        <a:bodyPr/>
        <a:lstStyle/>
        <a:p>
          <a:r>
            <a:rPr lang="en-US" dirty="0" smtClean="0"/>
            <a:t>Extendibility</a:t>
          </a:r>
          <a:endParaRPr lang="en-US" dirty="0"/>
        </a:p>
      </dgm:t>
    </dgm:pt>
    <dgm:pt modelId="{5A32B2EC-FBB8-4B2E-A616-D73A73C01CDB}" type="parTrans" cxnId="{CB555DEB-A886-4647-A97B-2EA82C00212B}">
      <dgm:prSet/>
      <dgm:spPr/>
      <dgm:t>
        <a:bodyPr/>
        <a:lstStyle/>
        <a:p>
          <a:endParaRPr lang="en-US"/>
        </a:p>
      </dgm:t>
    </dgm:pt>
    <dgm:pt modelId="{9DF8C882-668C-457A-A54A-2867D52B9A51}" type="sibTrans" cxnId="{CB555DEB-A886-4647-A97B-2EA82C00212B}">
      <dgm:prSet/>
      <dgm:spPr/>
      <dgm:t>
        <a:bodyPr/>
        <a:lstStyle/>
        <a:p>
          <a:endParaRPr lang="en-US"/>
        </a:p>
      </dgm:t>
    </dgm:pt>
    <dgm:pt modelId="{2EC0D63E-DA4E-489D-8595-0F67D3DA081B}">
      <dgm:prSet phldrT="[Text]"/>
      <dgm:spPr/>
      <dgm:t>
        <a:bodyPr/>
        <a:lstStyle/>
        <a:p>
          <a:r>
            <a:rPr lang="en-US" dirty="0" smtClean="0"/>
            <a:t>Reusability</a:t>
          </a:r>
          <a:endParaRPr lang="en-US" dirty="0"/>
        </a:p>
      </dgm:t>
    </dgm:pt>
    <dgm:pt modelId="{8C98333F-D21A-4661-8DCC-320536CFFDF9}" type="parTrans" cxnId="{6B23B31C-F035-49FC-AB14-AAC9B52F085E}">
      <dgm:prSet/>
      <dgm:spPr/>
      <dgm:t>
        <a:bodyPr/>
        <a:lstStyle/>
        <a:p>
          <a:endParaRPr lang="en-US"/>
        </a:p>
      </dgm:t>
    </dgm:pt>
    <dgm:pt modelId="{91535C86-A82E-4485-A7EB-A8C54AE50A30}" type="sibTrans" cxnId="{6B23B31C-F035-49FC-AB14-AAC9B52F085E}">
      <dgm:prSet/>
      <dgm:spPr/>
      <dgm:t>
        <a:bodyPr/>
        <a:lstStyle/>
        <a:p>
          <a:endParaRPr lang="en-US"/>
        </a:p>
      </dgm:t>
    </dgm:pt>
    <dgm:pt modelId="{DE37D203-BB48-46AE-9B1E-201C0637DB8B}">
      <dgm:prSet phldrT="[Text]"/>
      <dgm:spPr/>
      <dgm:t>
        <a:bodyPr/>
        <a:lstStyle/>
        <a:p>
          <a:r>
            <a:rPr lang="en-US" dirty="0" smtClean="0"/>
            <a:t>Interoperability</a:t>
          </a:r>
          <a:endParaRPr lang="en-US" dirty="0"/>
        </a:p>
      </dgm:t>
    </dgm:pt>
    <dgm:pt modelId="{9A852438-FB16-40DC-8F6E-6B1A351DCD2D}" type="parTrans" cxnId="{A6DD02FE-2661-4ADD-B289-B9906057E8F9}">
      <dgm:prSet/>
      <dgm:spPr/>
      <dgm:t>
        <a:bodyPr/>
        <a:lstStyle/>
        <a:p>
          <a:endParaRPr lang="en-US"/>
        </a:p>
      </dgm:t>
    </dgm:pt>
    <dgm:pt modelId="{06E673BB-E0EA-4010-972E-A0F2F56CFCCB}" type="sibTrans" cxnId="{A6DD02FE-2661-4ADD-B289-B9906057E8F9}">
      <dgm:prSet/>
      <dgm:spPr/>
      <dgm:t>
        <a:bodyPr/>
        <a:lstStyle/>
        <a:p>
          <a:endParaRPr lang="en-US"/>
        </a:p>
      </dgm:t>
    </dgm:pt>
    <dgm:pt modelId="{1E4724F3-2280-410C-8D05-54D165BC8844}">
      <dgm:prSet phldrT="[Text]"/>
      <dgm:spPr/>
      <dgm:t>
        <a:bodyPr/>
        <a:lstStyle/>
        <a:p>
          <a:r>
            <a:rPr lang="en-US" smtClean="0"/>
            <a:t>Security</a:t>
          </a:r>
          <a:endParaRPr lang="en-US" dirty="0"/>
        </a:p>
      </dgm:t>
    </dgm:pt>
    <dgm:pt modelId="{D088B6BB-43DD-41EC-B9EA-C14BCB5F67DE}" type="parTrans" cxnId="{82087277-E581-4502-8571-32DE18ABFC72}">
      <dgm:prSet/>
      <dgm:spPr/>
      <dgm:t>
        <a:bodyPr/>
        <a:lstStyle/>
        <a:p>
          <a:endParaRPr lang="en-US"/>
        </a:p>
      </dgm:t>
    </dgm:pt>
    <dgm:pt modelId="{C3AAB811-74E5-47E2-B4E0-F722D23FB9AE}" type="sibTrans" cxnId="{82087277-E581-4502-8571-32DE18ABFC72}">
      <dgm:prSet/>
      <dgm:spPr/>
      <dgm:t>
        <a:bodyPr/>
        <a:lstStyle/>
        <a:p>
          <a:endParaRPr lang="en-US"/>
        </a:p>
      </dgm:t>
    </dgm:pt>
    <dgm:pt modelId="{2114C1B5-A07E-4858-9125-A90AFEEC4F29}" type="pres">
      <dgm:prSet presAssocID="{F313385E-0666-4098-84D7-F50BD33D0A35}" presName="CompostProcess" presStyleCnt="0">
        <dgm:presLayoutVars>
          <dgm:dir/>
          <dgm:resizeHandles val="exact"/>
        </dgm:presLayoutVars>
      </dgm:prSet>
      <dgm:spPr/>
    </dgm:pt>
    <dgm:pt modelId="{87FA3500-2C57-4C94-8489-D78839C9BB27}" type="pres">
      <dgm:prSet presAssocID="{F313385E-0666-4098-84D7-F50BD33D0A35}" presName="arrow" presStyleLbl="bgShp" presStyleIdx="0" presStyleCnt="1"/>
      <dgm:spPr/>
    </dgm:pt>
    <dgm:pt modelId="{4CA78F32-1DE7-4F20-A1B5-6ED9AF6DAAE3}" type="pres">
      <dgm:prSet presAssocID="{F313385E-0666-4098-84D7-F50BD33D0A35}" presName="linearProcess" presStyleCnt="0"/>
      <dgm:spPr/>
    </dgm:pt>
    <dgm:pt modelId="{CE96A8B4-8D6D-44F2-B502-724218FA69E9}" type="pres">
      <dgm:prSet presAssocID="{C08685D8-1F1A-4FF5-A24D-3248F0FCF95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16A6A-F160-44E7-84EC-0F61B69FD310}" type="pres">
      <dgm:prSet presAssocID="{4199BCBC-4C2E-497B-A216-1DAAB0CACC99}" presName="sibTrans" presStyleCnt="0"/>
      <dgm:spPr/>
    </dgm:pt>
    <dgm:pt modelId="{C8966E18-AE6C-47D7-8403-0912AB006E86}" type="pres">
      <dgm:prSet presAssocID="{8A766153-3B29-4E7F-8D1F-0DA4131135B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C32CE-01E0-464F-BB33-1CB192D13EB7}" type="pres">
      <dgm:prSet presAssocID="{9DF8C882-668C-457A-A54A-2867D52B9A51}" presName="sibTrans" presStyleCnt="0"/>
      <dgm:spPr/>
    </dgm:pt>
    <dgm:pt modelId="{E0BB8EDA-F6A0-40B6-9EF9-D31999009975}" type="pres">
      <dgm:prSet presAssocID="{2EC0D63E-DA4E-489D-8595-0F67D3DA081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6309F-392D-4F62-B5CA-0D5184D6A304}" type="pres">
      <dgm:prSet presAssocID="{91535C86-A82E-4485-A7EB-A8C54AE50A30}" presName="sibTrans" presStyleCnt="0"/>
      <dgm:spPr/>
    </dgm:pt>
    <dgm:pt modelId="{9BE51D5A-C47D-4892-B837-DFB9483409C8}" type="pres">
      <dgm:prSet presAssocID="{DE37D203-BB48-46AE-9B1E-201C0637DB8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C34A2-02DD-43BA-B1B0-AB7DBB8CAB5B}" type="pres">
      <dgm:prSet presAssocID="{06E673BB-E0EA-4010-972E-A0F2F56CFCCB}" presName="sibTrans" presStyleCnt="0"/>
      <dgm:spPr/>
    </dgm:pt>
    <dgm:pt modelId="{5E146474-47F9-4BC2-A554-FBE46FFAA15E}" type="pres">
      <dgm:prSet presAssocID="{1E4724F3-2280-410C-8D05-54D165BC884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5D9F7E-8801-471C-AA47-82DB33A5E41C}" type="presOf" srcId="{DE37D203-BB48-46AE-9B1E-201C0637DB8B}" destId="{9BE51D5A-C47D-4892-B837-DFB9483409C8}" srcOrd="0" destOrd="0" presId="urn:microsoft.com/office/officeart/2005/8/layout/hProcess9"/>
    <dgm:cxn modelId="{82087277-E581-4502-8571-32DE18ABFC72}" srcId="{F313385E-0666-4098-84D7-F50BD33D0A35}" destId="{1E4724F3-2280-410C-8D05-54D165BC8844}" srcOrd="4" destOrd="0" parTransId="{D088B6BB-43DD-41EC-B9EA-C14BCB5F67DE}" sibTransId="{C3AAB811-74E5-47E2-B4E0-F722D23FB9AE}"/>
    <dgm:cxn modelId="{6B23B31C-F035-49FC-AB14-AAC9B52F085E}" srcId="{F313385E-0666-4098-84D7-F50BD33D0A35}" destId="{2EC0D63E-DA4E-489D-8595-0F67D3DA081B}" srcOrd="2" destOrd="0" parTransId="{8C98333F-D21A-4661-8DCC-320536CFFDF9}" sibTransId="{91535C86-A82E-4485-A7EB-A8C54AE50A30}"/>
    <dgm:cxn modelId="{70E54E8E-910D-4727-A128-974103463EA9}" type="presOf" srcId="{8A766153-3B29-4E7F-8D1F-0DA4131135BB}" destId="{C8966E18-AE6C-47D7-8403-0912AB006E86}" srcOrd="0" destOrd="0" presId="urn:microsoft.com/office/officeart/2005/8/layout/hProcess9"/>
    <dgm:cxn modelId="{21259CD7-9A2A-4BEF-A4AA-447A0BC4F52D}" type="presOf" srcId="{2EC0D63E-DA4E-489D-8595-0F67D3DA081B}" destId="{E0BB8EDA-F6A0-40B6-9EF9-D31999009975}" srcOrd="0" destOrd="0" presId="urn:microsoft.com/office/officeart/2005/8/layout/hProcess9"/>
    <dgm:cxn modelId="{D7BC9EEC-C4A0-4AB4-A5A4-56BF83E03D5E}" type="presOf" srcId="{F313385E-0666-4098-84D7-F50BD33D0A35}" destId="{2114C1B5-A07E-4858-9125-A90AFEEC4F29}" srcOrd="0" destOrd="0" presId="urn:microsoft.com/office/officeart/2005/8/layout/hProcess9"/>
    <dgm:cxn modelId="{F8427397-EEA1-4EC6-9B53-91485EC6A3AD}" type="presOf" srcId="{C08685D8-1F1A-4FF5-A24D-3248F0FCF95C}" destId="{CE96A8B4-8D6D-44F2-B502-724218FA69E9}" srcOrd="0" destOrd="0" presId="urn:microsoft.com/office/officeart/2005/8/layout/hProcess9"/>
    <dgm:cxn modelId="{CB555DEB-A886-4647-A97B-2EA82C00212B}" srcId="{F313385E-0666-4098-84D7-F50BD33D0A35}" destId="{8A766153-3B29-4E7F-8D1F-0DA4131135BB}" srcOrd="1" destOrd="0" parTransId="{5A32B2EC-FBB8-4B2E-A616-D73A73C01CDB}" sibTransId="{9DF8C882-668C-457A-A54A-2867D52B9A51}"/>
    <dgm:cxn modelId="{429906E7-28FE-4C15-951D-088B58A7FDB0}" srcId="{F313385E-0666-4098-84D7-F50BD33D0A35}" destId="{C08685D8-1F1A-4FF5-A24D-3248F0FCF95C}" srcOrd="0" destOrd="0" parTransId="{B48FA09C-688A-4D9F-B36B-9305796D22FF}" sibTransId="{4199BCBC-4C2E-497B-A216-1DAAB0CACC99}"/>
    <dgm:cxn modelId="{A6DD02FE-2661-4ADD-B289-B9906057E8F9}" srcId="{F313385E-0666-4098-84D7-F50BD33D0A35}" destId="{DE37D203-BB48-46AE-9B1E-201C0637DB8B}" srcOrd="3" destOrd="0" parTransId="{9A852438-FB16-40DC-8F6E-6B1A351DCD2D}" sibTransId="{06E673BB-E0EA-4010-972E-A0F2F56CFCCB}"/>
    <dgm:cxn modelId="{4BA3D811-A4F2-4E8B-87FF-F9665675EB31}" type="presOf" srcId="{1E4724F3-2280-410C-8D05-54D165BC8844}" destId="{5E146474-47F9-4BC2-A554-FBE46FFAA15E}" srcOrd="0" destOrd="0" presId="urn:microsoft.com/office/officeart/2005/8/layout/hProcess9"/>
    <dgm:cxn modelId="{B3386C0B-4BC9-4CF6-8DD6-F9AE3847B47D}" type="presParOf" srcId="{2114C1B5-A07E-4858-9125-A90AFEEC4F29}" destId="{87FA3500-2C57-4C94-8489-D78839C9BB27}" srcOrd="0" destOrd="0" presId="urn:microsoft.com/office/officeart/2005/8/layout/hProcess9"/>
    <dgm:cxn modelId="{4290CBBA-E5B6-45D5-95B0-34E05B9B0D4E}" type="presParOf" srcId="{2114C1B5-A07E-4858-9125-A90AFEEC4F29}" destId="{4CA78F32-1DE7-4F20-A1B5-6ED9AF6DAAE3}" srcOrd="1" destOrd="0" presId="urn:microsoft.com/office/officeart/2005/8/layout/hProcess9"/>
    <dgm:cxn modelId="{F4218CED-2C75-42A1-9AD2-0D57B9FFF58C}" type="presParOf" srcId="{4CA78F32-1DE7-4F20-A1B5-6ED9AF6DAAE3}" destId="{CE96A8B4-8D6D-44F2-B502-724218FA69E9}" srcOrd="0" destOrd="0" presId="urn:microsoft.com/office/officeart/2005/8/layout/hProcess9"/>
    <dgm:cxn modelId="{CB5C9EF6-A22C-48D1-88C7-B065DF1A4418}" type="presParOf" srcId="{4CA78F32-1DE7-4F20-A1B5-6ED9AF6DAAE3}" destId="{7E416A6A-F160-44E7-84EC-0F61B69FD310}" srcOrd="1" destOrd="0" presId="urn:microsoft.com/office/officeart/2005/8/layout/hProcess9"/>
    <dgm:cxn modelId="{EE7D6933-B7D4-452D-B995-801AA0944F0B}" type="presParOf" srcId="{4CA78F32-1DE7-4F20-A1B5-6ED9AF6DAAE3}" destId="{C8966E18-AE6C-47D7-8403-0912AB006E86}" srcOrd="2" destOrd="0" presId="urn:microsoft.com/office/officeart/2005/8/layout/hProcess9"/>
    <dgm:cxn modelId="{AD8C6DDC-9704-4508-AAB9-629471E47E43}" type="presParOf" srcId="{4CA78F32-1DE7-4F20-A1B5-6ED9AF6DAAE3}" destId="{3E7C32CE-01E0-464F-BB33-1CB192D13EB7}" srcOrd="3" destOrd="0" presId="urn:microsoft.com/office/officeart/2005/8/layout/hProcess9"/>
    <dgm:cxn modelId="{FCB48D0B-D69B-4ADD-94B0-7051B8694AEB}" type="presParOf" srcId="{4CA78F32-1DE7-4F20-A1B5-6ED9AF6DAAE3}" destId="{E0BB8EDA-F6A0-40B6-9EF9-D31999009975}" srcOrd="4" destOrd="0" presId="urn:microsoft.com/office/officeart/2005/8/layout/hProcess9"/>
    <dgm:cxn modelId="{4AB80015-9DCF-4BFC-B2A3-6B104DB2297C}" type="presParOf" srcId="{4CA78F32-1DE7-4F20-A1B5-6ED9AF6DAAE3}" destId="{BA96309F-392D-4F62-B5CA-0D5184D6A304}" srcOrd="5" destOrd="0" presId="urn:microsoft.com/office/officeart/2005/8/layout/hProcess9"/>
    <dgm:cxn modelId="{1E8D1336-7E9A-42A7-829C-8DB9C8EB0EAA}" type="presParOf" srcId="{4CA78F32-1DE7-4F20-A1B5-6ED9AF6DAAE3}" destId="{9BE51D5A-C47D-4892-B837-DFB9483409C8}" srcOrd="6" destOrd="0" presId="urn:microsoft.com/office/officeart/2005/8/layout/hProcess9"/>
    <dgm:cxn modelId="{DD7A558B-48DA-4044-BBE4-60CBE13C299C}" type="presParOf" srcId="{4CA78F32-1DE7-4F20-A1B5-6ED9AF6DAAE3}" destId="{C4AC34A2-02DD-43BA-B1B0-AB7DBB8CAB5B}" srcOrd="7" destOrd="0" presId="urn:microsoft.com/office/officeart/2005/8/layout/hProcess9"/>
    <dgm:cxn modelId="{740E6823-3F87-4113-8F36-06C75DECDD51}" type="presParOf" srcId="{4CA78F32-1DE7-4F20-A1B5-6ED9AF6DAAE3}" destId="{5E146474-47F9-4BC2-A554-FBE46FFAA15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12AA1-2796-4740-9BB3-7DDC0ABDDA5A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D709E-D046-4D49-B5C9-63C996AE1465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CC1F0556-FEE2-4CBA-BED6-7B11B56C5A46}" type="parTrans" cxnId="{FCD74E74-E60E-4B78-B36D-AFA222ABC76A}">
      <dgm:prSet/>
      <dgm:spPr/>
      <dgm:t>
        <a:bodyPr/>
        <a:lstStyle/>
        <a:p>
          <a:endParaRPr lang="en-US"/>
        </a:p>
      </dgm:t>
    </dgm:pt>
    <dgm:pt modelId="{88177175-2DA2-4E85-B7F5-C085535C4F69}" type="sibTrans" cxnId="{FCD74E74-E60E-4B78-B36D-AFA222ABC76A}">
      <dgm:prSet/>
      <dgm:spPr/>
      <dgm:t>
        <a:bodyPr/>
        <a:lstStyle/>
        <a:p>
          <a:endParaRPr lang="en-US"/>
        </a:p>
      </dgm:t>
    </dgm:pt>
    <dgm:pt modelId="{393A9F5D-DA54-42E0-8F93-8F09E1C7D41D}">
      <dgm:prSet phldrT="[Text]"/>
      <dgm:spPr/>
      <dgm:t>
        <a:bodyPr/>
        <a:lstStyle/>
        <a:p>
          <a:r>
            <a:rPr lang="en-US" dirty="0" smtClean="0"/>
            <a:t>Real world entities, which has two characteristics namely, state (attributes) and behavior</a:t>
          </a:r>
          <a:br>
            <a:rPr lang="en-US" dirty="0" smtClean="0"/>
          </a:br>
          <a:r>
            <a:rPr lang="en-US" dirty="0" smtClean="0"/>
            <a:t>(method). </a:t>
          </a:r>
          <a:endParaRPr lang="en-US" dirty="0"/>
        </a:p>
      </dgm:t>
    </dgm:pt>
    <dgm:pt modelId="{898FC2BB-4705-4A02-AF74-0C014A5B2500}" type="parTrans" cxnId="{E6D0927C-E146-4B79-8C67-AEBF67DFF9CB}">
      <dgm:prSet/>
      <dgm:spPr/>
      <dgm:t>
        <a:bodyPr/>
        <a:lstStyle/>
        <a:p>
          <a:endParaRPr lang="en-US"/>
        </a:p>
      </dgm:t>
    </dgm:pt>
    <dgm:pt modelId="{08B8E067-E17F-4007-8529-30647583F098}" type="sibTrans" cxnId="{E6D0927C-E146-4B79-8C67-AEBF67DFF9CB}">
      <dgm:prSet/>
      <dgm:spPr/>
      <dgm:t>
        <a:bodyPr/>
        <a:lstStyle/>
        <a:p>
          <a:endParaRPr lang="en-US"/>
        </a:p>
      </dgm:t>
    </dgm:pt>
    <dgm:pt modelId="{5E445C29-4A15-461F-8BF7-216892BB742D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54B43353-2EB5-4BF2-9AB3-08AEDD071BD3}" type="parTrans" cxnId="{B2A4C793-CF79-45B6-AB2C-C5AFD5AA4704}">
      <dgm:prSet/>
      <dgm:spPr/>
      <dgm:t>
        <a:bodyPr/>
        <a:lstStyle/>
        <a:p>
          <a:endParaRPr lang="en-US"/>
        </a:p>
      </dgm:t>
    </dgm:pt>
    <dgm:pt modelId="{B0E00E69-5952-4813-97F0-27940D609877}" type="sibTrans" cxnId="{B2A4C793-CF79-45B6-AB2C-C5AFD5AA4704}">
      <dgm:prSet/>
      <dgm:spPr/>
      <dgm:t>
        <a:bodyPr/>
        <a:lstStyle/>
        <a:p>
          <a:endParaRPr lang="en-US"/>
        </a:p>
      </dgm:t>
    </dgm:pt>
    <dgm:pt modelId="{AE53A7D0-357E-4880-B049-BE024554CDD6}">
      <dgm:prSet phldrT="[Text]"/>
      <dgm:spPr/>
      <dgm:t>
        <a:bodyPr/>
        <a:lstStyle/>
        <a:p>
          <a:r>
            <a:rPr lang="en-US" dirty="0" smtClean="0"/>
            <a:t>A description of what data is accessible through a particular kind of object, and how that data</a:t>
          </a:r>
          <a:br>
            <a:rPr lang="en-US" dirty="0" smtClean="0"/>
          </a:br>
          <a:r>
            <a:rPr lang="en-US" dirty="0" smtClean="0"/>
            <a:t>may be accessed. </a:t>
          </a:r>
          <a:endParaRPr lang="en-US" dirty="0"/>
        </a:p>
      </dgm:t>
    </dgm:pt>
    <dgm:pt modelId="{9C9FE0D0-3EFD-4811-AE56-B6E5341FD301}" type="parTrans" cxnId="{6D750B8A-4A23-40C4-A2AD-BD0B634A2DDA}">
      <dgm:prSet/>
      <dgm:spPr/>
      <dgm:t>
        <a:bodyPr/>
        <a:lstStyle/>
        <a:p>
          <a:endParaRPr lang="en-US"/>
        </a:p>
      </dgm:t>
    </dgm:pt>
    <dgm:pt modelId="{7028D29B-5A86-44ED-A89F-3ABD1693CE29}" type="sibTrans" cxnId="{6D750B8A-4A23-40C4-A2AD-BD0B634A2DDA}">
      <dgm:prSet/>
      <dgm:spPr/>
      <dgm:t>
        <a:bodyPr/>
        <a:lstStyle/>
        <a:p>
          <a:endParaRPr lang="en-US"/>
        </a:p>
      </dgm:t>
    </dgm:pt>
    <dgm:pt modelId="{2B424BC5-D769-4FD6-9918-497E2027F195}">
      <dgm:prSet phldrT="[Text]"/>
      <dgm:spPr/>
      <dgm:t>
        <a:bodyPr/>
        <a:lstStyle/>
        <a:p>
          <a:r>
            <a:rPr lang="en-US" dirty="0" smtClean="0"/>
            <a:t>It is an active entity</a:t>
          </a:r>
          <a:endParaRPr lang="en-US" dirty="0"/>
        </a:p>
      </dgm:t>
    </dgm:pt>
    <dgm:pt modelId="{5BA2B06F-F098-4DAC-81DF-3E0A2E6C059D}" type="parTrans" cxnId="{D89A2296-DBB6-4D8A-B1E0-6BFB8CC23B2D}">
      <dgm:prSet/>
      <dgm:spPr/>
      <dgm:t>
        <a:bodyPr/>
        <a:lstStyle/>
        <a:p>
          <a:endParaRPr lang="en-US"/>
        </a:p>
      </dgm:t>
    </dgm:pt>
    <dgm:pt modelId="{A018647A-D2AA-42FE-AD84-4332A6B933D9}" type="sibTrans" cxnId="{D89A2296-DBB6-4D8A-B1E0-6BFB8CC23B2D}">
      <dgm:prSet/>
      <dgm:spPr/>
      <dgm:t>
        <a:bodyPr/>
        <a:lstStyle/>
        <a:p>
          <a:endParaRPr lang="en-US"/>
        </a:p>
      </dgm:t>
    </dgm:pt>
    <dgm:pt modelId="{8EF63DAD-0786-476B-A460-95774966E38C}">
      <dgm:prSet phldrT="[Text]"/>
      <dgm:spPr/>
      <dgm:t>
        <a:bodyPr/>
        <a:lstStyle/>
        <a:p>
          <a:r>
            <a:rPr lang="en-US" dirty="0" smtClean="0"/>
            <a:t>It is a passive entity</a:t>
          </a:r>
          <a:endParaRPr lang="en-US" dirty="0"/>
        </a:p>
      </dgm:t>
    </dgm:pt>
    <dgm:pt modelId="{5A2ADC93-6FE3-4FE1-80A0-EB212B2A869F}" type="parTrans" cxnId="{1293147D-5EB5-4061-B27C-B0229E23EA4C}">
      <dgm:prSet/>
      <dgm:spPr/>
      <dgm:t>
        <a:bodyPr/>
        <a:lstStyle/>
        <a:p>
          <a:endParaRPr lang="en-US"/>
        </a:p>
      </dgm:t>
    </dgm:pt>
    <dgm:pt modelId="{DD622AE4-A6D9-41EA-B4DE-0C4CACF24031}" type="sibTrans" cxnId="{1293147D-5EB5-4061-B27C-B0229E23EA4C}">
      <dgm:prSet/>
      <dgm:spPr/>
      <dgm:t>
        <a:bodyPr/>
        <a:lstStyle/>
        <a:p>
          <a:endParaRPr lang="en-US"/>
        </a:p>
      </dgm:t>
    </dgm:pt>
    <dgm:pt modelId="{B37A9549-911F-4403-94B3-317130904E2C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1A89D072-A9E9-477E-B2A1-50655EE323C5}" type="parTrans" cxnId="{D996FD77-0833-4B62-876C-7209E0D5CC94}">
      <dgm:prSet/>
      <dgm:spPr/>
      <dgm:t>
        <a:bodyPr/>
        <a:lstStyle/>
        <a:p>
          <a:endParaRPr lang="en-US"/>
        </a:p>
      </dgm:t>
    </dgm:pt>
    <dgm:pt modelId="{AC29099F-7F1B-4DC2-B142-AB9C5AA56685}" type="sibTrans" cxnId="{D996FD77-0833-4B62-876C-7209E0D5CC94}">
      <dgm:prSet/>
      <dgm:spPr/>
      <dgm:t>
        <a:bodyPr/>
        <a:lstStyle/>
        <a:p>
          <a:endParaRPr lang="en-US"/>
        </a:p>
      </dgm:t>
    </dgm:pt>
    <dgm:pt modelId="{E029397B-3252-4BAE-873C-61ED8C6CDD4D}">
      <dgm:prSet phldrT="[Text]"/>
      <dgm:spPr/>
      <dgm:t>
        <a:bodyPr/>
        <a:lstStyle/>
        <a:p>
          <a:r>
            <a:rPr lang="en-US" smtClean="0"/>
            <a:t>The means by which an object's data is accessed, modified, or processed</a:t>
          </a:r>
          <a:endParaRPr lang="en-US" dirty="0"/>
        </a:p>
      </dgm:t>
    </dgm:pt>
    <dgm:pt modelId="{DDA2B87E-B167-4253-80F3-C09238F14DC3}" type="parTrans" cxnId="{98595CE8-CC10-4DD4-9A1A-C424EF76448E}">
      <dgm:prSet/>
      <dgm:spPr/>
      <dgm:t>
        <a:bodyPr/>
        <a:lstStyle/>
        <a:p>
          <a:endParaRPr lang="en-US"/>
        </a:p>
      </dgm:t>
    </dgm:pt>
    <dgm:pt modelId="{4AC04220-78AD-4A81-96EF-84025A3D09DF}" type="sibTrans" cxnId="{98595CE8-CC10-4DD4-9A1A-C424EF76448E}">
      <dgm:prSet/>
      <dgm:spPr/>
      <dgm:t>
        <a:bodyPr/>
        <a:lstStyle/>
        <a:p>
          <a:endParaRPr lang="en-US"/>
        </a:p>
      </dgm:t>
    </dgm:pt>
    <dgm:pt modelId="{024768B1-E613-4217-8414-C9DAB6D236F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3942B709-3851-4DFB-A88F-AC29E82B437E}" type="parTrans" cxnId="{0660DFBB-4805-45B7-9FD4-2C94BB78CDD2}">
      <dgm:prSet/>
      <dgm:spPr/>
      <dgm:t>
        <a:bodyPr/>
        <a:lstStyle/>
        <a:p>
          <a:endParaRPr lang="en-US"/>
        </a:p>
      </dgm:t>
    </dgm:pt>
    <dgm:pt modelId="{D850FD48-8296-46C5-A873-3EC204E7C205}" type="sibTrans" cxnId="{0660DFBB-4805-45B7-9FD4-2C94BB78CDD2}">
      <dgm:prSet/>
      <dgm:spPr/>
      <dgm:t>
        <a:bodyPr/>
        <a:lstStyle/>
        <a:p>
          <a:endParaRPr lang="en-US"/>
        </a:p>
      </dgm:t>
    </dgm:pt>
    <dgm:pt modelId="{9B96BF10-1ABA-4E62-B4BE-E9CD7089C76F}">
      <dgm:prSet phldrT="[Text]"/>
      <dgm:spPr/>
      <dgm:t>
        <a:bodyPr/>
        <a:lstStyle/>
        <a:p>
          <a:r>
            <a:rPr lang="en-US" dirty="0" smtClean="0"/>
            <a:t>Hides all but the relevant data about an object so as to reduce complexity and increase</a:t>
          </a:r>
          <a:br>
            <a:rPr lang="en-US" dirty="0" smtClean="0"/>
          </a:br>
          <a:r>
            <a:rPr lang="en-US" dirty="0" smtClean="0"/>
            <a:t>efficiency. </a:t>
          </a:r>
          <a:endParaRPr lang="en-US" dirty="0"/>
        </a:p>
      </dgm:t>
    </dgm:pt>
    <dgm:pt modelId="{523015D7-3249-47F9-A66F-C2D5CA60D8FC}" type="parTrans" cxnId="{F1B05B18-4FD7-40E0-977D-7312F7AD3C0F}">
      <dgm:prSet/>
      <dgm:spPr/>
      <dgm:t>
        <a:bodyPr/>
        <a:lstStyle/>
        <a:p>
          <a:endParaRPr lang="en-US"/>
        </a:p>
      </dgm:t>
    </dgm:pt>
    <dgm:pt modelId="{97DBAA5A-A77F-4CA3-8C95-5720E58D2FBF}" type="sibTrans" cxnId="{F1B05B18-4FD7-40E0-977D-7312F7AD3C0F}">
      <dgm:prSet/>
      <dgm:spPr/>
      <dgm:t>
        <a:bodyPr/>
        <a:lstStyle/>
        <a:p>
          <a:endParaRPr lang="en-US"/>
        </a:p>
      </dgm:t>
    </dgm:pt>
    <dgm:pt modelId="{D4B47DE8-C73A-4D80-A2C2-CB9526A88F4C}">
      <dgm:prSet phldrT="[Text]"/>
      <dgm:spPr/>
      <dgm:t>
        <a:bodyPr/>
        <a:lstStyle/>
        <a:p>
          <a:r>
            <a:rPr lang="en-US" dirty="0" smtClean="0"/>
            <a:t>Focus on what the object does instead of how it does</a:t>
          </a:r>
          <a:endParaRPr lang="en-US" dirty="0"/>
        </a:p>
      </dgm:t>
    </dgm:pt>
    <dgm:pt modelId="{DD54CB26-B1EC-4089-8F10-C42DFE5C4369}" type="parTrans" cxnId="{DC5EDB45-1903-4C35-BDAF-CA6A8AD9FEA5}">
      <dgm:prSet/>
      <dgm:spPr/>
      <dgm:t>
        <a:bodyPr/>
        <a:lstStyle/>
        <a:p>
          <a:endParaRPr lang="en-US"/>
        </a:p>
      </dgm:t>
    </dgm:pt>
    <dgm:pt modelId="{0E1AF72F-40EB-43C4-ACE6-6534656C3594}" type="sibTrans" cxnId="{DC5EDB45-1903-4C35-BDAF-CA6A8AD9FEA5}">
      <dgm:prSet/>
      <dgm:spPr/>
      <dgm:t>
        <a:bodyPr/>
        <a:lstStyle/>
        <a:p>
          <a:endParaRPr lang="en-US"/>
        </a:p>
      </dgm:t>
    </dgm:pt>
    <dgm:pt modelId="{B064F7B3-BAB5-4DB7-AC7E-809FA31FB311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2FE28ABE-9CA2-4169-8103-550C56CA2F74}" type="parTrans" cxnId="{D926CAF5-9943-40CB-A4F3-23D6A8DDBF09}">
      <dgm:prSet/>
      <dgm:spPr/>
      <dgm:t>
        <a:bodyPr/>
        <a:lstStyle/>
        <a:p>
          <a:endParaRPr lang="en-US"/>
        </a:p>
      </dgm:t>
    </dgm:pt>
    <dgm:pt modelId="{40A0C283-FDC9-4FC9-9BBA-7727827822C0}" type="sibTrans" cxnId="{D926CAF5-9943-40CB-A4F3-23D6A8DDBF09}">
      <dgm:prSet/>
      <dgm:spPr/>
      <dgm:t>
        <a:bodyPr/>
        <a:lstStyle/>
        <a:p>
          <a:endParaRPr lang="en-US"/>
        </a:p>
      </dgm:t>
    </dgm:pt>
    <dgm:pt modelId="{0656A04E-BCF4-4B04-80FC-3F1EFF3DC036}">
      <dgm:prSet phldrT="[Text]"/>
      <dgm:spPr/>
      <dgm:t>
        <a:bodyPr/>
        <a:lstStyle/>
        <a:p>
          <a:r>
            <a:rPr lang="en-US" dirty="0" smtClean="0"/>
            <a:t>This wraps code and data into a single unit. </a:t>
          </a:r>
          <a:endParaRPr lang="en-US" dirty="0"/>
        </a:p>
      </dgm:t>
    </dgm:pt>
    <dgm:pt modelId="{B8417A92-36B9-4045-870B-1483774998C1}" type="parTrans" cxnId="{6E8696D3-6993-4F4A-8463-1BA496D4ACBF}">
      <dgm:prSet/>
      <dgm:spPr/>
      <dgm:t>
        <a:bodyPr/>
        <a:lstStyle/>
        <a:p>
          <a:endParaRPr lang="en-US"/>
        </a:p>
      </dgm:t>
    </dgm:pt>
    <dgm:pt modelId="{5C8DF3C4-8564-4C8A-8B3D-B7CF56FB2B1E}" type="sibTrans" cxnId="{6E8696D3-6993-4F4A-8463-1BA496D4ACBF}">
      <dgm:prSet/>
      <dgm:spPr/>
      <dgm:t>
        <a:bodyPr/>
        <a:lstStyle/>
        <a:p>
          <a:endParaRPr lang="en-US"/>
        </a:p>
      </dgm:t>
    </dgm:pt>
    <dgm:pt modelId="{3DB785BF-1E7C-4663-8AB0-5DAC40B5BD2B}">
      <dgm:prSet phldrT="[Text]"/>
      <dgm:spPr/>
      <dgm:t>
        <a:bodyPr/>
        <a:lstStyle/>
        <a:p>
          <a:r>
            <a:rPr lang="en-US" dirty="0" smtClean="0"/>
            <a:t>And separates what from the how.</a:t>
          </a:r>
          <a:endParaRPr lang="en-US" dirty="0"/>
        </a:p>
      </dgm:t>
    </dgm:pt>
    <dgm:pt modelId="{EB42F54E-C56B-4412-B9CE-0E5453C50F1B}" type="parTrans" cxnId="{903B507F-1025-44C5-81A5-F7CB6691E78C}">
      <dgm:prSet/>
      <dgm:spPr/>
      <dgm:t>
        <a:bodyPr/>
        <a:lstStyle/>
        <a:p>
          <a:endParaRPr lang="en-US"/>
        </a:p>
      </dgm:t>
    </dgm:pt>
    <dgm:pt modelId="{AA8AEA09-9389-4FD2-A82A-E63E93035C5B}" type="sibTrans" cxnId="{903B507F-1025-44C5-81A5-F7CB6691E78C}">
      <dgm:prSet/>
      <dgm:spPr/>
      <dgm:t>
        <a:bodyPr/>
        <a:lstStyle/>
        <a:p>
          <a:endParaRPr lang="en-US"/>
        </a:p>
      </dgm:t>
    </dgm:pt>
    <dgm:pt modelId="{8C9EA87B-6D5A-4DFA-A8AC-8CB1E8674526}">
      <dgm:prSet phldrT="[Text]"/>
      <dgm:spPr/>
      <dgm:t>
        <a:bodyPr/>
        <a:lstStyle/>
        <a:p>
          <a:r>
            <a:rPr lang="en-US" dirty="0" smtClean="0"/>
            <a:t> Or implementation of abstraction</a:t>
          </a:r>
          <a:endParaRPr lang="en-US" dirty="0"/>
        </a:p>
      </dgm:t>
    </dgm:pt>
    <dgm:pt modelId="{0C55E1C4-D447-4E22-9AC4-595DA4BB482F}" type="parTrans" cxnId="{40770857-65FA-4FEE-9C04-916B6C509897}">
      <dgm:prSet/>
      <dgm:spPr/>
      <dgm:t>
        <a:bodyPr/>
        <a:lstStyle/>
        <a:p>
          <a:endParaRPr lang="en-US"/>
        </a:p>
      </dgm:t>
    </dgm:pt>
    <dgm:pt modelId="{7DCC925E-3A6A-4B3E-92E9-B6285C500B89}" type="sibTrans" cxnId="{40770857-65FA-4FEE-9C04-916B6C509897}">
      <dgm:prSet/>
      <dgm:spPr/>
      <dgm:t>
        <a:bodyPr/>
        <a:lstStyle/>
        <a:p>
          <a:endParaRPr lang="en-US"/>
        </a:p>
      </dgm:t>
    </dgm:pt>
    <dgm:pt modelId="{61A19857-ED80-4DD1-8BE9-99CFCDC17812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41EF5ECF-A971-42FC-A086-0A73C8161C44}" type="parTrans" cxnId="{4DFC0905-D589-42A6-AC9F-86B809287AD9}">
      <dgm:prSet/>
      <dgm:spPr/>
      <dgm:t>
        <a:bodyPr/>
        <a:lstStyle/>
        <a:p>
          <a:endParaRPr lang="en-US"/>
        </a:p>
      </dgm:t>
    </dgm:pt>
    <dgm:pt modelId="{807343BD-136A-4B08-AFD9-5F2F4EDCD6EF}" type="sibTrans" cxnId="{4DFC0905-D589-42A6-AC9F-86B809287AD9}">
      <dgm:prSet/>
      <dgm:spPr/>
      <dgm:t>
        <a:bodyPr/>
        <a:lstStyle/>
        <a:p>
          <a:endParaRPr lang="en-US"/>
        </a:p>
      </dgm:t>
    </dgm:pt>
    <dgm:pt modelId="{02643EAE-347F-4FE3-BEA3-94FFEC84E31F}">
      <dgm:prSet phldrT="[Text]"/>
      <dgm:spPr/>
      <dgm:t>
        <a:bodyPr/>
        <a:lstStyle/>
        <a:p>
          <a:r>
            <a:rPr lang="en-US" dirty="0" smtClean="0"/>
            <a:t>The way in which existing classes of object can be upgraded to provide additional data or methods</a:t>
          </a:r>
          <a:endParaRPr lang="en-US" dirty="0"/>
        </a:p>
      </dgm:t>
    </dgm:pt>
    <dgm:pt modelId="{A515A08E-3E57-4E6E-A8AD-4625F6B3AC2F}" type="parTrans" cxnId="{7D3782F3-2FCD-4997-8092-824A5448F407}">
      <dgm:prSet/>
      <dgm:spPr/>
      <dgm:t>
        <a:bodyPr/>
        <a:lstStyle/>
        <a:p>
          <a:endParaRPr lang="en-US"/>
        </a:p>
      </dgm:t>
    </dgm:pt>
    <dgm:pt modelId="{78D00C7E-A740-4113-AA9E-A417EE78D1B1}" type="sibTrans" cxnId="{7D3782F3-2FCD-4997-8092-824A5448F407}">
      <dgm:prSet/>
      <dgm:spPr/>
      <dgm:t>
        <a:bodyPr/>
        <a:lstStyle/>
        <a:p>
          <a:endParaRPr lang="en-US"/>
        </a:p>
      </dgm:t>
    </dgm:pt>
    <dgm:pt modelId="{108339C5-56D9-438C-9381-39828471BA82}">
      <dgm:prSet phldrT="[Text]"/>
      <dgm:spPr/>
      <dgm:t>
        <a:bodyPr/>
        <a:lstStyle/>
        <a:p>
          <a:r>
            <a:rPr lang="en-US" dirty="0" smtClean="0"/>
            <a:t>Polymorphism</a:t>
          </a:r>
          <a:endParaRPr lang="en-US" dirty="0"/>
        </a:p>
      </dgm:t>
    </dgm:pt>
    <dgm:pt modelId="{9EC08502-E2C6-49B3-BF4F-0406CEC956CA}" type="parTrans" cxnId="{7BE3D7AD-D27E-4795-9BE1-F827DA2F2D5F}">
      <dgm:prSet/>
      <dgm:spPr/>
      <dgm:t>
        <a:bodyPr/>
        <a:lstStyle/>
        <a:p>
          <a:endParaRPr lang="en-US"/>
        </a:p>
      </dgm:t>
    </dgm:pt>
    <dgm:pt modelId="{34147268-A727-4B81-97C6-5CEACF3076FD}" type="sibTrans" cxnId="{7BE3D7AD-D27E-4795-9BE1-F827DA2F2D5F}">
      <dgm:prSet/>
      <dgm:spPr/>
      <dgm:t>
        <a:bodyPr/>
        <a:lstStyle/>
        <a:p>
          <a:endParaRPr lang="en-US"/>
        </a:p>
      </dgm:t>
    </dgm:pt>
    <dgm:pt modelId="{0BC71527-516C-48A2-8BCF-0E37B3653285}">
      <dgm:prSet phldrT="[Text]"/>
      <dgm:spPr/>
      <dgm:t>
        <a:bodyPr/>
        <a:lstStyle/>
        <a:p>
          <a:r>
            <a:rPr lang="en-US" smtClean="0"/>
            <a:t>The way that distinct objects can respond differently to the same message, depending on the</a:t>
          </a:r>
          <a:br>
            <a:rPr lang="en-US" smtClean="0"/>
          </a:br>
          <a:r>
            <a:rPr lang="en-US" smtClean="0"/>
            <a:t>class they belong to</a:t>
          </a:r>
          <a:endParaRPr lang="en-US" dirty="0"/>
        </a:p>
      </dgm:t>
    </dgm:pt>
    <dgm:pt modelId="{0F593D6C-41D2-40EC-A3F4-3477546D0B86}" type="parTrans" cxnId="{6F504774-F64F-4AD3-BAE8-C8E5524697CF}">
      <dgm:prSet/>
      <dgm:spPr/>
      <dgm:t>
        <a:bodyPr/>
        <a:lstStyle/>
        <a:p>
          <a:endParaRPr lang="en-US"/>
        </a:p>
      </dgm:t>
    </dgm:pt>
    <dgm:pt modelId="{E5E0F82A-D83F-4D1F-B0EF-38819F0B1693}" type="sibTrans" cxnId="{6F504774-F64F-4AD3-BAE8-C8E5524697CF}">
      <dgm:prSet/>
      <dgm:spPr/>
      <dgm:t>
        <a:bodyPr/>
        <a:lstStyle/>
        <a:p>
          <a:endParaRPr lang="en-US"/>
        </a:p>
      </dgm:t>
    </dgm:pt>
    <dgm:pt modelId="{28963295-5A9F-4D94-A0DC-25153EFA3914}" type="pres">
      <dgm:prSet presAssocID="{87312AA1-2796-4740-9BB3-7DDC0ABDDA5A}" presName="Name0" presStyleCnt="0">
        <dgm:presLayoutVars>
          <dgm:dir/>
          <dgm:animLvl val="lvl"/>
          <dgm:resizeHandles/>
        </dgm:presLayoutVars>
      </dgm:prSet>
      <dgm:spPr/>
    </dgm:pt>
    <dgm:pt modelId="{DE40C25A-A6EB-415B-88D2-F5010D64CEF6}" type="pres">
      <dgm:prSet presAssocID="{2A6D709E-D046-4D49-B5C9-63C996AE1465}" presName="linNode" presStyleCnt="0"/>
      <dgm:spPr/>
    </dgm:pt>
    <dgm:pt modelId="{95C5E396-6B60-4FE0-BAA8-F20BB6F2EBBE}" type="pres">
      <dgm:prSet presAssocID="{2A6D709E-D046-4D49-B5C9-63C996AE1465}" presName="parentShp" presStyleLbl="node1" presStyleIdx="0" presStyleCnt="7" custScaleX="73338">
        <dgm:presLayoutVars>
          <dgm:bulletEnabled val="1"/>
        </dgm:presLayoutVars>
      </dgm:prSet>
      <dgm:spPr/>
    </dgm:pt>
    <dgm:pt modelId="{BD945E10-A1A9-4AA8-A4BA-8217DF6A938C}" type="pres">
      <dgm:prSet presAssocID="{2A6D709E-D046-4D49-B5C9-63C996AE1465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09268-274C-4E52-8652-F1E109494A4D}" type="pres">
      <dgm:prSet presAssocID="{88177175-2DA2-4E85-B7F5-C085535C4F69}" presName="spacing" presStyleCnt="0"/>
      <dgm:spPr/>
    </dgm:pt>
    <dgm:pt modelId="{64B96F5C-F031-401D-9853-333EA4E00F66}" type="pres">
      <dgm:prSet presAssocID="{5E445C29-4A15-461F-8BF7-216892BB742D}" presName="linNode" presStyleCnt="0"/>
      <dgm:spPr/>
    </dgm:pt>
    <dgm:pt modelId="{0A3C2AFA-5FC3-4494-8E11-36E83E369DCA}" type="pres">
      <dgm:prSet presAssocID="{5E445C29-4A15-461F-8BF7-216892BB742D}" presName="parentShp" presStyleLbl="node1" presStyleIdx="1" presStyleCnt="7" custScaleX="71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6AB7F-47C8-4FAA-B0C6-E8F03A75C200}" type="pres">
      <dgm:prSet presAssocID="{5E445C29-4A15-461F-8BF7-216892BB742D}" presName="childShp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1573B-C469-41E2-B3E2-B5A8D87A3719}" type="pres">
      <dgm:prSet presAssocID="{B0E00E69-5952-4813-97F0-27940D609877}" presName="spacing" presStyleCnt="0"/>
      <dgm:spPr/>
    </dgm:pt>
    <dgm:pt modelId="{35FF2330-F9FA-497D-8765-CE450C5E43CE}" type="pres">
      <dgm:prSet presAssocID="{B37A9549-911F-4403-94B3-317130904E2C}" presName="linNode" presStyleCnt="0"/>
      <dgm:spPr/>
    </dgm:pt>
    <dgm:pt modelId="{D9933822-EDA6-4BD6-9827-14BBC2981197}" type="pres">
      <dgm:prSet presAssocID="{B37A9549-911F-4403-94B3-317130904E2C}" presName="parentShp" presStyleLbl="node1" presStyleIdx="2" presStyleCnt="7" custScaleX="71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DC40F-E25F-4518-89AB-547BD606698F}" type="pres">
      <dgm:prSet presAssocID="{B37A9549-911F-4403-94B3-317130904E2C}" presName="childShp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1B3DF-B1D6-4F43-8AEE-C866A9ED49FA}" type="pres">
      <dgm:prSet presAssocID="{AC29099F-7F1B-4DC2-B142-AB9C5AA56685}" presName="spacing" presStyleCnt="0"/>
      <dgm:spPr/>
    </dgm:pt>
    <dgm:pt modelId="{6F3F5F6E-BF5C-466E-A247-C717EBE23CF6}" type="pres">
      <dgm:prSet presAssocID="{024768B1-E613-4217-8414-C9DAB6D236F4}" presName="linNode" presStyleCnt="0"/>
      <dgm:spPr/>
    </dgm:pt>
    <dgm:pt modelId="{00ECCCF4-6DF7-4BC3-8E8E-F3053CC91248}" type="pres">
      <dgm:prSet presAssocID="{024768B1-E613-4217-8414-C9DAB6D236F4}" presName="parentShp" presStyleLbl="node1" presStyleIdx="3" presStyleCnt="7" custScaleX="70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8F6BD-15DB-4C5D-9427-74C2760A9E2E}" type="pres">
      <dgm:prSet presAssocID="{024768B1-E613-4217-8414-C9DAB6D236F4}" presName="childShp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1C1BA-9B66-4B86-8F4F-5684728B2ADF}" type="pres">
      <dgm:prSet presAssocID="{D850FD48-8296-46C5-A873-3EC204E7C205}" presName="spacing" presStyleCnt="0"/>
      <dgm:spPr/>
    </dgm:pt>
    <dgm:pt modelId="{0BE124A4-F895-4793-8975-813C416D36DE}" type="pres">
      <dgm:prSet presAssocID="{B064F7B3-BAB5-4DB7-AC7E-809FA31FB311}" presName="linNode" presStyleCnt="0"/>
      <dgm:spPr/>
    </dgm:pt>
    <dgm:pt modelId="{D4C1E639-A1EB-40EA-A59C-CD9EE70B163F}" type="pres">
      <dgm:prSet presAssocID="{B064F7B3-BAB5-4DB7-AC7E-809FA31FB311}" presName="parentShp" presStyleLbl="node1" presStyleIdx="4" presStyleCnt="7" custScaleX="70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0CC7B-6E77-46A6-B7B4-78028D6F12E2}" type="pres">
      <dgm:prSet presAssocID="{B064F7B3-BAB5-4DB7-AC7E-809FA31FB311}" presName="childShp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1429F-713E-4D40-96A1-52F0A058C614}" type="pres">
      <dgm:prSet presAssocID="{40A0C283-FDC9-4FC9-9BBA-7727827822C0}" presName="spacing" presStyleCnt="0"/>
      <dgm:spPr/>
    </dgm:pt>
    <dgm:pt modelId="{12ABB460-CBAF-4B63-AAFD-3C3F3B2D67B6}" type="pres">
      <dgm:prSet presAssocID="{61A19857-ED80-4DD1-8BE9-99CFCDC17812}" presName="linNode" presStyleCnt="0"/>
      <dgm:spPr/>
    </dgm:pt>
    <dgm:pt modelId="{3200F64F-374B-4B55-9F43-85C07AC07254}" type="pres">
      <dgm:prSet presAssocID="{61A19857-ED80-4DD1-8BE9-99CFCDC17812}" presName="parentShp" presStyleLbl="node1" presStyleIdx="5" presStyleCnt="7" custScaleX="70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C37AB-CA63-4C46-8F83-32BB63F56ED9}" type="pres">
      <dgm:prSet presAssocID="{61A19857-ED80-4DD1-8BE9-99CFCDC17812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85E01-E972-42E1-B5F8-D09DA595646D}" type="pres">
      <dgm:prSet presAssocID="{807343BD-136A-4B08-AFD9-5F2F4EDCD6EF}" presName="spacing" presStyleCnt="0"/>
      <dgm:spPr/>
    </dgm:pt>
    <dgm:pt modelId="{358B53AF-1428-4EB0-A630-A09730EE966F}" type="pres">
      <dgm:prSet presAssocID="{108339C5-56D9-438C-9381-39828471BA82}" presName="linNode" presStyleCnt="0"/>
      <dgm:spPr/>
    </dgm:pt>
    <dgm:pt modelId="{5ED617BB-D1B9-41C6-A387-B90CBF9E0524}" type="pres">
      <dgm:prSet presAssocID="{108339C5-56D9-438C-9381-39828471BA82}" presName="parentShp" presStyleLbl="node1" presStyleIdx="6" presStyleCnt="7" custScaleX="69826">
        <dgm:presLayoutVars>
          <dgm:bulletEnabled val="1"/>
        </dgm:presLayoutVars>
      </dgm:prSet>
      <dgm:spPr/>
    </dgm:pt>
    <dgm:pt modelId="{B08DC138-0F9D-4AAD-BDB9-24F522B875ED}" type="pres">
      <dgm:prSet presAssocID="{108339C5-56D9-438C-9381-39828471BA82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98595CE8-CC10-4DD4-9A1A-C424EF76448E}" srcId="{B37A9549-911F-4403-94B3-317130904E2C}" destId="{E029397B-3252-4BAE-873C-61ED8C6CDD4D}" srcOrd="0" destOrd="0" parTransId="{DDA2B87E-B167-4253-80F3-C09238F14DC3}" sibTransId="{4AC04220-78AD-4A81-96EF-84025A3D09DF}"/>
    <dgm:cxn modelId="{806EBEB8-DBD0-4089-BAD6-F192DA949AF7}" type="presOf" srcId="{393A9F5D-DA54-42E0-8F93-8F09E1C7D41D}" destId="{BD945E10-A1A9-4AA8-A4BA-8217DF6A938C}" srcOrd="0" destOrd="0" presId="urn:microsoft.com/office/officeart/2005/8/layout/vList6"/>
    <dgm:cxn modelId="{D996FD77-0833-4B62-876C-7209E0D5CC94}" srcId="{87312AA1-2796-4740-9BB3-7DDC0ABDDA5A}" destId="{B37A9549-911F-4403-94B3-317130904E2C}" srcOrd="2" destOrd="0" parTransId="{1A89D072-A9E9-477E-B2A1-50655EE323C5}" sibTransId="{AC29099F-7F1B-4DC2-B142-AB9C5AA56685}"/>
    <dgm:cxn modelId="{F1B05B18-4FD7-40E0-977D-7312F7AD3C0F}" srcId="{024768B1-E613-4217-8414-C9DAB6D236F4}" destId="{9B96BF10-1ABA-4E62-B4BE-E9CD7089C76F}" srcOrd="0" destOrd="0" parTransId="{523015D7-3249-47F9-A66F-C2D5CA60D8FC}" sibTransId="{97DBAA5A-A77F-4CA3-8C95-5720E58D2FBF}"/>
    <dgm:cxn modelId="{6D750B8A-4A23-40C4-A2AD-BD0B634A2DDA}" srcId="{5E445C29-4A15-461F-8BF7-216892BB742D}" destId="{AE53A7D0-357E-4880-B049-BE024554CDD6}" srcOrd="0" destOrd="0" parTransId="{9C9FE0D0-3EFD-4811-AE56-B6E5341FD301}" sibTransId="{7028D29B-5A86-44ED-A89F-3ABD1693CE29}"/>
    <dgm:cxn modelId="{DC5EDB45-1903-4C35-BDAF-CA6A8AD9FEA5}" srcId="{024768B1-E613-4217-8414-C9DAB6D236F4}" destId="{D4B47DE8-C73A-4D80-A2C2-CB9526A88F4C}" srcOrd="1" destOrd="0" parTransId="{DD54CB26-B1EC-4089-8F10-C42DFE5C4369}" sibTransId="{0E1AF72F-40EB-43C4-ACE6-6534656C3594}"/>
    <dgm:cxn modelId="{903B507F-1025-44C5-81A5-F7CB6691E78C}" srcId="{B064F7B3-BAB5-4DB7-AC7E-809FA31FB311}" destId="{3DB785BF-1E7C-4663-8AB0-5DAC40B5BD2B}" srcOrd="1" destOrd="0" parTransId="{EB42F54E-C56B-4412-B9CE-0E5453C50F1B}" sibTransId="{AA8AEA09-9389-4FD2-A82A-E63E93035C5B}"/>
    <dgm:cxn modelId="{873A74AF-5F00-4FD6-B412-F9EF8E0AC7BC}" type="presOf" srcId="{8EF63DAD-0786-476B-A460-95774966E38C}" destId="{5766AB7F-47C8-4FAA-B0C6-E8F03A75C200}" srcOrd="0" destOrd="1" presId="urn:microsoft.com/office/officeart/2005/8/layout/vList6"/>
    <dgm:cxn modelId="{16118CE4-1BFD-4A6A-8FF1-9DCB278B6FCC}" type="presOf" srcId="{02643EAE-347F-4FE3-BEA3-94FFEC84E31F}" destId="{C53C37AB-CA63-4C46-8F83-32BB63F56ED9}" srcOrd="0" destOrd="0" presId="urn:microsoft.com/office/officeart/2005/8/layout/vList6"/>
    <dgm:cxn modelId="{BCEB2C72-5BAF-4C8E-B7A0-2F1CB708CD27}" type="presOf" srcId="{3DB785BF-1E7C-4663-8AB0-5DAC40B5BD2B}" destId="{C3C0CC7B-6E77-46A6-B7B4-78028D6F12E2}" srcOrd="0" destOrd="1" presId="urn:microsoft.com/office/officeart/2005/8/layout/vList6"/>
    <dgm:cxn modelId="{EE120DE2-2EFE-463E-B097-FC8996598D8E}" type="presOf" srcId="{2B424BC5-D769-4FD6-9918-497E2027F195}" destId="{BD945E10-A1A9-4AA8-A4BA-8217DF6A938C}" srcOrd="0" destOrd="1" presId="urn:microsoft.com/office/officeart/2005/8/layout/vList6"/>
    <dgm:cxn modelId="{E99B0502-FEB4-4FBA-90BD-9D2CE8E14AEE}" type="presOf" srcId="{024768B1-E613-4217-8414-C9DAB6D236F4}" destId="{00ECCCF4-6DF7-4BC3-8E8E-F3053CC91248}" srcOrd="0" destOrd="0" presId="urn:microsoft.com/office/officeart/2005/8/layout/vList6"/>
    <dgm:cxn modelId="{4DFC0905-D589-42A6-AC9F-86B809287AD9}" srcId="{87312AA1-2796-4740-9BB3-7DDC0ABDDA5A}" destId="{61A19857-ED80-4DD1-8BE9-99CFCDC17812}" srcOrd="5" destOrd="0" parTransId="{41EF5ECF-A971-42FC-A086-0A73C8161C44}" sibTransId="{807343BD-136A-4B08-AFD9-5F2F4EDCD6EF}"/>
    <dgm:cxn modelId="{6F504774-F64F-4AD3-BAE8-C8E5524697CF}" srcId="{108339C5-56D9-438C-9381-39828471BA82}" destId="{0BC71527-516C-48A2-8BCF-0E37B3653285}" srcOrd="0" destOrd="0" parTransId="{0F593D6C-41D2-40EC-A3F4-3477546D0B86}" sibTransId="{E5E0F82A-D83F-4D1F-B0EF-38819F0B1693}"/>
    <dgm:cxn modelId="{E0BDE44A-70B4-4164-B6FD-503FCB26C9FF}" type="presOf" srcId="{D4B47DE8-C73A-4D80-A2C2-CB9526A88F4C}" destId="{9738F6BD-15DB-4C5D-9427-74C2760A9E2E}" srcOrd="0" destOrd="1" presId="urn:microsoft.com/office/officeart/2005/8/layout/vList6"/>
    <dgm:cxn modelId="{1FE78A93-FD5C-4E19-8027-0AA619F86F32}" type="presOf" srcId="{9B96BF10-1ABA-4E62-B4BE-E9CD7089C76F}" destId="{9738F6BD-15DB-4C5D-9427-74C2760A9E2E}" srcOrd="0" destOrd="0" presId="urn:microsoft.com/office/officeart/2005/8/layout/vList6"/>
    <dgm:cxn modelId="{40770857-65FA-4FEE-9C04-916B6C509897}" srcId="{B064F7B3-BAB5-4DB7-AC7E-809FA31FB311}" destId="{8C9EA87B-6D5A-4DFA-A8AC-8CB1E8674526}" srcOrd="2" destOrd="0" parTransId="{0C55E1C4-D447-4E22-9AC4-595DA4BB482F}" sibTransId="{7DCC925E-3A6A-4B3E-92E9-B6285C500B89}"/>
    <dgm:cxn modelId="{E6D0927C-E146-4B79-8C67-AEBF67DFF9CB}" srcId="{2A6D709E-D046-4D49-B5C9-63C996AE1465}" destId="{393A9F5D-DA54-42E0-8F93-8F09E1C7D41D}" srcOrd="0" destOrd="0" parTransId="{898FC2BB-4705-4A02-AF74-0C014A5B2500}" sibTransId="{08B8E067-E17F-4007-8529-30647583F098}"/>
    <dgm:cxn modelId="{FCD74E74-E60E-4B78-B36D-AFA222ABC76A}" srcId="{87312AA1-2796-4740-9BB3-7DDC0ABDDA5A}" destId="{2A6D709E-D046-4D49-B5C9-63C996AE1465}" srcOrd="0" destOrd="0" parTransId="{CC1F0556-FEE2-4CBA-BED6-7B11B56C5A46}" sibTransId="{88177175-2DA2-4E85-B7F5-C085535C4F69}"/>
    <dgm:cxn modelId="{D89A2296-DBB6-4D8A-B1E0-6BFB8CC23B2D}" srcId="{2A6D709E-D046-4D49-B5C9-63C996AE1465}" destId="{2B424BC5-D769-4FD6-9918-497E2027F195}" srcOrd="1" destOrd="0" parTransId="{5BA2B06F-F098-4DAC-81DF-3E0A2E6C059D}" sibTransId="{A018647A-D2AA-42FE-AD84-4332A6B933D9}"/>
    <dgm:cxn modelId="{7BE3D7AD-D27E-4795-9BE1-F827DA2F2D5F}" srcId="{87312AA1-2796-4740-9BB3-7DDC0ABDDA5A}" destId="{108339C5-56D9-438C-9381-39828471BA82}" srcOrd="6" destOrd="0" parTransId="{9EC08502-E2C6-49B3-BF4F-0406CEC956CA}" sibTransId="{34147268-A727-4B81-97C6-5CEACF3076FD}"/>
    <dgm:cxn modelId="{412C5811-5D77-4AF4-BC35-DC5CD1DC8067}" type="presOf" srcId="{87312AA1-2796-4740-9BB3-7DDC0ABDDA5A}" destId="{28963295-5A9F-4D94-A0DC-25153EFA3914}" srcOrd="0" destOrd="0" presId="urn:microsoft.com/office/officeart/2005/8/layout/vList6"/>
    <dgm:cxn modelId="{3C06A5C3-6874-489D-890E-B6D5CDB3FFD2}" type="presOf" srcId="{0BC71527-516C-48A2-8BCF-0E37B3653285}" destId="{B08DC138-0F9D-4AAD-BDB9-24F522B875ED}" srcOrd="0" destOrd="0" presId="urn:microsoft.com/office/officeart/2005/8/layout/vList6"/>
    <dgm:cxn modelId="{D926CAF5-9943-40CB-A4F3-23D6A8DDBF09}" srcId="{87312AA1-2796-4740-9BB3-7DDC0ABDDA5A}" destId="{B064F7B3-BAB5-4DB7-AC7E-809FA31FB311}" srcOrd="4" destOrd="0" parTransId="{2FE28ABE-9CA2-4169-8103-550C56CA2F74}" sibTransId="{40A0C283-FDC9-4FC9-9BBA-7727827822C0}"/>
    <dgm:cxn modelId="{DA155AE5-334D-48DC-9164-F58411C97161}" type="presOf" srcId="{AE53A7D0-357E-4880-B049-BE024554CDD6}" destId="{5766AB7F-47C8-4FAA-B0C6-E8F03A75C200}" srcOrd="0" destOrd="0" presId="urn:microsoft.com/office/officeart/2005/8/layout/vList6"/>
    <dgm:cxn modelId="{0660DFBB-4805-45B7-9FD4-2C94BB78CDD2}" srcId="{87312AA1-2796-4740-9BB3-7DDC0ABDDA5A}" destId="{024768B1-E613-4217-8414-C9DAB6D236F4}" srcOrd="3" destOrd="0" parTransId="{3942B709-3851-4DFB-A88F-AC29E82B437E}" sibTransId="{D850FD48-8296-46C5-A873-3EC204E7C205}"/>
    <dgm:cxn modelId="{432402A4-669D-4E11-B7BA-7310669ED507}" type="presOf" srcId="{108339C5-56D9-438C-9381-39828471BA82}" destId="{5ED617BB-D1B9-41C6-A387-B90CBF9E0524}" srcOrd="0" destOrd="0" presId="urn:microsoft.com/office/officeart/2005/8/layout/vList6"/>
    <dgm:cxn modelId="{D8FE071B-8D06-455D-A55A-DA7F5E4F4A09}" type="presOf" srcId="{5E445C29-4A15-461F-8BF7-216892BB742D}" destId="{0A3C2AFA-5FC3-4494-8E11-36E83E369DCA}" srcOrd="0" destOrd="0" presId="urn:microsoft.com/office/officeart/2005/8/layout/vList6"/>
    <dgm:cxn modelId="{7D3782F3-2FCD-4997-8092-824A5448F407}" srcId="{61A19857-ED80-4DD1-8BE9-99CFCDC17812}" destId="{02643EAE-347F-4FE3-BEA3-94FFEC84E31F}" srcOrd="0" destOrd="0" parTransId="{A515A08E-3E57-4E6E-A8AD-4625F6B3AC2F}" sibTransId="{78D00C7E-A740-4113-AA9E-A417EE78D1B1}"/>
    <dgm:cxn modelId="{F1232FF4-3F7A-4B29-A078-661CF246DA27}" type="presOf" srcId="{61A19857-ED80-4DD1-8BE9-99CFCDC17812}" destId="{3200F64F-374B-4B55-9F43-85C07AC07254}" srcOrd="0" destOrd="0" presId="urn:microsoft.com/office/officeart/2005/8/layout/vList6"/>
    <dgm:cxn modelId="{DEBD4A39-F2EE-4B9F-8E09-B7DC925B8085}" type="presOf" srcId="{2A6D709E-D046-4D49-B5C9-63C996AE1465}" destId="{95C5E396-6B60-4FE0-BAA8-F20BB6F2EBBE}" srcOrd="0" destOrd="0" presId="urn:microsoft.com/office/officeart/2005/8/layout/vList6"/>
    <dgm:cxn modelId="{6E8696D3-6993-4F4A-8463-1BA496D4ACBF}" srcId="{B064F7B3-BAB5-4DB7-AC7E-809FA31FB311}" destId="{0656A04E-BCF4-4B04-80FC-3F1EFF3DC036}" srcOrd="0" destOrd="0" parTransId="{B8417A92-36B9-4045-870B-1483774998C1}" sibTransId="{5C8DF3C4-8564-4C8A-8B3D-B7CF56FB2B1E}"/>
    <dgm:cxn modelId="{B2A4C793-CF79-45B6-AB2C-C5AFD5AA4704}" srcId="{87312AA1-2796-4740-9BB3-7DDC0ABDDA5A}" destId="{5E445C29-4A15-461F-8BF7-216892BB742D}" srcOrd="1" destOrd="0" parTransId="{54B43353-2EB5-4BF2-9AB3-08AEDD071BD3}" sibTransId="{B0E00E69-5952-4813-97F0-27940D609877}"/>
    <dgm:cxn modelId="{EF421FE3-7370-4FAB-A465-EA22469079B9}" type="presOf" srcId="{B064F7B3-BAB5-4DB7-AC7E-809FA31FB311}" destId="{D4C1E639-A1EB-40EA-A59C-CD9EE70B163F}" srcOrd="0" destOrd="0" presId="urn:microsoft.com/office/officeart/2005/8/layout/vList6"/>
    <dgm:cxn modelId="{50FBE265-F6C0-40D2-A0C9-1323396AAEA9}" type="presOf" srcId="{0656A04E-BCF4-4B04-80FC-3F1EFF3DC036}" destId="{C3C0CC7B-6E77-46A6-B7B4-78028D6F12E2}" srcOrd="0" destOrd="0" presId="urn:microsoft.com/office/officeart/2005/8/layout/vList6"/>
    <dgm:cxn modelId="{BD5FFCA7-84C1-4859-881C-154FA291F2F2}" type="presOf" srcId="{E029397B-3252-4BAE-873C-61ED8C6CDD4D}" destId="{40DDC40F-E25F-4518-89AB-547BD606698F}" srcOrd="0" destOrd="0" presId="urn:microsoft.com/office/officeart/2005/8/layout/vList6"/>
    <dgm:cxn modelId="{D1D1904B-C7AB-4E26-B684-86C87B9305DF}" type="presOf" srcId="{B37A9549-911F-4403-94B3-317130904E2C}" destId="{D9933822-EDA6-4BD6-9827-14BBC2981197}" srcOrd="0" destOrd="0" presId="urn:microsoft.com/office/officeart/2005/8/layout/vList6"/>
    <dgm:cxn modelId="{1293147D-5EB5-4061-B27C-B0229E23EA4C}" srcId="{5E445C29-4A15-461F-8BF7-216892BB742D}" destId="{8EF63DAD-0786-476B-A460-95774966E38C}" srcOrd="1" destOrd="0" parTransId="{5A2ADC93-6FE3-4FE1-80A0-EB212B2A869F}" sibTransId="{DD622AE4-A6D9-41EA-B4DE-0C4CACF24031}"/>
    <dgm:cxn modelId="{212E7C4F-EA24-4D6F-B19D-C25F1BEC5AA4}" type="presOf" srcId="{8C9EA87B-6D5A-4DFA-A8AC-8CB1E8674526}" destId="{C3C0CC7B-6E77-46A6-B7B4-78028D6F12E2}" srcOrd="0" destOrd="2" presId="urn:microsoft.com/office/officeart/2005/8/layout/vList6"/>
    <dgm:cxn modelId="{BE176AD1-C604-4E76-B90D-DFDD01813E3C}" type="presParOf" srcId="{28963295-5A9F-4D94-A0DC-25153EFA3914}" destId="{DE40C25A-A6EB-415B-88D2-F5010D64CEF6}" srcOrd="0" destOrd="0" presId="urn:microsoft.com/office/officeart/2005/8/layout/vList6"/>
    <dgm:cxn modelId="{B083DFD7-0C61-4535-BB03-2684A2583E8B}" type="presParOf" srcId="{DE40C25A-A6EB-415B-88D2-F5010D64CEF6}" destId="{95C5E396-6B60-4FE0-BAA8-F20BB6F2EBBE}" srcOrd="0" destOrd="0" presId="urn:microsoft.com/office/officeart/2005/8/layout/vList6"/>
    <dgm:cxn modelId="{A81B10AF-9996-4E2E-B708-63F19868EB54}" type="presParOf" srcId="{DE40C25A-A6EB-415B-88D2-F5010D64CEF6}" destId="{BD945E10-A1A9-4AA8-A4BA-8217DF6A938C}" srcOrd="1" destOrd="0" presId="urn:microsoft.com/office/officeart/2005/8/layout/vList6"/>
    <dgm:cxn modelId="{4BDDE2B8-065A-4150-B9CC-6C04AD617459}" type="presParOf" srcId="{28963295-5A9F-4D94-A0DC-25153EFA3914}" destId="{29F09268-274C-4E52-8652-F1E109494A4D}" srcOrd="1" destOrd="0" presId="urn:microsoft.com/office/officeart/2005/8/layout/vList6"/>
    <dgm:cxn modelId="{BC4E2BA1-A5F1-47ED-85A2-1AD98B4E7DFA}" type="presParOf" srcId="{28963295-5A9F-4D94-A0DC-25153EFA3914}" destId="{64B96F5C-F031-401D-9853-333EA4E00F66}" srcOrd="2" destOrd="0" presId="urn:microsoft.com/office/officeart/2005/8/layout/vList6"/>
    <dgm:cxn modelId="{D185D283-A563-4D68-AE09-9848C8690F20}" type="presParOf" srcId="{64B96F5C-F031-401D-9853-333EA4E00F66}" destId="{0A3C2AFA-5FC3-4494-8E11-36E83E369DCA}" srcOrd="0" destOrd="0" presId="urn:microsoft.com/office/officeart/2005/8/layout/vList6"/>
    <dgm:cxn modelId="{C44EE0BB-75DF-4699-BECD-2D404F2139FB}" type="presParOf" srcId="{64B96F5C-F031-401D-9853-333EA4E00F66}" destId="{5766AB7F-47C8-4FAA-B0C6-E8F03A75C200}" srcOrd="1" destOrd="0" presId="urn:microsoft.com/office/officeart/2005/8/layout/vList6"/>
    <dgm:cxn modelId="{704F5B16-C4D1-4AB5-BD4D-AC9CC0F9092F}" type="presParOf" srcId="{28963295-5A9F-4D94-A0DC-25153EFA3914}" destId="{F151573B-C469-41E2-B3E2-B5A8D87A3719}" srcOrd="3" destOrd="0" presId="urn:microsoft.com/office/officeart/2005/8/layout/vList6"/>
    <dgm:cxn modelId="{AB96CA27-50C5-46EC-A32D-D8B341270CE2}" type="presParOf" srcId="{28963295-5A9F-4D94-A0DC-25153EFA3914}" destId="{35FF2330-F9FA-497D-8765-CE450C5E43CE}" srcOrd="4" destOrd="0" presId="urn:microsoft.com/office/officeart/2005/8/layout/vList6"/>
    <dgm:cxn modelId="{8C42B5A6-6117-4B51-B80D-75F85CF5ECE2}" type="presParOf" srcId="{35FF2330-F9FA-497D-8765-CE450C5E43CE}" destId="{D9933822-EDA6-4BD6-9827-14BBC2981197}" srcOrd="0" destOrd="0" presId="urn:microsoft.com/office/officeart/2005/8/layout/vList6"/>
    <dgm:cxn modelId="{881E843C-E368-425F-8277-C43668C1ED61}" type="presParOf" srcId="{35FF2330-F9FA-497D-8765-CE450C5E43CE}" destId="{40DDC40F-E25F-4518-89AB-547BD606698F}" srcOrd="1" destOrd="0" presId="urn:microsoft.com/office/officeart/2005/8/layout/vList6"/>
    <dgm:cxn modelId="{6E1A6CFA-3A55-495E-BBD2-2E2C5D2C7C28}" type="presParOf" srcId="{28963295-5A9F-4D94-A0DC-25153EFA3914}" destId="{5B71B3DF-B1D6-4F43-8AEE-C866A9ED49FA}" srcOrd="5" destOrd="0" presId="urn:microsoft.com/office/officeart/2005/8/layout/vList6"/>
    <dgm:cxn modelId="{B6C34D50-EE03-49AF-8112-053D7B8D9062}" type="presParOf" srcId="{28963295-5A9F-4D94-A0DC-25153EFA3914}" destId="{6F3F5F6E-BF5C-466E-A247-C717EBE23CF6}" srcOrd="6" destOrd="0" presId="urn:microsoft.com/office/officeart/2005/8/layout/vList6"/>
    <dgm:cxn modelId="{AE469EB0-2F4F-48AE-AA3F-169065CE852F}" type="presParOf" srcId="{6F3F5F6E-BF5C-466E-A247-C717EBE23CF6}" destId="{00ECCCF4-6DF7-4BC3-8E8E-F3053CC91248}" srcOrd="0" destOrd="0" presId="urn:microsoft.com/office/officeart/2005/8/layout/vList6"/>
    <dgm:cxn modelId="{270C0AAE-9B55-44C9-AEC2-BA8B4D0679E7}" type="presParOf" srcId="{6F3F5F6E-BF5C-466E-A247-C717EBE23CF6}" destId="{9738F6BD-15DB-4C5D-9427-74C2760A9E2E}" srcOrd="1" destOrd="0" presId="urn:microsoft.com/office/officeart/2005/8/layout/vList6"/>
    <dgm:cxn modelId="{7A975ECC-09F7-4175-8B7B-12AF1C8FDFCB}" type="presParOf" srcId="{28963295-5A9F-4D94-A0DC-25153EFA3914}" destId="{0341C1BA-9B66-4B86-8F4F-5684728B2ADF}" srcOrd="7" destOrd="0" presId="urn:microsoft.com/office/officeart/2005/8/layout/vList6"/>
    <dgm:cxn modelId="{D7DD963C-D186-4371-9C8C-B1121A732A3C}" type="presParOf" srcId="{28963295-5A9F-4D94-A0DC-25153EFA3914}" destId="{0BE124A4-F895-4793-8975-813C416D36DE}" srcOrd="8" destOrd="0" presId="urn:microsoft.com/office/officeart/2005/8/layout/vList6"/>
    <dgm:cxn modelId="{F4FC11BC-0B4A-460C-8710-9E7ECA1AB53C}" type="presParOf" srcId="{0BE124A4-F895-4793-8975-813C416D36DE}" destId="{D4C1E639-A1EB-40EA-A59C-CD9EE70B163F}" srcOrd="0" destOrd="0" presId="urn:microsoft.com/office/officeart/2005/8/layout/vList6"/>
    <dgm:cxn modelId="{DD5E77A5-2F01-4726-92F1-558657234ACB}" type="presParOf" srcId="{0BE124A4-F895-4793-8975-813C416D36DE}" destId="{C3C0CC7B-6E77-46A6-B7B4-78028D6F12E2}" srcOrd="1" destOrd="0" presId="urn:microsoft.com/office/officeart/2005/8/layout/vList6"/>
    <dgm:cxn modelId="{8F4F93D1-45CC-4A88-9BA0-B6C306E68ED9}" type="presParOf" srcId="{28963295-5A9F-4D94-A0DC-25153EFA3914}" destId="{D1E1429F-713E-4D40-96A1-52F0A058C614}" srcOrd="9" destOrd="0" presId="urn:microsoft.com/office/officeart/2005/8/layout/vList6"/>
    <dgm:cxn modelId="{317D7AE3-0CF1-4F83-A42E-8C37DF7B874B}" type="presParOf" srcId="{28963295-5A9F-4D94-A0DC-25153EFA3914}" destId="{12ABB460-CBAF-4B63-AAFD-3C3F3B2D67B6}" srcOrd="10" destOrd="0" presId="urn:microsoft.com/office/officeart/2005/8/layout/vList6"/>
    <dgm:cxn modelId="{E78FE626-5ACF-41E0-A45B-C15927307FDE}" type="presParOf" srcId="{12ABB460-CBAF-4B63-AAFD-3C3F3B2D67B6}" destId="{3200F64F-374B-4B55-9F43-85C07AC07254}" srcOrd="0" destOrd="0" presId="urn:microsoft.com/office/officeart/2005/8/layout/vList6"/>
    <dgm:cxn modelId="{F5A5D5DE-DADB-48AF-9EBE-96AF5376234D}" type="presParOf" srcId="{12ABB460-CBAF-4B63-AAFD-3C3F3B2D67B6}" destId="{C53C37AB-CA63-4C46-8F83-32BB63F56ED9}" srcOrd="1" destOrd="0" presId="urn:microsoft.com/office/officeart/2005/8/layout/vList6"/>
    <dgm:cxn modelId="{0BB8DCF0-5988-4E82-8425-0A69A32603E0}" type="presParOf" srcId="{28963295-5A9F-4D94-A0DC-25153EFA3914}" destId="{1B785E01-E972-42E1-B5F8-D09DA595646D}" srcOrd="11" destOrd="0" presId="urn:microsoft.com/office/officeart/2005/8/layout/vList6"/>
    <dgm:cxn modelId="{104E75D3-E6F7-4D9A-BFEA-0242A57CAF35}" type="presParOf" srcId="{28963295-5A9F-4D94-A0DC-25153EFA3914}" destId="{358B53AF-1428-4EB0-A630-A09730EE966F}" srcOrd="12" destOrd="0" presId="urn:microsoft.com/office/officeart/2005/8/layout/vList6"/>
    <dgm:cxn modelId="{3C0363D7-4F70-4940-B3BF-A80B0BD26050}" type="presParOf" srcId="{358B53AF-1428-4EB0-A630-A09730EE966F}" destId="{5ED617BB-D1B9-41C6-A387-B90CBF9E0524}" srcOrd="0" destOrd="0" presId="urn:microsoft.com/office/officeart/2005/8/layout/vList6"/>
    <dgm:cxn modelId="{8796B9A7-B873-4C3A-9281-D48880BC6A9C}" type="presParOf" srcId="{358B53AF-1428-4EB0-A630-A09730EE966F}" destId="{B08DC138-0F9D-4AAD-BDB9-24F522B875E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FE4018-529A-45BA-8B60-16F6597A87C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390FA-4C47-4CC5-932A-BCF4CCDD00D6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23BCE598-8956-4501-87ED-103C5137FB17}" type="parTrans" cxnId="{D584697E-C322-4104-B56D-0DA060AEC06D}">
      <dgm:prSet/>
      <dgm:spPr/>
      <dgm:t>
        <a:bodyPr/>
        <a:lstStyle/>
        <a:p>
          <a:endParaRPr lang="en-US"/>
        </a:p>
      </dgm:t>
    </dgm:pt>
    <dgm:pt modelId="{15256F07-9F6A-4E92-A41E-61F751B2DBA5}" type="sibTrans" cxnId="{D584697E-C322-4104-B56D-0DA060AEC06D}">
      <dgm:prSet/>
      <dgm:spPr/>
      <dgm:t>
        <a:bodyPr/>
        <a:lstStyle/>
        <a:p>
          <a:endParaRPr lang="en-US"/>
        </a:p>
      </dgm:t>
    </dgm:pt>
    <dgm:pt modelId="{278B534C-C6F3-485B-A686-97C54F4BB7A1}">
      <dgm:prSet phldrT="[Text]"/>
      <dgm:spPr/>
      <dgm:t>
        <a:bodyPr/>
        <a:lstStyle/>
        <a:p>
          <a:r>
            <a:rPr lang="en-US" dirty="0" smtClean="0"/>
            <a:t>• </a:t>
          </a:r>
          <a:r>
            <a:rPr lang="en-US" dirty="0" smtClean="0"/>
            <a:t>Example : Customer Id,</a:t>
          </a:r>
          <a:br>
            <a:rPr lang="en-US" dirty="0" smtClean="0"/>
          </a:br>
          <a:r>
            <a:rPr lang="en-US" dirty="0" smtClean="0"/>
            <a:t>Name, Telephone number</a:t>
          </a:r>
          <a:br>
            <a:rPr lang="en-US" dirty="0" smtClean="0"/>
          </a:br>
          <a:r>
            <a:rPr lang="en-US" dirty="0" smtClean="0"/>
            <a:t>and Address</a:t>
          </a:r>
          <a:endParaRPr lang="en-US" dirty="0"/>
        </a:p>
      </dgm:t>
    </dgm:pt>
    <dgm:pt modelId="{E01E941A-2BBA-4A3F-8C9A-19B99A2B3907}" type="parTrans" cxnId="{33FE9566-FC37-4EF1-A6B1-E5A60B5272A3}">
      <dgm:prSet/>
      <dgm:spPr/>
      <dgm:t>
        <a:bodyPr/>
        <a:lstStyle/>
        <a:p>
          <a:endParaRPr lang="en-US"/>
        </a:p>
      </dgm:t>
    </dgm:pt>
    <dgm:pt modelId="{9854E67A-A9F9-4251-9E53-15F525C4AFB7}" type="sibTrans" cxnId="{33FE9566-FC37-4EF1-A6B1-E5A60B5272A3}">
      <dgm:prSet/>
      <dgm:spPr/>
      <dgm:t>
        <a:bodyPr/>
        <a:lstStyle/>
        <a:p>
          <a:endParaRPr lang="en-US"/>
        </a:p>
      </dgm:t>
    </dgm:pt>
    <dgm:pt modelId="{1FDBD96F-2A21-4BEA-A4A6-B276C5DD50AC}">
      <dgm:prSet phldrT="[Text]"/>
      <dgm:spPr/>
      <dgm:t>
        <a:bodyPr/>
        <a:lstStyle/>
        <a:p>
          <a:r>
            <a:rPr lang="en-US" dirty="0" err="1" smtClean="0"/>
            <a:t>Behaviour</a:t>
          </a:r>
          <a:r>
            <a:rPr lang="en-US" dirty="0" smtClean="0"/>
            <a:t> </a:t>
          </a:r>
          <a:endParaRPr lang="en-US" dirty="0"/>
        </a:p>
      </dgm:t>
    </dgm:pt>
    <dgm:pt modelId="{A3E3F5F8-14B6-40E9-88CE-E4833A1B2B70}" type="parTrans" cxnId="{E58EF36F-493A-4061-BC8F-C3C47E6E13C1}">
      <dgm:prSet/>
      <dgm:spPr/>
      <dgm:t>
        <a:bodyPr/>
        <a:lstStyle/>
        <a:p>
          <a:endParaRPr lang="en-US"/>
        </a:p>
      </dgm:t>
    </dgm:pt>
    <dgm:pt modelId="{950161C2-6D82-4EB4-A72E-B64A1C86F3D1}" type="sibTrans" cxnId="{E58EF36F-493A-4061-BC8F-C3C47E6E13C1}">
      <dgm:prSet/>
      <dgm:spPr/>
      <dgm:t>
        <a:bodyPr/>
        <a:lstStyle/>
        <a:p>
          <a:endParaRPr lang="en-US"/>
        </a:p>
      </dgm:t>
    </dgm:pt>
    <dgm:pt modelId="{A6C6F487-CF67-4109-BB59-CE8C78C13B35}">
      <dgm:prSet phldrT="[Text]"/>
      <dgm:spPr/>
      <dgm:t>
        <a:bodyPr/>
        <a:lstStyle/>
        <a:p>
          <a:r>
            <a:rPr lang="en-US" dirty="0" smtClean="0"/>
            <a:t>• </a:t>
          </a:r>
          <a:r>
            <a:rPr lang="en-US" dirty="0" smtClean="0"/>
            <a:t>Activities(behavior)</a:t>
          </a:r>
          <a:br>
            <a:rPr lang="en-US" dirty="0" smtClean="0"/>
          </a:br>
          <a:r>
            <a:rPr lang="en-US" dirty="0" smtClean="0"/>
            <a:t>exhibited by the class to</a:t>
          </a:r>
          <a:br>
            <a:rPr lang="en-US" dirty="0" smtClean="0"/>
          </a:br>
          <a:r>
            <a:rPr lang="en-US" dirty="0" smtClean="0"/>
            <a:t>external world</a:t>
          </a:r>
          <a:br>
            <a:rPr lang="en-US" dirty="0" smtClean="0"/>
          </a:br>
          <a:r>
            <a:rPr lang="en-US" dirty="0" smtClean="0"/>
            <a:t>• Example: Purchasing</a:t>
          </a:r>
          <a:br>
            <a:rPr lang="en-US" dirty="0" smtClean="0"/>
          </a:br>
          <a:r>
            <a:rPr lang="en-US" dirty="0" smtClean="0"/>
            <a:t>items from the retail shop</a:t>
          </a:r>
          <a:endParaRPr lang="en-US" dirty="0"/>
        </a:p>
      </dgm:t>
    </dgm:pt>
    <dgm:pt modelId="{4E274589-292E-4CD8-A5E5-927E005041BD}" type="parTrans" cxnId="{04FEDD59-8C99-4A7E-8467-911E7F3EAACB}">
      <dgm:prSet/>
      <dgm:spPr/>
      <dgm:t>
        <a:bodyPr/>
        <a:lstStyle/>
        <a:p>
          <a:endParaRPr lang="en-US"/>
        </a:p>
      </dgm:t>
    </dgm:pt>
    <dgm:pt modelId="{DCF44CDD-5350-44F6-8899-9B4061BDC91A}" type="sibTrans" cxnId="{04FEDD59-8C99-4A7E-8467-911E7F3EAACB}">
      <dgm:prSet/>
      <dgm:spPr/>
      <dgm:t>
        <a:bodyPr/>
        <a:lstStyle/>
        <a:p>
          <a:endParaRPr lang="en-US"/>
        </a:p>
      </dgm:t>
    </dgm:pt>
    <dgm:pt modelId="{010AAE44-BC14-4E39-BABC-D42C20A92E24}" type="pres">
      <dgm:prSet presAssocID="{8CFE4018-529A-45BA-8B60-16F6597A87C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BFF0757-694F-42D5-BB7D-875316D39F6B}" type="pres">
      <dgm:prSet presAssocID="{596390FA-4C47-4CC5-932A-BCF4CCDD00D6}" presName="horFlow" presStyleCnt="0"/>
      <dgm:spPr/>
    </dgm:pt>
    <dgm:pt modelId="{DEDD288F-8844-430A-B2C5-5FEEADB3E8ED}" type="pres">
      <dgm:prSet presAssocID="{596390FA-4C47-4CC5-932A-BCF4CCDD00D6}" presName="bigChev" presStyleLbl="node1" presStyleIdx="0" presStyleCnt="2" custScaleX="62393"/>
      <dgm:spPr/>
    </dgm:pt>
    <dgm:pt modelId="{761594EE-B6EF-4590-85C1-344BDC899823}" type="pres">
      <dgm:prSet presAssocID="{E01E941A-2BBA-4A3F-8C9A-19B99A2B3907}" presName="parTrans" presStyleCnt="0"/>
      <dgm:spPr/>
    </dgm:pt>
    <dgm:pt modelId="{7974F50B-DBA0-4AF7-990C-150C4C53D15A}" type="pres">
      <dgm:prSet presAssocID="{278B534C-C6F3-485B-A686-97C54F4BB7A1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0F4CA-D872-4EBC-84ED-EDE2C4ADEC77}" type="pres">
      <dgm:prSet presAssocID="{596390FA-4C47-4CC5-932A-BCF4CCDD00D6}" presName="vSp" presStyleCnt="0"/>
      <dgm:spPr/>
    </dgm:pt>
    <dgm:pt modelId="{053C5726-4852-438C-9A46-95BD6201F145}" type="pres">
      <dgm:prSet presAssocID="{1FDBD96F-2A21-4BEA-A4A6-B276C5DD50AC}" presName="horFlow" presStyleCnt="0"/>
      <dgm:spPr/>
    </dgm:pt>
    <dgm:pt modelId="{B5780732-D667-472B-B2AE-47FA6FBD0574}" type="pres">
      <dgm:prSet presAssocID="{1FDBD96F-2A21-4BEA-A4A6-B276C5DD50AC}" presName="bigChev" presStyleLbl="node1" presStyleIdx="1" presStyleCnt="2" custScaleX="61094"/>
      <dgm:spPr/>
      <dgm:t>
        <a:bodyPr/>
        <a:lstStyle/>
        <a:p>
          <a:endParaRPr lang="en-US"/>
        </a:p>
      </dgm:t>
    </dgm:pt>
    <dgm:pt modelId="{8DCF0152-F1F8-44A7-BE25-14777804F6E4}" type="pres">
      <dgm:prSet presAssocID="{4E274589-292E-4CD8-A5E5-927E005041BD}" presName="parTrans" presStyleCnt="0"/>
      <dgm:spPr/>
    </dgm:pt>
    <dgm:pt modelId="{F1C829BD-49F4-4F5B-8BED-CF43F79E5E1E}" type="pres">
      <dgm:prSet presAssocID="{A6C6F487-CF67-4109-BB59-CE8C78C13B35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E9566-FC37-4EF1-A6B1-E5A60B5272A3}" srcId="{596390FA-4C47-4CC5-932A-BCF4CCDD00D6}" destId="{278B534C-C6F3-485B-A686-97C54F4BB7A1}" srcOrd="0" destOrd="0" parTransId="{E01E941A-2BBA-4A3F-8C9A-19B99A2B3907}" sibTransId="{9854E67A-A9F9-4251-9E53-15F525C4AFB7}"/>
    <dgm:cxn modelId="{A8CB18C3-B4FD-4F27-B50E-683490D88C15}" type="presOf" srcId="{A6C6F487-CF67-4109-BB59-CE8C78C13B35}" destId="{F1C829BD-49F4-4F5B-8BED-CF43F79E5E1E}" srcOrd="0" destOrd="0" presId="urn:microsoft.com/office/officeart/2005/8/layout/lProcess3"/>
    <dgm:cxn modelId="{F44F59C0-BAE7-4B27-B080-10F7A4301B9C}" type="presOf" srcId="{596390FA-4C47-4CC5-932A-BCF4CCDD00D6}" destId="{DEDD288F-8844-430A-B2C5-5FEEADB3E8ED}" srcOrd="0" destOrd="0" presId="urn:microsoft.com/office/officeart/2005/8/layout/lProcess3"/>
    <dgm:cxn modelId="{025E4DA8-65AA-4A1D-8C78-DBE11EB5D850}" type="presOf" srcId="{278B534C-C6F3-485B-A686-97C54F4BB7A1}" destId="{7974F50B-DBA0-4AF7-990C-150C4C53D15A}" srcOrd="0" destOrd="0" presId="urn:microsoft.com/office/officeart/2005/8/layout/lProcess3"/>
    <dgm:cxn modelId="{503A5D29-FA5C-40F3-B7A1-8CA4684A86CC}" type="presOf" srcId="{8CFE4018-529A-45BA-8B60-16F6597A87C7}" destId="{010AAE44-BC14-4E39-BABC-D42C20A92E24}" srcOrd="0" destOrd="0" presId="urn:microsoft.com/office/officeart/2005/8/layout/lProcess3"/>
    <dgm:cxn modelId="{04FEDD59-8C99-4A7E-8467-911E7F3EAACB}" srcId="{1FDBD96F-2A21-4BEA-A4A6-B276C5DD50AC}" destId="{A6C6F487-CF67-4109-BB59-CE8C78C13B35}" srcOrd="0" destOrd="0" parTransId="{4E274589-292E-4CD8-A5E5-927E005041BD}" sibTransId="{DCF44CDD-5350-44F6-8899-9B4061BDC91A}"/>
    <dgm:cxn modelId="{0D110AAE-CF25-4AA6-A362-9E9E044FEA5D}" type="presOf" srcId="{1FDBD96F-2A21-4BEA-A4A6-B276C5DD50AC}" destId="{B5780732-D667-472B-B2AE-47FA6FBD0574}" srcOrd="0" destOrd="0" presId="urn:microsoft.com/office/officeart/2005/8/layout/lProcess3"/>
    <dgm:cxn modelId="{D584697E-C322-4104-B56D-0DA060AEC06D}" srcId="{8CFE4018-529A-45BA-8B60-16F6597A87C7}" destId="{596390FA-4C47-4CC5-932A-BCF4CCDD00D6}" srcOrd="0" destOrd="0" parTransId="{23BCE598-8956-4501-87ED-103C5137FB17}" sibTransId="{15256F07-9F6A-4E92-A41E-61F751B2DBA5}"/>
    <dgm:cxn modelId="{E58EF36F-493A-4061-BC8F-C3C47E6E13C1}" srcId="{8CFE4018-529A-45BA-8B60-16F6597A87C7}" destId="{1FDBD96F-2A21-4BEA-A4A6-B276C5DD50AC}" srcOrd="1" destOrd="0" parTransId="{A3E3F5F8-14B6-40E9-88CE-E4833A1B2B70}" sibTransId="{950161C2-6D82-4EB4-A72E-B64A1C86F3D1}"/>
    <dgm:cxn modelId="{C478B6AC-D546-4A3C-A193-154467B3F9B1}" type="presParOf" srcId="{010AAE44-BC14-4E39-BABC-D42C20A92E24}" destId="{1BFF0757-694F-42D5-BB7D-875316D39F6B}" srcOrd="0" destOrd="0" presId="urn:microsoft.com/office/officeart/2005/8/layout/lProcess3"/>
    <dgm:cxn modelId="{7BCEBBE5-581C-4A30-B2F4-5E132BA17064}" type="presParOf" srcId="{1BFF0757-694F-42D5-BB7D-875316D39F6B}" destId="{DEDD288F-8844-430A-B2C5-5FEEADB3E8ED}" srcOrd="0" destOrd="0" presId="urn:microsoft.com/office/officeart/2005/8/layout/lProcess3"/>
    <dgm:cxn modelId="{4318FA2E-32AD-475A-AC49-B3F41459145D}" type="presParOf" srcId="{1BFF0757-694F-42D5-BB7D-875316D39F6B}" destId="{761594EE-B6EF-4590-85C1-344BDC899823}" srcOrd="1" destOrd="0" presId="urn:microsoft.com/office/officeart/2005/8/layout/lProcess3"/>
    <dgm:cxn modelId="{6EB2A844-B50B-403B-8F63-4B4E5B1F6556}" type="presParOf" srcId="{1BFF0757-694F-42D5-BB7D-875316D39F6B}" destId="{7974F50B-DBA0-4AF7-990C-150C4C53D15A}" srcOrd="2" destOrd="0" presId="urn:microsoft.com/office/officeart/2005/8/layout/lProcess3"/>
    <dgm:cxn modelId="{87A315BA-0ECB-49FA-962D-2184EB1AC0BB}" type="presParOf" srcId="{010AAE44-BC14-4E39-BABC-D42C20A92E24}" destId="{4A00F4CA-D872-4EBC-84ED-EDE2C4ADEC77}" srcOrd="1" destOrd="0" presId="urn:microsoft.com/office/officeart/2005/8/layout/lProcess3"/>
    <dgm:cxn modelId="{F722DBC3-44DA-4DCD-A096-89F28E5EE074}" type="presParOf" srcId="{010AAE44-BC14-4E39-BABC-D42C20A92E24}" destId="{053C5726-4852-438C-9A46-95BD6201F145}" srcOrd="2" destOrd="0" presId="urn:microsoft.com/office/officeart/2005/8/layout/lProcess3"/>
    <dgm:cxn modelId="{6535C94D-6090-4674-9729-8672F2ED1387}" type="presParOf" srcId="{053C5726-4852-438C-9A46-95BD6201F145}" destId="{B5780732-D667-472B-B2AE-47FA6FBD0574}" srcOrd="0" destOrd="0" presId="urn:microsoft.com/office/officeart/2005/8/layout/lProcess3"/>
    <dgm:cxn modelId="{8A617599-4295-4144-8969-BEE46CE40956}" type="presParOf" srcId="{053C5726-4852-438C-9A46-95BD6201F145}" destId="{8DCF0152-F1F8-44A7-BE25-14777804F6E4}" srcOrd="1" destOrd="0" presId="urn:microsoft.com/office/officeart/2005/8/layout/lProcess3"/>
    <dgm:cxn modelId="{E48D2B84-6B33-4AB2-BBD4-19D58B2AEB92}" type="presParOf" srcId="{053C5726-4852-438C-9A46-95BD6201F145}" destId="{F1C829BD-49F4-4F5B-8BED-CF43F79E5E1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D20FF-0125-4AF1-BDF2-90273EC4EBB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09E8F-436C-4A57-90F0-A532CCFE6975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14B0E6EC-9C3C-4819-90FB-1B04A777F506}" type="parTrans" cxnId="{0C01FD44-D3D9-4CCD-A70E-713A923CDB73}">
      <dgm:prSet/>
      <dgm:spPr/>
      <dgm:t>
        <a:bodyPr/>
        <a:lstStyle/>
        <a:p>
          <a:endParaRPr lang="en-US"/>
        </a:p>
      </dgm:t>
    </dgm:pt>
    <dgm:pt modelId="{13F43362-2CAC-4B1C-BA8F-BF0409C83522}" type="sibTrans" cxnId="{0C01FD44-D3D9-4CCD-A70E-713A923CDB73}">
      <dgm:prSet/>
      <dgm:spPr/>
      <dgm:t>
        <a:bodyPr/>
        <a:lstStyle/>
        <a:p>
          <a:endParaRPr lang="en-US"/>
        </a:p>
      </dgm:t>
    </dgm:pt>
    <dgm:pt modelId="{4A01E8D9-523E-4853-853E-D0BD4B3C0485}">
      <dgm:prSet phldrT="[Text]"/>
      <dgm:spPr/>
      <dgm:t>
        <a:bodyPr/>
        <a:lstStyle/>
        <a:p>
          <a:r>
            <a:rPr lang="en-US" dirty="0" smtClean="0"/>
            <a:t>Method Header</a:t>
          </a:r>
          <a:endParaRPr lang="en-US" dirty="0"/>
        </a:p>
      </dgm:t>
    </dgm:pt>
    <dgm:pt modelId="{6E2C69DF-6F33-43DC-82F6-172B66D7DB93}" type="parTrans" cxnId="{2669B3DD-31A1-4AC0-919A-655B9A4F1463}">
      <dgm:prSet/>
      <dgm:spPr/>
      <dgm:t>
        <a:bodyPr/>
        <a:lstStyle/>
        <a:p>
          <a:endParaRPr lang="en-US"/>
        </a:p>
      </dgm:t>
    </dgm:pt>
    <dgm:pt modelId="{98356D60-B56C-485A-AA8E-AD63BDEFFB3B}" type="sibTrans" cxnId="{2669B3DD-31A1-4AC0-919A-655B9A4F1463}">
      <dgm:prSet/>
      <dgm:spPr/>
      <dgm:t>
        <a:bodyPr/>
        <a:lstStyle/>
        <a:p>
          <a:endParaRPr lang="en-US"/>
        </a:p>
      </dgm:t>
    </dgm:pt>
    <dgm:pt modelId="{46755129-815E-49D2-90D9-16757289EA0B}">
      <dgm:prSet phldrT="[Text]"/>
      <dgm:spPr/>
      <dgm:t>
        <a:bodyPr/>
        <a:lstStyle/>
        <a:p>
          <a:r>
            <a:rPr lang="en-US" dirty="0" smtClean="0"/>
            <a:t>Method Definition</a:t>
          </a:r>
          <a:endParaRPr lang="en-US" dirty="0"/>
        </a:p>
      </dgm:t>
    </dgm:pt>
    <dgm:pt modelId="{29B5008B-FC87-4DFD-9C7E-8A96D5CBD1EF}" type="parTrans" cxnId="{1DB32BD6-A70D-46BC-8F5D-065DF1B4A9B8}">
      <dgm:prSet/>
      <dgm:spPr/>
      <dgm:t>
        <a:bodyPr/>
        <a:lstStyle/>
        <a:p>
          <a:endParaRPr lang="en-US"/>
        </a:p>
      </dgm:t>
    </dgm:pt>
    <dgm:pt modelId="{BC4FEF36-9917-4F67-8710-A3882B1D65AA}" type="sibTrans" cxnId="{1DB32BD6-A70D-46BC-8F5D-065DF1B4A9B8}">
      <dgm:prSet/>
      <dgm:spPr/>
      <dgm:t>
        <a:bodyPr/>
        <a:lstStyle/>
        <a:p>
          <a:endParaRPr lang="en-US"/>
        </a:p>
      </dgm:t>
    </dgm:pt>
    <dgm:pt modelId="{D962219E-CF6F-4CE8-AB92-6E2B3D721D07}">
      <dgm:prSet phldrT="[Text]"/>
      <dgm:spPr/>
      <dgm:t>
        <a:bodyPr/>
        <a:lstStyle/>
        <a:p>
          <a:r>
            <a:rPr lang="en-US" dirty="0" smtClean="0"/>
            <a:t>Method invocator/Call</a:t>
          </a:r>
          <a:endParaRPr lang="en-US" dirty="0"/>
        </a:p>
      </dgm:t>
    </dgm:pt>
    <dgm:pt modelId="{6C968710-B803-43D5-A7B6-585BA01353CA}" type="parTrans" cxnId="{1B8B9DC7-47D6-4A11-95EF-B38DD6ACDF6B}">
      <dgm:prSet/>
      <dgm:spPr/>
      <dgm:t>
        <a:bodyPr/>
        <a:lstStyle/>
        <a:p>
          <a:endParaRPr lang="en-US"/>
        </a:p>
      </dgm:t>
    </dgm:pt>
    <dgm:pt modelId="{6023DCD4-2682-41CB-A8FA-CAD93B9C8D0B}" type="sibTrans" cxnId="{1B8B9DC7-47D6-4A11-95EF-B38DD6ACDF6B}">
      <dgm:prSet/>
      <dgm:spPr/>
      <dgm:t>
        <a:bodyPr/>
        <a:lstStyle/>
        <a:p>
          <a:endParaRPr lang="en-US"/>
        </a:p>
      </dgm:t>
    </dgm:pt>
    <dgm:pt modelId="{A7C765E7-BF92-4E4A-86B4-05D21D01AE64}">
      <dgm:prSet phldrT="[Text]"/>
      <dgm:spPr/>
      <dgm:t>
        <a:bodyPr/>
        <a:lstStyle/>
        <a:p>
          <a:r>
            <a:rPr lang="en-US" dirty="0" smtClean="0"/>
            <a:t>Access </a:t>
          </a:r>
          <a:r>
            <a:rPr lang="en-US" dirty="0" err="1" smtClean="0"/>
            <a:t>specifier</a:t>
          </a:r>
          <a:endParaRPr lang="en-US" dirty="0"/>
        </a:p>
      </dgm:t>
    </dgm:pt>
    <dgm:pt modelId="{175B2460-3E4B-4A86-A08F-5D4D21AA7832}" type="parTrans" cxnId="{9130ABBF-B857-4549-A4A8-BFBCBDDDDCD7}">
      <dgm:prSet/>
      <dgm:spPr/>
      <dgm:t>
        <a:bodyPr/>
        <a:lstStyle/>
        <a:p>
          <a:endParaRPr lang="en-US"/>
        </a:p>
      </dgm:t>
    </dgm:pt>
    <dgm:pt modelId="{7A97F516-573A-4A30-BE6E-F1F8DBA5756D}" type="sibTrans" cxnId="{9130ABBF-B857-4549-A4A8-BFBCBDDDDCD7}">
      <dgm:prSet/>
      <dgm:spPr/>
      <dgm:t>
        <a:bodyPr/>
        <a:lstStyle/>
        <a:p>
          <a:endParaRPr lang="en-US"/>
        </a:p>
      </dgm:t>
    </dgm:pt>
    <dgm:pt modelId="{11200310-E1C7-4280-ACE0-441B80B568C9}" type="pres">
      <dgm:prSet presAssocID="{E18D20FF-0125-4AF1-BDF2-90273EC4EBB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66676A-A5FA-4E28-A062-6EF3F07F6325}" type="pres">
      <dgm:prSet presAssocID="{E18D20FF-0125-4AF1-BDF2-90273EC4EBB6}" presName="matrix" presStyleCnt="0"/>
      <dgm:spPr/>
    </dgm:pt>
    <dgm:pt modelId="{2B30E453-0F4C-4730-A74B-FBFBB9FE0FD1}" type="pres">
      <dgm:prSet presAssocID="{E18D20FF-0125-4AF1-BDF2-90273EC4EBB6}" presName="tile1" presStyleLbl="node1" presStyleIdx="0" presStyleCnt="4"/>
      <dgm:spPr/>
      <dgm:t>
        <a:bodyPr/>
        <a:lstStyle/>
        <a:p>
          <a:endParaRPr lang="en-US"/>
        </a:p>
      </dgm:t>
    </dgm:pt>
    <dgm:pt modelId="{E4A76D1A-AB2E-43BD-AA58-E5AE8A889302}" type="pres">
      <dgm:prSet presAssocID="{E18D20FF-0125-4AF1-BDF2-90273EC4EBB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BE5B2-4F86-4CB0-BCA1-2D258BC5C62E}" type="pres">
      <dgm:prSet presAssocID="{E18D20FF-0125-4AF1-BDF2-90273EC4EBB6}" presName="tile2" presStyleLbl="node1" presStyleIdx="1" presStyleCnt="4"/>
      <dgm:spPr/>
      <dgm:t>
        <a:bodyPr/>
        <a:lstStyle/>
        <a:p>
          <a:endParaRPr lang="en-US"/>
        </a:p>
      </dgm:t>
    </dgm:pt>
    <dgm:pt modelId="{817A99EE-C213-4B26-A4E3-C1B1E6D63C34}" type="pres">
      <dgm:prSet presAssocID="{E18D20FF-0125-4AF1-BDF2-90273EC4EBB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A634-EB2E-41A3-805B-A69BA95C7751}" type="pres">
      <dgm:prSet presAssocID="{E18D20FF-0125-4AF1-BDF2-90273EC4EBB6}" presName="tile3" presStyleLbl="node1" presStyleIdx="2" presStyleCnt="4"/>
      <dgm:spPr/>
      <dgm:t>
        <a:bodyPr/>
        <a:lstStyle/>
        <a:p>
          <a:endParaRPr lang="en-US"/>
        </a:p>
      </dgm:t>
    </dgm:pt>
    <dgm:pt modelId="{AF117ED9-D80B-4004-B43D-8ABCE48BC5BD}" type="pres">
      <dgm:prSet presAssocID="{E18D20FF-0125-4AF1-BDF2-90273EC4EBB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CBBD8-462C-463C-9B0A-8AB2D90055E0}" type="pres">
      <dgm:prSet presAssocID="{E18D20FF-0125-4AF1-BDF2-90273EC4EBB6}" presName="tile4" presStyleLbl="node1" presStyleIdx="3" presStyleCnt="4"/>
      <dgm:spPr/>
      <dgm:t>
        <a:bodyPr/>
        <a:lstStyle/>
        <a:p>
          <a:endParaRPr lang="en-US"/>
        </a:p>
      </dgm:t>
    </dgm:pt>
    <dgm:pt modelId="{C4C4FCA9-354F-484F-B30B-305E7DFCA514}" type="pres">
      <dgm:prSet presAssocID="{E18D20FF-0125-4AF1-BDF2-90273EC4EBB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E1698-8FA6-43EB-83F1-0CF8D1EF4194}" type="pres">
      <dgm:prSet presAssocID="{E18D20FF-0125-4AF1-BDF2-90273EC4EBB6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B32BD6-A70D-46BC-8F5D-065DF1B4A9B8}" srcId="{A4809E8F-436C-4A57-90F0-A532CCFE6975}" destId="{46755129-815E-49D2-90D9-16757289EA0B}" srcOrd="1" destOrd="0" parTransId="{29B5008B-FC87-4DFD-9C7E-8A96D5CBD1EF}" sibTransId="{BC4FEF36-9917-4F67-8710-A3882B1D65AA}"/>
    <dgm:cxn modelId="{CB521CFF-DCF8-4FE5-BFEF-D50EE5C21785}" type="presOf" srcId="{46755129-815E-49D2-90D9-16757289EA0B}" destId="{817A99EE-C213-4B26-A4E3-C1B1E6D63C34}" srcOrd="1" destOrd="0" presId="urn:microsoft.com/office/officeart/2005/8/layout/matrix1"/>
    <dgm:cxn modelId="{1B8B9DC7-47D6-4A11-95EF-B38DD6ACDF6B}" srcId="{A4809E8F-436C-4A57-90F0-A532CCFE6975}" destId="{D962219E-CF6F-4CE8-AB92-6E2B3D721D07}" srcOrd="2" destOrd="0" parTransId="{6C968710-B803-43D5-A7B6-585BA01353CA}" sibTransId="{6023DCD4-2682-41CB-A8FA-CAD93B9C8D0B}"/>
    <dgm:cxn modelId="{74E6D942-26F7-4C09-9EEB-8E801484FDDE}" type="presOf" srcId="{E18D20FF-0125-4AF1-BDF2-90273EC4EBB6}" destId="{11200310-E1C7-4280-ACE0-441B80B568C9}" srcOrd="0" destOrd="0" presId="urn:microsoft.com/office/officeart/2005/8/layout/matrix1"/>
    <dgm:cxn modelId="{32D45BE3-E7EE-4F0B-B565-647915C08519}" type="presOf" srcId="{4A01E8D9-523E-4853-853E-D0BD4B3C0485}" destId="{E4A76D1A-AB2E-43BD-AA58-E5AE8A889302}" srcOrd="1" destOrd="0" presId="urn:microsoft.com/office/officeart/2005/8/layout/matrix1"/>
    <dgm:cxn modelId="{0C01FD44-D3D9-4CCD-A70E-713A923CDB73}" srcId="{E18D20FF-0125-4AF1-BDF2-90273EC4EBB6}" destId="{A4809E8F-436C-4A57-90F0-A532CCFE6975}" srcOrd="0" destOrd="0" parTransId="{14B0E6EC-9C3C-4819-90FB-1B04A777F506}" sibTransId="{13F43362-2CAC-4B1C-BA8F-BF0409C83522}"/>
    <dgm:cxn modelId="{5CA77AEB-A329-456E-B139-1C262560D272}" type="presOf" srcId="{A4809E8F-436C-4A57-90F0-A532CCFE6975}" destId="{D0DE1698-8FA6-43EB-83F1-0CF8D1EF4194}" srcOrd="0" destOrd="0" presId="urn:microsoft.com/office/officeart/2005/8/layout/matrix1"/>
    <dgm:cxn modelId="{66940560-672E-4ED6-897A-24DA32C450F4}" type="presOf" srcId="{D962219E-CF6F-4CE8-AB92-6E2B3D721D07}" destId="{AF117ED9-D80B-4004-B43D-8ABCE48BC5BD}" srcOrd="1" destOrd="0" presId="urn:microsoft.com/office/officeart/2005/8/layout/matrix1"/>
    <dgm:cxn modelId="{8E343AB5-7890-4E76-9A54-7D30A30A8C41}" type="presOf" srcId="{D962219E-CF6F-4CE8-AB92-6E2B3D721D07}" destId="{A96AA634-EB2E-41A3-805B-A69BA95C7751}" srcOrd="0" destOrd="0" presId="urn:microsoft.com/office/officeart/2005/8/layout/matrix1"/>
    <dgm:cxn modelId="{4DC5F0B2-3E35-4972-A16E-2E97B29C6708}" type="presOf" srcId="{46755129-815E-49D2-90D9-16757289EA0B}" destId="{3B0BE5B2-4F86-4CB0-BCA1-2D258BC5C62E}" srcOrd="0" destOrd="0" presId="urn:microsoft.com/office/officeart/2005/8/layout/matrix1"/>
    <dgm:cxn modelId="{9130ABBF-B857-4549-A4A8-BFBCBDDDDCD7}" srcId="{A4809E8F-436C-4A57-90F0-A532CCFE6975}" destId="{A7C765E7-BF92-4E4A-86B4-05D21D01AE64}" srcOrd="3" destOrd="0" parTransId="{175B2460-3E4B-4A86-A08F-5D4D21AA7832}" sibTransId="{7A97F516-573A-4A30-BE6E-F1F8DBA5756D}"/>
    <dgm:cxn modelId="{2669B3DD-31A1-4AC0-919A-655B9A4F1463}" srcId="{A4809E8F-436C-4A57-90F0-A532CCFE6975}" destId="{4A01E8D9-523E-4853-853E-D0BD4B3C0485}" srcOrd="0" destOrd="0" parTransId="{6E2C69DF-6F33-43DC-82F6-172B66D7DB93}" sibTransId="{98356D60-B56C-485A-AA8E-AD63BDEFFB3B}"/>
    <dgm:cxn modelId="{25597A22-FCAF-40C2-949E-E65BAE030124}" type="presOf" srcId="{A7C765E7-BF92-4E4A-86B4-05D21D01AE64}" destId="{C4C4FCA9-354F-484F-B30B-305E7DFCA514}" srcOrd="1" destOrd="0" presId="urn:microsoft.com/office/officeart/2005/8/layout/matrix1"/>
    <dgm:cxn modelId="{019ECDCE-A724-48C5-8FBD-FA1468A1CB89}" type="presOf" srcId="{A7C765E7-BF92-4E4A-86B4-05D21D01AE64}" destId="{288CBBD8-462C-463C-9B0A-8AB2D90055E0}" srcOrd="0" destOrd="0" presId="urn:microsoft.com/office/officeart/2005/8/layout/matrix1"/>
    <dgm:cxn modelId="{CED405C2-FEBD-465F-AEB5-7895CBBE0166}" type="presOf" srcId="{4A01E8D9-523E-4853-853E-D0BD4B3C0485}" destId="{2B30E453-0F4C-4730-A74B-FBFBB9FE0FD1}" srcOrd="0" destOrd="0" presId="urn:microsoft.com/office/officeart/2005/8/layout/matrix1"/>
    <dgm:cxn modelId="{BFFDCC5C-53DD-47F6-8517-F4931390104D}" type="presParOf" srcId="{11200310-E1C7-4280-ACE0-441B80B568C9}" destId="{6C66676A-A5FA-4E28-A062-6EF3F07F6325}" srcOrd="0" destOrd="0" presId="urn:microsoft.com/office/officeart/2005/8/layout/matrix1"/>
    <dgm:cxn modelId="{4F377CB9-8816-40B1-A1DF-42C3D6E84871}" type="presParOf" srcId="{6C66676A-A5FA-4E28-A062-6EF3F07F6325}" destId="{2B30E453-0F4C-4730-A74B-FBFBB9FE0FD1}" srcOrd="0" destOrd="0" presId="urn:microsoft.com/office/officeart/2005/8/layout/matrix1"/>
    <dgm:cxn modelId="{18206953-3633-4E61-9314-97D79E194BFC}" type="presParOf" srcId="{6C66676A-A5FA-4E28-A062-6EF3F07F6325}" destId="{E4A76D1A-AB2E-43BD-AA58-E5AE8A889302}" srcOrd="1" destOrd="0" presId="urn:microsoft.com/office/officeart/2005/8/layout/matrix1"/>
    <dgm:cxn modelId="{092A5407-9FCC-4920-A42A-553B6041144F}" type="presParOf" srcId="{6C66676A-A5FA-4E28-A062-6EF3F07F6325}" destId="{3B0BE5B2-4F86-4CB0-BCA1-2D258BC5C62E}" srcOrd="2" destOrd="0" presId="urn:microsoft.com/office/officeart/2005/8/layout/matrix1"/>
    <dgm:cxn modelId="{3577286F-D043-4E0D-8FC5-D0BB410D7904}" type="presParOf" srcId="{6C66676A-A5FA-4E28-A062-6EF3F07F6325}" destId="{817A99EE-C213-4B26-A4E3-C1B1E6D63C34}" srcOrd="3" destOrd="0" presId="urn:microsoft.com/office/officeart/2005/8/layout/matrix1"/>
    <dgm:cxn modelId="{875AB86D-7596-4414-B1FB-90E8FE1F4EC2}" type="presParOf" srcId="{6C66676A-A5FA-4E28-A062-6EF3F07F6325}" destId="{A96AA634-EB2E-41A3-805B-A69BA95C7751}" srcOrd="4" destOrd="0" presId="urn:microsoft.com/office/officeart/2005/8/layout/matrix1"/>
    <dgm:cxn modelId="{F8F3EABD-4E2C-446A-9ADF-CECFF4F510EF}" type="presParOf" srcId="{6C66676A-A5FA-4E28-A062-6EF3F07F6325}" destId="{AF117ED9-D80B-4004-B43D-8ABCE48BC5BD}" srcOrd="5" destOrd="0" presId="urn:microsoft.com/office/officeart/2005/8/layout/matrix1"/>
    <dgm:cxn modelId="{1091A633-66AC-48B5-8DFA-3A8C9CA71FF9}" type="presParOf" srcId="{6C66676A-A5FA-4E28-A062-6EF3F07F6325}" destId="{288CBBD8-462C-463C-9B0A-8AB2D90055E0}" srcOrd="6" destOrd="0" presId="urn:microsoft.com/office/officeart/2005/8/layout/matrix1"/>
    <dgm:cxn modelId="{FCCBEC3A-7E7A-4C92-B25A-581E9F88FC5B}" type="presParOf" srcId="{6C66676A-A5FA-4E28-A062-6EF3F07F6325}" destId="{C4C4FCA9-354F-484F-B30B-305E7DFCA514}" srcOrd="7" destOrd="0" presId="urn:microsoft.com/office/officeart/2005/8/layout/matrix1"/>
    <dgm:cxn modelId="{49BB1872-1D66-4A56-B679-1F6D7A1272A2}" type="presParOf" srcId="{11200310-E1C7-4280-ACE0-441B80B568C9}" destId="{D0DE1698-8FA6-43EB-83F1-0CF8D1EF41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565A4-A2C5-4998-88EA-6FCD735A083B}">
      <dsp:nvSpPr>
        <dsp:cNvPr id="0" name=""/>
        <dsp:cNvSpPr/>
      </dsp:nvSpPr>
      <dsp:spPr>
        <a:xfrm>
          <a:off x="107945" y="2488460"/>
          <a:ext cx="1577667" cy="51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Integration of</a:t>
          </a:r>
          <a:br>
            <a:rPr lang="en-US" sz="1200" kern="1200" dirty="0" smtClean="0"/>
          </a:br>
          <a:r>
            <a:rPr lang="en-US" sz="1200" kern="1200" dirty="0" smtClean="0"/>
            <a:t>modules /</a:t>
          </a:r>
          <a:br>
            <a:rPr lang="en-US" sz="1200" kern="1200" dirty="0" smtClean="0"/>
          </a:b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107945" y="2488460"/>
        <a:ext cx="1577667" cy="519913"/>
      </dsp:txXfrm>
    </dsp:sp>
    <dsp:sp modelId="{F0D1782C-FA38-4A38-9E84-EDB311FFDC36}">
      <dsp:nvSpPr>
        <dsp:cNvPr id="0" name=""/>
        <dsp:cNvSpPr/>
      </dsp:nvSpPr>
      <dsp:spPr>
        <a:xfrm>
          <a:off x="106152" y="2330334"/>
          <a:ext cx="125496" cy="125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7E207-B524-4478-8ED2-B3992CC3913A}">
      <dsp:nvSpPr>
        <dsp:cNvPr id="0" name=""/>
        <dsp:cNvSpPr/>
      </dsp:nvSpPr>
      <dsp:spPr>
        <a:xfrm>
          <a:off x="193999" y="2154640"/>
          <a:ext cx="125496" cy="125496"/>
        </a:xfrm>
        <a:prstGeom prst="ellipse">
          <a:avLst/>
        </a:prstGeom>
        <a:solidFill>
          <a:schemeClr val="accent2">
            <a:hueOff val="-164683"/>
            <a:satOff val="789"/>
            <a:lumOff val="7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C75FA-362F-4B89-8A15-AB2C9CE39548}">
      <dsp:nvSpPr>
        <dsp:cNvPr id="0" name=""/>
        <dsp:cNvSpPr/>
      </dsp:nvSpPr>
      <dsp:spPr>
        <a:xfrm>
          <a:off x="404833" y="2189779"/>
          <a:ext cx="197208" cy="197208"/>
        </a:xfrm>
        <a:prstGeom prst="ellipse">
          <a:avLst/>
        </a:prstGeom>
        <a:solidFill>
          <a:schemeClr val="accent2">
            <a:hueOff val="-329365"/>
            <a:satOff val="1578"/>
            <a:lumOff val="14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910A5-BA77-419E-9709-B015AE52D681}">
      <dsp:nvSpPr>
        <dsp:cNvPr id="0" name=""/>
        <dsp:cNvSpPr/>
      </dsp:nvSpPr>
      <dsp:spPr>
        <a:xfrm>
          <a:off x="580528" y="1996514"/>
          <a:ext cx="125496" cy="125496"/>
        </a:xfrm>
        <a:prstGeom prst="ellipse">
          <a:avLst/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03333-D439-4A81-AC35-53A078F772F5}">
      <dsp:nvSpPr>
        <dsp:cNvPr id="0" name=""/>
        <dsp:cNvSpPr/>
      </dsp:nvSpPr>
      <dsp:spPr>
        <a:xfrm>
          <a:off x="808931" y="1926236"/>
          <a:ext cx="125496" cy="125496"/>
        </a:xfrm>
        <a:prstGeom prst="ellipse">
          <a:avLst/>
        </a:prstGeom>
        <a:solidFill>
          <a:schemeClr val="accent2">
            <a:hueOff val="-658730"/>
            <a:satOff val="3156"/>
            <a:lumOff val="29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F25A6-B769-4DB6-9E63-FE2F82146C2A}">
      <dsp:nvSpPr>
        <dsp:cNvPr id="0" name=""/>
        <dsp:cNvSpPr/>
      </dsp:nvSpPr>
      <dsp:spPr>
        <a:xfrm>
          <a:off x="1090042" y="2049223"/>
          <a:ext cx="125496" cy="125496"/>
        </a:xfrm>
        <a:prstGeom prst="ellipse">
          <a:avLst/>
        </a:prstGeom>
        <a:solidFill>
          <a:schemeClr val="accent2">
            <a:hueOff val="-823413"/>
            <a:satOff val="3944"/>
            <a:lumOff val="36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EF162-7F04-4A19-9D63-7699D3DD5624}">
      <dsp:nvSpPr>
        <dsp:cNvPr id="0" name=""/>
        <dsp:cNvSpPr/>
      </dsp:nvSpPr>
      <dsp:spPr>
        <a:xfrm>
          <a:off x="1265737" y="2137070"/>
          <a:ext cx="197208" cy="197208"/>
        </a:xfrm>
        <a:prstGeom prst="ellipse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B8D49-A9E8-42DF-AF4A-179C4E29830F}">
      <dsp:nvSpPr>
        <dsp:cNvPr id="0" name=""/>
        <dsp:cNvSpPr/>
      </dsp:nvSpPr>
      <dsp:spPr>
        <a:xfrm>
          <a:off x="1511710" y="2330334"/>
          <a:ext cx="125496" cy="125496"/>
        </a:xfrm>
        <a:prstGeom prst="ellipse">
          <a:avLst/>
        </a:prstGeom>
        <a:solidFill>
          <a:schemeClr val="accent2">
            <a:hueOff val="-1152778"/>
            <a:satOff val="5522"/>
            <a:lumOff val="510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4BEAE-8954-43F6-9489-EEB7DB35781E}">
      <dsp:nvSpPr>
        <dsp:cNvPr id="0" name=""/>
        <dsp:cNvSpPr/>
      </dsp:nvSpPr>
      <dsp:spPr>
        <a:xfrm>
          <a:off x="1617127" y="2523599"/>
          <a:ext cx="125496" cy="125496"/>
        </a:xfrm>
        <a:prstGeom prst="ellipse">
          <a:avLst/>
        </a:prstGeom>
        <a:solidFill>
          <a:schemeClr val="accent2">
            <a:hueOff val="-1317460"/>
            <a:satOff val="6311"/>
            <a:lumOff val="5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A982-9146-43A1-BDB6-40C5AF01A6FB}">
      <dsp:nvSpPr>
        <dsp:cNvPr id="0" name=""/>
        <dsp:cNvSpPr/>
      </dsp:nvSpPr>
      <dsp:spPr>
        <a:xfrm>
          <a:off x="703514" y="2154640"/>
          <a:ext cx="322704" cy="322704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D6614-FA69-4F3A-9350-645BAEFCB5B4}">
      <dsp:nvSpPr>
        <dsp:cNvPr id="0" name=""/>
        <dsp:cNvSpPr/>
      </dsp:nvSpPr>
      <dsp:spPr>
        <a:xfrm>
          <a:off x="18305" y="2822280"/>
          <a:ext cx="125496" cy="125496"/>
        </a:xfrm>
        <a:prstGeom prst="ellipse">
          <a:avLst/>
        </a:prstGeom>
        <a:solidFill>
          <a:schemeClr val="accent2">
            <a:hueOff val="-1646826"/>
            <a:satOff val="7889"/>
            <a:lumOff val="72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47E8-443D-4AFF-B6D2-A7175DB81688}">
      <dsp:nvSpPr>
        <dsp:cNvPr id="0" name=""/>
        <dsp:cNvSpPr/>
      </dsp:nvSpPr>
      <dsp:spPr>
        <a:xfrm>
          <a:off x="123721" y="2980405"/>
          <a:ext cx="197208" cy="197208"/>
        </a:xfrm>
        <a:prstGeom prst="ellipse">
          <a:avLst/>
        </a:prstGeom>
        <a:solidFill>
          <a:schemeClr val="accent2">
            <a:hueOff val="-1811508"/>
            <a:satOff val="8678"/>
            <a:lumOff val="80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40F3A-6C06-4FD7-B7FC-6C15CCA347C5}">
      <dsp:nvSpPr>
        <dsp:cNvPr id="0" name=""/>
        <dsp:cNvSpPr/>
      </dsp:nvSpPr>
      <dsp:spPr>
        <a:xfrm>
          <a:off x="387263" y="3120961"/>
          <a:ext cx="286848" cy="286848"/>
        </a:xfrm>
        <a:prstGeom prst="ellipse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8CD0C-619C-4377-B53F-1BEE4364DE1D}">
      <dsp:nvSpPr>
        <dsp:cNvPr id="0" name=""/>
        <dsp:cNvSpPr/>
      </dsp:nvSpPr>
      <dsp:spPr>
        <a:xfrm>
          <a:off x="756222" y="3349364"/>
          <a:ext cx="125496" cy="125496"/>
        </a:xfrm>
        <a:prstGeom prst="ellipse">
          <a:avLst/>
        </a:prstGeom>
        <a:solidFill>
          <a:schemeClr val="accent2">
            <a:hueOff val="-2140873"/>
            <a:satOff val="10256"/>
            <a:lumOff val="94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87A0F-2D56-49BB-BD2F-DC61E6C76537}">
      <dsp:nvSpPr>
        <dsp:cNvPr id="0" name=""/>
        <dsp:cNvSpPr/>
      </dsp:nvSpPr>
      <dsp:spPr>
        <a:xfrm>
          <a:off x="826500" y="3120961"/>
          <a:ext cx="197208" cy="197208"/>
        </a:xfrm>
        <a:prstGeom prst="ellipse">
          <a:avLst/>
        </a:prstGeom>
        <a:solidFill>
          <a:schemeClr val="accent2">
            <a:hueOff val="-2305556"/>
            <a:satOff val="11044"/>
            <a:lumOff val="102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2900-D73B-4A21-9E47-29B5BF67E1A1}">
      <dsp:nvSpPr>
        <dsp:cNvPr id="0" name=""/>
        <dsp:cNvSpPr/>
      </dsp:nvSpPr>
      <dsp:spPr>
        <a:xfrm>
          <a:off x="1002195" y="3366933"/>
          <a:ext cx="125496" cy="125496"/>
        </a:xfrm>
        <a:prstGeom prst="ellipse">
          <a:avLst/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1979-31D8-41EE-AB96-43CEF59EC80A}">
      <dsp:nvSpPr>
        <dsp:cNvPr id="0" name=""/>
        <dsp:cNvSpPr/>
      </dsp:nvSpPr>
      <dsp:spPr>
        <a:xfrm>
          <a:off x="1160320" y="3085822"/>
          <a:ext cx="286848" cy="286848"/>
        </a:xfrm>
        <a:prstGeom prst="ellipse">
          <a:avLst/>
        </a:prstGeom>
        <a:solidFill>
          <a:schemeClr val="accent2">
            <a:hueOff val="-2634921"/>
            <a:satOff val="12622"/>
            <a:lumOff val="116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4FADE-4CEA-4E86-BD2C-C4879C8A54AE}">
      <dsp:nvSpPr>
        <dsp:cNvPr id="0" name=""/>
        <dsp:cNvSpPr/>
      </dsp:nvSpPr>
      <dsp:spPr>
        <a:xfrm>
          <a:off x="1546849" y="3015544"/>
          <a:ext cx="197208" cy="197208"/>
        </a:xfrm>
        <a:prstGeom prst="ellipse">
          <a:avLst/>
        </a:prstGeom>
        <a:solidFill>
          <a:schemeClr val="accent2">
            <a:hueOff val="-2799603"/>
            <a:satOff val="13411"/>
            <a:lumOff val="124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82B8-6B6B-4A09-A8F9-1BECD9AE5300}">
      <dsp:nvSpPr>
        <dsp:cNvPr id="0" name=""/>
        <dsp:cNvSpPr/>
      </dsp:nvSpPr>
      <dsp:spPr>
        <a:xfrm>
          <a:off x="1744057" y="2189486"/>
          <a:ext cx="579172" cy="1105704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A6AD0-80D2-4A22-AF31-0F5FDD33CF95}">
      <dsp:nvSpPr>
        <dsp:cNvPr id="0" name=""/>
        <dsp:cNvSpPr/>
      </dsp:nvSpPr>
      <dsp:spPr>
        <a:xfrm>
          <a:off x="2323230" y="2190023"/>
          <a:ext cx="1579562" cy="1105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Extensibility of</a:t>
          </a:r>
          <a:br>
            <a:rPr lang="en-US" sz="1200" kern="1200" dirty="0" smtClean="0"/>
          </a:br>
          <a:r>
            <a:rPr lang="en-US" sz="1200" kern="1200" dirty="0" smtClean="0"/>
            <a:t>existing code</a:t>
          </a:r>
          <a:endParaRPr lang="en-US" sz="1200" kern="1200" dirty="0"/>
        </a:p>
      </dsp:txBody>
      <dsp:txXfrm>
        <a:off x="2323230" y="2190023"/>
        <a:ext cx="1579562" cy="1105693"/>
      </dsp:txXfrm>
    </dsp:sp>
    <dsp:sp modelId="{3E464D71-C79A-496F-A6AE-8430F520B35B}">
      <dsp:nvSpPr>
        <dsp:cNvPr id="0" name=""/>
        <dsp:cNvSpPr/>
      </dsp:nvSpPr>
      <dsp:spPr>
        <a:xfrm>
          <a:off x="3902793" y="2189486"/>
          <a:ext cx="579172" cy="1105704"/>
        </a:xfrm>
        <a:prstGeom prst="chevron">
          <a:avLst>
            <a:gd name="adj" fmla="val 6231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CE509-0EAD-44C5-AA3E-B2F18F3B1128}">
      <dsp:nvSpPr>
        <dsp:cNvPr id="0" name=""/>
        <dsp:cNvSpPr/>
      </dsp:nvSpPr>
      <dsp:spPr>
        <a:xfrm>
          <a:off x="4481966" y="2190023"/>
          <a:ext cx="1579562" cy="1105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High level of</a:t>
          </a:r>
          <a:br>
            <a:rPr lang="en-US" sz="1200" kern="1200" dirty="0" smtClean="0"/>
          </a:br>
          <a:r>
            <a:rPr lang="en-US" sz="1200" kern="1200" dirty="0" smtClean="0"/>
            <a:t>flexibility</a:t>
          </a:r>
          <a:endParaRPr lang="en-US" sz="1200" kern="1200" dirty="0"/>
        </a:p>
      </dsp:txBody>
      <dsp:txXfrm>
        <a:off x="4481966" y="2190023"/>
        <a:ext cx="1579562" cy="1105693"/>
      </dsp:txXfrm>
    </dsp:sp>
    <dsp:sp modelId="{E71CAE59-2D67-4D8E-904F-CF4652354581}">
      <dsp:nvSpPr>
        <dsp:cNvPr id="0" name=""/>
        <dsp:cNvSpPr/>
      </dsp:nvSpPr>
      <dsp:spPr>
        <a:xfrm>
          <a:off x="6061528" y="2189486"/>
          <a:ext cx="579172" cy="1105704"/>
        </a:xfrm>
        <a:prstGeom prst="chevron">
          <a:avLst>
            <a:gd name="adj" fmla="val 6231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AAD5-6CDC-4F88-B8AF-F57C7285B5BC}">
      <dsp:nvSpPr>
        <dsp:cNvPr id="0" name=""/>
        <dsp:cNvSpPr/>
      </dsp:nvSpPr>
      <dsp:spPr>
        <a:xfrm>
          <a:off x="6703884" y="2098109"/>
          <a:ext cx="1342628" cy="1342628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Illusion</a:t>
          </a:r>
          <a:br>
            <a:rPr lang="en-US" sz="1200" kern="1200" dirty="0" smtClean="0"/>
          </a:br>
          <a:r>
            <a:rPr lang="en-US" sz="1200" kern="1200" dirty="0" smtClean="0"/>
            <a:t>of</a:t>
          </a:r>
          <a:br>
            <a:rPr lang="en-US" sz="1200" kern="1200" dirty="0" smtClean="0"/>
          </a:br>
          <a:r>
            <a:rPr lang="en-US" sz="1200" kern="1200" dirty="0" smtClean="0"/>
            <a:t>simplicity</a:t>
          </a:r>
          <a:endParaRPr lang="en-US" sz="1200" kern="1200" dirty="0"/>
        </a:p>
      </dsp:txBody>
      <dsp:txXfrm>
        <a:off x="6900507" y="2294732"/>
        <a:ext cx="949382" cy="949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A3500-2C57-4C94-8489-D78839C9BB27}">
      <dsp:nvSpPr>
        <dsp:cNvPr id="0" name=""/>
        <dsp:cNvSpPr/>
      </dsp:nvSpPr>
      <dsp:spPr>
        <a:xfrm>
          <a:off x="609599" y="0"/>
          <a:ext cx="6908800" cy="214430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6A8B4-8D6D-44F2-B502-724218FA69E9}">
      <dsp:nvSpPr>
        <dsp:cNvPr id="0" name=""/>
        <dsp:cNvSpPr/>
      </dsp:nvSpPr>
      <dsp:spPr>
        <a:xfrm>
          <a:off x="99" y="643290"/>
          <a:ext cx="1521420" cy="857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Modularity</a:t>
          </a:r>
          <a:endParaRPr lang="en-US" sz="1400" kern="1200" dirty="0"/>
        </a:p>
      </dsp:txBody>
      <dsp:txXfrm>
        <a:off x="41969" y="685160"/>
        <a:ext cx="1437680" cy="773981"/>
      </dsp:txXfrm>
    </dsp:sp>
    <dsp:sp modelId="{C8966E18-AE6C-47D7-8403-0912AB006E86}">
      <dsp:nvSpPr>
        <dsp:cNvPr id="0" name=""/>
        <dsp:cNvSpPr/>
      </dsp:nvSpPr>
      <dsp:spPr>
        <a:xfrm>
          <a:off x="1651694" y="643290"/>
          <a:ext cx="1521420" cy="857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Extendibility</a:t>
          </a:r>
          <a:endParaRPr lang="en-US" sz="1400" kern="1200" dirty="0"/>
        </a:p>
      </dsp:txBody>
      <dsp:txXfrm>
        <a:off x="1693564" y="685160"/>
        <a:ext cx="1437680" cy="773981"/>
      </dsp:txXfrm>
    </dsp:sp>
    <dsp:sp modelId="{E0BB8EDA-F6A0-40B6-9EF9-D31999009975}">
      <dsp:nvSpPr>
        <dsp:cNvPr id="0" name=""/>
        <dsp:cNvSpPr/>
      </dsp:nvSpPr>
      <dsp:spPr>
        <a:xfrm>
          <a:off x="3303289" y="643290"/>
          <a:ext cx="1521420" cy="857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Reusability</a:t>
          </a:r>
          <a:endParaRPr lang="en-US" sz="1400" kern="1200" dirty="0"/>
        </a:p>
      </dsp:txBody>
      <dsp:txXfrm>
        <a:off x="3345159" y="685160"/>
        <a:ext cx="1437680" cy="773981"/>
      </dsp:txXfrm>
    </dsp:sp>
    <dsp:sp modelId="{9BE51D5A-C47D-4892-B837-DFB9483409C8}">
      <dsp:nvSpPr>
        <dsp:cNvPr id="0" name=""/>
        <dsp:cNvSpPr/>
      </dsp:nvSpPr>
      <dsp:spPr>
        <a:xfrm>
          <a:off x="4954885" y="643290"/>
          <a:ext cx="1521420" cy="857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Interoperability</a:t>
          </a:r>
          <a:endParaRPr lang="en-US" sz="1400" kern="1200" dirty="0"/>
        </a:p>
      </dsp:txBody>
      <dsp:txXfrm>
        <a:off x="4996755" y="685160"/>
        <a:ext cx="1437680" cy="773981"/>
      </dsp:txXfrm>
    </dsp:sp>
    <dsp:sp modelId="{5E146474-47F9-4BC2-A554-FBE46FFAA15E}">
      <dsp:nvSpPr>
        <dsp:cNvPr id="0" name=""/>
        <dsp:cNvSpPr/>
      </dsp:nvSpPr>
      <dsp:spPr>
        <a:xfrm>
          <a:off x="6606480" y="643290"/>
          <a:ext cx="1521420" cy="8577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Security</a:t>
          </a:r>
          <a:endParaRPr lang="en-US" sz="1400" kern="1200" dirty="0"/>
        </a:p>
      </dsp:txBody>
      <dsp:txXfrm>
        <a:off x="6648350" y="685160"/>
        <a:ext cx="1437680" cy="773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45E10-A1A9-4AA8-A4BA-8217DF6A938C}">
      <dsp:nvSpPr>
        <dsp:cNvPr id="0" name=""/>
        <dsp:cNvSpPr/>
      </dsp:nvSpPr>
      <dsp:spPr>
        <a:xfrm>
          <a:off x="3168454" y="4720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Real world entities, which has two characteristics namely, state (attributes) and behavior</a:t>
          </a:r>
          <a:br>
            <a:rPr lang="en-US" sz="900" kern="1200" dirty="0" smtClean="0"/>
          </a:br>
          <a:r>
            <a:rPr lang="en-US" sz="900" kern="1200" dirty="0" smtClean="0"/>
            <a:t>(method).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It is an active entity</a:t>
          </a:r>
          <a:endParaRPr lang="en-US" sz="900" kern="1200" dirty="0"/>
        </a:p>
      </dsp:txBody>
      <dsp:txXfrm>
        <a:off x="3168454" y="92897"/>
        <a:ext cx="5219185" cy="529059"/>
      </dsp:txXfrm>
    </dsp:sp>
    <dsp:sp modelId="{95C5E396-6B60-4FE0-BAA8-F20BB6F2EBBE}">
      <dsp:nvSpPr>
        <dsp:cNvPr id="0" name=""/>
        <dsp:cNvSpPr/>
      </dsp:nvSpPr>
      <dsp:spPr>
        <a:xfrm>
          <a:off x="487356" y="4720"/>
          <a:ext cx="2681098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Object</a:t>
          </a:r>
          <a:endParaRPr lang="en-US" sz="2600" kern="1200" dirty="0"/>
        </a:p>
      </dsp:txBody>
      <dsp:txXfrm>
        <a:off x="521791" y="39155"/>
        <a:ext cx="2612228" cy="636543"/>
      </dsp:txXfrm>
    </dsp:sp>
    <dsp:sp modelId="{5766AB7F-47C8-4FAA-B0C6-E8F03A75C200}">
      <dsp:nvSpPr>
        <dsp:cNvPr id="0" name=""/>
        <dsp:cNvSpPr/>
      </dsp:nvSpPr>
      <dsp:spPr>
        <a:xfrm>
          <a:off x="3140944" y="780674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 description of what data is accessible through a particular kind of object, and how that data</a:t>
          </a:r>
          <a:br>
            <a:rPr lang="en-US" sz="900" kern="1200" dirty="0" smtClean="0"/>
          </a:br>
          <a:r>
            <a:rPr lang="en-US" sz="900" kern="1200" dirty="0" smtClean="0"/>
            <a:t>may be accessed.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It is a passive entity</a:t>
          </a:r>
          <a:endParaRPr lang="en-US" sz="900" kern="1200" dirty="0"/>
        </a:p>
      </dsp:txBody>
      <dsp:txXfrm>
        <a:off x="3140944" y="868851"/>
        <a:ext cx="5219185" cy="529059"/>
      </dsp:txXfrm>
    </dsp:sp>
    <dsp:sp modelId="{0A3C2AFA-5FC3-4494-8E11-36E83E369DCA}">
      <dsp:nvSpPr>
        <dsp:cNvPr id="0" name=""/>
        <dsp:cNvSpPr/>
      </dsp:nvSpPr>
      <dsp:spPr>
        <a:xfrm>
          <a:off x="514866" y="780674"/>
          <a:ext cx="2626078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</a:t>
          </a:r>
          <a:endParaRPr lang="en-US" sz="2600" kern="1200" dirty="0"/>
        </a:p>
      </dsp:txBody>
      <dsp:txXfrm>
        <a:off x="549301" y="815109"/>
        <a:ext cx="2557208" cy="636543"/>
      </dsp:txXfrm>
    </dsp:sp>
    <dsp:sp modelId="{40DDC40F-E25F-4518-89AB-547BD606698F}">
      <dsp:nvSpPr>
        <dsp:cNvPr id="0" name=""/>
        <dsp:cNvSpPr/>
      </dsp:nvSpPr>
      <dsp:spPr>
        <a:xfrm>
          <a:off x="3140944" y="1556629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The means by which an object's data is accessed, modified, or processed</a:t>
          </a:r>
          <a:endParaRPr lang="en-US" sz="900" kern="1200" dirty="0"/>
        </a:p>
      </dsp:txBody>
      <dsp:txXfrm>
        <a:off x="3140944" y="1644806"/>
        <a:ext cx="5219185" cy="529059"/>
      </dsp:txXfrm>
    </dsp:sp>
    <dsp:sp modelId="{D9933822-EDA6-4BD6-9827-14BBC2981197}">
      <dsp:nvSpPr>
        <dsp:cNvPr id="0" name=""/>
        <dsp:cNvSpPr/>
      </dsp:nvSpPr>
      <dsp:spPr>
        <a:xfrm>
          <a:off x="514866" y="1556629"/>
          <a:ext cx="2626078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Method</a:t>
          </a:r>
          <a:endParaRPr lang="en-US" sz="2600" kern="1200" dirty="0"/>
        </a:p>
      </dsp:txBody>
      <dsp:txXfrm>
        <a:off x="549301" y="1591064"/>
        <a:ext cx="2557208" cy="636543"/>
      </dsp:txXfrm>
    </dsp:sp>
    <dsp:sp modelId="{9738F6BD-15DB-4C5D-9427-74C2760A9E2E}">
      <dsp:nvSpPr>
        <dsp:cNvPr id="0" name=""/>
        <dsp:cNvSpPr/>
      </dsp:nvSpPr>
      <dsp:spPr>
        <a:xfrm>
          <a:off x="3122610" y="2332584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Hides all but the relevant data about an object so as to reduce complexity and increase</a:t>
          </a:r>
          <a:br>
            <a:rPr lang="en-US" sz="900" kern="1200" dirty="0" smtClean="0"/>
          </a:br>
          <a:r>
            <a:rPr lang="en-US" sz="900" kern="1200" dirty="0" smtClean="0"/>
            <a:t>efficiency.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Focus on what the object does instead of how it does</a:t>
          </a:r>
          <a:endParaRPr lang="en-US" sz="900" kern="1200" dirty="0"/>
        </a:p>
      </dsp:txBody>
      <dsp:txXfrm>
        <a:off x="3122610" y="2420761"/>
        <a:ext cx="5219185" cy="529059"/>
      </dsp:txXfrm>
    </dsp:sp>
    <dsp:sp modelId="{00ECCCF4-6DF7-4BC3-8E8E-F3053CC91248}">
      <dsp:nvSpPr>
        <dsp:cNvPr id="0" name=""/>
        <dsp:cNvSpPr/>
      </dsp:nvSpPr>
      <dsp:spPr>
        <a:xfrm>
          <a:off x="533199" y="2332584"/>
          <a:ext cx="2589410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Abstraction</a:t>
          </a:r>
          <a:endParaRPr lang="en-US" sz="2600" kern="1200" dirty="0"/>
        </a:p>
      </dsp:txBody>
      <dsp:txXfrm>
        <a:off x="567634" y="2367019"/>
        <a:ext cx="2520540" cy="636543"/>
      </dsp:txXfrm>
    </dsp:sp>
    <dsp:sp modelId="{C3C0CC7B-6E77-46A6-B7B4-78028D6F12E2}">
      <dsp:nvSpPr>
        <dsp:cNvPr id="0" name=""/>
        <dsp:cNvSpPr/>
      </dsp:nvSpPr>
      <dsp:spPr>
        <a:xfrm>
          <a:off x="3113434" y="3108539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This wraps code and data into a single unit.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And separates what from the how.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Or implementation of abstraction</a:t>
          </a:r>
          <a:endParaRPr lang="en-US" sz="900" kern="1200" dirty="0"/>
        </a:p>
      </dsp:txBody>
      <dsp:txXfrm>
        <a:off x="3113434" y="3196716"/>
        <a:ext cx="5219185" cy="529059"/>
      </dsp:txXfrm>
    </dsp:sp>
    <dsp:sp modelId="{D4C1E639-A1EB-40EA-A59C-CD9EE70B163F}">
      <dsp:nvSpPr>
        <dsp:cNvPr id="0" name=""/>
        <dsp:cNvSpPr/>
      </dsp:nvSpPr>
      <dsp:spPr>
        <a:xfrm>
          <a:off x="542376" y="3108539"/>
          <a:ext cx="2571058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Encapsulation</a:t>
          </a:r>
          <a:endParaRPr lang="en-US" sz="2600" kern="1200" dirty="0"/>
        </a:p>
      </dsp:txBody>
      <dsp:txXfrm>
        <a:off x="576811" y="3142974"/>
        <a:ext cx="2502188" cy="636543"/>
      </dsp:txXfrm>
    </dsp:sp>
    <dsp:sp modelId="{C53C37AB-CA63-4C46-8F83-32BB63F56ED9}">
      <dsp:nvSpPr>
        <dsp:cNvPr id="0" name=""/>
        <dsp:cNvSpPr/>
      </dsp:nvSpPr>
      <dsp:spPr>
        <a:xfrm>
          <a:off x="3113434" y="3884493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The way in which existing classes of object can be upgraded to provide additional data or methods</a:t>
          </a:r>
          <a:endParaRPr lang="en-US" sz="900" kern="1200" dirty="0"/>
        </a:p>
      </dsp:txBody>
      <dsp:txXfrm>
        <a:off x="3113434" y="3972670"/>
        <a:ext cx="5219185" cy="529059"/>
      </dsp:txXfrm>
    </dsp:sp>
    <dsp:sp modelId="{3200F64F-374B-4B55-9F43-85C07AC07254}">
      <dsp:nvSpPr>
        <dsp:cNvPr id="0" name=""/>
        <dsp:cNvSpPr/>
      </dsp:nvSpPr>
      <dsp:spPr>
        <a:xfrm>
          <a:off x="542376" y="3884493"/>
          <a:ext cx="2571058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Inheritance</a:t>
          </a:r>
          <a:endParaRPr lang="en-US" sz="2600" kern="1200" dirty="0"/>
        </a:p>
      </dsp:txBody>
      <dsp:txXfrm>
        <a:off x="576811" y="3918928"/>
        <a:ext cx="2502188" cy="636543"/>
      </dsp:txXfrm>
    </dsp:sp>
    <dsp:sp modelId="{B08DC138-0F9D-4AAD-BDB9-24F522B875ED}">
      <dsp:nvSpPr>
        <dsp:cNvPr id="0" name=""/>
        <dsp:cNvSpPr/>
      </dsp:nvSpPr>
      <dsp:spPr>
        <a:xfrm>
          <a:off x="3104258" y="4660448"/>
          <a:ext cx="5483715" cy="705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The way that distinct objects can respond differently to the same message, depending on the</a:t>
          </a:r>
          <a:br>
            <a:rPr lang="en-US" sz="900" kern="1200" smtClean="0"/>
          </a:br>
          <a:r>
            <a:rPr lang="en-US" sz="900" kern="1200" smtClean="0"/>
            <a:t>class they belong to</a:t>
          </a:r>
          <a:endParaRPr lang="en-US" sz="900" kern="1200" dirty="0"/>
        </a:p>
      </dsp:txBody>
      <dsp:txXfrm>
        <a:off x="3104258" y="4748625"/>
        <a:ext cx="5219185" cy="529059"/>
      </dsp:txXfrm>
    </dsp:sp>
    <dsp:sp modelId="{5ED617BB-D1B9-41C6-A387-B90CBF9E0524}">
      <dsp:nvSpPr>
        <dsp:cNvPr id="0" name=""/>
        <dsp:cNvSpPr/>
      </dsp:nvSpPr>
      <dsp:spPr>
        <a:xfrm>
          <a:off x="551552" y="4660448"/>
          <a:ext cx="2552706" cy="705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Polymorphism</a:t>
          </a:r>
          <a:endParaRPr lang="en-US" sz="2600" kern="1200" dirty="0"/>
        </a:p>
      </dsp:txBody>
      <dsp:txXfrm>
        <a:off x="585987" y="4694883"/>
        <a:ext cx="2483836" cy="636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288F-8844-430A-B2C5-5FEEADB3E8ED}">
      <dsp:nvSpPr>
        <dsp:cNvPr id="0" name=""/>
        <dsp:cNvSpPr/>
      </dsp:nvSpPr>
      <dsp:spPr>
        <a:xfrm>
          <a:off x="297223" y="371"/>
          <a:ext cx="2197477" cy="1408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Attributes</a:t>
          </a:r>
          <a:endParaRPr lang="en-US" sz="1200" kern="1200" dirty="0"/>
        </a:p>
      </dsp:txBody>
      <dsp:txXfrm>
        <a:off x="1001622" y="371"/>
        <a:ext cx="788680" cy="1408797"/>
      </dsp:txXfrm>
    </dsp:sp>
    <dsp:sp modelId="{7974F50B-DBA0-4AF7-990C-150C4C53D15A}">
      <dsp:nvSpPr>
        <dsp:cNvPr id="0" name=""/>
        <dsp:cNvSpPr/>
      </dsp:nvSpPr>
      <dsp:spPr>
        <a:xfrm>
          <a:off x="2036842" y="120119"/>
          <a:ext cx="2923255" cy="1169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</a:t>
          </a:r>
          <a:r>
            <a:rPr lang="en-US" sz="1200" kern="1200" dirty="0" smtClean="0"/>
            <a:t>Example : Customer Id,</a:t>
          </a:r>
          <a:br>
            <a:rPr lang="en-US" sz="1200" kern="1200" dirty="0" smtClean="0"/>
          </a:br>
          <a:r>
            <a:rPr lang="en-US" sz="1200" kern="1200" dirty="0" smtClean="0"/>
            <a:t>Name, Telephone number</a:t>
          </a:r>
          <a:br>
            <a:rPr lang="en-US" sz="1200" kern="1200" dirty="0" smtClean="0"/>
          </a:br>
          <a:r>
            <a:rPr lang="en-US" sz="1200" kern="1200" dirty="0" smtClean="0"/>
            <a:t>and Address</a:t>
          </a:r>
          <a:endParaRPr lang="en-US" sz="1200" kern="1200" dirty="0"/>
        </a:p>
      </dsp:txBody>
      <dsp:txXfrm>
        <a:off x="2621493" y="120119"/>
        <a:ext cx="1753953" cy="1169302"/>
      </dsp:txXfrm>
    </dsp:sp>
    <dsp:sp modelId="{B5780732-D667-472B-B2AE-47FA6FBD0574}">
      <dsp:nvSpPr>
        <dsp:cNvPr id="0" name=""/>
        <dsp:cNvSpPr/>
      </dsp:nvSpPr>
      <dsp:spPr>
        <a:xfrm>
          <a:off x="297223" y="1606401"/>
          <a:ext cx="2151727" cy="1408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Behaviour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001622" y="1606401"/>
        <a:ext cx="742930" cy="1408797"/>
      </dsp:txXfrm>
    </dsp:sp>
    <dsp:sp modelId="{F1C829BD-49F4-4F5B-8BED-CF43F79E5E1E}">
      <dsp:nvSpPr>
        <dsp:cNvPr id="0" name=""/>
        <dsp:cNvSpPr/>
      </dsp:nvSpPr>
      <dsp:spPr>
        <a:xfrm>
          <a:off x="1991091" y="1726149"/>
          <a:ext cx="2923255" cy="1169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• </a:t>
          </a:r>
          <a:r>
            <a:rPr lang="en-US" sz="1200" kern="1200" dirty="0" smtClean="0"/>
            <a:t>Activities(behavior)</a:t>
          </a:r>
          <a:br>
            <a:rPr lang="en-US" sz="1200" kern="1200" dirty="0" smtClean="0"/>
          </a:br>
          <a:r>
            <a:rPr lang="en-US" sz="1200" kern="1200" dirty="0" smtClean="0"/>
            <a:t>exhibited by the class to</a:t>
          </a:r>
          <a:br>
            <a:rPr lang="en-US" sz="1200" kern="1200" dirty="0" smtClean="0"/>
          </a:br>
          <a:r>
            <a:rPr lang="en-US" sz="1200" kern="1200" dirty="0" smtClean="0"/>
            <a:t>external world</a:t>
          </a:r>
          <a:br>
            <a:rPr lang="en-US" sz="1200" kern="1200" dirty="0" smtClean="0"/>
          </a:br>
          <a:r>
            <a:rPr lang="en-US" sz="1200" kern="1200" dirty="0" smtClean="0"/>
            <a:t>• Example: Purchasing</a:t>
          </a:r>
          <a:br>
            <a:rPr lang="en-US" sz="1200" kern="1200" dirty="0" smtClean="0"/>
          </a:br>
          <a:r>
            <a:rPr lang="en-US" sz="1200" kern="1200" dirty="0" smtClean="0"/>
            <a:t>items from the retail shop</a:t>
          </a:r>
          <a:endParaRPr lang="en-US" sz="1200" kern="1200" dirty="0"/>
        </a:p>
      </dsp:txBody>
      <dsp:txXfrm>
        <a:off x="2575742" y="1726149"/>
        <a:ext cx="1753953" cy="1169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0E453-0F4C-4730-A74B-FBFBB9FE0FD1}">
      <dsp:nvSpPr>
        <dsp:cNvPr id="0" name=""/>
        <dsp:cNvSpPr/>
      </dsp:nvSpPr>
      <dsp:spPr>
        <a:xfrm rot="16200000">
          <a:off x="146369" y="-146369"/>
          <a:ext cx="990200" cy="128293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Header</a:t>
          </a:r>
          <a:endParaRPr lang="en-US" sz="1300" kern="1200" dirty="0"/>
        </a:p>
      </dsp:txBody>
      <dsp:txXfrm rot="5400000">
        <a:off x="0" y="0"/>
        <a:ext cx="1282939" cy="742650"/>
      </dsp:txXfrm>
    </dsp:sp>
    <dsp:sp modelId="{3B0BE5B2-4F86-4CB0-BCA1-2D258BC5C62E}">
      <dsp:nvSpPr>
        <dsp:cNvPr id="0" name=""/>
        <dsp:cNvSpPr/>
      </dsp:nvSpPr>
      <dsp:spPr>
        <a:xfrm>
          <a:off x="1282939" y="0"/>
          <a:ext cx="1282939" cy="9902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Definition</a:t>
          </a:r>
          <a:endParaRPr lang="en-US" sz="1300" kern="1200" dirty="0"/>
        </a:p>
      </dsp:txBody>
      <dsp:txXfrm>
        <a:off x="1282939" y="0"/>
        <a:ext cx="1282939" cy="742650"/>
      </dsp:txXfrm>
    </dsp:sp>
    <dsp:sp modelId="{A96AA634-EB2E-41A3-805B-A69BA95C7751}">
      <dsp:nvSpPr>
        <dsp:cNvPr id="0" name=""/>
        <dsp:cNvSpPr/>
      </dsp:nvSpPr>
      <dsp:spPr>
        <a:xfrm rot="10800000">
          <a:off x="0" y="990200"/>
          <a:ext cx="1282939" cy="9902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 invocator/Call</a:t>
          </a:r>
          <a:endParaRPr lang="en-US" sz="1300" kern="1200" dirty="0"/>
        </a:p>
      </dsp:txBody>
      <dsp:txXfrm rot="10800000">
        <a:off x="0" y="1237750"/>
        <a:ext cx="1282939" cy="742650"/>
      </dsp:txXfrm>
    </dsp:sp>
    <dsp:sp modelId="{288CBBD8-462C-463C-9B0A-8AB2D90055E0}">
      <dsp:nvSpPr>
        <dsp:cNvPr id="0" name=""/>
        <dsp:cNvSpPr/>
      </dsp:nvSpPr>
      <dsp:spPr>
        <a:xfrm rot="5400000">
          <a:off x="1429309" y="843830"/>
          <a:ext cx="990200" cy="128293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Access </a:t>
          </a:r>
          <a:r>
            <a:rPr lang="en-US" sz="1300" kern="1200" dirty="0" err="1" smtClean="0"/>
            <a:t>specifier</a:t>
          </a:r>
          <a:endParaRPr lang="en-US" sz="1300" kern="1200" dirty="0"/>
        </a:p>
      </dsp:txBody>
      <dsp:txXfrm rot="-5400000">
        <a:off x="1282940" y="1237750"/>
        <a:ext cx="1282939" cy="742650"/>
      </dsp:txXfrm>
    </dsp:sp>
    <dsp:sp modelId="{D0DE1698-8FA6-43EB-83F1-0CF8D1EF4194}">
      <dsp:nvSpPr>
        <dsp:cNvPr id="0" name=""/>
        <dsp:cNvSpPr/>
      </dsp:nvSpPr>
      <dsp:spPr>
        <a:xfrm>
          <a:off x="898057" y="742650"/>
          <a:ext cx="769763" cy="4951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Method</a:t>
          </a:r>
          <a:endParaRPr lang="en-US" sz="1300" kern="1200" dirty="0"/>
        </a:p>
      </dsp:txBody>
      <dsp:txXfrm>
        <a:off x="922226" y="766819"/>
        <a:ext cx="721425" cy="446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50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71F8-4425-4DC6-865E-05414A4FA6A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1279579"/>
            <a:ext cx="6351557" cy="1882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1906" y="3593209"/>
            <a:ext cx="590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Classes Objects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773"/>
            <a:ext cx="8596668" cy="3880773"/>
          </a:xfrm>
        </p:spPr>
        <p:txBody>
          <a:bodyPr/>
          <a:lstStyle/>
          <a:p>
            <a:r>
              <a:rPr lang="en-US" dirty="0"/>
              <a:t>Class is a blueprint for the creation of </a:t>
            </a:r>
            <a:r>
              <a:rPr lang="en-US" dirty="0" smtClean="0"/>
              <a:t>objects.</a:t>
            </a:r>
          </a:p>
          <a:p>
            <a:r>
              <a:rPr lang="en-US" dirty="0"/>
              <a:t>To realize a class, an object or an instance of the class needs to be </a:t>
            </a:r>
            <a:r>
              <a:rPr lang="en-US" dirty="0" smtClean="0"/>
              <a:t>created.</a:t>
            </a:r>
          </a:p>
          <a:p>
            <a:r>
              <a:rPr lang="en-US" dirty="0"/>
              <a:t>There can be many instances for a class and each instance will have its own </a:t>
            </a:r>
            <a:r>
              <a:rPr lang="en-US" dirty="0" smtClean="0"/>
              <a:t>data.</a:t>
            </a:r>
          </a:p>
          <a:p>
            <a:r>
              <a:rPr lang="en-US" dirty="0"/>
              <a:t>In Python, Class name with brackets allocates memory for objects during run time i.e. dynamic </a:t>
            </a:r>
            <a:r>
              <a:rPr lang="en-US" dirty="0" smtClean="0"/>
              <a:t>memory allocation.</a:t>
            </a:r>
          </a:p>
          <a:p>
            <a:r>
              <a:rPr lang="en-US" dirty="0"/>
              <a:t>Also one or more arguments could be passed for object </a:t>
            </a:r>
            <a:r>
              <a:rPr lang="en-US" dirty="0" smtClean="0"/>
              <a:t>creation. (Instantiation)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“self”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reference to refer the current object, </a:t>
            </a:r>
            <a:r>
              <a:rPr lang="en-US" dirty="0" err="1"/>
              <a:t>i.e</a:t>
            </a:r>
            <a:r>
              <a:rPr lang="en-US" dirty="0"/>
              <a:t> the object which invoked the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Used </a:t>
            </a:r>
            <a:r>
              <a:rPr lang="en-US" dirty="0"/>
              <a:t>to create and initialize instance variables of a class </a:t>
            </a:r>
            <a:r>
              <a:rPr lang="en-US" dirty="0" err="1"/>
              <a:t>i.e</a:t>
            </a:r>
            <a:r>
              <a:rPr lang="en-US" dirty="0"/>
              <a:t> it creates the attribute for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‘self</a:t>
            </a:r>
            <a:r>
              <a:rPr lang="en-US" dirty="0"/>
              <a:t>’ reference must be used as a first parameter in all instance methods of a class otherwise the methods </a:t>
            </a:r>
            <a:r>
              <a:rPr lang="en-US" dirty="0" smtClean="0"/>
              <a:t>are known </a:t>
            </a:r>
            <a:r>
              <a:rPr lang="en-US" dirty="0"/>
              <a:t>as simply “class </a:t>
            </a:r>
            <a:r>
              <a:rPr lang="en-US" dirty="0" smtClean="0"/>
              <a:t>methods”.</a:t>
            </a:r>
          </a:p>
          <a:p>
            <a:r>
              <a:rPr lang="en-US" dirty="0" smtClean="0"/>
              <a:t>Moreover</a:t>
            </a:r>
            <a:r>
              <a:rPr lang="en-US" dirty="0"/>
              <a:t>, “self” is not a keyword and has no special meaning in Python. We can use any name in that </a:t>
            </a:r>
            <a:r>
              <a:rPr lang="en-US" dirty="0" smtClean="0"/>
              <a:t>place.</a:t>
            </a:r>
          </a:p>
          <a:p>
            <a:r>
              <a:rPr lang="en-US" dirty="0" smtClean="0"/>
              <a:t>However</a:t>
            </a:r>
            <a:r>
              <a:rPr lang="en-US" dirty="0"/>
              <a:t>, it is recommended not to use any name other than “self” (merely a convention and </a:t>
            </a:r>
            <a:r>
              <a:rPr lang="en-US" dirty="0" smtClean="0"/>
              <a:t>for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3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method helps in initializing the variable during the creation of object.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it is also called </a:t>
            </a:r>
            <a:r>
              <a:rPr lang="en-US" dirty="0" smtClean="0"/>
              <a:t>as ‘initializer </a:t>
            </a:r>
            <a:r>
              <a:rPr lang="en-US" dirty="0"/>
              <a:t>method’ or Default </a:t>
            </a:r>
            <a:r>
              <a:rPr lang="en-US" dirty="0" smtClean="0"/>
              <a:t>Constructor.</a:t>
            </a:r>
          </a:p>
          <a:p>
            <a:r>
              <a:rPr lang="en-US" dirty="0" smtClean="0"/>
              <a:t>Before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method, the object is been already </a:t>
            </a:r>
            <a:r>
              <a:rPr lang="en-US" dirty="0" smtClean="0"/>
              <a:t>constructed</a:t>
            </a:r>
          </a:p>
          <a:p>
            <a:pPr lvl="1"/>
            <a:r>
              <a:rPr lang="en-US" dirty="0"/>
              <a:t>Simple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Parameterized __</a:t>
            </a:r>
            <a:r>
              <a:rPr lang="en-US" dirty="0" err="1"/>
              <a:t>init</a:t>
            </a:r>
            <a:r>
              <a:rPr lang="en-US" dirty="0"/>
              <a:t>__(argument 1, argument 2, ...)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should collaborate each other for which relationships help in connecting to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Few </a:t>
            </a:r>
            <a:r>
              <a:rPr lang="en-US" dirty="0"/>
              <a:t>kinds of relationships between classes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Generalization and specialization (is-a relationship)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Aggregation (has-a relationship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- Composition (is composed of)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– </a:t>
            </a:r>
            <a:r>
              <a:rPr lang="en-US" dirty="0"/>
              <a:t>Association (uses-a relationship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1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OOP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9901654"/>
              </p:ext>
            </p:extLst>
          </p:nvPr>
        </p:nvGraphicFramePr>
        <p:xfrm>
          <a:off x="953698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2841779"/>
              </p:ext>
            </p:extLst>
          </p:nvPr>
        </p:nvGraphicFramePr>
        <p:xfrm>
          <a:off x="910566" y="4002656"/>
          <a:ext cx="8128000" cy="214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77334" y="1178943"/>
            <a:ext cx="2833617" cy="58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Challenges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3712233"/>
            <a:ext cx="2980266" cy="58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85" y="2472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OOP Terminologies</a:t>
            </a:r>
            <a:endParaRPr lang="en-US" sz="4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1929149"/>
              </p:ext>
            </p:extLst>
          </p:nvPr>
        </p:nvGraphicFramePr>
        <p:xfrm>
          <a:off x="530685" y="1159614"/>
          <a:ext cx="9139526" cy="537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5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prototype / design that describes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common attributes (properties) and activities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(behaviors) of objects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5809667"/>
              </p:ext>
            </p:extLst>
          </p:nvPr>
        </p:nvGraphicFramePr>
        <p:xfrm>
          <a:off x="746664" y="3347049"/>
          <a:ext cx="5257321" cy="301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62" y="2724941"/>
            <a:ext cx="2871216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working with Python, always remember that everything i.e. variable, </a:t>
            </a:r>
            <a:r>
              <a:rPr lang="en-US" dirty="0" smtClean="0"/>
              <a:t>class, function</a:t>
            </a:r>
            <a:r>
              <a:rPr lang="en-US" dirty="0"/>
              <a:t>, method etc. in Python is an </a:t>
            </a:r>
            <a:r>
              <a:rPr lang="en-US" dirty="0" smtClean="0"/>
              <a:t>object.</a:t>
            </a:r>
          </a:p>
          <a:p>
            <a:r>
              <a:rPr lang="en-US" dirty="0"/>
              <a:t>Thus Python embraces OOP at a fundamental </a:t>
            </a:r>
            <a:r>
              <a:rPr lang="en-US" dirty="0" smtClean="0"/>
              <a:t>level.</a:t>
            </a:r>
          </a:p>
          <a:p>
            <a:r>
              <a:rPr lang="en-US" dirty="0"/>
              <a:t>An object consists of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collection of related information i.e. </a:t>
            </a:r>
            <a:r>
              <a:rPr lang="en-US" dirty="0" smtClean="0"/>
              <a:t>attributes.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operations to manipulate that information i.e. behaviors /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development of smaller but stable </a:t>
            </a:r>
            <a:r>
              <a:rPr lang="en-US" dirty="0" smtClean="0"/>
              <a:t>subsystems.</a:t>
            </a:r>
          </a:p>
          <a:p>
            <a:r>
              <a:rPr lang="en-US" dirty="0" smtClean="0"/>
              <a:t>The </a:t>
            </a:r>
            <a:r>
              <a:rPr lang="en-US" dirty="0"/>
              <a:t>subsystems are resilient to </a:t>
            </a:r>
            <a:r>
              <a:rPr lang="en-US" dirty="0" smtClean="0"/>
              <a:t>change.</a:t>
            </a:r>
          </a:p>
          <a:p>
            <a:r>
              <a:rPr lang="en-US" dirty="0" smtClean="0"/>
              <a:t>Reduces </a:t>
            </a:r>
            <a:r>
              <a:rPr lang="en-US" dirty="0"/>
              <a:t>the risk factor in building large systems as they are built incrementally from subsystems which </a:t>
            </a:r>
            <a:r>
              <a:rPr lang="en-US" dirty="0" smtClean="0"/>
              <a:t>are stable.</a:t>
            </a:r>
          </a:p>
          <a:p>
            <a:endParaRPr lang="en-US" dirty="0"/>
          </a:p>
          <a:p>
            <a:r>
              <a:rPr lang="en-US" dirty="0"/>
              <a:t>Hence Object Orientation is suitable for developing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extremely complex business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38883"/>
          </a:xfrm>
        </p:spPr>
        <p:txBody>
          <a:bodyPr/>
          <a:lstStyle/>
          <a:p>
            <a:r>
              <a:rPr lang="en-US" dirty="0"/>
              <a:t>Classes are OOP tools/templates used to create </a:t>
            </a:r>
            <a:r>
              <a:rPr lang="en-US" dirty="0" smtClean="0"/>
              <a:t>objects.</a:t>
            </a:r>
          </a:p>
          <a:p>
            <a:r>
              <a:rPr lang="en-US" dirty="0"/>
              <a:t>Definition of a class starts with keyword class followed by </a:t>
            </a:r>
            <a:r>
              <a:rPr lang="en-US" dirty="0" err="1"/>
              <a:t>classname</a:t>
            </a:r>
            <a:r>
              <a:rPr lang="en-US" dirty="0"/>
              <a:t> and :. It contains </a:t>
            </a:r>
            <a:r>
              <a:rPr lang="en-US" dirty="0" smtClean="0"/>
              <a:t>attributes and methods.</a:t>
            </a:r>
          </a:p>
          <a:p>
            <a:r>
              <a:rPr lang="en-US" dirty="0"/>
              <a:t>An indented block of statements forms the body of the class</a:t>
            </a:r>
            <a:r>
              <a:rPr lang="en-US" dirty="0" smtClean="0"/>
              <a:t>.</a:t>
            </a:r>
          </a:p>
          <a:p>
            <a:r>
              <a:rPr lang="en-US" dirty="0"/>
              <a:t>Like functions and modules, classes are also python program units but they are more useful </a:t>
            </a:r>
            <a:r>
              <a:rPr lang="en-US" dirty="0" smtClean="0"/>
              <a:t>while building </a:t>
            </a:r>
            <a:r>
              <a:rPr lang="en-US" dirty="0"/>
              <a:t>new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1494" y="4839419"/>
            <a:ext cx="333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classDemo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pass #An empty block</a:t>
            </a:r>
          </a:p>
          <a:p>
            <a:endParaRPr lang="en-US" dirty="0"/>
          </a:p>
          <a:p>
            <a:r>
              <a:rPr lang="en-US" dirty="0" smtClean="0"/>
              <a:t>P = </a:t>
            </a:r>
            <a:r>
              <a:rPr lang="en-US" dirty="0" err="1" smtClean="0"/>
              <a:t>classDemo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class: 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39" y="4775709"/>
            <a:ext cx="6076950" cy="1533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131" y="1502688"/>
            <a:ext cx="9727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Public 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UML notation </a:t>
            </a:r>
            <a:r>
              <a:rPr lang="en-US" sz="14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latin typeface="Arial" panose="020B0604020202020204" pitchFamily="34" charset="0"/>
              </a:rPr>
              <a:t>+, python variable </a:t>
            </a:r>
            <a:r>
              <a:rPr lang="en-US" sz="1400" dirty="0" smtClean="0">
                <a:latin typeface="Arial" panose="020B0604020202020204" pitchFamily="34" charset="0"/>
                <a:sym typeface="Wingdings" panose="05000000000000000000" pitchFamily="2" charset="2"/>
              </a:rPr>
              <a:t> name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These </a:t>
            </a:r>
            <a:r>
              <a:rPr lang="en-US" sz="1400" dirty="0">
                <a:latin typeface="Arial" panose="020B0604020202020204" pitchFamily="34" charset="0"/>
              </a:rPr>
              <a:t>attributes can be freely used inside or outside of a </a:t>
            </a:r>
            <a:r>
              <a:rPr lang="en-US" sz="1400" dirty="0" smtClean="0">
                <a:latin typeface="Arial" panose="020B0604020202020204" pitchFamily="34" charset="0"/>
              </a:rPr>
              <a:t>class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rial" panose="020B0604020202020204" pitchFamily="34" charset="0"/>
              </a:rPr>
              <a:t>definition</a:t>
            </a:r>
            <a:r>
              <a:rPr lang="en-US" sz="1400" dirty="0">
                <a:latin typeface="Arial" panose="020B0604020202020204" pitchFamily="34" charset="0"/>
              </a:rPr>
              <a:t>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latin typeface="Arial" panose="020B0604020202020204" pitchFamily="34" charset="0"/>
              </a:rPr>
              <a:t>A declaration that is accessible to all </a:t>
            </a:r>
            <a:r>
              <a:rPr lang="en-US" sz="1400" dirty="0" smtClean="0">
                <a:latin typeface="Arial" panose="020B0604020202020204" pitchFamily="34" charset="0"/>
              </a:rPr>
              <a:t>classes</a:t>
            </a:r>
            <a:r>
              <a:rPr lang="en-US" sz="1400" dirty="0" smtClean="0"/>
              <a:t> 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Protected 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sym typeface="Wingdings" panose="05000000000000000000" pitchFamily="2" charset="2"/>
              </a:rPr>
              <a:t>UML notation  </a:t>
            </a:r>
            <a:r>
              <a:rPr lang="en-US" sz="1400" dirty="0" smtClean="0">
                <a:latin typeface="Arial" panose="020B0604020202020204" pitchFamily="34" charset="0"/>
              </a:rPr>
              <a:t># , python variable </a:t>
            </a:r>
            <a:r>
              <a:rPr lang="en-US" sz="1400" dirty="0" smtClean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latin typeface="Arial" panose="020B0604020202020204" pitchFamily="34" charset="0"/>
              </a:rPr>
              <a:t>_name 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Protected attributes are accessible only within the class in which</a:t>
            </a:r>
            <a:r>
              <a:rPr lang="en-US" sz="1400" dirty="0"/>
              <a:t> </a:t>
            </a:r>
            <a:r>
              <a:rPr lang="en-US" sz="1400" dirty="0" smtClean="0">
                <a:latin typeface="Arial" panose="020B0604020202020204" pitchFamily="34" charset="0"/>
              </a:rPr>
              <a:t>it is declared and to its inherited sub-classes.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UML notation </a:t>
            </a:r>
            <a:r>
              <a:rPr lang="en-US" sz="1400" dirty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latin typeface="Arial" panose="020B0604020202020204" pitchFamily="34" charset="0"/>
              </a:rPr>
              <a:t> - , python variable </a:t>
            </a:r>
            <a:r>
              <a:rPr lang="en-US" sz="1400" dirty="0" smtClean="0">
                <a:latin typeface="Arial" panose="020B0604020202020204" pitchFamily="34" charset="0"/>
                <a:sym typeface="Wingdings" panose="05000000000000000000" pitchFamily="2" charset="2"/>
              </a:rPr>
              <a:t> __name.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This </a:t>
            </a:r>
            <a:r>
              <a:rPr lang="en-US" sz="1400" dirty="0">
                <a:latin typeface="Arial" panose="020B0604020202020204" pitchFamily="34" charset="0"/>
              </a:rPr>
              <a:t>kind of attribute is inaccessible and invisible. It's </a:t>
            </a:r>
            <a:r>
              <a:rPr lang="en-US" sz="1400" dirty="0" smtClean="0">
                <a:latin typeface="Arial" panose="020B0604020202020204" pitchFamily="34" charset="0"/>
              </a:rPr>
              <a:t>neither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rial" panose="020B0604020202020204" pitchFamily="34" charset="0"/>
              </a:rPr>
              <a:t>possible </a:t>
            </a:r>
            <a:r>
              <a:rPr lang="en-US" sz="1400" dirty="0">
                <a:latin typeface="Arial" panose="020B0604020202020204" pitchFamily="34" charset="0"/>
              </a:rPr>
              <a:t>to read nor write to those attributes, except inside </a:t>
            </a:r>
            <a:r>
              <a:rPr lang="en-US" sz="1400" dirty="0" smtClean="0">
                <a:latin typeface="Arial" panose="020B0604020202020204" pitchFamily="34" charset="0"/>
              </a:rPr>
              <a:t>of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</a:rPr>
              <a:t>class definition itself.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latin typeface="Arial" panose="020B0604020202020204" pitchFamily="34" charset="0"/>
              </a:rPr>
              <a:t>A declaration that is accessible only to the class in which it </a:t>
            </a:r>
            <a:r>
              <a:rPr lang="en-US" sz="1400" dirty="0" smtClean="0">
                <a:latin typeface="Arial" panose="020B0604020202020204" pitchFamily="34" charset="0"/>
              </a:rPr>
              <a:t>is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rial" panose="020B0604020202020204" pitchFamily="34" charset="0"/>
              </a:rPr>
              <a:t>declared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996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12" y="1824158"/>
            <a:ext cx="8596668" cy="3880773"/>
          </a:xfrm>
        </p:spPr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define the behavior of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All </a:t>
            </a:r>
            <a:r>
              <a:rPr lang="en-US" dirty="0"/>
              <a:t>the methods should be defined inside the class with an access </a:t>
            </a:r>
            <a:r>
              <a:rPr lang="en-US" dirty="0" err="1" smtClean="0"/>
              <a:t>specifier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Values </a:t>
            </a:r>
            <a:r>
              <a:rPr lang="en-US" dirty="0"/>
              <a:t>that are passed to methods are known as </a:t>
            </a:r>
            <a:r>
              <a:rPr lang="en-US" dirty="0" smtClean="0"/>
              <a:t>arguments/parameters.</a:t>
            </a:r>
          </a:p>
          <a:p>
            <a:r>
              <a:rPr lang="en-US" dirty="0" smtClean="0"/>
              <a:t>Value </a:t>
            </a:r>
            <a:r>
              <a:rPr lang="en-US" dirty="0"/>
              <a:t>that is returned from a method is known as return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A </a:t>
            </a:r>
            <a:r>
              <a:rPr lang="en-US" dirty="0"/>
              <a:t>method can return only one value at a time and it can be done </a:t>
            </a:r>
            <a:r>
              <a:rPr lang="en-US" dirty="0" smtClean="0"/>
              <a:t>using </a:t>
            </a:r>
            <a:r>
              <a:rPr lang="en-US" dirty="0"/>
              <a:t>the return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Implementation </a:t>
            </a:r>
            <a:r>
              <a:rPr lang="en-US" dirty="0"/>
              <a:t>of a method requires the following: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8970993"/>
              </p:ext>
            </p:extLst>
          </p:nvPr>
        </p:nvGraphicFramePr>
        <p:xfrm>
          <a:off x="3291457" y="4606506"/>
          <a:ext cx="2565879" cy="198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243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776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Trebuchet MS</vt:lpstr>
      <vt:lpstr>Wingdings</vt:lpstr>
      <vt:lpstr>Wingdings 3</vt:lpstr>
      <vt:lpstr>Facet</vt:lpstr>
      <vt:lpstr>PowerPoint Presentation</vt:lpstr>
      <vt:lpstr>Need for OOP</vt:lpstr>
      <vt:lpstr>OOP Terminologies</vt:lpstr>
      <vt:lpstr>What is a class?</vt:lpstr>
      <vt:lpstr>What is an object?</vt:lpstr>
      <vt:lpstr>OOP Benefits</vt:lpstr>
      <vt:lpstr>Creating a Class :</vt:lpstr>
      <vt:lpstr>Creating a class: Access specifiers</vt:lpstr>
      <vt:lpstr>Methods</vt:lpstr>
      <vt:lpstr>Creation of objects</vt:lpstr>
      <vt:lpstr>Importance of “self”</vt:lpstr>
      <vt:lpstr>__init__() method</vt:lpstr>
      <vt:lpstr>Relationships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13</cp:revision>
  <dcterms:created xsi:type="dcterms:W3CDTF">2022-02-04T01:50:57Z</dcterms:created>
  <dcterms:modified xsi:type="dcterms:W3CDTF">2022-02-05T16:15:17Z</dcterms:modified>
</cp:coreProperties>
</file>