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55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7EABE5-852F-2E4E-A0C8-493BAAC3B9A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6CF18B-3DC4-4043-A383-67A55A68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3.193.106.20:32327/" TargetMode="External"/><Relationship Id="rId2" Type="http://schemas.openxmlformats.org/officeDocument/2006/relationships/hyperlink" Target="http://159.122.187.28:30195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466A95-21D2-814D-94F5-C39FA74E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IBM HC 2020 – AI Recruiter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477ADF-77B2-4E45-BAC2-94CD5DC5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- Seizure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Nikhil JSK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Prasanth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Gelli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Anil Raj Thota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Maddula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Raja Rahul</a:t>
            </a:r>
          </a:p>
          <a:p>
            <a:pPr indent="-182880"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Lovely Professional University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780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377E-B171-5A47-9023-6DE5900A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D762-FA30-0242-B012-375EB2B3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b="1" dirty="0"/>
              <a:t>Team - Seizure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Nikhil JSK</a:t>
            </a:r>
            <a:br>
              <a:rPr lang="en-US" dirty="0"/>
            </a:br>
            <a:r>
              <a:rPr lang="en-US" dirty="0"/>
              <a:t>Prasanth </a:t>
            </a:r>
            <a:r>
              <a:rPr lang="en-US" dirty="0" err="1"/>
              <a:t>Gelli</a:t>
            </a:r>
            <a:br>
              <a:rPr lang="en-US" dirty="0"/>
            </a:br>
            <a:r>
              <a:rPr lang="en-US" dirty="0"/>
              <a:t>Anil Raj Thota</a:t>
            </a:r>
            <a:br>
              <a:rPr lang="en-US" dirty="0"/>
            </a:br>
            <a:r>
              <a:rPr lang="en-US" dirty="0" err="1"/>
              <a:t>Maddula</a:t>
            </a:r>
            <a:r>
              <a:rPr lang="en-US" dirty="0"/>
              <a:t> Raja Rahul</a:t>
            </a:r>
          </a:p>
          <a:p>
            <a:endParaRPr lang="en-US" dirty="0"/>
          </a:p>
          <a:p>
            <a:r>
              <a:rPr lang="en-US" b="1" i="1" dirty="0"/>
              <a:t>Lovely Professional University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798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2E10-D9DD-1F4D-B69E-05E4FFB3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628EB-AF72-9148-A05B-B3357A322C13}"/>
              </a:ext>
            </a:extLst>
          </p:cNvPr>
          <p:cNvSpPr txBox="1">
            <a:spLocks/>
          </p:cNvSpPr>
          <p:nvPr/>
        </p:nvSpPr>
        <p:spPr>
          <a:xfrm>
            <a:off x="247294" y="389095"/>
            <a:ext cx="4954098" cy="588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UI</a:t>
            </a:r>
          </a:p>
          <a:p>
            <a:pPr lvl="2"/>
            <a:r>
              <a:rPr lang="en-US" dirty="0"/>
              <a:t>React, React Router DOM</a:t>
            </a:r>
          </a:p>
          <a:p>
            <a:pPr lvl="2"/>
            <a:r>
              <a:rPr lang="en-US" dirty="0"/>
              <a:t>Ionic, Angular, TypeScript</a:t>
            </a:r>
          </a:p>
          <a:p>
            <a:pPr lvl="2"/>
            <a:r>
              <a:rPr lang="en-US" dirty="0"/>
              <a:t>CSS, Bootstrap</a:t>
            </a:r>
          </a:p>
          <a:p>
            <a:pPr lvl="2"/>
            <a:r>
              <a:rPr lang="en-US" dirty="0"/>
              <a:t>Flask &amp; Dash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IBM Services</a:t>
            </a:r>
          </a:p>
          <a:p>
            <a:pPr lvl="2"/>
            <a:r>
              <a:rPr lang="en-US" dirty="0"/>
              <a:t>IBM COS</a:t>
            </a:r>
          </a:p>
          <a:p>
            <a:pPr lvl="2"/>
            <a:r>
              <a:rPr lang="en-US" dirty="0"/>
              <a:t>IBM Kubernetes</a:t>
            </a:r>
          </a:p>
          <a:p>
            <a:pPr lvl="2"/>
            <a:r>
              <a:rPr lang="en-US" dirty="0"/>
              <a:t>IBM Cloud</a:t>
            </a:r>
          </a:p>
          <a:p>
            <a:pPr lvl="2"/>
            <a:r>
              <a:rPr lang="en-US" dirty="0"/>
              <a:t>IBM Digital App Builder</a:t>
            </a:r>
          </a:p>
          <a:p>
            <a:pPr lvl="2"/>
            <a:r>
              <a:rPr lang="en-US" dirty="0"/>
              <a:t>IBM Watson Assistant</a:t>
            </a:r>
          </a:p>
          <a:p>
            <a:pPr lvl="2"/>
            <a:r>
              <a:rPr lang="en-US" dirty="0"/>
              <a:t>IBM Mobile Foundations</a:t>
            </a:r>
          </a:p>
          <a:p>
            <a:pPr lvl="2"/>
            <a:r>
              <a:rPr lang="en-US" dirty="0"/>
              <a:t>IBM Natural Language Understanding</a:t>
            </a:r>
          </a:p>
          <a:p>
            <a:pPr lvl="2"/>
            <a:r>
              <a:rPr lang="en-US" dirty="0"/>
              <a:t>IBM Personality Insights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61B78-3BC3-514D-94CF-55F8C2B799A4}"/>
              </a:ext>
            </a:extLst>
          </p:cNvPr>
          <p:cNvSpPr txBox="1">
            <a:spLocks/>
          </p:cNvSpPr>
          <p:nvPr/>
        </p:nvSpPr>
        <p:spPr>
          <a:xfrm>
            <a:off x="5947450" y="389094"/>
            <a:ext cx="5060976" cy="588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Resume Parsing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2"/>
            <a:r>
              <a:rPr lang="en-US" dirty="0"/>
              <a:t>Spacy</a:t>
            </a:r>
          </a:p>
          <a:p>
            <a:pPr lvl="2"/>
            <a:r>
              <a:rPr lang="en-US" dirty="0" err="1"/>
              <a:t>Pyresparser</a:t>
            </a:r>
            <a:endParaRPr lang="en-US" dirty="0"/>
          </a:p>
          <a:p>
            <a:pPr lvl="2"/>
            <a:r>
              <a:rPr lang="en-US" dirty="0"/>
              <a:t>NLTK</a:t>
            </a:r>
          </a:p>
          <a:p>
            <a:pPr lvl="1"/>
            <a:r>
              <a:rPr lang="en-US" dirty="0"/>
              <a:t>Analysis &amp; Visualization</a:t>
            </a:r>
          </a:p>
          <a:p>
            <a:pPr lvl="2"/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 err="1"/>
              <a:t>Plotly</a:t>
            </a:r>
            <a:endParaRPr lang="en-US" dirty="0"/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Matplotlib</a:t>
            </a:r>
          </a:p>
          <a:p>
            <a:r>
              <a:rPr lang="en-US" dirty="0"/>
              <a:t>Work Report Analysis</a:t>
            </a:r>
          </a:p>
          <a:p>
            <a:pPr lvl="1"/>
            <a:r>
              <a:rPr lang="en-US" dirty="0"/>
              <a:t>GitHub API</a:t>
            </a:r>
          </a:p>
          <a:p>
            <a:r>
              <a:rPr lang="en-US" dirty="0"/>
              <a:t>Social Report Analysis</a:t>
            </a:r>
          </a:p>
          <a:p>
            <a:pPr lvl="1"/>
            <a:r>
              <a:rPr lang="en-US" dirty="0"/>
              <a:t>Twitter API</a:t>
            </a:r>
          </a:p>
          <a:p>
            <a:pPr lvl="1"/>
            <a:r>
              <a:rPr lang="en-US" dirty="0"/>
              <a:t>LinkedIn API</a:t>
            </a:r>
          </a:p>
          <a:p>
            <a:r>
              <a:rPr lang="en-US" dirty="0"/>
              <a:t>Chatbot Conversation Analysis</a:t>
            </a:r>
          </a:p>
          <a:p>
            <a:pPr lvl="1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 err="1"/>
              <a:t>PyWaffle</a:t>
            </a:r>
            <a:endParaRPr lang="en-US" dirty="0"/>
          </a:p>
          <a:p>
            <a:pPr lvl="1"/>
            <a:r>
              <a:rPr lang="en-US" dirty="0" err="1"/>
              <a:t>WordCloud</a:t>
            </a:r>
            <a:endParaRPr lang="en-US" dirty="0"/>
          </a:p>
          <a:p>
            <a:pPr lvl="1"/>
            <a:r>
              <a:rPr lang="en-US" dirty="0" err="1"/>
              <a:t>ProWriting</a:t>
            </a:r>
            <a:r>
              <a:rPr lang="en-US" dirty="0"/>
              <a:t> Aid SDK</a:t>
            </a:r>
          </a:p>
          <a:p>
            <a:pPr lvl="1"/>
            <a:r>
              <a:rPr lang="en-US" dirty="0"/>
              <a:t>Kaggle Data for Peer-group Skill Analysis</a:t>
            </a:r>
          </a:p>
        </p:txBody>
      </p:sp>
    </p:spTree>
    <p:extLst>
      <p:ext uri="{BB962C8B-B14F-4D97-AF65-F5344CB8AC3E}">
        <p14:creationId xmlns:p14="http://schemas.microsoft.com/office/powerpoint/2010/main" val="797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444-BE5E-A342-85E5-EFE06205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F99-EBF9-EC40-B918-D15FCBFC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AI Recruiter</a:t>
            </a:r>
          </a:p>
          <a:p>
            <a:pPr marL="0" indent="0">
              <a:buNone/>
            </a:pPr>
            <a:r>
              <a:rPr lang="en-US" sz="2400" dirty="0"/>
              <a:t>AI Enabled chatbot than can shortlist applicants.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Pain-Point</a:t>
            </a:r>
          </a:p>
          <a:p>
            <a:r>
              <a:rPr lang="en-US" sz="2400" dirty="0"/>
              <a:t>Resume-based shortlisting in HR Recruitment process</a:t>
            </a:r>
          </a:p>
          <a:p>
            <a:r>
              <a:rPr lang="en-US" sz="2400" dirty="0"/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382965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585-8E99-8B43-9732-544FF8D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C71F-A60D-3548-8BA9-7EB963E6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that can provide analysis reports on </a:t>
            </a:r>
          </a:p>
          <a:p>
            <a:pPr lvl="1"/>
            <a:r>
              <a:rPr lang="en-US" dirty="0"/>
              <a:t>Resume Parsing</a:t>
            </a:r>
          </a:p>
          <a:p>
            <a:pPr lvl="1"/>
            <a:r>
              <a:rPr lang="en-US" dirty="0"/>
              <a:t>Chatbot Conversation</a:t>
            </a:r>
          </a:p>
          <a:p>
            <a:pPr lvl="1"/>
            <a:r>
              <a:rPr lang="en-US" dirty="0"/>
              <a:t>Work Profile</a:t>
            </a:r>
          </a:p>
          <a:p>
            <a:pPr lvl="1"/>
            <a:r>
              <a:rPr lang="en-US" dirty="0"/>
              <a:t>Social Profile</a:t>
            </a:r>
          </a:p>
          <a:p>
            <a:r>
              <a:rPr lang="en-US" dirty="0"/>
              <a:t>Provides an Overall Score based on all above parameters</a:t>
            </a:r>
          </a:p>
        </p:txBody>
      </p:sp>
    </p:spTree>
    <p:extLst>
      <p:ext uri="{BB962C8B-B14F-4D97-AF65-F5344CB8AC3E}">
        <p14:creationId xmlns:p14="http://schemas.microsoft.com/office/powerpoint/2010/main" val="40073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585-8E99-8B43-9732-544FF8D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C71F-A60D-3548-8BA9-7EB963E6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Significance</a:t>
            </a:r>
          </a:p>
          <a:p>
            <a:r>
              <a:rPr lang="en-US" sz="2400" dirty="0"/>
              <a:t>Open – Source</a:t>
            </a:r>
          </a:p>
          <a:p>
            <a:r>
              <a:rPr lang="en-US" sz="2400" dirty="0"/>
              <a:t>Few commands to install (including Deployment)</a:t>
            </a:r>
          </a:p>
          <a:p>
            <a:r>
              <a:rPr lang="en-US" sz="2400" dirty="0"/>
              <a:t>End-to-end workflow setup to adapt</a:t>
            </a:r>
          </a:p>
        </p:txBody>
      </p:sp>
    </p:spTree>
    <p:extLst>
      <p:ext uri="{BB962C8B-B14F-4D97-AF65-F5344CB8AC3E}">
        <p14:creationId xmlns:p14="http://schemas.microsoft.com/office/powerpoint/2010/main" val="39521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231-B42D-1B46-A2DF-69D5D6DC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B23CE88D-E334-2447-856C-01605856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66" y="771008"/>
            <a:ext cx="8348870" cy="5306839"/>
          </a:xfrm>
        </p:spPr>
      </p:pic>
    </p:spTree>
    <p:extLst>
      <p:ext uri="{BB962C8B-B14F-4D97-AF65-F5344CB8AC3E}">
        <p14:creationId xmlns:p14="http://schemas.microsoft.com/office/powerpoint/2010/main" val="13857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231-B42D-1B46-A2DF-69D5D6DC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CE88D-E334-2447-856C-01605856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32673" y="775580"/>
            <a:ext cx="6516237" cy="5306839"/>
          </a:xfrm>
        </p:spPr>
      </p:pic>
    </p:spTree>
    <p:extLst>
      <p:ext uri="{BB962C8B-B14F-4D97-AF65-F5344CB8AC3E}">
        <p14:creationId xmlns:p14="http://schemas.microsoft.com/office/powerpoint/2010/main" val="7612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E694-3A2B-0B45-A21F-3B6E03A0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Core Component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3231C-6344-EA49-835E-2595ABC5A781}"/>
              </a:ext>
            </a:extLst>
          </p:cNvPr>
          <p:cNvSpPr txBox="1">
            <a:spLocks/>
          </p:cNvSpPr>
          <p:nvPr/>
        </p:nvSpPr>
        <p:spPr>
          <a:xfrm>
            <a:off x="4201777" y="972768"/>
            <a:ext cx="4954098" cy="588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UI</a:t>
            </a:r>
          </a:p>
          <a:p>
            <a:pPr lvl="2"/>
            <a:r>
              <a:rPr lang="en-US" dirty="0"/>
              <a:t>React, React Router DOM</a:t>
            </a:r>
          </a:p>
          <a:p>
            <a:pPr lvl="2"/>
            <a:r>
              <a:rPr lang="en-US" dirty="0"/>
              <a:t>Ionic, Angular, TypeScript</a:t>
            </a:r>
          </a:p>
          <a:p>
            <a:pPr lvl="2"/>
            <a:r>
              <a:rPr lang="en-US" dirty="0"/>
              <a:t>CSS, Bootstrap</a:t>
            </a:r>
          </a:p>
          <a:p>
            <a:pPr lvl="2"/>
            <a:r>
              <a:rPr lang="en-US" dirty="0"/>
              <a:t>Flask &amp; Dash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IBM Services</a:t>
            </a:r>
          </a:p>
          <a:p>
            <a:pPr lvl="2"/>
            <a:r>
              <a:rPr lang="en-US" dirty="0"/>
              <a:t>IBM COS</a:t>
            </a:r>
          </a:p>
          <a:p>
            <a:pPr lvl="2"/>
            <a:r>
              <a:rPr lang="en-US" dirty="0"/>
              <a:t>IBM Kubernetes</a:t>
            </a:r>
          </a:p>
          <a:p>
            <a:pPr lvl="2"/>
            <a:r>
              <a:rPr lang="en-US" dirty="0"/>
              <a:t>IBM Cloud</a:t>
            </a:r>
          </a:p>
          <a:p>
            <a:pPr lvl="2"/>
            <a:r>
              <a:rPr lang="en-US" dirty="0"/>
              <a:t>IBM Digital App Builder</a:t>
            </a:r>
          </a:p>
          <a:p>
            <a:pPr lvl="2"/>
            <a:r>
              <a:rPr lang="en-US" dirty="0"/>
              <a:t>IBM Watson Assistant</a:t>
            </a:r>
          </a:p>
          <a:p>
            <a:pPr lvl="2"/>
            <a:r>
              <a:rPr lang="en-US" dirty="0"/>
              <a:t>IBM Mobile Foundations</a:t>
            </a:r>
          </a:p>
          <a:p>
            <a:pPr lvl="2"/>
            <a:r>
              <a:rPr lang="en-US" dirty="0"/>
              <a:t>IBM Natural Language Understanding</a:t>
            </a:r>
          </a:p>
          <a:p>
            <a:pPr lvl="2"/>
            <a:r>
              <a:rPr lang="en-US" dirty="0"/>
              <a:t>IBM Personality Insights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E694-3A2B-0B45-A21F-3B6E03A0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Core Component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12C-D20D-F541-B09E-10FE4207D24D}"/>
              </a:ext>
            </a:extLst>
          </p:cNvPr>
          <p:cNvSpPr txBox="1">
            <a:spLocks/>
          </p:cNvSpPr>
          <p:nvPr/>
        </p:nvSpPr>
        <p:spPr>
          <a:xfrm>
            <a:off x="5282432" y="481812"/>
            <a:ext cx="5060976" cy="588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Resume Parsing</a:t>
            </a:r>
          </a:p>
          <a:p>
            <a:pPr lvl="1"/>
            <a:r>
              <a:rPr lang="en-US" dirty="0"/>
              <a:t>Natural Language Processing</a:t>
            </a:r>
          </a:p>
          <a:p>
            <a:pPr lvl="2"/>
            <a:r>
              <a:rPr lang="en-US" dirty="0"/>
              <a:t>Spacy</a:t>
            </a:r>
          </a:p>
          <a:p>
            <a:pPr lvl="2"/>
            <a:r>
              <a:rPr lang="en-US" dirty="0" err="1"/>
              <a:t>Pyresparser</a:t>
            </a:r>
            <a:endParaRPr lang="en-US" dirty="0"/>
          </a:p>
          <a:p>
            <a:pPr lvl="2"/>
            <a:r>
              <a:rPr lang="en-US" dirty="0"/>
              <a:t>NLTK</a:t>
            </a:r>
          </a:p>
          <a:p>
            <a:pPr lvl="1"/>
            <a:r>
              <a:rPr lang="en-US" dirty="0"/>
              <a:t>Analysis &amp; Visualization</a:t>
            </a:r>
          </a:p>
          <a:p>
            <a:pPr lvl="2"/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 err="1"/>
              <a:t>Plotly</a:t>
            </a:r>
            <a:endParaRPr lang="en-US" dirty="0"/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Matplotlib</a:t>
            </a:r>
          </a:p>
          <a:p>
            <a:r>
              <a:rPr lang="en-US" dirty="0"/>
              <a:t>Work Report Analysis</a:t>
            </a:r>
          </a:p>
          <a:p>
            <a:pPr lvl="1"/>
            <a:r>
              <a:rPr lang="en-US" dirty="0"/>
              <a:t>GitHub API</a:t>
            </a:r>
          </a:p>
          <a:p>
            <a:r>
              <a:rPr lang="en-US" dirty="0"/>
              <a:t>Social Report Analysis</a:t>
            </a:r>
          </a:p>
          <a:p>
            <a:pPr lvl="1"/>
            <a:r>
              <a:rPr lang="en-US" dirty="0"/>
              <a:t>Twitter API</a:t>
            </a:r>
          </a:p>
          <a:p>
            <a:pPr lvl="1"/>
            <a:r>
              <a:rPr lang="en-US" dirty="0"/>
              <a:t>LinkedIn API</a:t>
            </a:r>
          </a:p>
          <a:p>
            <a:r>
              <a:rPr lang="en-US" dirty="0"/>
              <a:t>Chatbot Conversation Analysis</a:t>
            </a:r>
          </a:p>
          <a:p>
            <a:pPr lvl="1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 err="1"/>
              <a:t>PyWaffle</a:t>
            </a:r>
            <a:endParaRPr lang="en-US" dirty="0"/>
          </a:p>
          <a:p>
            <a:pPr lvl="1"/>
            <a:r>
              <a:rPr lang="en-US" dirty="0" err="1"/>
              <a:t>WordCloud</a:t>
            </a:r>
            <a:endParaRPr lang="en-US" dirty="0"/>
          </a:p>
          <a:p>
            <a:pPr lvl="1"/>
            <a:r>
              <a:rPr lang="en-US" dirty="0" err="1"/>
              <a:t>ProWriting</a:t>
            </a:r>
            <a:r>
              <a:rPr lang="en-US" dirty="0"/>
              <a:t> Aid SDK</a:t>
            </a:r>
          </a:p>
          <a:p>
            <a:pPr lvl="1"/>
            <a:r>
              <a:rPr lang="en-US" dirty="0"/>
              <a:t>Kaggle Data for Peer-group Skill Analysis</a:t>
            </a:r>
          </a:p>
        </p:txBody>
      </p:sp>
    </p:spTree>
    <p:extLst>
      <p:ext uri="{BB962C8B-B14F-4D97-AF65-F5344CB8AC3E}">
        <p14:creationId xmlns:p14="http://schemas.microsoft.com/office/powerpoint/2010/main" val="334849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1820-3238-E747-BDD3-87A2E699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43C-E345-E442-9EDF-66FE1375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App, Android and iOS User Interface for Applicant</a:t>
            </a:r>
          </a:p>
          <a:p>
            <a:r>
              <a:rPr lang="en-US" dirty="0"/>
              <a:t>React App for Admin Dashboard</a:t>
            </a:r>
          </a:p>
          <a:p>
            <a:r>
              <a:rPr lang="en-US" dirty="0"/>
              <a:t>Flask, COS, Dash and Python Integration</a:t>
            </a:r>
          </a:p>
          <a:p>
            <a:r>
              <a:rPr lang="en-US" dirty="0"/>
              <a:t>Resume Parsing and Validations</a:t>
            </a:r>
          </a:p>
          <a:p>
            <a:r>
              <a:rPr lang="en-US" dirty="0"/>
              <a:t>Work Report, Social Profile Report and Peer-group Skill Scoring</a:t>
            </a:r>
          </a:p>
          <a:p>
            <a:r>
              <a:rPr lang="en-US" dirty="0"/>
              <a:t>Live Reload button for checking application status</a:t>
            </a:r>
          </a:p>
          <a:p>
            <a:r>
              <a:rPr lang="en-US" dirty="0"/>
              <a:t>Scoring Preferences with Admin</a:t>
            </a:r>
          </a:p>
          <a:p>
            <a:r>
              <a:rPr lang="en-US" dirty="0"/>
              <a:t>Generic Resume Format</a:t>
            </a:r>
          </a:p>
          <a:p>
            <a:r>
              <a:rPr lang="en-US" dirty="0"/>
              <a:t>End-to-End application deployed on IBM Cloud using 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6C118-20C0-8A41-90CF-813700FD4207}"/>
              </a:ext>
            </a:extLst>
          </p:cNvPr>
          <p:cNvSpPr txBox="1"/>
          <p:nvPr/>
        </p:nvSpPr>
        <p:spPr>
          <a:xfrm>
            <a:off x="3869268" y="5725020"/>
            <a:ext cx="58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UI: </a:t>
            </a:r>
            <a:r>
              <a:rPr lang="en-IN" dirty="0">
                <a:hlinkClick r:id="rId2"/>
              </a:rPr>
              <a:t>http://159.122.187.28:30195/home</a:t>
            </a:r>
            <a:endParaRPr lang="en-IN" dirty="0"/>
          </a:p>
          <a:p>
            <a:r>
              <a:rPr lang="en-IN" dirty="0"/>
              <a:t>Flask Server: </a:t>
            </a:r>
            <a:r>
              <a:rPr lang="en-IN" dirty="0">
                <a:hlinkClick r:id="rId3"/>
              </a:rPr>
              <a:t>http://173.193.106.20:32327/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145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369</Words>
  <Application>Microsoft Macintosh PowerPoint</Application>
  <PresentationFormat>Widescreen</PresentationFormat>
  <Paragraphs>121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IBM HC 2020 – AI Recruiter</vt:lpstr>
      <vt:lpstr>Problem Statement</vt:lpstr>
      <vt:lpstr>Our Solution</vt:lpstr>
      <vt:lpstr>Our Solution</vt:lpstr>
      <vt:lpstr>Architecture</vt:lpstr>
      <vt:lpstr>Process Flow</vt:lpstr>
      <vt:lpstr>Backend Core Component</vt:lpstr>
      <vt:lpstr>Backend Core Component</vt:lpstr>
      <vt:lpstr>Top Features</vt:lpstr>
      <vt:lpstr>Thanks!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HC 2020 – AI Recruiter</dc:title>
  <dc:creator>Jonnavithula Sai Krishna Nikhil</dc:creator>
  <cp:lastModifiedBy>Jonnavithula Sai Krishna Nikhil</cp:lastModifiedBy>
  <cp:revision>6</cp:revision>
  <dcterms:created xsi:type="dcterms:W3CDTF">2020-07-13T20:01:30Z</dcterms:created>
  <dcterms:modified xsi:type="dcterms:W3CDTF">2020-07-15T08:12:50Z</dcterms:modified>
</cp:coreProperties>
</file>