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CB2D-6B2A-41EF-96C4-F76DE18A648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1C07-F0EC-4C70-BB01-5ADE1E365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23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CB2D-6B2A-41EF-96C4-F76DE18A648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1C07-F0EC-4C70-BB01-5ADE1E365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79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CB2D-6B2A-41EF-96C4-F76DE18A648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1C07-F0EC-4C70-BB01-5ADE1E365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7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CB2D-6B2A-41EF-96C4-F76DE18A648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1C07-F0EC-4C70-BB01-5ADE1E365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1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CB2D-6B2A-41EF-96C4-F76DE18A648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1C07-F0EC-4C70-BB01-5ADE1E365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72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CB2D-6B2A-41EF-96C4-F76DE18A648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1C07-F0EC-4C70-BB01-5ADE1E365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74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CB2D-6B2A-41EF-96C4-F76DE18A648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1C07-F0EC-4C70-BB01-5ADE1E365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69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CB2D-6B2A-41EF-96C4-F76DE18A648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1C07-F0EC-4C70-BB01-5ADE1E365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3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CB2D-6B2A-41EF-96C4-F76DE18A648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1C07-F0EC-4C70-BB01-5ADE1E365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24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CB2D-6B2A-41EF-96C4-F76DE18A648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1C07-F0EC-4C70-BB01-5ADE1E365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5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CB2D-6B2A-41EF-96C4-F76DE18A648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1C07-F0EC-4C70-BB01-5ADE1E365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10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2CB2D-6B2A-41EF-96C4-F76DE18A6482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D1C07-F0EC-4C70-BB01-5ADE1E365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0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44243"/>
            <a:ext cx="9144000" cy="722808"/>
          </a:xfrm>
        </p:spPr>
        <p:txBody>
          <a:bodyPr>
            <a:normAutofit/>
          </a:bodyPr>
          <a:lstStyle/>
          <a:p>
            <a:r>
              <a:rPr lang="en-US" sz="4200" dirty="0" smtClean="0"/>
              <a:t>Welcome to LockedMe.com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2117"/>
            <a:ext cx="9144000" cy="70870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j-lt"/>
              </a:rPr>
              <a:t>Developed By : Anil Singh </a:t>
            </a:r>
            <a:r>
              <a:rPr lang="en-US" sz="3600" dirty="0" err="1" smtClean="0">
                <a:latin typeface="+mj-lt"/>
              </a:rPr>
              <a:t>Rawat</a:t>
            </a:r>
            <a:endParaRPr lang="en-IN" sz="3600" dirty="0"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1632856"/>
            <a:ext cx="12083143" cy="8577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Customer Name : Company Lockers Pvt. Ltd.</a:t>
            </a:r>
            <a:endParaRPr lang="en-IN" sz="4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80455" y="2677884"/>
            <a:ext cx="9144000" cy="701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/>
              <a:t>Project : </a:t>
            </a:r>
            <a:r>
              <a:rPr lang="en-US" sz="4200" dirty="0" err="1" smtClean="0"/>
              <a:t>LockedMe.Com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73059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aim is to digitize the products of M/s Company Lockers Pvt. Ltd.</a:t>
            </a:r>
          </a:p>
          <a:p>
            <a:r>
              <a:rPr lang="en-US" dirty="0" smtClean="0"/>
              <a:t>Our Sprint is Divided into following parts:-</a:t>
            </a:r>
          </a:p>
          <a:p>
            <a:pPr lvl="1"/>
            <a:r>
              <a:rPr lang="en-US" dirty="0" smtClean="0"/>
              <a:t>Understanding what need to be executed (Time Required: 1-2Days)</a:t>
            </a:r>
          </a:p>
          <a:p>
            <a:pPr lvl="1"/>
            <a:r>
              <a:rPr lang="en-US" dirty="0" smtClean="0"/>
              <a:t>Assigning the work to development team (Time Required : 1 Day)</a:t>
            </a:r>
          </a:p>
          <a:p>
            <a:pPr lvl="1"/>
            <a:r>
              <a:rPr lang="en-US" dirty="0" smtClean="0"/>
              <a:t>Develop the prototype of LockersMe.com (Time Required : 4Days)</a:t>
            </a:r>
          </a:p>
          <a:p>
            <a:r>
              <a:rPr lang="en-US" dirty="0" smtClean="0"/>
              <a:t>Total Time Required : 7Days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13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</a:pPr>
            <a:r>
              <a:rPr lang="en-US" dirty="0" smtClean="0"/>
              <a:t>Start</a:t>
            </a:r>
          </a:p>
          <a:p>
            <a:pPr algn="just">
              <a:spcBef>
                <a:spcPts val="0"/>
              </a:spcBef>
            </a:pPr>
            <a:r>
              <a:rPr lang="en-US" dirty="0" smtClean="0"/>
              <a:t>Main method</a:t>
            </a:r>
          </a:p>
          <a:p>
            <a:pPr algn="just">
              <a:spcBef>
                <a:spcPts val="0"/>
              </a:spcBef>
            </a:pPr>
            <a:r>
              <a:rPr lang="en-US" dirty="0" smtClean="0"/>
              <a:t>Printing application name &amp; developer details.</a:t>
            </a:r>
          </a:p>
          <a:p>
            <a:pPr algn="just">
              <a:spcBef>
                <a:spcPts val="0"/>
              </a:spcBef>
            </a:pPr>
            <a:r>
              <a:rPr lang="en-US" dirty="0" smtClean="0"/>
              <a:t>User Input (1, 2 &amp; 3) for displaying files in directory, edit User Interface &amp; Closing the Application. Also showing message when user enters a invalid option.</a:t>
            </a:r>
          </a:p>
          <a:p>
            <a:pPr algn="just">
              <a:spcBef>
                <a:spcPts val="0"/>
              </a:spcBef>
            </a:pPr>
            <a:r>
              <a:rPr lang="en-US" dirty="0" smtClean="0"/>
              <a:t>If user enters option 2, it is further divided into 4 parts.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   1. Add a file 2. Delete a file 3. Search a file &amp; 4. Back to the Main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Menu. </a:t>
            </a:r>
            <a:r>
              <a:rPr lang="en-US" dirty="0"/>
              <a:t>Also showing message when user enters a invalid option.</a:t>
            </a:r>
          </a:p>
          <a:p>
            <a:pPr algn="just">
              <a:spcBef>
                <a:spcPts val="0"/>
              </a:spcBef>
            </a:pPr>
            <a:r>
              <a:rPr lang="en-US" dirty="0" smtClean="0"/>
              <a:t>End</a:t>
            </a:r>
          </a:p>
          <a:p>
            <a:pPr algn="just"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97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656" y="11522"/>
            <a:ext cx="10515600" cy="75828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Flowchart:</a:t>
            </a:r>
            <a:endParaRPr lang="en-IN" sz="3600" b="1" dirty="0"/>
          </a:p>
        </p:txBody>
      </p:sp>
      <p:sp>
        <p:nvSpPr>
          <p:cNvPr id="4" name="Flowchart: Decision 3"/>
          <p:cNvSpPr/>
          <p:nvPr/>
        </p:nvSpPr>
        <p:spPr>
          <a:xfrm>
            <a:off x="-32654" y="627014"/>
            <a:ext cx="965432" cy="662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1465731" y="627014"/>
            <a:ext cx="1223682" cy="65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Project </a:t>
            </a:r>
            <a:r>
              <a:rPr lang="en-US" sz="1200" dirty="0" err="1" smtClean="0"/>
              <a:t>LockedMe.Com</a:t>
            </a:r>
            <a:endParaRPr lang="en-IN" sz="12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932778" y="955346"/>
            <a:ext cx="532953" cy="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76406" y="1850570"/>
            <a:ext cx="1213007" cy="65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new Class Lockers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2077572" y="1283678"/>
            <a:ext cx="5338" cy="56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03096" y="3191687"/>
            <a:ext cx="1186317" cy="936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a message showing Project Details &amp; Developer</a:t>
            </a:r>
            <a:endParaRPr lang="en-IN" sz="1200" dirty="0"/>
          </a:p>
        </p:txBody>
      </p:sp>
      <p:cxnSp>
        <p:nvCxnSpPr>
          <p:cNvPr id="19" name="Straight Arrow Connector 18"/>
          <p:cNvCxnSpPr>
            <a:stCxn id="8" idx="2"/>
            <a:endCxn id="13" idx="0"/>
          </p:cNvCxnSpPr>
          <p:nvPr/>
        </p:nvCxnSpPr>
        <p:spPr>
          <a:xfrm>
            <a:off x="2082910" y="2507234"/>
            <a:ext cx="13345" cy="68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2924685" y="619530"/>
            <a:ext cx="1223681" cy="662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Value</a:t>
            </a:r>
            <a:endParaRPr lang="en-IN" sz="1200" dirty="0"/>
          </a:p>
        </p:txBody>
      </p:sp>
      <p:cxnSp>
        <p:nvCxnSpPr>
          <p:cNvPr id="23" name="Straight Arrow Connector 22"/>
          <p:cNvCxnSpPr>
            <a:stCxn id="5" idx="3"/>
            <a:endCxn id="21" idx="1"/>
          </p:cNvCxnSpPr>
          <p:nvPr/>
        </p:nvCxnSpPr>
        <p:spPr>
          <a:xfrm flipV="1">
            <a:off x="2689413" y="950946"/>
            <a:ext cx="235272" cy="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3711389" y="1843086"/>
            <a:ext cx="1560694" cy="662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1:</a:t>
            </a:r>
            <a:endParaRPr lang="en-IN" sz="1200" dirty="0"/>
          </a:p>
        </p:txBody>
      </p:sp>
      <p:sp>
        <p:nvSpPr>
          <p:cNvPr id="25" name="Flowchart: Decision 24"/>
          <p:cNvSpPr/>
          <p:nvPr/>
        </p:nvSpPr>
        <p:spPr>
          <a:xfrm>
            <a:off x="3788049" y="3171141"/>
            <a:ext cx="1524375" cy="662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2:</a:t>
            </a:r>
            <a:endParaRPr lang="en-IN" sz="1200" dirty="0"/>
          </a:p>
        </p:txBody>
      </p:sp>
      <p:sp>
        <p:nvSpPr>
          <p:cNvPr id="26" name="Flowchart: Decision 25"/>
          <p:cNvSpPr/>
          <p:nvPr/>
        </p:nvSpPr>
        <p:spPr>
          <a:xfrm>
            <a:off x="3739928" y="4539537"/>
            <a:ext cx="1532155" cy="662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3:</a:t>
            </a:r>
            <a:endParaRPr lang="en-IN" sz="1200" dirty="0"/>
          </a:p>
        </p:txBody>
      </p:sp>
      <p:cxnSp>
        <p:nvCxnSpPr>
          <p:cNvPr id="28" name="Elbow Connector 27"/>
          <p:cNvCxnSpPr>
            <a:stCxn id="21" idx="2"/>
            <a:endCxn id="24" idx="1"/>
          </p:cNvCxnSpPr>
          <p:nvPr/>
        </p:nvCxnSpPr>
        <p:spPr>
          <a:xfrm rot="16200000" flipH="1">
            <a:off x="3177887" y="1640999"/>
            <a:ext cx="892141" cy="174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2985968" y="2700476"/>
            <a:ext cx="1349944" cy="254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2916381" y="4045938"/>
            <a:ext cx="1454444" cy="219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/>
          <p:cNvSpPr/>
          <p:nvPr/>
        </p:nvSpPr>
        <p:spPr>
          <a:xfrm>
            <a:off x="3684495" y="5750099"/>
            <a:ext cx="1601035" cy="662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Default Case</a:t>
            </a:r>
            <a:endParaRPr lang="en-IN" sz="1200" dirty="0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3009478" y="5389795"/>
            <a:ext cx="1198582" cy="149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657665" y="1763358"/>
            <a:ext cx="1119120" cy="83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Files available in Directory</a:t>
            </a:r>
            <a:endParaRPr lang="en-IN" sz="1200" dirty="0"/>
          </a:p>
        </p:txBody>
      </p:sp>
      <p:cxnSp>
        <p:nvCxnSpPr>
          <p:cNvPr id="50" name="Straight Arrow Connector 49"/>
          <p:cNvCxnSpPr>
            <a:stCxn id="24" idx="3"/>
            <a:endCxn id="44" idx="1"/>
          </p:cNvCxnSpPr>
          <p:nvPr/>
        </p:nvCxnSpPr>
        <p:spPr>
          <a:xfrm>
            <a:off x="5272083" y="2174502"/>
            <a:ext cx="385582" cy="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660379" y="3191687"/>
            <a:ext cx="1116406" cy="65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Interface</a:t>
            </a:r>
            <a:endParaRPr lang="en-IN" sz="1200" dirty="0"/>
          </a:p>
        </p:txBody>
      </p:sp>
      <p:cxnSp>
        <p:nvCxnSpPr>
          <p:cNvPr id="52" name="Straight Arrow Connector 51"/>
          <p:cNvCxnSpPr>
            <a:stCxn id="25" idx="3"/>
            <a:endCxn id="51" idx="1"/>
          </p:cNvCxnSpPr>
          <p:nvPr/>
        </p:nvCxnSpPr>
        <p:spPr>
          <a:xfrm>
            <a:off x="5312424" y="3502557"/>
            <a:ext cx="347955" cy="1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680544" y="4499195"/>
            <a:ext cx="1096241" cy="65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Closing the Application</a:t>
            </a:r>
            <a:endParaRPr lang="en-IN" sz="1200" dirty="0"/>
          </a:p>
        </p:txBody>
      </p:sp>
      <p:sp>
        <p:nvSpPr>
          <p:cNvPr id="55" name="Rectangle 54"/>
          <p:cNvSpPr/>
          <p:nvPr/>
        </p:nvSpPr>
        <p:spPr>
          <a:xfrm>
            <a:off x="5680544" y="5694745"/>
            <a:ext cx="1096241" cy="76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Valid Option </a:t>
            </a:r>
          </a:p>
          <a:p>
            <a:pPr algn="ctr"/>
            <a:r>
              <a:rPr lang="en-US" sz="1200" dirty="0" smtClean="0"/>
              <a:t>(1, 2 &amp; 3)</a:t>
            </a:r>
            <a:endParaRPr lang="en-IN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5272770" y="6079056"/>
            <a:ext cx="380880" cy="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55762" y="1793809"/>
            <a:ext cx="491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IN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630515" y="5519002"/>
            <a:ext cx="75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Invalid Choice</a:t>
            </a:r>
            <a:endParaRPr lang="en-IN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736444" y="3152797"/>
            <a:ext cx="491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IN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682655" y="4462564"/>
            <a:ext cx="491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IN" sz="1200" dirty="0"/>
          </a:p>
        </p:txBody>
      </p:sp>
      <p:sp>
        <p:nvSpPr>
          <p:cNvPr id="128" name="Rectangle 127"/>
          <p:cNvSpPr/>
          <p:nvPr/>
        </p:nvSpPr>
        <p:spPr>
          <a:xfrm>
            <a:off x="7108381" y="3191687"/>
            <a:ext cx="1130594" cy="65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Secondary Menu</a:t>
            </a:r>
            <a:endParaRPr lang="en-IN" sz="1200" dirty="0"/>
          </a:p>
        </p:txBody>
      </p:sp>
      <p:cxnSp>
        <p:nvCxnSpPr>
          <p:cNvPr id="130" name="Straight Arrow Connector 129"/>
          <p:cNvCxnSpPr>
            <a:stCxn id="51" idx="3"/>
            <a:endCxn id="128" idx="1"/>
          </p:cNvCxnSpPr>
          <p:nvPr/>
        </p:nvCxnSpPr>
        <p:spPr>
          <a:xfrm>
            <a:off x="6776785" y="3520019"/>
            <a:ext cx="3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276100" y="4862119"/>
            <a:ext cx="393421" cy="1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Decision 161"/>
          <p:cNvSpPr/>
          <p:nvPr/>
        </p:nvSpPr>
        <p:spPr>
          <a:xfrm>
            <a:off x="6681504" y="21937"/>
            <a:ext cx="2023967" cy="662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Value</a:t>
            </a:r>
            <a:endParaRPr lang="en-IN" sz="1200" dirty="0"/>
          </a:p>
        </p:txBody>
      </p:sp>
      <p:sp>
        <p:nvSpPr>
          <p:cNvPr id="166" name="Flowchart: Decision 165"/>
          <p:cNvSpPr/>
          <p:nvPr/>
        </p:nvSpPr>
        <p:spPr>
          <a:xfrm>
            <a:off x="8914613" y="923907"/>
            <a:ext cx="1557356" cy="662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1:</a:t>
            </a:r>
            <a:endParaRPr lang="en-IN" sz="1200" dirty="0"/>
          </a:p>
        </p:txBody>
      </p:sp>
      <p:sp>
        <p:nvSpPr>
          <p:cNvPr id="167" name="Flowchart: Decision 166"/>
          <p:cNvSpPr/>
          <p:nvPr/>
        </p:nvSpPr>
        <p:spPr>
          <a:xfrm>
            <a:off x="8914613" y="2251962"/>
            <a:ext cx="1557357" cy="662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2:</a:t>
            </a:r>
            <a:endParaRPr lang="en-IN" sz="1200" dirty="0"/>
          </a:p>
        </p:txBody>
      </p:sp>
      <p:sp>
        <p:nvSpPr>
          <p:cNvPr id="168" name="Flowchart: Decision 167"/>
          <p:cNvSpPr/>
          <p:nvPr/>
        </p:nvSpPr>
        <p:spPr>
          <a:xfrm>
            <a:off x="8914614" y="3580017"/>
            <a:ext cx="1557356" cy="662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3:</a:t>
            </a:r>
            <a:endParaRPr lang="en-IN" sz="1200" dirty="0"/>
          </a:p>
        </p:txBody>
      </p:sp>
      <p:cxnSp>
        <p:nvCxnSpPr>
          <p:cNvPr id="169" name="Elbow Connector 168"/>
          <p:cNvCxnSpPr/>
          <p:nvPr/>
        </p:nvCxnSpPr>
        <p:spPr>
          <a:xfrm rot="16200000" flipH="1">
            <a:off x="8362233" y="689495"/>
            <a:ext cx="892141" cy="212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/>
          <p:nvPr/>
        </p:nvCxnSpPr>
        <p:spPr>
          <a:xfrm rot="16200000" flipH="1">
            <a:off x="8148724" y="1779756"/>
            <a:ext cx="1349944" cy="254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6200000" flipH="1">
            <a:off x="8088571" y="3126760"/>
            <a:ext cx="1454444" cy="219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Decision 171"/>
          <p:cNvSpPr/>
          <p:nvPr/>
        </p:nvSpPr>
        <p:spPr>
          <a:xfrm>
            <a:off x="8855898" y="4830920"/>
            <a:ext cx="1616072" cy="662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4:</a:t>
            </a:r>
            <a:endParaRPr lang="en-IN" sz="1200" dirty="0"/>
          </a:p>
        </p:txBody>
      </p:sp>
      <p:cxnSp>
        <p:nvCxnSpPr>
          <p:cNvPr id="173" name="Elbow Connector 172"/>
          <p:cNvCxnSpPr>
            <a:endCxn id="172" idx="1"/>
          </p:cNvCxnSpPr>
          <p:nvPr/>
        </p:nvCxnSpPr>
        <p:spPr>
          <a:xfrm rot="16200000" flipH="1">
            <a:off x="8181668" y="4488106"/>
            <a:ext cx="1198582" cy="149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10865391" y="923907"/>
            <a:ext cx="1169727" cy="662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Files to the Existing Directory</a:t>
            </a:r>
            <a:endParaRPr lang="en-IN" sz="1200" dirty="0"/>
          </a:p>
        </p:txBody>
      </p:sp>
      <p:cxnSp>
        <p:nvCxnSpPr>
          <p:cNvPr id="175" name="Straight Arrow Connector 174"/>
          <p:cNvCxnSpPr>
            <a:stCxn id="166" idx="3"/>
            <a:endCxn id="174" idx="1"/>
          </p:cNvCxnSpPr>
          <p:nvPr/>
        </p:nvCxnSpPr>
        <p:spPr>
          <a:xfrm>
            <a:off x="10471969" y="1255323"/>
            <a:ext cx="393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0865391" y="2272508"/>
            <a:ext cx="1169727" cy="65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 Files</a:t>
            </a:r>
            <a:endParaRPr lang="en-IN" sz="1200" dirty="0"/>
          </a:p>
        </p:txBody>
      </p:sp>
      <p:cxnSp>
        <p:nvCxnSpPr>
          <p:cNvPr id="177" name="Straight Arrow Connector 176"/>
          <p:cNvCxnSpPr>
            <a:stCxn id="167" idx="3"/>
            <a:endCxn id="176" idx="1"/>
          </p:cNvCxnSpPr>
          <p:nvPr/>
        </p:nvCxnSpPr>
        <p:spPr>
          <a:xfrm>
            <a:off x="10471970" y="2583378"/>
            <a:ext cx="393421" cy="1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10840921" y="3580016"/>
            <a:ext cx="1194198" cy="65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the Files</a:t>
            </a:r>
            <a:endParaRPr lang="en-IN" sz="1200" dirty="0"/>
          </a:p>
        </p:txBody>
      </p:sp>
      <p:sp>
        <p:nvSpPr>
          <p:cNvPr id="179" name="Rectangle 178"/>
          <p:cNvSpPr/>
          <p:nvPr/>
        </p:nvSpPr>
        <p:spPr>
          <a:xfrm>
            <a:off x="10865391" y="4775566"/>
            <a:ext cx="1169728" cy="76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 to the Main Menu</a:t>
            </a:r>
            <a:endParaRPr lang="en-IN" sz="1200" dirty="0"/>
          </a:p>
        </p:txBody>
      </p:sp>
      <p:cxnSp>
        <p:nvCxnSpPr>
          <p:cNvPr id="180" name="Straight Arrow Connector 179"/>
          <p:cNvCxnSpPr/>
          <p:nvPr/>
        </p:nvCxnSpPr>
        <p:spPr>
          <a:xfrm flipV="1">
            <a:off x="10444168" y="5162336"/>
            <a:ext cx="4212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8719581" y="941866"/>
            <a:ext cx="491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IN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8742775" y="4815739"/>
            <a:ext cx="759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IN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8719581" y="2300854"/>
            <a:ext cx="491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IN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719580" y="3610621"/>
            <a:ext cx="491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IN" sz="1200" dirty="0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10447498" y="3889152"/>
            <a:ext cx="393421" cy="1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28" idx="0"/>
            <a:endCxn id="162" idx="2"/>
          </p:cNvCxnSpPr>
          <p:nvPr/>
        </p:nvCxnSpPr>
        <p:spPr>
          <a:xfrm flipV="1">
            <a:off x="7673678" y="684768"/>
            <a:ext cx="19810" cy="250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8829686" y="5988640"/>
            <a:ext cx="1639811" cy="662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Default Case</a:t>
            </a:r>
            <a:endParaRPr lang="en-IN" sz="1200" dirty="0"/>
          </a:p>
        </p:txBody>
      </p:sp>
      <p:cxnSp>
        <p:nvCxnSpPr>
          <p:cNvPr id="234" name="Elbow Connector 233"/>
          <p:cNvCxnSpPr>
            <a:endCxn id="233" idx="1"/>
          </p:cNvCxnSpPr>
          <p:nvPr/>
        </p:nvCxnSpPr>
        <p:spPr>
          <a:xfrm rot="16200000" flipH="1">
            <a:off x="8184277" y="5674647"/>
            <a:ext cx="1157720" cy="133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10863705" y="5845647"/>
            <a:ext cx="1096241" cy="76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Valid Option </a:t>
            </a:r>
          </a:p>
          <a:p>
            <a:pPr algn="ctr"/>
            <a:r>
              <a:rPr lang="en-US" sz="1200" dirty="0" smtClean="0"/>
              <a:t>(1, 2, 3 &amp; 4)</a:t>
            </a:r>
            <a:endParaRPr lang="en-IN" sz="1200" dirty="0"/>
          </a:p>
        </p:txBody>
      </p:sp>
      <p:cxnSp>
        <p:nvCxnSpPr>
          <p:cNvPr id="239" name="Straight Arrow Connector 238"/>
          <p:cNvCxnSpPr/>
          <p:nvPr/>
        </p:nvCxnSpPr>
        <p:spPr>
          <a:xfrm>
            <a:off x="10485543" y="6310517"/>
            <a:ext cx="393421" cy="1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8648472" y="5817070"/>
            <a:ext cx="75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Invalid Choice</a:t>
            </a:r>
            <a:endParaRPr lang="en-IN" sz="1200" dirty="0"/>
          </a:p>
        </p:txBody>
      </p:sp>
      <p:sp>
        <p:nvSpPr>
          <p:cNvPr id="241" name="TextBox 240"/>
          <p:cNvSpPr txBox="1"/>
          <p:nvPr/>
        </p:nvSpPr>
        <p:spPr>
          <a:xfrm>
            <a:off x="3529645" y="2684864"/>
            <a:ext cx="506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IN" sz="1200" dirty="0"/>
          </a:p>
        </p:txBody>
      </p:sp>
      <p:sp>
        <p:nvSpPr>
          <p:cNvPr id="242" name="TextBox 241"/>
          <p:cNvSpPr txBox="1"/>
          <p:nvPr/>
        </p:nvSpPr>
        <p:spPr>
          <a:xfrm>
            <a:off x="3547575" y="4007153"/>
            <a:ext cx="506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IN" sz="12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536559" y="5207647"/>
            <a:ext cx="506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IN" sz="12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742775" y="1723696"/>
            <a:ext cx="506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IN" sz="1200" dirty="0"/>
          </a:p>
        </p:txBody>
      </p:sp>
      <p:sp>
        <p:nvSpPr>
          <p:cNvPr id="245" name="TextBox 244"/>
          <p:cNvSpPr txBox="1"/>
          <p:nvPr/>
        </p:nvSpPr>
        <p:spPr>
          <a:xfrm>
            <a:off x="8736507" y="3086177"/>
            <a:ext cx="506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IN" sz="1200" dirty="0"/>
          </a:p>
        </p:txBody>
      </p:sp>
      <p:sp>
        <p:nvSpPr>
          <p:cNvPr id="246" name="TextBox 245"/>
          <p:cNvSpPr txBox="1"/>
          <p:nvPr/>
        </p:nvSpPr>
        <p:spPr>
          <a:xfrm>
            <a:off x="8744912" y="4394986"/>
            <a:ext cx="506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IN" sz="1200" dirty="0"/>
          </a:p>
        </p:txBody>
      </p:sp>
      <p:sp>
        <p:nvSpPr>
          <p:cNvPr id="247" name="TextBox 246"/>
          <p:cNvSpPr txBox="1"/>
          <p:nvPr/>
        </p:nvSpPr>
        <p:spPr>
          <a:xfrm>
            <a:off x="8736507" y="5474965"/>
            <a:ext cx="506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IN" sz="1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510498" y="956067"/>
            <a:ext cx="36819" cy="343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V="1">
            <a:off x="9780219" y="3131655"/>
            <a:ext cx="424073" cy="2916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148366" y="950946"/>
            <a:ext cx="4362132" cy="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268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sz="2000" dirty="0">
                <a:latin typeface="+mn-lt"/>
                <a:ea typeface="+mn-ea"/>
                <a:cs typeface="+mn-cs"/>
              </a:rPr>
              <a:t>Conclusion: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 smtClean="0">
                <a:latin typeface="+mn-lt"/>
                <a:ea typeface="+mn-ea"/>
                <a:cs typeface="+mn-cs"/>
              </a:rPr>
              <a:t>I hereby conclude the project (LockedMe.com). We have used nested switch statement, if conditions &amp; file handling for rigorous program.</a:t>
            </a:r>
            <a:br>
              <a:rPr lang="en-US" sz="2000" dirty="0" smtClean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/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GitHub Link : https://github.com/AnilRaw1994/LockedMe.com</a:t>
            </a:r>
            <a:endParaRPr lang="en-IN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Suggestions:-</a:t>
            </a:r>
          </a:p>
          <a:p>
            <a:r>
              <a:rPr lang="en-US" sz="2000" dirty="0" smtClean="0"/>
              <a:t>After displaying the files, We need to navigate the program back to the main menu. So that users can add, delete or search the files.</a:t>
            </a:r>
          </a:p>
          <a:p>
            <a:r>
              <a:rPr lang="en-US" sz="2000" dirty="0" smtClean="0"/>
              <a:t>In addition to add, delete or search the files, we need to implement one modify function also to modify the files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Also need to ask from a user, which extension file is required to be delete</a:t>
            </a:r>
            <a:r>
              <a:rPr lang="en-US" sz="2000" smtClean="0"/>
              <a:t>, search &amp; add.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037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379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Welcome to LockedMe.com</vt:lpstr>
      <vt:lpstr>Sprint Planning</vt:lpstr>
      <vt:lpstr>Algorithms:-</vt:lpstr>
      <vt:lpstr>Flowchart:</vt:lpstr>
      <vt:lpstr>Conclusion: I hereby conclude the project (LockedMe.com). We have used nested switch statement, if conditions &amp; file handling for rigorous program.  GitHub Link : https://github.com/AnilRaw1994/LockedMe.com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LockedMe.com</dc:title>
  <dc:creator>anil.rawat</dc:creator>
  <cp:lastModifiedBy>anil.rawat</cp:lastModifiedBy>
  <cp:revision>62</cp:revision>
  <dcterms:created xsi:type="dcterms:W3CDTF">2022-08-11T14:07:09Z</dcterms:created>
  <dcterms:modified xsi:type="dcterms:W3CDTF">2022-08-12T15:26:52Z</dcterms:modified>
</cp:coreProperties>
</file>