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311" r:id="rId5"/>
    <p:sldId id="259" r:id="rId6"/>
    <p:sldId id="297" r:id="rId7"/>
    <p:sldId id="312" r:id="rId8"/>
    <p:sldId id="31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Wilson" userId="5dcf3970-e14d-4c89-9043-511a9fb92700" providerId="ADAL" clId="{BAFD7BD7-0D86-4E02-9AA5-37413B67C382}"/>
    <pc:docChg chg="custSel modSld">
      <pc:chgData name="Lee Wilson" userId="5dcf3970-e14d-4c89-9043-511a9fb92700" providerId="ADAL" clId="{BAFD7BD7-0D86-4E02-9AA5-37413B67C382}" dt="2021-04-15T13:35:27.452" v="384" actId="6549"/>
      <pc:docMkLst>
        <pc:docMk/>
      </pc:docMkLst>
      <pc:sldChg chg="modSp mod">
        <pc:chgData name="Lee Wilson" userId="5dcf3970-e14d-4c89-9043-511a9fb92700" providerId="ADAL" clId="{BAFD7BD7-0D86-4E02-9AA5-37413B67C382}" dt="2021-04-15T13:30:06.939" v="30" actId="20577"/>
        <pc:sldMkLst>
          <pc:docMk/>
          <pc:sldMk cId="0" sldId="259"/>
        </pc:sldMkLst>
        <pc:spChg chg="mod">
          <ac:chgData name="Lee Wilson" userId="5dcf3970-e14d-4c89-9043-511a9fb92700" providerId="ADAL" clId="{BAFD7BD7-0D86-4E02-9AA5-37413B67C382}" dt="2021-04-15T13:30:06.939" v="30" actId="20577"/>
          <ac:spMkLst>
            <pc:docMk/>
            <pc:sldMk cId="0" sldId="259"/>
            <ac:spMk id="168" creationId="{00000000-0000-0000-0000-000000000000}"/>
          </ac:spMkLst>
        </pc:spChg>
      </pc:sldChg>
      <pc:sldChg chg="modSp mod">
        <pc:chgData name="Lee Wilson" userId="5dcf3970-e14d-4c89-9043-511a9fb92700" providerId="ADAL" clId="{BAFD7BD7-0D86-4E02-9AA5-37413B67C382}" dt="2021-04-15T13:30:55.964" v="49" actId="20577"/>
        <pc:sldMkLst>
          <pc:docMk/>
          <pc:sldMk cId="86567180" sldId="297"/>
        </pc:sldMkLst>
        <pc:spChg chg="mod">
          <ac:chgData name="Lee Wilson" userId="5dcf3970-e14d-4c89-9043-511a9fb92700" providerId="ADAL" clId="{BAFD7BD7-0D86-4E02-9AA5-37413B67C382}" dt="2021-04-15T13:30:55.964" v="49" actId="20577"/>
          <ac:spMkLst>
            <pc:docMk/>
            <pc:sldMk cId="86567180" sldId="297"/>
            <ac:spMk id="168" creationId="{00000000-0000-0000-0000-000000000000}"/>
          </ac:spMkLst>
        </pc:spChg>
      </pc:sldChg>
      <pc:sldChg chg="modSp mod">
        <pc:chgData name="Lee Wilson" userId="5dcf3970-e14d-4c89-9043-511a9fb92700" providerId="ADAL" clId="{BAFD7BD7-0D86-4E02-9AA5-37413B67C382}" dt="2021-04-15T13:34:37.179" v="380" actId="400"/>
        <pc:sldMkLst>
          <pc:docMk/>
          <pc:sldMk cId="1991384385" sldId="312"/>
        </pc:sldMkLst>
        <pc:spChg chg="mod">
          <ac:chgData name="Lee Wilson" userId="5dcf3970-e14d-4c89-9043-511a9fb92700" providerId="ADAL" clId="{BAFD7BD7-0D86-4E02-9AA5-37413B67C382}" dt="2021-04-15T13:34:37.179" v="380" actId="400"/>
          <ac:spMkLst>
            <pc:docMk/>
            <pc:sldMk cId="1991384385" sldId="312"/>
            <ac:spMk id="13" creationId="{67CFF48F-6176-42C4-8BD8-EC13ED03DC87}"/>
          </ac:spMkLst>
        </pc:spChg>
      </pc:sldChg>
      <pc:sldChg chg="modSp mod">
        <pc:chgData name="Lee Wilson" userId="5dcf3970-e14d-4c89-9043-511a9fb92700" providerId="ADAL" clId="{BAFD7BD7-0D86-4E02-9AA5-37413B67C382}" dt="2021-04-15T13:35:27.452" v="384" actId="6549"/>
        <pc:sldMkLst>
          <pc:docMk/>
          <pc:sldMk cId="782740359" sldId="313"/>
        </pc:sldMkLst>
        <pc:spChg chg="mod">
          <ac:chgData name="Lee Wilson" userId="5dcf3970-e14d-4c89-9043-511a9fb92700" providerId="ADAL" clId="{BAFD7BD7-0D86-4E02-9AA5-37413B67C382}" dt="2021-04-15T13:35:27.452" v="384" actId="6549"/>
          <ac:spMkLst>
            <pc:docMk/>
            <pc:sldMk cId="782740359" sldId="313"/>
            <ac:spMk id="13" creationId="{67CFF48F-6176-42C4-8BD8-EC13ED03DC87}"/>
          </ac:spMkLst>
        </pc:spChg>
      </pc:sldChg>
    </pc:docChg>
  </pc:docChgLst>
  <pc:docChgLst>
    <pc:chgData name="Jason Caunt" userId="4dd15e7a-c25a-4df8-8b48-77b2ba6e0090" providerId="ADAL" clId="{E4F8FA4D-DAD8-4AAF-AD9B-43C59EA54878}"/>
    <pc:docChg chg="undo custSel modSld">
      <pc:chgData name="Jason Caunt" userId="4dd15e7a-c25a-4df8-8b48-77b2ba6e0090" providerId="ADAL" clId="{E4F8FA4D-DAD8-4AAF-AD9B-43C59EA54878}" dt="2021-08-19T11:54:20.352" v="52" actId="20577"/>
      <pc:docMkLst>
        <pc:docMk/>
      </pc:docMkLst>
      <pc:sldChg chg="modSp mod">
        <pc:chgData name="Jason Caunt" userId="4dd15e7a-c25a-4df8-8b48-77b2ba6e0090" providerId="ADAL" clId="{E4F8FA4D-DAD8-4AAF-AD9B-43C59EA54878}" dt="2021-08-19T11:54:20.352" v="52" actId="20577"/>
        <pc:sldMkLst>
          <pc:docMk/>
          <pc:sldMk cId="1991384385" sldId="312"/>
        </pc:sldMkLst>
        <pc:spChg chg="mod">
          <ac:chgData name="Jason Caunt" userId="4dd15e7a-c25a-4df8-8b48-77b2ba6e0090" providerId="ADAL" clId="{E4F8FA4D-DAD8-4AAF-AD9B-43C59EA54878}" dt="2021-08-19T11:54:20.352" v="52" actId="20577"/>
          <ac:spMkLst>
            <pc:docMk/>
            <pc:sldMk cId="1991384385" sldId="312"/>
            <ac:spMk id="13" creationId="{67CFF48F-6176-42C4-8BD8-EC13ED03DC87}"/>
          </ac:spMkLst>
        </pc:spChg>
      </pc:sldChg>
    </pc:docChg>
  </pc:docChgLst>
  <pc:docChgLst>
    <pc:chgData name="Jason Caunt" userId="4dd15e7a-c25a-4df8-8b48-77b2ba6e0090" providerId="ADAL" clId="{8D773CD2-A831-49AA-8434-79C5985FFA5B}"/>
    <pc:docChg chg="undo redo custSel modSld">
      <pc:chgData name="Jason Caunt" userId="4dd15e7a-c25a-4df8-8b48-77b2ba6e0090" providerId="ADAL" clId="{8D773CD2-A831-49AA-8434-79C5985FFA5B}" dt="2021-08-05T14:35:06.566" v="1021" actId="20577"/>
      <pc:docMkLst>
        <pc:docMk/>
      </pc:docMkLst>
      <pc:sldChg chg="modSp mod">
        <pc:chgData name="Jason Caunt" userId="4dd15e7a-c25a-4df8-8b48-77b2ba6e0090" providerId="ADAL" clId="{8D773CD2-A831-49AA-8434-79C5985FFA5B}" dt="2021-07-30T12:53:08.911" v="38" actId="115"/>
        <pc:sldMkLst>
          <pc:docMk/>
          <pc:sldMk cId="1991384385" sldId="312"/>
        </pc:sldMkLst>
        <pc:spChg chg="mod">
          <ac:chgData name="Jason Caunt" userId="4dd15e7a-c25a-4df8-8b48-77b2ba6e0090" providerId="ADAL" clId="{8D773CD2-A831-49AA-8434-79C5985FFA5B}" dt="2021-07-30T12:53:08.911" v="38" actId="115"/>
          <ac:spMkLst>
            <pc:docMk/>
            <pc:sldMk cId="1991384385" sldId="312"/>
            <ac:spMk id="13" creationId="{67CFF48F-6176-42C4-8BD8-EC13ED03DC87}"/>
          </ac:spMkLst>
        </pc:spChg>
      </pc:sldChg>
      <pc:sldChg chg="modSp mod">
        <pc:chgData name="Jason Caunt" userId="4dd15e7a-c25a-4df8-8b48-77b2ba6e0090" providerId="ADAL" clId="{8D773CD2-A831-49AA-8434-79C5985FFA5B}" dt="2021-08-05T14:35:06.566" v="1021" actId="20577"/>
        <pc:sldMkLst>
          <pc:docMk/>
          <pc:sldMk cId="782740359" sldId="313"/>
        </pc:sldMkLst>
        <pc:spChg chg="mod">
          <ac:chgData name="Jason Caunt" userId="4dd15e7a-c25a-4df8-8b48-77b2ba6e0090" providerId="ADAL" clId="{8D773CD2-A831-49AA-8434-79C5985FFA5B}" dt="2021-08-05T14:35:06.566" v="1021" actId="20577"/>
          <ac:spMkLst>
            <pc:docMk/>
            <pc:sldMk cId="782740359" sldId="313"/>
            <ac:spMk id="13" creationId="{67CFF48F-6176-42C4-8BD8-EC13ED03DC87}"/>
          </ac:spMkLst>
        </pc:spChg>
        <pc:spChg chg="mod">
          <ac:chgData name="Jason Caunt" userId="4dd15e7a-c25a-4df8-8b48-77b2ba6e0090" providerId="ADAL" clId="{8D773CD2-A831-49AA-8434-79C5985FFA5B}" dt="2021-07-30T12:53:59.536" v="65" actId="20577"/>
          <ac:spMkLst>
            <pc:docMk/>
            <pc:sldMk cId="782740359" sldId="313"/>
            <ac:spMk id="1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7EEBE-B043-9246-8006-83D4473246C1}" type="datetimeFigureOut">
              <a:rPr lang="en-GB" smtClean="0"/>
              <a:t>19/08/2021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C463-866D-8F4B-A1DC-0C5B5ED25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C463-866D-8F4B-A1DC-0C5B5ED256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40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869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56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93190a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93190a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54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FED6CB-DE3D-486E-92D5-57692286637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A3400-9CD4-48DC-B3F0-8F931769A4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689728"/>
            <a:ext cx="9144000" cy="569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[Name] [Surname] | [Month] [Year]</a:t>
            </a:r>
          </a:p>
        </p:txBody>
      </p:sp>
    </p:spTree>
    <p:extLst>
      <p:ext uri="{BB962C8B-B14F-4D97-AF65-F5344CB8AC3E}">
        <p14:creationId xmlns:p14="http://schemas.microsoft.com/office/powerpoint/2010/main" val="6518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10517188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FULL PAGE COPY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NFO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TWO COLUMNS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23648" y="1484314"/>
            <a:ext cx="5028565" cy="2687636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D0CEC8-EF7F-4185-95DE-2C32F0BB3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3013" y="4557713"/>
            <a:ext cx="5029200" cy="12196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APPROACH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3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5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6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8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5932967" y="1503591"/>
            <a:ext cx="5419246" cy="335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932967" y="1484314"/>
            <a:ext cx="5419246" cy="33718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077200" y="1488221"/>
            <a:ext cx="4114800" cy="3260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2088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8300834" y="1701800"/>
            <a:ext cx="3667531" cy="284893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646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48FA3-9266-40FE-8DAE-01B7DC2B227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BULLETS SLIDE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33571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303471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PRODUCT FEATURES</a:t>
            </a:r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835025" y="765175"/>
            <a:ext cx="4904678" cy="350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i="1">
                <a:solidFill>
                  <a:schemeClr val="bg2"/>
                </a:solidFill>
              </a:rPr>
              <a:t>Click to edit subtitle</a:t>
            </a:r>
            <a:endParaRPr lang="en-GB" sz="2000" b="0" i="1">
              <a:solidFill>
                <a:schemeClr val="bg2"/>
              </a:solidFill>
            </a:endParaRP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643893" y="168953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643968" y="191242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643819" y="2550050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643894" y="2772948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643819" y="3592714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643894" y="3815612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643819" y="4448408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643894" y="4671306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835025" y="1592447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 userDrawn="1"/>
        </p:nvSpPr>
        <p:spPr>
          <a:xfrm>
            <a:off x="835025" y="2452967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 userDrawn="1"/>
        </p:nvSpPr>
        <p:spPr>
          <a:xfrm>
            <a:off x="835025" y="349480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835025" y="435536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4152" y="167545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4152" y="2535978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4152" y="35778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4152" y="443837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66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9034747" y="168296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9034822" y="190586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9034673" y="2543489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9034748" y="2766387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bg2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46" hasCustomPrompt="1"/>
          </p:nvPr>
        </p:nvSpPr>
        <p:spPr>
          <a:xfrm>
            <a:off x="9034673" y="3586153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47" hasCustomPrompt="1"/>
          </p:nvPr>
        </p:nvSpPr>
        <p:spPr>
          <a:xfrm>
            <a:off x="9034748" y="3809051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48" hasCustomPrompt="1"/>
          </p:nvPr>
        </p:nvSpPr>
        <p:spPr>
          <a:xfrm>
            <a:off x="9034673" y="4441847"/>
            <a:ext cx="2317438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49" hasCustomPrompt="1"/>
          </p:nvPr>
        </p:nvSpPr>
        <p:spPr>
          <a:xfrm>
            <a:off x="9034748" y="4664745"/>
            <a:ext cx="2317390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74" name="Oval 73"/>
          <p:cNvSpPr/>
          <p:nvPr userDrawn="1"/>
        </p:nvSpPr>
        <p:spPr>
          <a:xfrm>
            <a:off x="8225879" y="1585886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 userDrawn="1"/>
        </p:nvSpPr>
        <p:spPr>
          <a:xfrm>
            <a:off x="8225879" y="2446406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/>
          <p:cNvSpPr/>
          <p:nvPr userDrawn="1"/>
        </p:nvSpPr>
        <p:spPr>
          <a:xfrm>
            <a:off x="8225879" y="3488245"/>
            <a:ext cx="625920" cy="62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 userDrawn="1"/>
        </p:nvSpPr>
        <p:spPr>
          <a:xfrm>
            <a:off x="8225879" y="4348805"/>
            <a:ext cx="625920" cy="625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8325006" y="166889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79" name="Text Placeholder 29"/>
          <p:cNvSpPr>
            <a:spLocks noGrp="1"/>
          </p:cNvSpPr>
          <p:nvPr>
            <p:ph type="body" sz="quarter" idx="51" hasCustomPrompt="1"/>
          </p:nvPr>
        </p:nvSpPr>
        <p:spPr>
          <a:xfrm>
            <a:off x="8325006" y="2529417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80" name="Text Placeholder 29"/>
          <p:cNvSpPr>
            <a:spLocks noGrp="1"/>
          </p:cNvSpPr>
          <p:nvPr>
            <p:ph type="body" sz="quarter" idx="52" hasCustomPrompt="1"/>
          </p:nvPr>
        </p:nvSpPr>
        <p:spPr>
          <a:xfrm>
            <a:off x="8325006" y="357125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81" name="Text Placeholder 29"/>
          <p:cNvSpPr>
            <a:spLocks noGrp="1"/>
          </p:cNvSpPr>
          <p:nvPr>
            <p:ph type="body" sz="quarter" idx="53" hasCustomPrompt="1"/>
          </p:nvPr>
        </p:nvSpPr>
        <p:spPr>
          <a:xfrm>
            <a:off x="8325006" y="4431816"/>
            <a:ext cx="427666" cy="459899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5A2D1D-A5ED-4BF7-AE60-28BFBEB842E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509479" y="162392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09553" y="184682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930230" y="162392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362219" y="162392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930230" y="248444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362219" y="248444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931904" y="33450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363893" y="33450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930230" y="422345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362219" y="422345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930230" y="508402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362219" y="508402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509405" y="248444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509479" y="270734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509405" y="334583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509479" y="356872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509331" y="422390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509405" y="444680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509257" y="508402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509331" y="530692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2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NUMBERED DE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818601" y="163455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818675" y="185745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36" hasCustomPrompt="1"/>
          </p:nvPr>
        </p:nvSpPr>
        <p:spPr>
          <a:xfrm>
            <a:off x="1818527" y="2495079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1818601" y="2717977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38" hasCustomPrompt="1"/>
          </p:nvPr>
        </p:nvSpPr>
        <p:spPr>
          <a:xfrm>
            <a:off x="1818527" y="3356464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1818601" y="3579362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0" hasCustomPrompt="1"/>
          </p:nvPr>
        </p:nvSpPr>
        <p:spPr>
          <a:xfrm>
            <a:off x="1818527" y="4212158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1818601" y="4435056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1818453" y="5072273"/>
            <a:ext cx="8963704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1818527" y="5295171"/>
            <a:ext cx="8963517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" name="Oval 2"/>
          <p:cNvSpPr/>
          <p:nvPr userDrawn="1"/>
        </p:nvSpPr>
        <p:spPr>
          <a:xfrm>
            <a:off x="935305" y="14843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 userDrawn="1"/>
        </p:nvSpPr>
        <p:spPr>
          <a:xfrm>
            <a:off x="935305" y="234483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 userDrawn="1"/>
        </p:nvSpPr>
        <p:spPr>
          <a:xfrm>
            <a:off x="935305" y="320539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935305" y="4065953"/>
            <a:ext cx="773322" cy="7733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 userDrawn="1"/>
        </p:nvSpPr>
        <p:spPr>
          <a:xfrm>
            <a:off x="935305" y="4926513"/>
            <a:ext cx="773322" cy="7733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23" hasCustomPrompt="1"/>
          </p:nvPr>
        </p:nvSpPr>
        <p:spPr>
          <a:xfrm>
            <a:off x="1108133" y="15629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26" hasCustomPrompt="1"/>
          </p:nvPr>
        </p:nvSpPr>
        <p:spPr>
          <a:xfrm>
            <a:off x="1108133" y="242351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29" hasCustomPrompt="1"/>
          </p:nvPr>
        </p:nvSpPr>
        <p:spPr>
          <a:xfrm>
            <a:off x="1108133" y="328407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sp>
        <p:nvSpPr>
          <p:cNvPr id="20" name="Text Placeholder 29"/>
          <p:cNvSpPr>
            <a:spLocks noGrp="1"/>
          </p:cNvSpPr>
          <p:nvPr>
            <p:ph type="body" sz="quarter" idx="32" hasCustomPrompt="1"/>
          </p:nvPr>
        </p:nvSpPr>
        <p:spPr>
          <a:xfrm>
            <a:off x="1108133" y="414463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sp>
        <p:nvSpPr>
          <p:cNvPr id="22" name="Text Placeholder 29"/>
          <p:cNvSpPr>
            <a:spLocks noGrp="1"/>
          </p:cNvSpPr>
          <p:nvPr>
            <p:ph type="body" sz="quarter" idx="35" hasCustomPrompt="1"/>
          </p:nvPr>
        </p:nvSpPr>
        <p:spPr>
          <a:xfrm>
            <a:off x="1108133" y="5005199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ITCH SLIDE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6890">
            <a:off x="392398" y="744038"/>
            <a:ext cx="4899919" cy="4225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447005"/>
            <a:ext cx="9144000" cy="106295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aseline="0">
                <a:latin typeface="+mn-lt"/>
              </a:defRPr>
            </a:lvl1pPr>
          </a:lstStyle>
          <a:p>
            <a:r>
              <a:rPr lang="en-US"/>
              <a:t>PITCH DECK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560"/>
            <a:ext cx="9144000" cy="61062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Template</a:t>
            </a:r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4174508" y="4432784"/>
            <a:ext cx="3846747" cy="516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90AEC-FCA1-4D6F-B221-7BAB27FB49A0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CHART INF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GRAPH INFORMATION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44" hasCustomPrompt="1"/>
          </p:nvPr>
        </p:nvSpPr>
        <p:spPr>
          <a:xfrm>
            <a:off x="6811788" y="162388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6811862" y="184678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46" hasCustomPrompt="1"/>
          </p:nvPr>
        </p:nvSpPr>
        <p:spPr>
          <a:xfrm>
            <a:off x="6232539" y="162388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1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6664528" y="162388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/>
          <p:cNvSpPr>
            <a:spLocks noGrp="1"/>
          </p:cNvSpPr>
          <p:nvPr>
            <p:ph type="body" sz="quarter" idx="47" hasCustomPrompt="1"/>
          </p:nvPr>
        </p:nvSpPr>
        <p:spPr>
          <a:xfrm>
            <a:off x="6232539" y="248440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2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6664528" y="248440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9"/>
          <p:cNvSpPr>
            <a:spLocks noGrp="1"/>
          </p:cNvSpPr>
          <p:nvPr>
            <p:ph type="body" sz="quarter" idx="48" hasCustomPrompt="1"/>
          </p:nvPr>
        </p:nvSpPr>
        <p:spPr>
          <a:xfrm>
            <a:off x="6234213" y="334496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3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666202" y="334496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9"/>
          <p:cNvSpPr>
            <a:spLocks noGrp="1"/>
          </p:cNvSpPr>
          <p:nvPr>
            <p:ph type="body" sz="quarter" idx="49" hasCustomPrompt="1"/>
          </p:nvPr>
        </p:nvSpPr>
        <p:spPr>
          <a:xfrm>
            <a:off x="6232539" y="4223416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4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664528" y="4223416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9"/>
          <p:cNvSpPr>
            <a:spLocks noGrp="1"/>
          </p:cNvSpPr>
          <p:nvPr>
            <p:ph type="body" sz="quarter" idx="50" hasCustomPrompt="1"/>
          </p:nvPr>
        </p:nvSpPr>
        <p:spPr>
          <a:xfrm>
            <a:off x="6232539" y="5083984"/>
            <a:ext cx="427666" cy="615950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GB"/>
              <a:t>5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664528" y="5083984"/>
            <a:ext cx="0" cy="6159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1"/>
          <p:cNvSpPr>
            <a:spLocks noGrp="1"/>
          </p:cNvSpPr>
          <p:nvPr>
            <p:ph type="body" sz="quarter" idx="51" hasCustomPrompt="1"/>
          </p:nvPr>
        </p:nvSpPr>
        <p:spPr>
          <a:xfrm>
            <a:off x="6811714" y="2484406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6811788" y="2707304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53" hasCustomPrompt="1"/>
          </p:nvPr>
        </p:nvSpPr>
        <p:spPr>
          <a:xfrm>
            <a:off x="6811714" y="3345791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54" hasCustomPrompt="1"/>
          </p:nvPr>
        </p:nvSpPr>
        <p:spPr>
          <a:xfrm>
            <a:off x="6811788" y="3568689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55" hasCustomPrompt="1"/>
          </p:nvPr>
        </p:nvSpPr>
        <p:spPr>
          <a:xfrm>
            <a:off x="6811640" y="4223869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6811714" y="4446767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6811566" y="5083984"/>
            <a:ext cx="3936481" cy="22289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6811640" y="5306882"/>
            <a:ext cx="3936399" cy="39301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59"/>
          </p:nvPr>
        </p:nvSpPr>
        <p:spPr>
          <a:xfrm>
            <a:off x="838200" y="1484313"/>
            <a:ext cx="4902200" cy="46085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IER DESCRI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aseline="0"/>
            </a:lvl1pPr>
          </a:lstStyle>
          <a:p>
            <a:r>
              <a:rPr lang="en-GB"/>
              <a:t>KEY INFORMATION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57" hasCustomPrompt="1"/>
          </p:nvPr>
        </p:nvSpPr>
        <p:spPr>
          <a:xfrm>
            <a:off x="1456647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51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1456704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59" hasCustomPrompt="1"/>
          </p:nvPr>
        </p:nvSpPr>
        <p:spPr>
          <a:xfrm>
            <a:off x="4713789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60" hasCustomPrompt="1"/>
          </p:nvPr>
        </p:nvSpPr>
        <p:spPr>
          <a:xfrm>
            <a:off x="4713846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61" hasCustomPrompt="1"/>
          </p:nvPr>
        </p:nvSpPr>
        <p:spPr>
          <a:xfrm>
            <a:off x="7970874" y="3477658"/>
            <a:ext cx="2721913" cy="47531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62" hasCustomPrompt="1"/>
          </p:nvPr>
        </p:nvSpPr>
        <p:spPr>
          <a:xfrm>
            <a:off x="7970931" y="4059252"/>
            <a:ext cx="2721856" cy="17912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i="0" baseline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PAGE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ENERAL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A6AD-1D6F-4B1B-9E83-BCD28E226F8A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2027914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95131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5510688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510667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2" hasCustomPrompt="1"/>
          </p:nvPr>
        </p:nvSpPr>
        <p:spPr>
          <a:xfrm>
            <a:off x="95999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3"/>
          </p:nvPr>
        </p:nvSpPr>
        <p:spPr>
          <a:xfrm>
            <a:off x="5503520" y="4112899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4"/>
          </p:nvPr>
        </p:nvSpPr>
        <p:spPr>
          <a:xfrm>
            <a:off x="5503501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5" hasCustomPrompt="1"/>
          </p:nvPr>
        </p:nvSpPr>
        <p:spPr>
          <a:xfrm>
            <a:off x="4480849" y="1481508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ctrTitle" idx="6"/>
          </p:nvPr>
        </p:nvSpPr>
        <p:spPr>
          <a:xfrm>
            <a:off x="1984024" y="1512693"/>
            <a:ext cx="2324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7" hasCustomPrompt="1"/>
          </p:nvPr>
        </p:nvSpPr>
        <p:spPr>
          <a:xfrm>
            <a:off x="95998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8"/>
          </p:nvPr>
        </p:nvSpPr>
        <p:spPr>
          <a:xfrm>
            <a:off x="2000735" y="4112899"/>
            <a:ext cx="1852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9" hasCustomPrompt="1"/>
          </p:nvPr>
        </p:nvSpPr>
        <p:spPr>
          <a:xfrm>
            <a:off x="4480849" y="4079483"/>
            <a:ext cx="11692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None/>
              <a:defRPr sz="5333">
                <a:solidFill>
                  <a:srgbClr val="2F2F2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Fira Sans Extra Condensed Medium"/>
              <a:buNone/>
              <a:defRPr sz="96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3"/>
          </p:nvPr>
        </p:nvSpPr>
        <p:spPr>
          <a:xfrm>
            <a:off x="1984001" y="208302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4"/>
          </p:nvPr>
        </p:nvSpPr>
        <p:spPr>
          <a:xfrm>
            <a:off x="2000733" y="4694484"/>
            <a:ext cx="2112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>
                <a:solidFill>
                  <a:srgbClr val="2F2F2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5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9068" cy="49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600"/>
            </a:lvl1pPr>
          </a:lstStyle>
          <a:p>
            <a:r>
              <a:rPr lang="en-GB"/>
              <a:t>AGENDA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7439" y="2024601"/>
            <a:ext cx="37570" cy="4833399"/>
          </a:xfrm>
          <a:prstGeom prst="line">
            <a:avLst/>
          </a:prstGeom>
          <a:ln w="19050">
            <a:solidFill>
              <a:schemeClr val="tx2">
                <a:alpha val="2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3463761" y="202460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900764" y="188281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3900838" y="224948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3463761" y="2907160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3900838" y="2765374"/>
            <a:ext cx="4390472" cy="366713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Meet Our Team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16" hasCustomPrompt="1"/>
          </p:nvPr>
        </p:nvSpPr>
        <p:spPr>
          <a:xfrm>
            <a:off x="3900912" y="3132047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3" name="Oval 32"/>
          <p:cNvSpPr/>
          <p:nvPr userDrawn="1"/>
        </p:nvSpPr>
        <p:spPr>
          <a:xfrm>
            <a:off x="3463761" y="3798119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900986" y="3656333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The Right Solution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3901060" y="4023006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37" name="Oval 36"/>
          <p:cNvSpPr/>
          <p:nvPr userDrawn="1"/>
        </p:nvSpPr>
        <p:spPr>
          <a:xfrm>
            <a:off x="3463761" y="4673382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3900912" y="4531596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0" hasCustomPrompt="1"/>
          </p:nvPr>
        </p:nvSpPr>
        <p:spPr>
          <a:xfrm>
            <a:off x="3900986" y="4898269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  <p:sp>
        <p:nvSpPr>
          <p:cNvPr id="41" name="Oval 40"/>
          <p:cNvSpPr/>
          <p:nvPr userDrawn="1"/>
        </p:nvSpPr>
        <p:spPr>
          <a:xfrm>
            <a:off x="3463761" y="5507091"/>
            <a:ext cx="224927" cy="2249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21" hasCustomPrompt="1"/>
          </p:nvPr>
        </p:nvSpPr>
        <p:spPr>
          <a:xfrm>
            <a:off x="3900912" y="5365305"/>
            <a:ext cx="4390472" cy="36671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Projections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22" hasCustomPrompt="1"/>
          </p:nvPr>
        </p:nvSpPr>
        <p:spPr>
          <a:xfrm>
            <a:off x="3900986" y="5731978"/>
            <a:ext cx="4390472" cy="249237"/>
          </a:xfrm>
        </p:spPr>
        <p:txBody>
          <a:bodyPr>
            <a:noAutofit/>
          </a:bodyPr>
          <a:lstStyle>
            <a:lvl1pPr marL="0" indent="0">
              <a:buNone/>
              <a:defRPr sz="1400" i="1" baseline="0">
                <a:solidFill>
                  <a:schemeClr val="accent3"/>
                </a:solidFill>
                <a:latin typeface="+mn-lt"/>
              </a:defRPr>
            </a:lvl1pPr>
            <a:lvl2pPr marL="284162" indent="0">
              <a:buNone/>
              <a:defRPr sz="1400"/>
            </a:lvl2pPr>
            <a:lvl3pPr marL="688975" indent="0">
              <a:buNone/>
              <a:defRPr sz="1400"/>
            </a:lvl3pPr>
            <a:lvl4pPr marL="1062037" indent="0">
              <a:buNone/>
              <a:defRPr sz="1400"/>
            </a:lvl4pPr>
            <a:lvl5pPr marL="1436687" indent="0">
              <a:buNone/>
              <a:defRPr sz="1400"/>
            </a:lvl5pPr>
          </a:lstStyle>
          <a:p>
            <a:pPr lvl="0"/>
            <a:r>
              <a:rPr lang="en-US"/>
              <a:t>Click to edit secondary line</a:t>
            </a:r>
          </a:p>
        </p:txBody>
      </p:sp>
    </p:spTree>
    <p:extLst>
      <p:ext uri="{BB962C8B-B14F-4D97-AF65-F5344CB8AC3E}">
        <p14:creationId xmlns:p14="http://schemas.microsoft.com/office/powerpoint/2010/main" val="6922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355917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ABOUT US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355917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CD26B-6BB4-43BA-81BA-42576E66D1A7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2" y="2480152"/>
            <a:ext cx="5912287" cy="2743199"/>
            <a:chOff x="-2" y="2480152"/>
            <a:chExt cx="5912287" cy="2743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2" y="2480152"/>
              <a:ext cx="5740400" cy="2743199"/>
            </a:xfrm>
            <a:prstGeom prst="rect">
              <a:avLst/>
            </a:prstGeom>
            <a:solidFill>
              <a:schemeClr val="tx2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740400" y="2480152"/>
              <a:ext cx="171885" cy="2743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35025" y="2794000"/>
            <a:ext cx="4388485" cy="532524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>
                <a:latin typeface="+mn-lt"/>
              </a:defRPr>
            </a:lvl2pPr>
            <a:lvl3pPr marL="688975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062037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436687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OUR PRODUCTS</a:t>
            </a:r>
          </a:p>
        </p:txBody>
      </p:sp>
      <p:sp>
        <p:nvSpPr>
          <p:cNvPr id="19" name="Text Placeholder 7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35025" y="3332923"/>
            <a:ext cx="4388485" cy="336550"/>
          </a:xfrm>
        </p:spPr>
        <p:txBody>
          <a:bodyPr>
            <a:noAutofit/>
          </a:bodyPr>
          <a:lstStyle>
            <a:lvl1pPr marL="0" indent="0">
              <a:buNone/>
              <a:defRPr sz="2000" i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here to add subtitle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835025" y="3740356"/>
            <a:ext cx="355917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6"/>
          <p:cNvSpPr>
            <a:spLocks noGrp="1"/>
          </p:cNvSpPr>
          <p:nvPr>
            <p:ph type="body" sz="quarter" idx="24" hasCustomPrompt="1"/>
          </p:nvPr>
        </p:nvSpPr>
        <p:spPr>
          <a:xfrm>
            <a:off x="835025" y="3906144"/>
            <a:ext cx="4388485" cy="997695"/>
          </a:xfr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here to add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138BB-2D56-48B7-B1A6-90A2E738A4F4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1239352" y="0"/>
            <a:ext cx="3586649" cy="609282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33525" y="296863"/>
            <a:ext cx="2978150" cy="3360737"/>
          </a:xfrm>
        </p:spPr>
        <p:txBody>
          <a:bodyPr/>
          <a:lstStyle>
            <a:lvl1pPr marL="0" indent="0" algn="ctr">
              <a:buNone/>
              <a:defRPr sz="48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33525" y="5705316"/>
            <a:ext cx="2978150" cy="38750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740400" y="4886325"/>
            <a:ext cx="4013200" cy="326293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Subheading here</a:t>
            </a:r>
            <a:endParaRPr lang="en-GB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40399" y="5303471"/>
            <a:ext cx="5611813" cy="789354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20C78-B8C1-417C-ADCF-33FD122404F6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1488221"/>
            <a:ext cx="3886200" cy="32602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7" y="1572771"/>
            <a:ext cx="3476145" cy="1999770"/>
          </a:xfrm>
        </p:spPr>
        <p:txBody>
          <a:bodyPr>
            <a:noAutofit/>
          </a:bodyPr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n-lt"/>
              </a:defRPr>
            </a:lvl1pPr>
            <a:lvl2pPr marL="284162" indent="0">
              <a:buNone/>
              <a:defRPr/>
            </a:lvl2pPr>
            <a:lvl3pPr marL="688975" indent="0">
              <a:buNone/>
              <a:defRPr/>
            </a:lvl3pPr>
            <a:lvl4pPr marL="1062037" indent="0">
              <a:buNone/>
              <a:defRPr/>
            </a:lvl4pPr>
            <a:lvl5pPr marL="1436687" indent="0">
              <a:buNone/>
              <a:defRPr/>
            </a:lvl5pPr>
          </a:lstStyle>
          <a:p>
            <a:pPr lvl="0"/>
            <a:r>
              <a:rPr lang="en-US"/>
              <a:t>“Client Quote, section heading or key point included here”</a:t>
            </a:r>
          </a:p>
          <a:p>
            <a:pPr lvl="0"/>
            <a:endParaRPr lang="en-GB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92086" y="4275834"/>
            <a:ext cx="3476145" cy="365159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284162" indent="0">
              <a:buNone/>
              <a:defRPr>
                <a:solidFill>
                  <a:schemeClr val="bg1"/>
                </a:solidFill>
              </a:defRPr>
            </a:lvl2pPr>
            <a:lvl3pPr marL="688975" indent="0">
              <a:buNone/>
              <a:defRPr>
                <a:solidFill>
                  <a:schemeClr val="bg1"/>
                </a:solidFill>
              </a:defRPr>
            </a:lvl3pPr>
            <a:lvl4pPr marL="1062037" indent="0">
              <a:buNone/>
              <a:defRPr>
                <a:solidFill>
                  <a:schemeClr val="bg1"/>
                </a:solidFill>
              </a:defRPr>
            </a:lvl4pPr>
            <a:lvl5pPr marL="143668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Author</a:t>
            </a:r>
            <a:endParaRPr lang="en-GB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35025" y="5210499"/>
            <a:ext cx="10517187" cy="789354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OUR PRODUCTS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1930"/>
            <a:ext cx="10514013" cy="1898016"/>
          </a:xfrm>
        </p:spPr>
        <p:txBody>
          <a:bodyPr>
            <a:normAutofit/>
          </a:bodyPr>
          <a:lstStyle>
            <a:lvl1pPr marL="0" indent="0">
              <a:buNone/>
              <a:defRPr sz="2400" i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1440180" y="3011363"/>
            <a:ext cx="9144000" cy="78339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 baseline="0">
                <a:latin typeface="+mn-lt"/>
              </a:defRPr>
            </a:lvl1pPr>
          </a:lstStyle>
          <a:p>
            <a:r>
              <a:rPr lang="en-US"/>
              <a:t>WHAT WE DO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BDD8-90FB-4245-9366-69A544A9B502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025" y="1484314"/>
            <a:ext cx="5028565" cy="4608512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prompta</a:t>
            </a:r>
            <a:r>
              <a:rPr lang="en-US"/>
              <a:t> </a:t>
            </a:r>
            <a:r>
              <a:rPr lang="en-US" err="1"/>
              <a:t>noluisse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cum cu, </a:t>
            </a:r>
            <a:r>
              <a:rPr lang="en-US" err="1"/>
              <a:t>possim</a:t>
            </a:r>
            <a:r>
              <a:rPr lang="en-US"/>
              <a:t> </a:t>
            </a:r>
            <a:r>
              <a:rPr lang="en-US" err="1"/>
              <a:t>appareat</a:t>
            </a:r>
            <a:r>
              <a:rPr lang="en-US"/>
              <a:t> pro at, </a:t>
            </a:r>
            <a:r>
              <a:rPr lang="en-US" err="1"/>
              <a:t>nominavi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 </a:t>
            </a:r>
            <a:r>
              <a:rPr lang="en-US" err="1"/>
              <a:t>laboramus</a:t>
            </a:r>
            <a:r>
              <a:rPr lang="en-US"/>
              <a:t> cum id.</a:t>
            </a:r>
          </a:p>
          <a:p>
            <a:pPr lvl="0"/>
            <a:r>
              <a:rPr lang="en-US" err="1"/>
              <a:t>Luptatum</a:t>
            </a:r>
            <a:r>
              <a:rPr lang="en-US"/>
              <a:t> </a:t>
            </a:r>
            <a:r>
              <a:rPr lang="en-US" err="1"/>
              <a:t>deseruisse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primis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mel</a:t>
            </a:r>
            <a:r>
              <a:rPr lang="en-US"/>
              <a:t>. </a:t>
            </a:r>
            <a:r>
              <a:rPr lang="en-US" err="1"/>
              <a:t>Diceret</a:t>
            </a:r>
            <a:r>
              <a:rPr lang="en-US"/>
              <a:t> </a:t>
            </a:r>
            <a:r>
              <a:rPr lang="en-US" err="1"/>
              <a:t>nominati</a:t>
            </a:r>
            <a:r>
              <a:rPr lang="en-US"/>
              <a:t> ad cum, </a:t>
            </a:r>
            <a:r>
              <a:rPr lang="en-US" err="1"/>
              <a:t>pri</a:t>
            </a:r>
            <a:r>
              <a:rPr lang="en-US"/>
              <a:t> posse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dissentiet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. Et ipsum impetus </a:t>
            </a:r>
            <a:r>
              <a:rPr lang="en-US" err="1"/>
              <a:t>patrioque</a:t>
            </a:r>
            <a:r>
              <a:rPr lang="en-US"/>
              <a:t> pro. </a:t>
            </a:r>
          </a:p>
          <a:p>
            <a:pPr lvl="0"/>
            <a:r>
              <a:rPr lang="en-US" err="1"/>
              <a:t>Rationibus</a:t>
            </a:r>
            <a:r>
              <a:rPr lang="en-US"/>
              <a:t> </a:t>
            </a:r>
            <a:r>
              <a:rPr lang="en-US" err="1"/>
              <a:t>sententiae</a:t>
            </a:r>
            <a:r>
              <a:rPr lang="en-US"/>
              <a:t> </a:t>
            </a:r>
            <a:r>
              <a:rPr lang="en-US" err="1"/>
              <a:t>referrentur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ad. </a:t>
            </a:r>
            <a:r>
              <a:rPr lang="en-US" err="1"/>
              <a:t>Ius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error </a:t>
            </a:r>
            <a:r>
              <a:rPr lang="en-US" err="1"/>
              <a:t>tibique</a:t>
            </a:r>
            <a:r>
              <a:rPr lang="en-US"/>
              <a:t>,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vituperata</a:t>
            </a:r>
            <a:r>
              <a:rPr lang="en-US"/>
              <a:t> in </a:t>
            </a:r>
            <a:r>
              <a:rPr lang="en-US" err="1"/>
              <a:t>mel.Suscipiantur</a:t>
            </a:r>
            <a:r>
              <a:rPr lang="en-US"/>
              <a:t> </a:t>
            </a:r>
            <a:r>
              <a:rPr lang="en-US" err="1"/>
              <a:t>disputationi</a:t>
            </a:r>
            <a:r>
              <a:rPr lang="en-US"/>
              <a:t> his at, </a:t>
            </a:r>
            <a:r>
              <a:rPr lang="en-US" err="1"/>
              <a:t>quem</a:t>
            </a:r>
            <a:r>
              <a:rPr lang="en-US"/>
              <a:t> </a:t>
            </a:r>
            <a:r>
              <a:rPr lang="en-US" err="1"/>
              <a:t>molestiae</a:t>
            </a:r>
            <a:r>
              <a:rPr lang="en-US"/>
              <a:t> vis ne. </a:t>
            </a:r>
          </a:p>
          <a:p>
            <a:pPr lvl="0"/>
            <a:r>
              <a:rPr lang="en-US"/>
              <a:t>Qui </a:t>
            </a:r>
            <a:r>
              <a:rPr lang="en-US" err="1"/>
              <a:t>omnes</a:t>
            </a:r>
            <a:r>
              <a:rPr lang="en-US"/>
              <a:t> </a:t>
            </a:r>
            <a:r>
              <a:rPr lang="en-US" err="1"/>
              <a:t>accusam</a:t>
            </a:r>
            <a:r>
              <a:rPr lang="en-US"/>
              <a:t> mandamus ad,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ius</a:t>
            </a:r>
            <a:r>
              <a:rPr lang="en-US"/>
              <a:t> ad. Qui postulant </a:t>
            </a:r>
            <a:r>
              <a:rPr lang="en-US" err="1"/>
              <a:t>evertitur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, quo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dicat</a:t>
            </a:r>
            <a:r>
              <a:rPr lang="en-US"/>
              <a:t> </a:t>
            </a:r>
            <a:r>
              <a:rPr lang="en-US" err="1"/>
              <a:t>aperiri</a:t>
            </a:r>
            <a:r>
              <a:rPr lang="en-US"/>
              <a:t>. Eos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elitr</a:t>
            </a:r>
            <a:r>
              <a:rPr lang="en-US"/>
              <a:t> </a:t>
            </a:r>
            <a:r>
              <a:rPr lang="en-US" err="1"/>
              <a:t>verear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.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voluptatibus</a:t>
            </a:r>
            <a:r>
              <a:rPr lang="en-US"/>
              <a:t> pro ea.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86745"/>
            <a:ext cx="5653088" cy="49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HOW WE DO IT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25" y="1484314"/>
            <a:ext cx="1051401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56" y="6150100"/>
            <a:ext cx="1492117" cy="59836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835025" y="-1"/>
            <a:ext cx="4907853" cy="201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838200" y="296863"/>
            <a:ext cx="565829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553BDB-F5D7-481E-AB0B-4C3C9745B8CE}"/>
              </a:ext>
            </a:extLst>
          </p:cNvPr>
          <p:cNvSpPr txBox="1"/>
          <p:nvPr userDrawn="1"/>
        </p:nvSpPr>
        <p:spPr>
          <a:xfrm>
            <a:off x="835025" y="6377869"/>
            <a:ext cx="2743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>
                <a:solidFill>
                  <a:srgbClr val="162C4E"/>
                </a:solidFill>
              </a:rPr>
              <a:t>Confidential | For intended recipients only</a:t>
            </a:r>
          </a:p>
        </p:txBody>
      </p:sp>
    </p:spTree>
    <p:extLst>
      <p:ext uri="{BB962C8B-B14F-4D97-AF65-F5344CB8AC3E}">
        <p14:creationId xmlns:p14="http://schemas.microsoft.com/office/powerpoint/2010/main" val="133488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50" r:id="rId3"/>
    <p:sldLayoutId id="2147483660" r:id="rId4"/>
    <p:sldLayoutId id="2147483671" r:id="rId5"/>
    <p:sldLayoutId id="2147483670" r:id="rId6"/>
    <p:sldLayoutId id="2147483673" r:id="rId7"/>
    <p:sldLayoutId id="2147483662" r:id="rId8"/>
    <p:sldLayoutId id="2147483661" r:id="rId9"/>
    <p:sldLayoutId id="2147483664" r:id="rId10"/>
    <p:sldLayoutId id="2147483665" r:id="rId11"/>
    <p:sldLayoutId id="2147483668" r:id="rId12"/>
    <p:sldLayoutId id="2147483669" r:id="rId13"/>
    <p:sldLayoutId id="2147483674" r:id="rId14"/>
    <p:sldLayoutId id="2147483678" r:id="rId15"/>
    <p:sldLayoutId id="2147483679" r:id="rId16"/>
    <p:sldLayoutId id="2147483680" r:id="rId17"/>
    <p:sldLayoutId id="2147483675" r:id="rId18"/>
    <p:sldLayoutId id="2147483676" r:id="rId19"/>
    <p:sldLayoutId id="2147483681" r:id="rId20"/>
    <p:sldLayoutId id="2147483682" r:id="rId21"/>
    <p:sldLayoutId id="2147483663" r:id="rId22"/>
    <p:sldLayoutId id="2147483651" r:id="rId23"/>
    <p:sldLayoutId id="2147483655" r:id="rId24"/>
    <p:sldLayoutId id="2147483688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tabLst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92125" indent="-2079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46138" indent="-1571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3811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565275" indent="-128588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3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orient="horz" pos="4224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526" userDrawn="1">
          <p15:clr>
            <a:srgbClr val="F26B43"/>
          </p15:clr>
        </p15:guide>
        <p15:guide id="8" pos="3613" userDrawn="1">
          <p15:clr>
            <a:srgbClr val="F26B43"/>
          </p15:clr>
        </p15:guide>
        <p15:guide id="9" pos="7151" userDrawn="1">
          <p15:clr>
            <a:srgbClr val="F26B43"/>
          </p15:clr>
        </p15:guide>
        <p15:guide id="10" orient="horz" pos="935" userDrawn="1">
          <p15:clr>
            <a:srgbClr val="F26B43"/>
          </p15:clr>
        </p15:guide>
        <p15:guide id="12" orient="horz" pos="3838" userDrawn="1">
          <p15:clr>
            <a:srgbClr val="F26B43"/>
          </p15:clr>
        </p15:guide>
        <p15:guide id="13" orient="horz" pos="127" userDrawn="1">
          <p15:clr>
            <a:srgbClr val="F26B43"/>
          </p15:clr>
        </p15:guide>
        <p15:guide id="14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sekautomationcandidatetest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sekapicandidatetest.azurewebsite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CF33C57C-4FFF-481B-979D-5DE5099226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/>
        </p:blipFill>
        <p:spPr>
          <a:xfrm>
            <a:off x="0" y="-43689"/>
            <a:ext cx="12192000" cy="7698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9F04C8-44DA-4037-A73C-DD3655A72A7D}"/>
              </a:ext>
            </a:extLst>
          </p:cNvPr>
          <p:cNvSpPr/>
          <p:nvPr/>
        </p:nvSpPr>
        <p:spPr>
          <a:xfrm>
            <a:off x="256905" y="-41338"/>
            <a:ext cx="11591925" cy="6350907"/>
          </a:xfrm>
          <a:prstGeom prst="rect">
            <a:avLst/>
          </a:prstGeom>
          <a:solidFill>
            <a:srgbClr val="FFFFFF">
              <a:alpha val="50000"/>
            </a:srgbClr>
          </a:solidFill>
          <a:ln w="6350"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1920" tIns="60960" rIns="121920" bIns="60960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46051A3F-787A-4103-A582-6722C66CEA0D}"/>
              </a:ext>
            </a:extLst>
          </p:cNvPr>
          <p:cNvSpPr txBox="1">
            <a:spLocks/>
          </p:cNvSpPr>
          <p:nvPr/>
        </p:nvSpPr>
        <p:spPr>
          <a:xfrm>
            <a:off x="1389522" y="589144"/>
            <a:ext cx="9923488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6000" b="0" i="0" kern="1200" cap="all" baseline="0" dirty="0" smtClean="0">
                <a:solidFill>
                  <a:srgbClr val="1A2530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0">
                <a:solidFill>
                  <a:schemeClr val="accent1"/>
                </a:solidFill>
                <a:latin typeface="Source Sans Pro Black"/>
                <a:ea typeface="Source Sans Pro Black"/>
              </a:rPr>
              <a:t>ENSEK REMOTE SOFTWARE TESTER EXERCISE</a:t>
            </a:r>
            <a:endParaRPr lang="en-GB" sz="8000">
              <a:solidFill>
                <a:schemeClr val="accent1"/>
              </a:solidFill>
            </a:endParaRP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4073864D-4C48-47A6-85AA-81FA43750F80}"/>
              </a:ext>
            </a:extLst>
          </p:cNvPr>
          <p:cNvSpPr txBox="1">
            <a:spLocks/>
          </p:cNvSpPr>
          <p:nvPr/>
        </p:nvSpPr>
        <p:spPr>
          <a:xfrm>
            <a:off x="566172" y="4325422"/>
            <a:ext cx="11282658" cy="41970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2800" b="0" i="0" kern="1200" spc="-30" baseline="0" dirty="0" smtClean="0">
                <a:solidFill>
                  <a:schemeClr val="tx1"/>
                </a:solidFill>
                <a:uFillTx/>
                <a:latin typeface="Source Sans Pro Light" panose="020B04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ource Sans Pro Black"/>
                <a:ea typeface="Source Sans Pro Black"/>
              </a:rPr>
              <a:t>Thanks for agreeing to do our remote </a:t>
            </a:r>
            <a:r>
              <a:rPr lang="en-US" b="1" dirty="0" err="1">
                <a:latin typeface="Source Sans Pro Black"/>
                <a:ea typeface="Source Sans Pro Black"/>
              </a:rPr>
              <a:t>SoftwareTester</a:t>
            </a:r>
            <a:r>
              <a:rPr lang="en-US" b="1" dirty="0">
                <a:latin typeface="Source Sans Pro Black"/>
                <a:ea typeface="Source Sans Pro Black"/>
              </a:rPr>
              <a:t> exercise</a:t>
            </a:r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 b="1" dirty="0">
                <a:latin typeface="Source Sans Pro Black" panose="020B0803030403020204" pitchFamily="34" charset="0"/>
              </a:rPr>
              <a:t>The brief is included here</a:t>
            </a:r>
          </a:p>
          <a:p>
            <a:endParaRPr lang="en-US" b="1" dirty="0">
              <a:latin typeface="Source Sans Pro Black" panose="020B0803030403020204" pitchFamily="34" charset="0"/>
            </a:endParaRPr>
          </a:p>
          <a:p>
            <a:r>
              <a:rPr lang="en-US">
                <a:latin typeface="Source Sans Pro Black" panose="020B0803030403020204" pitchFamily="34" charset="0"/>
              </a:rPr>
              <a:t>We </a:t>
            </a:r>
            <a:r>
              <a:rPr lang="en-US" dirty="0">
                <a:latin typeface="Source Sans Pro Black" panose="020B0803030403020204" pitchFamily="34" charset="0"/>
              </a:rPr>
              <a:t>hope you enjoy it. Good Luck</a:t>
            </a:r>
          </a:p>
        </p:txBody>
      </p:sp>
    </p:spTree>
    <p:extLst>
      <p:ext uri="{BB962C8B-B14F-4D97-AF65-F5344CB8AC3E}">
        <p14:creationId xmlns:p14="http://schemas.microsoft.com/office/powerpoint/2010/main" val="28115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67613" y="1078662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291638" y="1109847"/>
            <a:ext cx="3917359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CREATION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10413" y="1880247"/>
            <a:ext cx="10924026" cy="40423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tx1"/>
                </a:solidFill>
              </a:rPr>
              <a:t>We have provided you with a URL link to a test system which is to be used for this test:</a:t>
            </a: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  <a:hlinkClick r:id="rId3"/>
              </a:rPr>
              <a:t>https://ensekautomationcandidatetest.azurewebsites.net/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  <a:p>
            <a:pPr marL="0" indent="0"/>
            <a:r>
              <a:rPr lang="en-US" b="1" dirty="0">
                <a:solidFill>
                  <a:schemeClr val="tx1"/>
                </a:solidFill>
              </a:rPr>
              <a:t>Based on the above application, you are required to create an approach for the testing that you are going to perform.  This approach can be in a format of your choice and it must clearly outline what you will be testing. </a:t>
            </a:r>
          </a:p>
          <a:p>
            <a:pPr marL="0" indent="0"/>
            <a:endParaRPr lang="en-GB" b="1" dirty="0">
              <a:solidFill>
                <a:schemeClr val="tx1"/>
              </a:solidFill>
            </a:endParaRPr>
          </a:p>
          <a:p>
            <a:pPr algn="l" rtl="0" fontAlgn="base"/>
            <a:r>
              <a:rPr lang="en-GB" b="1" i="0" u="none" strike="noStrike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From the day you receive this test, you have </a:t>
            </a:r>
            <a:r>
              <a:rPr lang="en-GB" b="1" i="0" u="none" strike="noStrike" dirty="0">
                <a:solidFill>
                  <a:srgbClr val="F66E3D"/>
                </a:solidFill>
                <a:effectLst/>
                <a:latin typeface="Arial" panose="020B0604020202020204" pitchFamily="34" charset="0"/>
              </a:rPr>
              <a:t>48 hours </a:t>
            </a:r>
            <a:r>
              <a:rPr lang="en-GB" b="1" i="0" u="none" strike="noStrike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to submit your work for assessment.</a:t>
            </a:r>
            <a:r>
              <a:rPr lang="en-US" b="0" i="0" dirty="0">
                <a:solidFill>
                  <a:srgbClr val="162C4E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162C4E"/>
              </a:solidFill>
              <a:effectLst/>
              <a:latin typeface="Segoe UI" panose="020B0502040204020203" pitchFamily="34" charset="0"/>
            </a:endParaRPr>
          </a:p>
          <a:p>
            <a:pPr marL="0" indent="0" fontAlgn="base"/>
            <a:r>
              <a:rPr lang="en-US" b="1" dirty="0">
                <a:solidFill>
                  <a:srgbClr val="F66E3D"/>
                </a:solidFill>
                <a:latin typeface="Arial" panose="020B0604020202020204" pitchFamily="34" charset="0"/>
              </a:rPr>
              <a:t>Please send it to jess.wright@ensek.co.uk</a:t>
            </a:r>
            <a:r>
              <a:rPr lang="en-US" b="1" dirty="0">
                <a:solidFill>
                  <a:srgbClr val="162C4E"/>
                </a:solidFill>
                <a:latin typeface="Arial" panose="020B0604020202020204" pitchFamily="34" charset="0"/>
              </a:rPr>
              <a:t>.   Any work committed after the deadline won’t be considered towards the assessment.​</a:t>
            </a:r>
            <a:endParaRPr lang="en-GB" b="1" dirty="0">
              <a:solidFill>
                <a:srgbClr val="162C4E"/>
              </a:solidFill>
              <a:latin typeface="Arial" panose="020B0604020202020204" pitchFamily="34" charset="0"/>
            </a:endParaRPr>
          </a:p>
          <a:p>
            <a:pPr algn="l" rtl="0" fontAlgn="base"/>
            <a:r>
              <a:rPr lang="en-GB" b="1" dirty="0">
                <a:solidFill>
                  <a:srgbClr val="162C4E"/>
                </a:solidFill>
                <a:latin typeface="Arial" panose="020B0604020202020204" pitchFamily="34" charset="0"/>
              </a:rPr>
              <a:t>​</a:t>
            </a:r>
          </a:p>
          <a:p>
            <a:pPr marL="0" indent="0"/>
            <a:r>
              <a:rPr lang="en-US" b="1" dirty="0">
                <a:solidFill>
                  <a:schemeClr val="tx1"/>
                </a:solidFill>
              </a:rPr>
              <a:t>Please submit your work after a reasonable amount of time. We will use the work you have submitted as a topic of conversation, so please don’t feel you need to complete the task or spend an excessive amount of time on it.​</a:t>
            </a:r>
          </a:p>
          <a:p>
            <a:pPr marL="0" indent="0"/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64548" y="1087471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66;p27">
            <a:extLst>
              <a:ext uri="{FF2B5EF4-FFF2-40B4-BE49-F238E27FC236}">
                <a16:creationId xmlns:a16="http://schemas.microsoft.com/office/drawing/2014/main" id="{98267688-6A55-43F1-B817-75B13973B25F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5CDAC040-AB9D-4EF4-994E-CC9529B2476C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2D71C7E1-0F47-4CE9-B3AF-B85F4C39242F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6EF69F44-46F5-4706-B123-B4DA62E146F2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4</a:t>
            </a:r>
            <a:endParaRPr lang="en-US" sz="1400"/>
          </a:p>
        </p:txBody>
      </p:sp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495D66AA-EBC1-425E-9AEF-BFE5172E3812}"/>
              </a:ext>
            </a:extLst>
          </p:cNvPr>
          <p:cNvSpPr txBox="1">
            <a:spLocks/>
          </p:cNvSpPr>
          <p:nvPr/>
        </p:nvSpPr>
        <p:spPr>
          <a:xfrm>
            <a:off x="3051200" y="6130938"/>
            <a:ext cx="146415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/>
              <a:t>1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372406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PLAN EXECUTION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13"/>
          </p:nvPr>
        </p:nvSpPr>
        <p:spPr>
          <a:xfrm>
            <a:off x="573602" y="1952754"/>
            <a:ext cx="10603384" cy="37953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Once you have completed the creation of your approach we would then like you to execute your testing against the application.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will be required to record your results and test evidence for each test you execute, along with details of any defects that you encounter during your testing.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You can again choose to record the defects in any suitable format.</a:t>
            </a: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2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4</a:t>
            </a:r>
            <a:endParaRPr lang="en-US" sz="140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F8666D25-6FE9-435C-9F6E-268A569A8A0C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8;p27">
            <a:extLst>
              <a:ext uri="{FF2B5EF4-FFF2-40B4-BE49-F238E27FC236}">
                <a16:creationId xmlns:a16="http://schemas.microsoft.com/office/drawing/2014/main" id="{67CFF48F-6176-42C4-8BD8-EC13ED03DC87}"/>
              </a:ext>
            </a:extLst>
          </p:cNvPr>
          <p:cNvSpPr txBox="1">
            <a:spLocks/>
          </p:cNvSpPr>
          <p:nvPr/>
        </p:nvSpPr>
        <p:spPr>
          <a:xfrm>
            <a:off x="573601" y="1952881"/>
            <a:ext cx="10603385" cy="37951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The next section is to see how you would approach automation, please document the tests which you feel would be good candidate for automation along with the reasoning.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i="1" u="sng">
                <a:solidFill>
                  <a:schemeClr val="tx1"/>
                </a:solidFill>
              </a:rPr>
              <a:t>This next part </a:t>
            </a:r>
            <a:r>
              <a:rPr lang="en-US" b="1" i="1" u="sng" dirty="0">
                <a:solidFill>
                  <a:schemeClr val="tx1"/>
                </a:solidFill>
              </a:rPr>
              <a:t>is optional</a:t>
            </a:r>
            <a:r>
              <a:rPr lang="en-US" b="1" i="1" u="sng">
                <a:solidFill>
                  <a:schemeClr val="tx1"/>
                </a:solidFill>
              </a:rPr>
              <a:t>: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i="1">
                <a:solidFill>
                  <a:schemeClr val="tx1"/>
                </a:solidFill>
              </a:rPr>
              <a:t>We </a:t>
            </a:r>
            <a:r>
              <a:rPr lang="en-US" b="1" i="1" dirty="0">
                <a:solidFill>
                  <a:schemeClr val="tx1"/>
                </a:solidFill>
              </a:rPr>
              <a:t>would like to see how you would identify elements in the application.</a:t>
            </a:r>
            <a:br>
              <a:rPr lang="en-US" b="1" i="1" dirty="0">
                <a:solidFill>
                  <a:schemeClr val="tx1"/>
                </a:solidFill>
              </a:rPr>
            </a:br>
            <a:br>
              <a:rPr lang="en-US" b="1" i="1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Navigate to the Buy Energy screen and inspect the elements and find suitable locators for Automation using a tool or tools of your choice. Please list the locators and the tools you used.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3724068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>
                <a:solidFill>
                  <a:schemeClr val="accent1"/>
                </a:solidFill>
              </a:rPr>
              <a:t>TEST AUTOMATION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3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4</a:t>
            </a:r>
            <a:endParaRPr lang="en-US" sz="140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01FF84F5-20B9-4565-A4E5-9D50869E0658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8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8;p27">
            <a:extLst>
              <a:ext uri="{FF2B5EF4-FFF2-40B4-BE49-F238E27FC236}">
                <a16:creationId xmlns:a16="http://schemas.microsoft.com/office/drawing/2014/main" id="{67CFF48F-6176-42C4-8BD8-EC13ED03DC87}"/>
              </a:ext>
            </a:extLst>
          </p:cNvPr>
          <p:cNvSpPr txBox="1">
            <a:spLocks/>
          </p:cNvSpPr>
          <p:nvPr/>
        </p:nvSpPr>
        <p:spPr>
          <a:xfrm>
            <a:off x="573601" y="1952881"/>
            <a:ext cx="10603385" cy="37951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5425" lvl="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600" kern="1200">
                <a:solidFill>
                  <a:srgbClr val="2F2F2F"/>
                </a:solidFill>
                <a:latin typeface="+mn-lt"/>
                <a:ea typeface="+mn-ea"/>
                <a:cs typeface="+mn-cs"/>
              </a:defRPr>
            </a:lvl1pPr>
            <a:lvl2pPr marL="492125" lvl="1" indent="-2079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846138" lvl="2" indent="-157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00150" lvl="3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565275" lvl="4" indent="-1285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Here is a link to our ENSEK Test API Application. 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https://ensekapicandidatetest.azurewebsites.net/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Please use this swagger document and build some API tests around the given endpoints.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GB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chemeClr val="tx1"/>
                </a:solidFill>
              </a:rPr>
              <a:t>Your tests can be in either a manual </a:t>
            </a:r>
            <a:r>
              <a:rPr lang="en-GB" b="1">
                <a:solidFill>
                  <a:schemeClr val="tx1"/>
                </a:solidFill>
              </a:rPr>
              <a:t>or automated </a:t>
            </a:r>
            <a:r>
              <a:rPr lang="en-GB" b="1" dirty="0">
                <a:solidFill>
                  <a:schemeClr val="tx1"/>
                </a:solidFill>
              </a:rPr>
              <a:t>format, whatever you are most comfortable with.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chemeClr val="tx1"/>
                </a:solidFill>
              </a:rPr>
              <a:t>Feel free to use any tools like Postman etc.</a:t>
            </a: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GB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chemeClr val="tx1"/>
                </a:solidFill>
              </a:rPr>
              <a:t>Please either record your defects if manual or have failing tests if automated.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chemeClr val="tx1"/>
                </a:solidFill>
              </a:rPr>
              <a:t>It is advised to use a publicly accessible Git repository (like GitHub) to commit and share </a:t>
            </a:r>
            <a:r>
              <a:rPr lang="en-GB" b="1" dirty="0">
                <a:solidFill>
                  <a:schemeClr val="tx1"/>
                </a:solidFill>
              </a:rPr>
              <a:t>any collections and documents with us.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GB" sz="1867" b="1" dirty="0">
              <a:solidFill>
                <a:schemeClr val="accent1"/>
              </a:solidFill>
              <a:latin typeface="Arial" charset="0"/>
              <a:cs typeface="Arial" charset="0"/>
            </a:endParaRPr>
          </a:p>
          <a:p>
            <a:pPr marL="0" indent="0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276667" y="1078745"/>
            <a:ext cx="11692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ctrTitle" idx="6"/>
          </p:nvPr>
        </p:nvSpPr>
        <p:spPr>
          <a:xfrm>
            <a:off x="1300693" y="1109930"/>
            <a:ext cx="4350094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REST API Testing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70" name="Google Shape;170;p27"/>
          <p:cNvCxnSpPr/>
          <p:nvPr/>
        </p:nvCxnSpPr>
        <p:spPr>
          <a:xfrm>
            <a:off x="573602" y="1087554"/>
            <a:ext cx="727200" cy="0"/>
          </a:xfrm>
          <a:prstGeom prst="straightConnector1">
            <a:avLst/>
          </a:prstGeom>
          <a:noFill/>
          <a:ln w="19050" cap="flat" cmpd="sng">
            <a:solidFill>
              <a:srgbClr val="2F2F2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64;p27">
            <a:extLst>
              <a:ext uri="{FF2B5EF4-FFF2-40B4-BE49-F238E27FC236}">
                <a16:creationId xmlns:a16="http://schemas.microsoft.com/office/drawing/2014/main" id="{518765DF-3D2E-4E2D-89F4-C25E00410F07}"/>
              </a:ext>
            </a:extLst>
          </p:cNvPr>
          <p:cNvSpPr txBox="1">
            <a:spLocks/>
          </p:cNvSpPr>
          <p:nvPr/>
        </p:nvSpPr>
        <p:spPr>
          <a:xfrm>
            <a:off x="3479497" y="200138"/>
            <a:ext cx="3420475" cy="66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400" b="1" i="0" u="none" strike="noStrike" cap="none">
                <a:solidFill>
                  <a:srgbClr val="2F2F2F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eem Kufi"/>
              <a:buNone/>
              <a:defRPr sz="1200" b="0" i="0" u="none" strike="noStrike" cap="none">
                <a:solidFill>
                  <a:srgbClr val="000000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GB" sz="1867">
                <a:solidFill>
                  <a:schemeClr val="bg1"/>
                </a:solidFill>
              </a:rPr>
              <a:t>REMOTE TECHNICAL TEST</a:t>
            </a:r>
          </a:p>
        </p:txBody>
      </p:sp>
      <p:sp>
        <p:nvSpPr>
          <p:cNvPr id="8" name="Rectangle 58">
            <a:extLst>
              <a:ext uri="{FF2B5EF4-FFF2-40B4-BE49-F238E27FC236}">
                <a16:creationId xmlns:a16="http://schemas.microsoft.com/office/drawing/2014/main" id="{8892E102-BD46-4C10-A4DA-59C2132E3A98}"/>
              </a:ext>
            </a:extLst>
          </p:cNvPr>
          <p:cNvSpPr/>
          <p:nvPr/>
        </p:nvSpPr>
        <p:spPr>
          <a:xfrm>
            <a:off x="4262511" y="6035040"/>
            <a:ext cx="323184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30BB67B2-4D2C-455D-87FD-8D55A5F1FDE7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C7941BD-6FA3-4885-9587-E520A9B0296D}"/>
              </a:ext>
            </a:extLst>
          </p:cNvPr>
          <p:cNvSpPr/>
          <p:nvPr/>
        </p:nvSpPr>
        <p:spPr>
          <a:xfrm>
            <a:off x="4260895" y="6035040"/>
            <a:ext cx="326416" cy="423791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all" spc="-30">
                <a:solidFill>
                  <a:schemeClr val="tx1"/>
                </a:solidFill>
                <a:latin typeface="Source Sans Pro Black" panose="020B0803030403020204" pitchFamily="34" charset="-18"/>
                <a:ea typeface="+mj-ea"/>
                <a:cs typeface="+mj-cs"/>
              </a:rPr>
              <a:t>4</a:t>
            </a:r>
          </a:p>
        </p:txBody>
      </p:sp>
      <p:sp>
        <p:nvSpPr>
          <p:cNvPr id="11" name="Rectangle 58">
            <a:extLst>
              <a:ext uri="{FF2B5EF4-FFF2-40B4-BE49-F238E27FC236}">
                <a16:creationId xmlns:a16="http://schemas.microsoft.com/office/drawing/2014/main" id="{8D36970F-D688-4319-844A-2498791A1F72}"/>
              </a:ext>
            </a:extLst>
          </p:cNvPr>
          <p:cNvSpPr/>
          <p:nvPr/>
        </p:nvSpPr>
        <p:spPr>
          <a:xfrm flipH="1">
            <a:off x="5013827" y="6035040"/>
            <a:ext cx="487088" cy="423790"/>
          </a:xfrm>
          <a:custGeom>
            <a:avLst/>
            <a:gdLst>
              <a:gd name="connsiteX0" fmla="*/ 0 w 9584200"/>
              <a:gd name="connsiteY0" fmla="*/ 0 h 2156002"/>
              <a:gd name="connsiteX1" fmla="*/ 9584200 w 9584200"/>
              <a:gd name="connsiteY1" fmla="*/ 0 h 2156002"/>
              <a:gd name="connsiteX2" fmla="*/ 9584200 w 9584200"/>
              <a:gd name="connsiteY2" fmla="*/ 2156002 h 2156002"/>
              <a:gd name="connsiteX3" fmla="*/ 0 w 9584200"/>
              <a:gd name="connsiteY3" fmla="*/ 2156002 h 2156002"/>
              <a:gd name="connsiteX4" fmla="*/ 0 w 9584200"/>
              <a:gd name="connsiteY4" fmla="*/ 0 h 2156002"/>
              <a:gd name="connsiteX0" fmla="*/ 9584200 w 9675640"/>
              <a:gd name="connsiteY0" fmla="*/ 2156002 h 2247442"/>
              <a:gd name="connsiteX1" fmla="*/ 0 w 9675640"/>
              <a:gd name="connsiteY1" fmla="*/ 2156002 h 2247442"/>
              <a:gd name="connsiteX2" fmla="*/ 0 w 9675640"/>
              <a:gd name="connsiteY2" fmla="*/ 0 h 2247442"/>
              <a:gd name="connsiteX3" fmla="*/ 9584200 w 9675640"/>
              <a:gd name="connsiteY3" fmla="*/ 0 h 2247442"/>
              <a:gd name="connsiteX4" fmla="*/ 9675640 w 9675640"/>
              <a:gd name="connsiteY4" fmla="*/ 2247442 h 2247442"/>
              <a:gd name="connsiteX0" fmla="*/ 9584200 w 9584200"/>
              <a:gd name="connsiteY0" fmla="*/ 2156002 h 2156002"/>
              <a:gd name="connsiteX1" fmla="*/ 0 w 9584200"/>
              <a:gd name="connsiteY1" fmla="*/ 2156002 h 2156002"/>
              <a:gd name="connsiteX2" fmla="*/ 0 w 9584200"/>
              <a:gd name="connsiteY2" fmla="*/ 0 h 2156002"/>
              <a:gd name="connsiteX3" fmla="*/ 9584200 w 9584200"/>
              <a:gd name="connsiteY3" fmla="*/ 0 h 215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4200" h="2156002">
                <a:moveTo>
                  <a:pt x="9584200" y="2156002"/>
                </a:moveTo>
                <a:lnTo>
                  <a:pt x="0" y="2156002"/>
                </a:lnTo>
                <a:lnTo>
                  <a:pt x="0" y="0"/>
                </a:lnTo>
                <a:lnTo>
                  <a:pt x="9584200" y="0"/>
                </a:lnTo>
              </a:path>
            </a:pathLst>
          </a:cu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898DA6E-29C9-4D8F-8F7E-1BBB130D5B21}"/>
              </a:ext>
            </a:extLst>
          </p:cNvPr>
          <p:cNvSpPr txBox="1">
            <a:spLocks/>
          </p:cNvSpPr>
          <p:nvPr/>
        </p:nvSpPr>
        <p:spPr>
          <a:xfrm>
            <a:off x="4993279" y="6119815"/>
            <a:ext cx="173692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848899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pl-PL" sz="3600" b="1" i="0" kern="1200" cap="all" spc="-30" baseline="0" dirty="0" smtClean="0">
                <a:solidFill>
                  <a:schemeClr val="tx1"/>
                </a:solidFill>
                <a:uFillTx/>
                <a:latin typeface="Source Sans Pro Black" panose="020B0803030403020204" pitchFamily="34" charset="-18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Of 4</a:t>
            </a:r>
            <a:endParaRPr lang="en-US" sz="1400"/>
          </a:p>
        </p:txBody>
      </p:sp>
      <p:sp>
        <p:nvSpPr>
          <p:cNvPr id="2" name="Google Shape;166;p27">
            <a:extLst>
              <a:ext uri="{FF2B5EF4-FFF2-40B4-BE49-F238E27FC236}">
                <a16:creationId xmlns:a16="http://schemas.microsoft.com/office/drawing/2014/main" id="{C850937B-2D2D-40BA-83F7-F70CA837EFB9}"/>
              </a:ext>
            </a:extLst>
          </p:cNvPr>
          <p:cNvSpPr txBox="1">
            <a:spLocks/>
          </p:cNvSpPr>
          <p:nvPr/>
        </p:nvSpPr>
        <p:spPr>
          <a:xfrm>
            <a:off x="405481" y="496318"/>
            <a:ext cx="6070269" cy="5411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867" b="1" i="0" kern="1200" baseline="0">
                <a:solidFill>
                  <a:srgbClr val="2F2F2F"/>
                </a:solidFill>
                <a:latin typeface="Arial" charset="0"/>
                <a:ea typeface="Arial" charset="0"/>
                <a:cs typeface="Arial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en-GB" sz="1850" dirty="0">
                <a:solidFill>
                  <a:schemeClr val="tx1"/>
                </a:solidFill>
                <a:latin typeface="Arial"/>
                <a:cs typeface="Arial"/>
              </a:rPr>
              <a:t>ENSEK REMOTE SOFTWARE TESTER EXERCISE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03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7a53241c-55e7-4b0d-8c4d-e0359c0e4911"/>
</p:tagLst>
</file>

<file path=ppt/theme/theme1.xml><?xml version="1.0" encoding="utf-8"?>
<a:theme xmlns:a="http://schemas.openxmlformats.org/drawingml/2006/main" name="Office Theme">
  <a:themeElements>
    <a:clrScheme name="ENSEK COLOURS 2018">
      <a:dk1>
        <a:srgbClr val="162C4E"/>
      </a:dk1>
      <a:lt1>
        <a:srgbClr val="F3F3F6"/>
      </a:lt1>
      <a:dk2>
        <a:srgbClr val="2F3A4F"/>
      </a:dk2>
      <a:lt2>
        <a:srgbClr val="F3F3F6"/>
      </a:lt2>
      <a:accent1>
        <a:srgbClr val="F66E3D"/>
      </a:accent1>
      <a:accent2>
        <a:srgbClr val="0455F8"/>
      </a:accent2>
      <a:accent3>
        <a:srgbClr val="2E394E"/>
      </a:accent3>
      <a:accent4>
        <a:srgbClr val="FDBA11"/>
      </a:accent4>
      <a:accent5>
        <a:srgbClr val="162C4E"/>
      </a:accent5>
      <a:accent6>
        <a:srgbClr val="F3F3F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49370CE1-5326-4F30-B126-3CB23446AF95}" vid="{D5C0E526-042F-417B-954D-5506B36468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8E45517CBF6943A946F1B8C604D539" ma:contentTypeVersion="8" ma:contentTypeDescription="Create a new document." ma:contentTypeScope="" ma:versionID="01b09c2d9e0b1f831faf2d416c96ebf4">
  <xsd:schema xmlns:xsd="http://www.w3.org/2001/XMLSchema" xmlns:xs="http://www.w3.org/2001/XMLSchema" xmlns:p="http://schemas.microsoft.com/office/2006/metadata/properties" xmlns:ns2="bb2a0e04-c49e-46d8-847e-b4f88c968e83" xmlns:ns3="979aeb02-45a7-4adf-9c57-e758406d83dc" targetNamespace="http://schemas.microsoft.com/office/2006/metadata/properties" ma:root="true" ma:fieldsID="189a6b4cd275a810b1bfc8539d8929b1" ns2:_="" ns3:_="">
    <xsd:import namespace="bb2a0e04-c49e-46d8-847e-b4f88c968e83"/>
    <xsd:import namespace="979aeb02-45a7-4adf-9c57-e758406d83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2a0e04-c49e-46d8-847e-b4f88c968e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aeb02-45a7-4adf-9c57-e758406d83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4E4841-5DC0-4E72-8912-3D3419908EF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ba99b84b-b8e9-4292-8193-d24b634dc8d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6CA452-946E-4BD4-9E37-4537090FE68F}"/>
</file>

<file path=customXml/itemProps3.xml><?xml version="1.0" encoding="utf-8"?>
<ds:datastoreItem xmlns:ds="http://schemas.openxmlformats.org/officeDocument/2006/customXml" ds:itemID="{65B62113-C38D-4358-92C1-777F4CE7E7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506</Words>
  <Application>Microsoft Office PowerPoint</Application>
  <PresentationFormat>Widescreen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Fira Sans Extra Condensed Medium</vt:lpstr>
      <vt:lpstr>Reem Kufi</vt:lpstr>
      <vt:lpstr>Segoe UI</vt:lpstr>
      <vt:lpstr>Source Sans Pro Black</vt:lpstr>
      <vt:lpstr>Office Theme</vt:lpstr>
      <vt:lpstr>PowerPoint Presentation</vt:lpstr>
      <vt:lpstr>01</vt:lpstr>
      <vt:lpstr>02</vt:lpstr>
      <vt:lpstr>03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Brown</dc:creator>
  <cp:lastModifiedBy>Jason Caunt</cp:lastModifiedBy>
  <cp:revision>1</cp:revision>
  <dcterms:created xsi:type="dcterms:W3CDTF">2020-06-19T17:47:34Z</dcterms:created>
  <dcterms:modified xsi:type="dcterms:W3CDTF">2021-08-19T11:54:27Z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0x010100468E45517CBF6943A946F1B8C604D539</vt:lpwstr>
  </property>
</Properties>
</file>