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60" r:id="rId6"/>
    <p:sldId id="282" r:id="rId7"/>
    <p:sldId id="277" r:id="rId8"/>
    <p:sldId id="279" r:id="rId9"/>
    <p:sldId id="283" r:id="rId10"/>
    <p:sldId id="259" r:id="rId11"/>
    <p:sldId id="264" r:id="rId12"/>
    <p:sldId id="262" r:id="rId13"/>
    <p:sldId id="263" r:id="rId14"/>
    <p:sldId id="265" r:id="rId15"/>
    <p:sldId id="269" r:id="rId16"/>
    <p:sldId id="268" r:id="rId17"/>
    <p:sldId id="276" r:id="rId18"/>
    <p:sldId id="284" r:id="rId19"/>
    <p:sldId id="270" r:id="rId20"/>
    <p:sldId id="278" r:id="rId21"/>
    <p:sldId id="280" r:id="rId22"/>
    <p:sldId id="274" r:id="rId23"/>
    <p:sldId id="266" r:id="rId24"/>
    <p:sldId id="275" r:id="rId25"/>
    <p:sldId id="267" r:id="rId26"/>
    <p:sldId id="273" r:id="rId27"/>
    <p:sldId id="27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q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q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ownloads\q4_why_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q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q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q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ener\Desktop\BCG\BCG_BKA_Case_Interview_Full\outputs\Passenger_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Annual Passengers Flown By All </a:t>
            </a:r>
            <a:r>
              <a:rPr lang="en-US" baseline="0"/>
              <a:t>US Carriers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93514950264502"/>
          <c:y val="0.11459085439229846"/>
          <c:w val="0.83220683451239963"/>
          <c:h val="0.74980930858371941"/>
        </c:manualLayout>
      </c:layout>
      <c:lineChart>
        <c:grouping val="standard"/>
        <c:varyColors val="0"/>
        <c:ser>
          <c:idx val="0"/>
          <c:order val="0"/>
          <c:tx>
            <c:strRef>
              <c:f>All!$C$1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All!$C$2:$C$161</c:f>
              <c:numCache>
                <c:formatCode>#,##0</c:formatCode>
                <c:ptCount val="13"/>
                <c:pt idx="0">
                  <c:v>551899643</c:v>
                </c:pt>
                <c:pt idx="1">
                  <c:v>583293762</c:v>
                </c:pt>
                <c:pt idx="2">
                  <c:v>629768486</c:v>
                </c:pt>
                <c:pt idx="3">
                  <c:v>657261487</c:v>
                </c:pt>
                <c:pt idx="4">
                  <c:v>658362617</c:v>
                </c:pt>
                <c:pt idx="5">
                  <c:v>679168758</c:v>
                </c:pt>
                <c:pt idx="6">
                  <c:v>651709940</c:v>
                </c:pt>
                <c:pt idx="7">
                  <c:v>618052278</c:v>
                </c:pt>
                <c:pt idx="8">
                  <c:v>629537424</c:v>
                </c:pt>
                <c:pt idx="9">
                  <c:v>638247232</c:v>
                </c:pt>
                <c:pt idx="10">
                  <c:v>642288387</c:v>
                </c:pt>
                <c:pt idx="11">
                  <c:v>645677274</c:v>
                </c:pt>
                <c:pt idx="12">
                  <c:v>662824549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All!$A$2:$B$161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All!$D$2:$D$161</c:f>
              <c:numCache>
                <c:formatCode>#,##0</c:formatCode>
                <c:ptCount val="13"/>
                <c:pt idx="0">
                  <c:v>60878039</c:v>
                </c:pt>
                <c:pt idx="1">
                  <c:v>60941211</c:v>
                </c:pt>
                <c:pt idx="2">
                  <c:v>70462241</c:v>
                </c:pt>
                <c:pt idx="3">
                  <c:v>77843181</c:v>
                </c:pt>
                <c:pt idx="4">
                  <c:v>82735582</c:v>
                </c:pt>
                <c:pt idx="5">
                  <c:v>87457824</c:v>
                </c:pt>
                <c:pt idx="6">
                  <c:v>88750993</c:v>
                </c:pt>
                <c:pt idx="7">
                  <c:v>83112177</c:v>
                </c:pt>
                <c:pt idx="8">
                  <c:v>88206632</c:v>
                </c:pt>
                <c:pt idx="9">
                  <c:v>90121065</c:v>
                </c:pt>
                <c:pt idx="10">
                  <c:v>92034082</c:v>
                </c:pt>
                <c:pt idx="11">
                  <c:v>95182113</c:v>
                </c:pt>
                <c:pt idx="12">
                  <c:v>98179004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All!$A$2:$B$161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All!$E$2:$E$161</c:f>
              <c:numCache>
                <c:formatCode>#,##0</c:formatCode>
                <c:ptCount val="13"/>
                <c:pt idx="0">
                  <c:v>612777682</c:v>
                </c:pt>
                <c:pt idx="1">
                  <c:v>644234973</c:v>
                </c:pt>
                <c:pt idx="2">
                  <c:v>700230727</c:v>
                </c:pt>
                <c:pt idx="3">
                  <c:v>735104668</c:v>
                </c:pt>
                <c:pt idx="4">
                  <c:v>741098199</c:v>
                </c:pt>
                <c:pt idx="5">
                  <c:v>766626582</c:v>
                </c:pt>
                <c:pt idx="6">
                  <c:v>740460933</c:v>
                </c:pt>
                <c:pt idx="7">
                  <c:v>701164455</c:v>
                </c:pt>
                <c:pt idx="8">
                  <c:v>717744056</c:v>
                </c:pt>
                <c:pt idx="9">
                  <c:v>728368297</c:v>
                </c:pt>
                <c:pt idx="10">
                  <c:v>734322469</c:v>
                </c:pt>
                <c:pt idx="11">
                  <c:v>740859387</c:v>
                </c:pt>
                <c:pt idx="12">
                  <c:v>761003553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5227936"/>
        <c:axId val="265228328"/>
      </c:lineChart>
      <c:catAx>
        <c:axId val="26522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28328"/>
        <c:crosses val="autoZero"/>
        <c:auto val="1"/>
        <c:lblAlgn val="ctr"/>
        <c:lblOffset val="100"/>
        <c:noMultiLvlLbl val="0"/>
      </c:catAx>
      <c:valAx>
        <c:axId val="26522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2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Annual Revenues for SouthWest (In Thousands of Dollars $000)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1058429481135005"/>
          <c:y val="2.1388915320947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Southwest!$C$1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Southwest!$C$2:$C$76</c:f>
              <c:numCache>
                <c:formatCode>#,##0</c:formatCode>
                <c:ptCount val="15"/>
                <c:pt idx="0">
                  <c:v>5649621</c:v>
                </c:pt>
                <c:pt idx="1">
                  <c:v>5555235</c:v>
                </c:pt>
                <c:pt idx="2">
                  <c:v>5521829</c:v>
                </c:pt>
                <c:pt idx="3">
                  <c:v>5936696</c:v>
                </c:pt>
                <c:pt idx="4">
                  <c:v>6529620</c:v>
                </c:pt>
                <c:pt idx="5">
                  <c:v>7583837</c:v>
                </c:pt>
                <c:pt idx="6">
                  <c:v>9086299</c:v>
                </c:pt>
                <c:pt idx="7">
                  <c:v>9860783</c:v>
                </c:pt>
                <c:pt idx="8">
                  <c:v>11023243</c:v>
                </c:pt>
                <c:pt idx="9">
                  <c:v>10350338</c:v>
                </c:pt>
                <c:pt idx="10">
                  <c:v>12103710</c:v>
                </c:pt>
                <c:pt idx="11">
                  <c:v>13654641</c:v>
                </c:pt>
                <c:pt idx="12">
                  <c:v>16288138</c:v>
                </c:pt>
                <c:pt idx="13">
                  <c:v>17487619</c:v>
                </c:pt>
                <c:pt idx="14">
                  <c:v>18379036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Southwest!$D$1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Southwest!$D$2:$D$76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 formatCode="#,##0">
                  <c:v>122458</c:v>
                </c:pt>
                <c:pt idx="13" formatCode="#,##0">
                  <c:v>211815</c:v>
                </c:pt>
                <c:pt idx="14" formatCode="#,##0">
                  <c:v>226080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Southwest!$E$1</c:f>
              <c:strCache>
                <c:ptCount val="1"/>
                <c:pt idx="0">
                  <c:v>ATLANTIC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Southwest!$E$2:$E$76</c:f>
            </c:numRef>
          </c:val>
          <c:smooth val="0"/>
        </c:ser>
        <c:ser>
          <c:idx val="3"/>
          <c:order val="3"/>
          <c:tx>
            <c:strRef>
              <c:f>Southwest!$F$1</c:f>
              <c:strCache>
                <c:ptCount val="1"/>
                <c:pt idx="0">
                  <c:v>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Southwest!$F$2:$F$76</c:f>
            </c:numRef>
          </c:val>
          <c:smooth val="0"/>
        </c:ser>
        <c:ser>
          <c:idx val="4"/>
          <c:order val="4"/>
          <c:tx>
            <c:strRef>
              <c:f>Southwest!$G$1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Southwest!$G$2:$G$76</c:f>
            </c:numRef>
          </c:val>
          <c:smooth val="0"/>
        </c:ser>
        <c:ser>
          <c:idx val="5"/>
          <c:order val="5"/>
          <c:tx>
            <c:strRef>
              <c:f>Southwest!$H$1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Southwest!$A$2:$B$76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Southwest!$H$2:$H$76</c:f>
              <c:numCache>
                <c:formatCode>#,##0</c:formatCode>
                <c:ptCount val="15"/>
                <c:pt idx="0">
                  <c:v>5649621</c:v>
                </c:pt>
                <c:pt idx="1">
                  <c:v>5555235</c:v>
                </c:pt>
                <c:pt idx="2">
                  <c:v>5521829</c:v>
                </c:pt>
                <c:pt idx="3">
                  <c:v>5936696</c:v>
                </c:pt>
                <c:pt idx="4">
                  <c:v>6529620</c:v>
                </c:pt>
                <c:pt idx="5">
                  <c:v>7583837</c:v>
                </c:pt>
                <c:pt idx="6">
                  <c:v>9086299</c:v>
                </c:pt>
                <c:pt idx="7">
                  <c:v>9860783</c:v>
                </c:pt>
                <c:pt idx="8">
                  <c:v>11023243</c:v>
                </c:pt>
                <c:pt idx="9">
                  <c:v>10350338</c:v>
                </c:pt>
                <c:pt idx="10">
                  <c:v>12103710</c:v>
                </c:pt>
                <c:pt idx="11">
                  <c:v>13654641</c:v>
                </c:pt>
                <c:pt idx="12">
                  <c:v>16410596</c:v>
                </c:pt>
                <c:pt idx="13">
                  <c:v>17699434</c:v>
                </c:pt>
                <c:pt idx="14">
                  <c:v>18605116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838064"/>
        <c:axId val="145837672"/>
      </c:lineChart>
      <c:catAx>
        <c:axId val="14583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7672"/>
        <c:crosses val="autoZero"/>
        <c:auto val="1"/>
        <c:lblAlgn val="ctr"/>
        <c:lblOffset val="100"/>
        <c:noMultiLvlLbl val="0"/>
      </c:catAx>
      <c:valAx>
        <c:axId val="14583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>
                <a:effectLst/>
              </a:rPr>
              <a:t>Airports With Most Delays (in minutes)</a:t>
            </a:r>
          </a:p>
          <a:p>
            <a:pPr>
              <a:defRPr/>
            </a:pPr>
            <a:r>
              <a:rPr lang="en-US" sz="1800" b="1" i="0" baseline="0">
                <a:effectLst/>
              </a:rPr>
              <a:t>(Phoenix,AZ is 10th)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TOTAL DEPARTURE DELAY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Sheet1!$C$2:$C$11</c:f>
              <c:strCache>
                <c:ptCount val="10"/>
                <c:pt idx="0">
                  <c:v>Chicago, IL: Chicago O'Hare International</c:v>
                </c:pt>
                <c:pt idx="1">
                  <c:v>Atlanta, GA: Hartsfield-Jackson Atlanta International</c:v>
                </c:pt>
                <c:pt idx="2">
                  <c:v>Dallas/Fort Worth, TX: Dallas/Fort Worth International</c:v>
                </c:pt>
                <c:pt idx="3">
                  <c:v>Denver, CO: Denver International</c:v>
                </c:pt>
                <c:pt idx="4">
                  <c:v>San Francisco, CA: San Francisco International</c:v>
                </c:pt>
                <c:pt idx="5">
                  <c:v>Los Angeles, CA: Los Angeles International</c:v>
                </c:pt>
                <c:pt idx="6">
                  <c:v>Houston, TX: George Bush Intercontinental/Houston</c:v>
                </c:pt>
                <c:pt idx="7">
                  <c:v>Newark, NJ: Newark Liberty International</c:v>
                </c:pt>
                <c:pt idx="8">
                  <c:v>Las Vegas, NV: McCarran International</c:v>
                </c:pt>
                <c:pt idx="9">
                  <c:v>Phoenix, AZ: Phoenix Sky Harbor International</c:v>
                </c:pt>
              </c:strCache>
            </c:strRef>
          </c:cat>
          <c:val>
            <c:numRef>
              <c:f>Sheet1!$D$2:$D$11</c:f>
              <c:numCache>
                <c:formatCode>#,##0</c:formatCode>
                <c:ptCount val="10"/>
                <c:pt idx="0">
                  <c:v>5099505</c:v>
                </c:pt>
                <c:pt idx="1">
                  <c:v>4129125</c:v>
                </c:pt>
                <c:pt idx="2">
                  <c:v>3900128</c:v>
                </c:pt>
                <c:pt idx="3">
                  <c:v>3542548</c:v>
                </c:pt>
                <c:pt idx="4">
                  <c:v>2507469</c:v>
                </c:pt>
                <c:pt idx="5">
                  <c:v>2692831</c:v>
                </c:pt>
                <c:pt idx="6">
                  <c:v>2393722</c:v>
                </c:pt>
                <c:pt idx="7">
                  <c:v>1817894</c:v>
                </c:pt>
                <c:pt idx="8">
                  <c:v>1935766</c:v>
                </c:pt>
                <c:pt idx="9">
                  <c:v>1867638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TOTAL ARRIVAL DELAY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Sheet1!$C$2:$C$11</c:f>
              <c:strCache>
                <c:ptCount val="10"/>
                <c:pt idx="0">
                  <c:v>Chicago, IL: Chicago O'Hare International</c:v>
                </c:pt>
                <c:pt idx="1">
                  <c:v>Atlanta, GA: Hartsfield-Jackson Atlanta International</c:v>
                </c:pt>
                <c:pt idx="2">
                  <c:v>Dallas/Fort Worth, TX: Dallas/Fort Worth International</c:v>
                </c:pt>
                <c:pt idx="3">
                  <c:v>Denver, CO: Denver International</c:v>
                </c:pt>
                <c:pt idx="4">
                  <c:v>San Francisco, CA: San Francisco International</c:v>
                </c:pt>
                <c:pt idx="5">
                  <c:v>Los Angeles, CA: Los Angeles International</c:v>
                </c:pt>
                <c:pt idx="6">
                  <c:v>Houston, TX: George Bush Intercontinental/Houston</c:v>
                </c:pt>
                <c:pt idx="7">
                  <c:v>Newark, NJ: Newark Liberty International</c:v>
                </c:pt>
                <c:pt idx="8">
                  <c:v>Las Vegas, NV: McCarran International</c:v>
                </c:pt>
                <c:pt idx="9">
                  <c:v>Phoenix, AZ: Phoenix Sky Harbor International</c:v>
                </c:pt>
              </c:strCache>
            </c:strRef>
          </c:cat>
          <c:val>
            <c:numRef>
              <c:f>Sheet1!$E$2:$E$11</c:f>
              <c:numCache>
                <c:formatCode>#,##0</c:formatCode>
                <c:ptCount val="10"/>
                <c:pt idx="0">
                  <c:v>5403345</c:v>
                </c:pt>
                <c:pt idx="1">
                  <c:v>4195308</c:v>
                </c:pt>
                <c:pt idx="2">
                  <c:v>4237688</c:v>
                </c:pt>
                <c:pt idx="3">
                  <c:v>3109325</c:v>
                </c:pt>
                <c:pt idx="4">
                  <c:v>3127287</c:v>
                </c:pt>
                <c:pt idx="5">
                  <c:v>2852542</c:v>
                </c:pt>
                <c:pt idx="6">
                  <c:v>2368760</c:v>
                </c:pt>
                <c:pt idx="7">
                  <c:v>1957536</c:v>
                </c:pt>
                <c:pt idx="8">
                  <c:v>1656182</c:v>
                </c:pt>
                <c:pt idx="9">
                  <c:v>1664589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406992"/>
        <c:axId val="277402680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Sheet1!$F$1</c:f>
              <c:strCache>
                <c:ptCount val="1"/>
                <c:pt idx="0">
                  <c:v>TOTAL DELAY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cat>
            <c:strRef>
              <c:f>Sheet1!$C$2:$C$11</c:f>
              <c:strCache>
                <c:ptCount val="10"/>
                <c:pt idx="0">
                  <c:v>Chicago, IL: Chicago O'Hare International</c:v>
                </c:pt>
                <c:pt idx="1">
                  <c:v>Atlanta, GA: Hartsfield-Jackson Atlanta International</c:v>
                </c:pt>
                <c:pt idx="2">
                  <c:v>Dallas/Fort Worth, TX: Dallas/Fort Worth International</c:v>
                </c:pt>
                <c:pt idx="3">
                  <c:v>Denver, CO: Denver International</c:v>
                </c:pt>
                <c:pt idx="4">
                  <c:v>San Francisco, CA: San Francisco International</c:v>
                </c:pt>
                <c:pt idx="5">
                  <c:v>Los Angeles, CA: Los Angeles International</c:v>
                </c:pt>
                <c:pt idx="6">
                  <c:v>Houston, TX: George Bush Intercontinental/Houston</c:v>
                </c:pt>
                <c:pt idx="7">
                  <c:v>Newark, NJ: Newark Liberty International</c:v>
                </c:pt>
                <c:pt idx="8">
                  <c:v>Las Vegas, NV: McCarran International</c:v>
                </c:pt>
                <c:pt idx="9">
                  <c:v>Phoenix, AZ: Phoenix Sky Harbor International</c:v>
                </c:pt>
              </c:strCache>
            </c:strRef>
          </c:cat>
          <c:val>
            <c:numRef>
              <c:f>Sheet1!$F$2:$F$11</c:f>
              <c:numCache>
                <c:formatCode>#,##0</c:formatCode>
                <c:ptCount val="10"/>
                <c:pt idx="0">
                  <c:v>10502850</c:v>
                </c:pt>
                <c:pt idx="1">
                  <c:v>8324433</c:v>
                </c:pt>
                <c:pt idx="2">
                  <c:v>8137816</c:v>
                </c:pt>
                <c:pt idx="3">
                  <c:v>6651873</c:v>
                </c:pt>
                <c:pt idx="4">
                  <c:v>5634756</c:v>
                </c:pt>
                <c:pt idx="5">
                  <c:v>5545373</c:v>
                </c:pt>
                <c:pt idx="6">
                  <c:v>4762482</c:v>
                </c:pt>
                <c:pt idx="7">
                  <c:v>3775430</c:v>
                </c:pt>
                <c:pt idx="8">
                  <c:v>3591948</c:v>
                </c:pt>
                <c:pt idx="9">
                  <c:v>3532227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77406992"/>
        <c:axId val="277402680"/>
      </c:barChart>
      <c:catAx>
        <c:axId val="27740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402680"/>
        <c:crosses val="autoZero"/>
        <c:auto val="1"/>
        <c:lblAlgn val="ctr"/>
        <c:lblOffset val="100"/>
        <c:noMultiLvlLbl val="0"/>
      </c:catAx>
      <c:valAx>
        <c:axId val="27740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4069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Flights Per Day of Week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[q4.xlsx]Sheet1!$B$2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[q4.xlsx]Sheet1!$C$2</c:f>
              <c:numCache>
                <c:formatCode>#,##0</c:formatCode>
                <c:ptCount val="1"/>
                <c:pt idx="0">
                  <c:v>846865</c:v>
                </c:pt>
              </c:numCache>
            </c:numRef>
          </c:val>
        </c:ser>
        <c:ser>
          <c:idx val="1"/>
          <c:order val="1"/>
          <c:tx>
            <c:strRef>
              <c:f>[q4.xlsx]Sheet1!$B$3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rgbClr val="92D05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[q4.xlsx]Sheet1!$C$3</c:f>
              <c:numCache>
                <c:formatCode>#,##0</c:formatCode>
                <c:ptCount val="1"/>
                <c:pt idx="0">
                  <c:v>846047</c:v>
                </c:pt>
              </c:numCache>
            </c:numRef>
          </c:val>
        </c:ser>
        <c:ser>
          <c:idx val="2"/>
          <c:order val="2"/>
          <c:tx>
            <c:strRef>
              <c:f>[q4.xlsx]Sheet1!$B$4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[q4.xlsx]Sheet1!$C$4</c:f>
              <c:numCache>
                <c:formatCode>#,##0</c:formatCode>
                <c:ptCount val="1"/>
                <c:pt idx="0">
                  <c:v>842260</c:v>
                </c:pt>
              </c:numCache>
            </c:numRef>
          </c:val>
        </c:ser>
        <c:ser>
          <c:idx val="3"/>
          <c:order val="3"/>
          <c:tx>
            <c:strRef>
              <c:f>[q4.xlsx]Sheet1!$B$5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[q4.xlsx]Sheet1!$C$5</c:f>
              <c:numCache>
                <c:formatCode>#,##0</c:formatCode>
                <c:ptCount val="1"/>
                <c:pt idx="0">
                  <c:v>840667</c:v>
                </c:pt>
              </c:numCache>
            </c:numRef>
          </c:val>
        </c:ser>
        <c:ser>
          <c:idx val="4"/>
          <c:order val="4"/>
          <c:tx>
            <c:strRef>
              <c:f>[q4.xlsx]Sheet1!$B$6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[q4.xlsx]Sheet1!$C$6</c:f>
              <c:numCache>
                <c:formatCode>#,##0</c:formatCode>
                <c:ptCount val="1"/>
                <c:pt idx="0">
                  <c:v>822188</c:v>
                </c:pt>
              </c:numCache>
            </c:numRef>
          </c:val>
        </c:ser>
        <c:ser>
          <c:idx val="5"/>
          <c:order val="5"/>
          <c:tx>
            <c:strRef>
              <c:f>[q4.xlsx]Sheet1!$B$7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[q4.xlsx]Sheet1!$C$7</c:f>
              <c:numCache>
                <c:formatCode>#,##0</c:formatCode>
                <c:ptCount val="1"/>
                <c:pt idx="0">
                  <c:v>804549</c:v>
                </c:pt>
              </c:numCache>
            </c:numRef>
          </c:val>
        </c:ser>
        <c:ser>
          <c:idx val="6"/>
          <c:order val="6"/>
          <c:tx>
            <c:strRef>
              <c:f>[q4.xlsx]Sheet1!$B$8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[q4.xlsx]Sheet1!$C$1</c:f>
              <c:strCache>
                <c:ptCount val="1"/>
                <c:pt idx="0">
                  <c:v>FLIGHT COUNT</c:v>
                </c:pt>
              </c:strCache>
            </c:strRef>
          </c:cat>
          <c:val>
            <c:numRef>
              <c:f>[q4.xlsx]Sheet1!$C$8</c:f>
              <c:numCache>
                <c:formatCode>#,##0</c:formatCode>
                <c:ptCount val="1"/>
                <c:pt idx="0">
                  <c:v>690251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1964768"/>
        <c:axId val="141965160"/>
      </c:barChart>
      <c:catAx>
        <c:axId val="1419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65160"/>
        <c:crosses val="autoZero"/>
        <c:auto val="1"/>
        <c:lblAlgn val="ctr"/>
        <c:lblOffset val="100"/>
        <c:noMultiLvlLbl val="0"/>
      </c:catAx>
      <c:valAx>
        <c:axId val="141965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419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Weekday </a:t>
            </a:r>
            <a:r>
              <a:rPr lang="en-US" dirty="0" err="1" smtClean="0"/>
              <a:t>Rountrip</a:t>
            </a:r>
            <a:r>
              <a:rPr lang="en-US" baseline="0" dirty="0" smtClean="0"/>
              <a:t> </a:t>
            </a:r>
            <a:r>
              <a:rPr lang="en-US" baseline="0" dirty="0"/>
              <a:t>Path Graph Eigenvector Centrality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[q4_why_2.xlsx]Sheet1!$A$2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[q4_why_2.xlsx]Sheet1!$B$2</c:f>
              <c:numCache>
                <c:formatCode>General</c:formatCode>
                <c:ptCount val="1"/>
                <c:pt idx="0">
                  <c:v>0.39088791172245402</c:v>
                </c:pt>
              </c:numCache>
            </c:numRef>
          </c:val>
        </c:ser>
        <c:ser>
          <c:idx val="1"/>
          <c:order val="1"/>
          <c:tx>
            <c:strRef>
              <c:f>[q4_why_2.xlsx]Sheet1!$A$3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[q4_why_2.xlsx]Sheet1!$B$3</c:f>
              <c:numCache>
                <c:formatCode>General</c:formatCode>
                <c:ptCount val="1"/>
                <c:pt idx="0">
                  <c:v>0.39060970352036101</c:v>
                </c:pt>
              </c:numCache>
            </c:numRef>
          </c:val>
        </c:ser>
        <c:ser>
          <c:idx val="2"/>
          <c:order val="2"/>
          <c:tx>
            <c:strRef>
              <c:f>[q4_why_2.xlsx]Sheet1!$A$4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[q4_why_2.xlsx]Sheet1!$B$4</c:f>
              <c:numCache>
                <c:formatCode>General</c:formatCode>
                <c:ptCount val="1"/>
                <c:pt idx="0">
                  <c:v>0.38886989262914901</c:v>
                </c:pt>
              </c:numCache>
            </c:numRef>
          </c:val>
        </c:ser>
        <c:ser>
          <c:idx val="3"/>
          <c:order val="3"/>
          <c:tx>
            <c:strRef>
              <c:f>[q4_why_2.xlsx]Sheet1!$A$5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[q4_why_2.xlsx]Sheet1!$B$5</c:f>
              <c:numCache>
                <c:formatCode>General</c:formatCode>
                <c:ptCount val="1"/>
                <c:pt idx="0">
                  <c:v>0.38695512074511501</c:v>
                </c:pt>
              </c:numCache>
            </c:numRef>
          </c:val>
        </c:ser>
        <c:ser>
          <c:idx val="4"/>
          <c:order val="4"/>
          <c:tx>
            <c:strRef>
              <c:f>[q4_why_2.xlsx]Sheet1!$A$6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[q4_why_2.xlsx]Sheet1!$B$6</c:f>
              <c:numCache>
                <c:formatCode>General</c:formatCode>
                <c:ptCount val="1"/>
                <c:pt idx="0">
                  <c:v>0.38063507860814999</c:v>
                </c:pt>
              </c:numCache>
            </c:numRef>
          </c:val>
        </c:ser>
        <c:ser>
          <c:idx val="5"/>
          <c:order val="5"/>
          <c:tx>
            <c:strRef>
              <c:f>[q4_why_2.xlsx]Sheet1!$A$7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[q4_why_2.xlsx]Sheet1!$B$7</c:f>
              <c:numCache>
                <c:formatCode>General</c:formatCode>
                <c:ptCount val="1"/>
                <c:pt idx="0">
                  <c:v>0.37336185814949702</c:v>
                </c:pt>
              </c:numCache>
            </c:numRef>
          </c:val>
        </c:ser>
        <c:ser>
          <c:idx val="6"/>
          <c:order val="6"/>
          <c:tx>
            <c:strRef>
              <c:f>[q4_why_2.xlsx]Sheet1!$A$8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[q4_why_2.xlsx]Sheet1!$B$1</c:f>
              <c:strCache>
                <c:ptCount val="1"/>
                <c:pt idx="0">
                  <c:v>RANK / Eigenvector Centrality</c:v>
                </c:pt>
              </c:strCache>
            </c:strRef>
          </c:cat>
          <c:val>
            <c:numRef>
              <c:f>[q4_why_2.xlsx]Sheet1!$B$8</c:f>
              <c:numCache>
                <c:formatCode>General</c:formatCode>
                <c:ptCount val="1"/>
                <c:pt idx="0">
                  <c:v>0.33074839520826699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965944"/>
        <c:axId val="141966336"/>
      </c:barChart>
      <c:catAx>
        <c:axId val="14196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66336"/>
        <c:crosses val="autoZero"/>
        <c:auto val="1"/>
        <c:lblAlgn val="ctr"/>
        <c:lblOffset val="100"/>
        <c:noMultiLvlLbl val="0"/>
      </c:catAx>
      <c:valAx>
        <c:axId val="14196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6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</a:t>
            </a:r>
            <a:r>
              <a:rPr lang="en-US" baseline="0"/>
              <a:t> Revenues for all US Carriers </a:t>
            </a:r>
            <a:r>
              <a:rPr lang="en-US" b="0" baseline="0"/>
              <a:t>(</a:t>
            </a:r>
            <a:r>
              <a:rPr lang="en-US" sz="1400" b="0" i="0" u="none" strike="noStrike" baseline="0">
                <a:effectLst/>
              </a:rPr>
              <a:t>In Thousands of Dollars $000</a:t>
            </a:r>
            <a:r>
              <a:rPr lang="en-US" b="0" baseline="0"/>
              <a:t>)</a:t>
            </a:r>
            <a:endParaRPr lang="en-US" b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All!$C$2:$C$76</c:f>
              <c:numCache>
                <c:formatCode>#,##0</c:formatCode>
                <c:ptCount val="15"/>
                <c:pt idx="0">
                  <c:v>98899811</c:v>
                </c:pt>
                <c:pt idx="1">
                  <c:v>86519991</c:v>
                </c:pt>
                <c:pt idx="2">
                  <c:v>79287478</c:v>
                </c:pt>
                <c:pt idx="3">
                  <c:v>88870096</c:v>
                </c:pt>
                <c:pt idx="4">
                  <c:v>100902510</c:v>
                </c:pt>
                <c:pt idx="5">
                  <c:v>111858063</c:v>
                </c:pt>
                <c:pt idx="6">
                  <c:v>120906925</c:v>
                </c:pt>
                <c:pt idx="7">
                  <c:v>124502978</c:v>
                </c:pt>
                <c:pt idx="8">
                  <c:v>129728330</c:v>
                </c:pt>
                <c:pt idx="9">
                  <c:v>109681017</c:v>
                </c:pt>
                <c:pt idx="10">
                  <c:v>119073502</c:v>
                </c:pt>
                <c:pt idx="11">
                  <c:v>132822096</c:v>
                </c:pt>
                <c:pt idx="12">
                  <c:v>135830212</c:v>
                </c:pt>
                <c:pt idx="13">
                  <c:v>139144797</c:v>
                </c:pt>
                <c:pt idx="14">
                  <c:v>145871919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All!$D$2:$D$76</c:f>
              <c:numCache>
                <c:formatCode>#,##0</c:formatCode>
                <c:ptCount val="15"/>
                <c:pt idx="0">
                  <c:v>6805287</c:v>
                </c:pt>
                <c:pt idx="1">
                  <c:v>6533737</c:v>
                </c:pt>
                <c:pt idx="2">
                  <c:v>6085118</c:v>
                </c:pt>
                <c:pt idx="3">
                  <c:v>6401207</c:v>
                </c:pt>
                <c:pt idx="4">
                  <c:v>7364215</c:v>
                </c:pt>
                <c:pt idx="5">
                  <c:v>8619055</c:v>
                </c:pt>
                <c:pt idx="6">
                  <c:v>10300881</c:v>
                </c:pt>
                <c:pt idx="7">
                  <c:v>11803838</c:v>
                </c:pt>
                <c:pt idx="8">
                  <c:v>13467805</c:v>
                </c:pt>
                <c:pt idx="9">
                  <c:v>11321114</c:v>
                </c:pt>
                <c:pt idx="10">
                  <c:v>13374293</c:v>
                </c:pt>
                <c:pt idx="11">
                  <c:v>15269628</c:v>
                </c:pt>
                <c:pt idx="12">
                  <c:v>15955317</c:v>
                </c:pt>
                <c:pt idx="13">
                  <c:v>17383000</c:v>
                </c:pt>
                <c:pt idx="14">
                  <c:v>17558552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All!$E$1</c:f>
              <c:strCache>
                <c:ptCount val="1"/>
                <c:pt idx="0">
                  <c:v>ATLANTIC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All!$E$2:$E$76</c:f>
              <c:numCache>
                <c:formatCode>#,##0</c:formatCode>
                <c:ptCount val="15"/>
                <c:pt idx="0">
                  <c:v>13019963</c:v>
                </c:pt>
                <c:pt idx="1">
                  <c:v>12084349</c:v>
                </c:pt>
                <c:pt idx="2">
                  <c:v>11074476</c:v>
                </c:pt>
                <c:pt idx="3">
                  <c:v>11727142</c:v>
                </c:pt>
                <c:pt idx="4">
                  <c:v>13634690</c:v>
                </c:pt>
                <c:pt idx="5">
                  <c:v>15564572</c:v>
                </c:pt>
                <c:pt idx="6">
                  <c:v>17752080</c:v>
                </c:pt>
                <c:pt idx="7">
                  <c:v>20712320</c:v>
                </c:pt>
                <c:pt idx="8">
                  <c:v>23454895</c:v>
                </c:pt>
                <c:pt idx="9">
                  <c:v>18881961</c:v>
                </c:pt>
                <c:pt idx="10">
                  <c:v>21972460</c:v>
                </c:pt>
                <c:pt idx="11">
                  <c:v>22998007</c:v>
                </c:pt>
                <c:pt idx="12">
                  <c:v>22677396</c:v>
                </c:pt>
                <c:pt idx="13">
                  <c:v>23453400</c:v>
                </c:pt>
                <c:pt idx="14">
                  <c:v>24347579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All!$F$1</c:f>
              <c:strCache>
                <c:ptCount val="1"/>
                <c:pt idx="0">
                  <c:v>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All!$F$2:$F$76</c:f>
              <c:numCache>
                <c:formatCode>#,##0</c:formatCode>
                <c:ptCount val="15"/>
                <c:pt idx="0">
                  <c:v>10019832</c:v>
                </c:pt>
                <c:pt idx="1">
                  <c:v>8793081</c:v>
                </c:pt>
                <c:pt idx="2">
                  <c:v>9244957</c:v>
                </c:pt>
                <c:pt idx="3">
                  <c:v>8976179</c:v>
                </c:pt>
                <c:pt idx="4">
                  <c:v>10768617</c:v>
                </c:pt>
                <c:pt idx="5">
                  <c:v>12617779</c:v>
                </c:pt>
                <c:pt idx="6">
                  <c:v>13684515</c:v>
                </c:pt>
                <c:pt idx="7">
                  <c:v>14346428</c:v>
                </c:pt>
                <c:pt idx="8">
                  <c:v>15494832</c:v>
                </c:pt>
                <c:pt idx="9">
                  <c:v>11914386</c:v>
                </c:pt>
                <c:pt idx="10">
                  <c:v>15864132</c:v>
                </c:pt>
                <c:pt idx="11">
                  <c:v>17440816</c:v>
                </c:pt>
                <c:pt idx="12">
                  <c:v>17666067</c:v>
                </c:pt>
                <c:pt idx="13">
                  <c:v>17024791</c:v>
                </c:pt>
                <c:pt idx="14">
                  <c:v>17176844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All!$G$1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All!$G$2:$G$76</c:f>
              <c:numCache>
                <c:formatCode>#,##0</c:formatCode>
                <c:ptCount val="15"/>
                <c:pt idx="0">
                  <c:v>1503327</c:v>
                </c:pt>
                <c:pt idx="1">
                  <c:v>1295812</c:v>
                </c:pt>
                <c:pt idx="2">
                  <c:v>1432599</c:v>
                </c:pt>
                <c:pt idx="3">
                  <c:v>1793391</c:v>
                </c:pt>
                <c:pt idx="4">
                  <c:v>1990252</c:v>
                </c:pt>
                <c:pt idx="5">
                  <c:v>2884934</c:v>
                </c:pt>
                <c:pt idx="6">
                  <c:v>2887401</c:v>
                </c:pt>
                <c:pt idx="7">
                  <c:v>3330852</c:v>
                </c:pt>
                <c:pt idx="8">
                  <c:v>3941471</c:v>
                </c:pt>
                <c:pt idx="9">
                  <c:v>3252719</c:v>
                </c:pt>
                <c:pt idx="10">
                  <c:v>4393008</c:v>
                </c:pt>
                <c:pt idx="11">
                  <c:v>4510153</c:v>
                </c:pt>
                <c:pt idx="12">
                  <c:v>3976258</c:v>
                </c:pt>
                <c:pt idx="13">
                  <c:v>3238896</c:v>
                </c:pt>
                <c:pt idx="14">
                  <c:v>2758993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All!$H$1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All!$A$2:$B$76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All!$H$2:$H$76</c:f>
              <c:numCache>
                <c:formatCode>#,##0</c:formatCode>
                <c:ptCount val="15"/>
                <c:pt idx="0">
                  <c:v>130248220</c:v>
                </c:pt>
                <c:pt idx="1">
                  <c:v>115226970</c:v>
                </c:pt>
                <c:pt idx="2">
                  <c:v>107124627</c:v>
                </c:pt>
                <c:pt idx="3">
                  <c:v>117768014</c:v>
                </c:pt>
                <c:pt idx="4">
                  <c:v>134660284</c:v>
                </c:pt>
                <c:pt idx="5">
                  <c:v>151544403</c:v>
                </c:pt>
                <c:pt idx="6">
                  <c:v>165531803</c:v>
                </c:pt>
                <c:pt idx="7">
                  <c:v>174696416</c:v>
                </c:pt>
                <c:pt idx="8">
                  <c:v>186087333</c:v>
                </c:pt>
                <c:pt idx="9">
                  <c:v>155051198</c:v>
                </c:pt>
                <c:pt idx="10">
                  <c:v>174677395</c:v>
                </c:pt>
                <c:pt idx="11">
                  <c:v>193040699</c:v>
                </c:pt>
                <c:pt idx="12">
                  <c:v>196105250</c:v>
                </c:pt>
                <c:pt idx="13">
                  <c:v>200244884</c:v>
                </c:pt>
                <c:pt idx="14">
                  <c:v>207713887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76792"/>
        <c:axId val="206206096"/>
      </c:lineChart>
      <c:catAx>
        <c:axId val="21147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06096"/>
        <c:crosses val="autoZero"/>
        <c:auto val="1"/>
        <c:lblAlgn val="ctr"/>
        <c:lblOffset val="100"/>
        <c:noMultiLvlLbl val="0"/>
      </c:catAx>
      <c:valAx>
        <c:axId val="20620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Flown Routes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Pt>
            <c:idx val="14"/>
            <c:marker>
              <c:symbol val="circle"/>
              <c:size val="17"/>
              <c:spPr>
                <a:solidFill>
                  <a:srgbClr val="00B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softEdge rad="0"/>
                </a:effectLst>
                <a:scene3d>
                  <a:camera prst="orthographicFront"/>
                  <a:lightRig rig="threePt" dir="t">
                    <a:rot lat="0" lon="0" rev="1200000"/>
                  </a:lightRig>
                </a:scene3d>
                <a:sp3d>
                  <a:bevelT w="196850" h="25400"/>
                </a:sp3d>
              </c:spPr>
            </c:marker>
            <c:bubble3D val="0"/>
            <c:spPr>
              <a:ln w="9525" cap="rnd">
                <a:solidFill>
                  <a:srgbClr val="F6F9FC"/>
                </a:solidFill>
                <a:prstDash val="solid"/>
                <a:round/>
              </a:ln>
              <a:effectLst>
                <a:softEdge rad="0"/>
              </a:effectLst>
            </c:spPr>
          </c:dPt>
          <c:yVal>
            <c:numRef>
              <c:f>Sheet1!$G$2:$G$4718</c:f>
              <c:numCache>
                <c:formatCode>#,##0</c:formatCode>
                <c:ptCount val="4717"/>
                <c:pt idx="0">
                  <c:v>12973</c:v>
                </c:pt>
                <c:pt idx="1">
                  <c:v>12958</c:v>
                </c:pt>
                <c:pt idx="2">
                  <c:v>12391</c:v>
                </c:pt>
                <c:pt idx="3">
                  <c:v>12344</c:v>
                </c:pt>
                <c:pt idx="4">
                  <c:v>11658</c:v>
                </c:pt>
                <c:pt idx="5">
                  <c:v>11357</c:v>
                </c:pt>
                <c:pt idx="6">
                  <c:v>9699</c:v>
                </c:pt>
                <c:pt idx="7">
                  <c:v>9634</c:v>
                </c:pt>
                <c:pt idx="8">
                  <c:v>8790</c:v>
                </c:pt>
                <c:pt idx="9">
                  <c:v>8783</c:v>
                </c:pt>
                <c:pt idx="10">
                  <c:v>8738</c:v>
                </c:pt>
                <c:pt idx="11">
                  <c:v>8708</c:v>
                </c:pt>
                <c:pt idx="12">
                  <c:v>8650</c:v>
                </c:pt>
                <c:pt idx="13">
                  <c:v>8600</c:v>
                </c:pt>
                <c:pt idx="14">
                  <c:v>8356</c:v>
                </c:pt>
                <c:pt idx="15">
                  <c:v>8304</c:v>
                </c:pt>
                <c:pt idx="16">
                  <c:v>8245</c:v>
                </c:pt>
                <c:pt idx="17">
                  <c:v>8228</c:v>
                </c:pt>
                <c:pt idx="18">
                  <c:v>8227</c:v>
                </c:pt>
                <c:pt idx="19">
                  <c:v>8224</c:v>
                </c:pt>
                <c:pt idx="20">
                  <c:v>8156</c:v>
                </c:pt>
                <c:pt idx="21">
                  <c:v>8145</c:v>
                </c:pt>
                <c:pt idx="22">
                  <c:v>8117</c:v>
                </c:pt>
                <c:pt idx="23">
                  <c:v>8038</c:v>
                </c:pt>
                <c:pt idx="24">
                  <c:v>8037</c:v>
                </c:pt>
                <c:pt idx="25">
                  <c:v>8026</c:v>
                </c:pt>
                <c:pt idx="26">
                  <c:v>7947</c:v>
                </c:pt>
                <c:pt idx="27">
                  <c:v>7907</c:v>
                </c:pt>
                <c:pt idx="28">
                  <c:v>7907</c:v>
                </c:pt>
                <c:pt idx="29">
                  <c:v>7855</c:v>
                </c:pt>
                <c:pt idx="30">
                  <c:v>7775</c:v>
                </c:pt>
                <c:pt idx="31">
                  <c:v>7749</c:v>
                </c:pt>
                <c:pt idx="32">
                  <c:v>7740</c:v>
                </c:pt>
                <c:pt idx="33">
                  <c:v>7734</c:v>
                </c:pt>
                <c:pt idx="34">
                  <c:v>7730</c:v>
                </c:pt>
                <c:pt idx="35">
                  <c:v>7677</c:v>
                </c:pt>
                <c:pt idx="36">
                  <c:v>7652</c:v>
                </c:pt>
                <c:pt idx="37">
                  <c:v>7634</c:v>
                </c:pt>
                <c:pt idx="38">
                  <c:v>7556</c:v>
                </c:pt>
                <c:pt idx="39">
                  <c:v>7433</c:v>
                </c:pt>
                <c:pt idx="40">
                  <c:v>7430</c:v>
                </c:pt>
                <c:pt idx="41">
                  <c:v>7421</c:v>
                </c:pt>
                <c:pt idx="42">
                  <c:v>7343</c:v>
                </c:pt>
                <c:pt idx="43">
                  <c:v>7289</c:v>
                </c:pt>
                <c:pt idx="44">
                  <c:v>7277</c:v>
                </c:pt>
                <c:pt idx="45">
                  <c:v>7268</c:v>
                </c:pt>
                <c:pt idx="46">
                  <c:v>7265</c:v>
                </c:pt>
                <c:pt idx="47">
                  <c:v>7230</c:v>
                </c:pt>
                <c:pt idx="48">
                  <c:v>7122</c:v>
                </c:pt>
                <c:pt idx="49">
                  <c:v>7033</c:v>
                </c:pt>
                <c:pt idx="50">
                  <c:v>7030</c:v>
                </c:pt>
                <c:pt idx="51">
                  <c:v>7021</c:v>
                </c:pt>
                <c:pt idx="52">
                  <c:v>7021</c:v>
                </c:pt>
                <c:pt idx="53">
                  <c:v>7013</c:v>
                </c:pt>
                <c:pt idx="54">
                  <c:v>6862</c:v>
                </c:pt>
                <c:pt idx="55">
                  <c:v>6816</c:v>
                </c:pt>
                <c:pt idx="56">
                  <c:v>6799</c:v>
                </c:pt>
                <c:pt idx="57">
                  <c:v>6750</c:v>
                </c:pt>
                <c:pt idx="58">
                  <c:v>6739</c:v>
                </c:pt>
                <c:pt idx="59">
                  <c:v>6737</c:v>
                </c:pt>
                <c:pt idx="60">
                  <c:v>6586</c:v>
                </c:pt>
                <c:pt idx="61">
                  <c:v>6583</c:v>
                </c:pt>
                <c:pt idx="62">
                  <c:v>6525</c:v>
                </c:pt>
                <c:pt idx="63">
                  <c:v>6515</c:v>
                </c:pt>
                <c:pt idx="64">
                  <c:v>6499</c:v>
                </c:pt>
                <c:pt idx="65">
                  <c:v>6493</c:v>
                </c:pt>
                <c:pt idx="66">
                  <c:v>6487</c:v>
                </c:pt>
                <c:pt idx="67">
                  <c:v>6473</c:v>
                </c:pt>
                <c:pt idx="68">
                  <c:v>6470</c:v>
                </c:pt>
                <c:pt idx="69">
                  <c:v>6455</c:v>
                </c:pt>
                <c:pt idx="70">
                  <c:v>6373</c:v>
                </c:pt>
                <c:pt idx="71">
                  <c:v>6367</c:v>
                </c:pt>
                <c:pt idx="72">
                  <c:v>6296</c:v>
                </c:pt>
                <c:pt idx="73">
                  <c:v>6295</c:v>
                </c:pt>
                <c:pt idx="74">
                  <c:v>6288</c:v>
                </c:pt>
                <c:pt idx="75">
                  <c:v>6278</c:v>
                </c:pt>
                <c:pt idx="76">
                  <c:v>6228</c:v>
                </c:pt>
                <c:pt idx="77">
                  <c:v>6221</c:v>
                </c:pt>
                <c:pt idx="78">
                  <c:v>6178</c:v>
                </c:pt>
                <c:pt idx="79">
                  <c:v>6169</c:v>
                </c:pt>
                <c:pt idx="80">
                  <c:v>6156</c:v>
                </c:pt>
                <c:pt idx="81">
                  <c:v>6138</c:v>
                </c:pt>
                <c:pt idx="82">
                  <c:v>6133</c:v>
                </c:pt>
                <c:pt idx="83">
                  <c:v>6132</c:v>
                </c:pt>
                <c:pt idx="84">
                  <c:v>6127</c:v>
                </c:pt>
                <c:pt idx="85">
                  <c:v>6014</c:v>
                </c:pt>
                <c:pt idx="86">
                  <c:v>6011</c:v>
                </c:pt>
                <c:pt idx="87">
                  <c:v>6008</c:v>
                </c:pt>
                <c:pt idx="88">
                  <c:v>5991</c:v>
                </c:pt>
                <c:pt idx="89">
                  <c:v>5892</c:v>
                </c:pt>
                <c:pt idx="90">
                  <c:v>5841</c:v>
                </c:pt>
                <c:pt idx="91">
                  <c:v>5833</c:v>
                </c:pt>
                <c:pt idx="92">
                  <c:v>5726</c:v>
                </c:pt>
                <c:pt idx="93">
                  <c:v>5712</c:v>
                </c:pt>
                <c:pt idx="94">
                  <c:v>5677</c:v>
                </c:pt>
                <c:pt idx="95">
                  <c:v>5669</c:v>
                </c:pt>
                <c:pt idx="96">
                  <c:v>5640</c:v>
                </c:pt>
                <c:pt idx="97">
                  <c:v>5639</c:v>
                </c:pt>
                <c:pt idx="98">
                  <c:v>5638</c:v>
                </c:pt>
                <c:pt idx="99">
                  <c:v>5637</c:v>
                </c:pt>
                <c:pt idx="100">
                  <c:v>5635</c:v>
                </c:pt>
                <c:pt idx="101">
                  <c:v>5581</c:v>
                </c:pt>
                <c:pt idx="102">
                  <c:v>5569</c:v>
                </c:pt>
                <c:pt idx="103">
                  <c:v>5522</c:v>
                </c:pt>
                <c:pt idx="104">
                  <c:v>5408</c:v>
                </c:pt>
                <c:pt idx="105">
                  <c:v>5386</c:v>
                </c:pt>
                <c:pt idx="106">
                  <c:v>5386</c:v>
                </c:pt>
                <c:pt idx="107">
                  <c:v>5379</c:v>
                </c:pt>
                <c:pt idx="108">
                  <c:v>5350</c:v>
                </c:pt>
                <c:pt idx="109">
                  <c:v>5338</c:v>
                </c:pt>
                <c:pt idx="110">
                  <c:v>5328</c:v>
                </c:pt>
                <c:pt idx="111">
                  <c:v>5315</c:v>
                </c:pt>
                <c:pt idx="112">
                  <c:v>5305</c:v>
                </c:pt>
                <c:pt idx="113">
                  <c:v>5294</c:v>
                </c:pt>
                <c:pt idx="114">
                  <c:v>5283</c:v>
                </c:pt>
                <c:pt idx="115">
                  <c:v>5260</c:v>
                </c:pt>
                <c:pt idx="116">
                  <c:v>5213</c:v>
                </c:pt>
                <c:pt idx="117">
                  <c:v>5155</c:v>
                </c:pt>
                <c:pt idx="118">
                  <c:v>5147</c:v>
                </c:pt>
                <c:pt idx="119">
                  <c:v>5143</c:v>
                </c:pt>
                <c:pt idx="120">
                  <c:v>5138</c:v>
                </c:pt>
                <c:pt idx="121">
                  <c:v>5134</c:v>
                </c:pt>
                <c:pt idx="122">
                  <c:v>5121</c:v>
                </c:pt>
                <c:pt idx="123">
                  <c:v>5102</c:v>
                </c:pt>
                <c:pt idx="124">
                  <c:v>5101</c:v>
                </c:pt>
                <c:pt idx="125">
                  <c:v>5100</c:v>
                </c:pt>
                <c:pt idx="126">
                  <c:v>5090</c:v>
                </c:pt>
                <c:pt idx="127">
                  <c:v>5089</c:v>
                </c:pt>
                <c:pt idx="128">
                  <c:v>5073</c:v>
                </c:pt>
                <c:pt idx="129">
                  <c:v>5071</c:v>
                </c:pt>
                <c:pt idx="130">
                  <c:v>5065</c:v>
                </c:pt>
                <c:pt idx="131">
                  <c:v>5052</c:v>
                </c:pt>
                <c:pt idx="132">
                  <c:v>5039</c:v>
                </c:pt>
                <c:pt idx="133">
                  <c:v>5039</c:v>
                </c:pt>
                <c:pt idx="134">
                  <c:v>5029</c:v>
                </c:pt>
                <c:pt idx="135">
                  <c:v>5026</c:v>
                </c:pt>
                <c:pt idx="136">
                  <c:v>5018</c:v>
                </c:pt>
                <c:pt idx="137">
                  <c:v>5015</c:v>
                </c:pt>
                <c:pt idx="138">
                  <c:v>5014</c:v>
                </c:pt>
                <c:pt idx="139">
                  <c:v>5007</c:v>
                </c:pt>
                <c:pt idx="140">
                  <c:v>5006</c:v>
                </c:pt>
                <c:pt idx="141">
                  <c:v>5004</c:v>
                </c:pt>
                <c:pt idx="142">
                  <c:v>4988</c:v>
                </c:pt>
                <c:pt idx="143">
                  <c:v>4981</c:v>
                </c:pt>
                <c:pt idx="144">
                  <c:v>4977</c:v>
                </c:pt>
                <c:pt idx="145">
                  <c:v>4966</c:v>
                </c:pt>
                <c:pt idx="146">
                  <c:v>4965</c:v>
                </c:pt>
                <c:pt idx="147">
                  <c:v>4961</c:v>
                </c:pt>
                <c:pt idx="148">
                  <c:v>4960</c:v>
                </c:pt>
                <c:pt idx="149">
                  <c:v>4958</c:v>
                </c:pt>
                <c:pt idx="150">
                  <c:v>4952</c:v>
                </c:pt>
                <c:pt idx="151">
                  <c:v>4947</c:v>
                </c:pt>
                <c:pt idx="152">
                  <c:v>4933</c:v>
                </c:pt>
                <c:pt idx="153">
                  <c:v>4922</c:v>
                </c:pt>
                <c:pt idx="154">
                  <c:v>4921</c:v>
                </c:pt>
                <c:pt idx="155">
                  <c:v>4920</c:v>
                </c:pt>
                <c:pt idx="156">
                  <c:v>4919</c:v>
                </c:pt>
                <c:pt idx="157">
                  <c:v>4919</c:v>
                </c:pt>
                <c:pt idx="158">
                  <c:v>4915</c:v>
                </c:pt>
                <c:pt idx="159">
                  <c:v>4914</c:v>
                </c:pt>
                <c:pt idx="160">
                  <c:v>4910</c:v>
                </c:pt>
                <c:pt idx="161">
                  <c:v>4907</c:v>
                </c:pt>
                <c:pt idx="162">
                  <c:v>4896</c:v>
                </c:pt>
                <c:pt idx="163">
                  <c:v>4889</c:v>
                </c:pt>
                <c:pt idx="164">
                  <c:v>4888</c:v>
                </c:pt>
                <c:pt idx="165">
                  <c:v>4869</c:v>
                </c:pt>
                <c:pt idx="166">
                  <c:v>4863</c:v>
                </c:pt>
                <c:pt idx="167">
                  <c:v>4860</c:v>
                </c:pt>
                <c:pt idx="168">
                  <c:v>4854</c:v>
                </c:pt>
                <c:pt idx="169">
                  <c:v>4837</c:v>
                </c:pt>
                <c:pt idx="170">
                  <c:v>4829</c:v>
                </c:pt>
                <c:pt idx="171">
                  <c:v>4825</c:v>
                </c:pt>
                <c:pt idx="172">
                  <c:v>4810</c:v>
                </c:pt>
                <c:pt idx="173">
                  <c:v>4787</c:v>
                </c:pt>
                <c:pt idx="174">
                  <c:v>4732</c:v>
                </c:pt>
                <c:pt idx="175">
                  <c:v>4710</c:v>
                </c:pt>
                <c:pt idx="176">
                  <c:v>4675</c:v>
                </c:pt>
                <c:pt idx="177">
                  <c:v>4654</c:v>
                </c:pt>
                <c:pt idx="178">
                  <c:v>4641</c:v>
                </c:pt>
                <c:pt idx="179">
                  <c:v>4625</c:v>
                </c:pt>
                <c:pt idx="180">
                  <c:v>4587</c:v>
                </c:pt>
                <c:pt idx="181">
                  <c:v>4563</c:v>
                </c:pt>
                <c:pt idx="182">
                  <c:v>4560</c:v>
                </c:pt>
                <c:pt idx="183">
                  <c:v>4555</c:v>
                </c:pt>
                <c:pt idx="184">
                  <c:v>4554</c:v>
                </c:pt>
                <c:pt idx="185">
                  <c:v>4553</c:v>
                </c:pt>
                <c:pt idx="186">
                  <c:v>4549</c:v>
                </c:pt>
                <c:pt idx="187">
                  <c:v>4534</c:v>
                </c:pt>
                <c:pt idx="188">
                  <c:v>4522</c:v>
                </c:pt>
                <c:pt idx="189">
                  <c:v>4517</c:v>
                </c:pt>
                <c:pt idx="190">
                  <c:v>4495</c:v>
                </c:pt>
                <c:pt idx="191">
                  <c:v>4475</c:v>
                </c:pt>
                <c:pt idx="192">
                  <c:v>4461</c:v>
                </c:pt>
                <c:pt idx="193">
                  <c:v>4452</c:v>
                </c:pt>
                <c:pt idx="194">
                  <c:v>4450</c:v>
                </c:pt>
                <c:pt idx="195">
                  <c:v>4447</c:v>
                </c:pt>
                <c:pt idx="196">
                  <c:v>4406</c:v>
                </c:pt>
                <c:pt idx="197">
                  <c:v>4402</c:v>
                </c:pt>
                <c:pt idx="198">
                  <c:v>4395</c:v>
                </c:pt>
                <c:pt idx="199">
                  <c:v>4369</c:v>
                </c:pt>
                <c:pt idx="200">
                  <c:v>4365</c:v>
                </c:pt>
                <c:pt idx="201">
                  <c:v>4359</c:v>
                </c:pt>
                <c:pt idx="202">
                  <c:v>4345</c:v>
                </c:pt>
                <c:pt idx="203">
                  <c:v>4338</c:v>
                </c:pt>
                <c:pt idx="204">
                  <c:v>4334</c:v>
                </c:pt>
                <c:pt idx="205">
                  <c:v>4327</c:v>
                </c:pt>
                <c:pt idx="206">
                  <c:v>4266</c:v>
                </c:pt>
                <c:pt idx="207">
                  <c:v>4264</c:v>
                </c:pt>
                <c:pt idx="208">
                  <c:v>4249</c:v>
                </c:pt>
                <c:pt idx="209">
                  <c:v>4219</c:v>
                </c:pt>
                <c:pt idx="210">
                  <c:v>4217</c:v>
                </c:pt>
                <c:pt idx="211">
                  <c:v>4214</c:v>
                </c:pt>
                <c:pt idx="212">
                  <c:v>4209</c:v>
                </c:pt>
                <c:pt idx="213">
                  <c:v>4203</c:v>
                </c:pt>
                <c:pt idx="214">
                  <c:v>4195</c:v>
                </c:pt>
                <c:pt idx="215">
                  <c:v>4188</c:v>
                </c:pt>
                <c:pt idx="216">
                  <c:v>4181</c:v>
                </c:pt>
                <c:pt idx="217">
                  <c:v>4178</c:v>
                </c:pt>
                <c:pt idx="218">
                  <c:v>4163</c:v>
                </c:pt>
                <c:pt idx="219">
                  <c:v>4154</c:v>
                </c:pt>
                <c:pt idx="220">
                  <c:v>4148</c:v>
                </c:pt>
                <c:pt idx="221">
                  <c:v>4137</c:v>
                </c:pt>
                <c:pt idx="222">
                  <c:v>4091</c:v>
                </c:pt>
                <c:pt idx="223">
                  <c:v>4090</c:v>
                </c:pt>
                <c:pt idx="224">
                  <c:v>4086</c:v>
                </c:pt>
                <c:pt idx="225">
                  <c:v>4086</c:v>
                </c:pt>
                <c:pt idx="226">
                  <c:v>4060</c:v>
                </c:pt>
                <c:pt idx="227">
                  <c:v>4053</c:v>
                </c:pt>
                <c:pt idx="228">
                  <c:v>4053</c:v>
                </c:pt>
                <c:pt idx="229">
                  <c:v>4048</c:v>
                </c:pt>
                <c:pt idx="230">
                  <c:v>4044</c:v>
                </c:pt>
                <c:pt idx="231">
                  <c:v>4041</c:v>
                </c:pt>
                <c:pt idx="232">
                  <c:v>4036</c:v>
                </c:pt>
                <c:pt idx="233">
                  <c:v>4034</c:v>
                </c:pt>
                <c:pt idx="234">
                  <c:v>4032</c:v>
                </c:pt>
                <c:pt idx="235">
                  <c:v>4032</c:v>
                </c:pt>
                <c:pt idx="236">
                  <c:v>4026</c:v>
                </c:pt>
                <c:pt idx="237">
                  <c:v>4024</c:v>
                </c:pt>
                <c:pt idx="238">
                  <c:v>4010</c:v>
                </c:pt>
                <c:pt idx="239">
                  <c:v>3979</c:v>
                </c:pt>
                <c:pt idx="240">
                  <c:v>3960</c:v>
                </c:pt>
                <c:pt idx="241">
                  <c:v>3959</c:v>
                </c:pt>
                <c:pt idx="242">
                  <c:v>3955</c:v>
                </c:pt>
                <c:pt idx="243">
                  <c:v>3954</c:v>
                </c:pt>
                <c:pt idx="244">
                  <c:v>3948</c:v>
                </c:pt>
                <c:pt idx="245">
                  <c:v>3944</c:v>
                </c:pt>
                <c:pt idx="246">
                  <c:v>3943</c:v>
                </c:pt>
                <c:pt idx="247">
                  <c:v>3942</c:v>
                </c:pt>
                <c:pt idx="248">
                  <c:v>3939</c:v>
                </c:pt>
                <c:pt idx="249">
                  <c:v>3937</c:v>
                </c:pt>
                <c:pt idx="250">
                  <c:v>3931</c:v>
                </c:pt>
                <c:pt idx="251">
                  <c:v>3930</c:v>
                </c:pt>
                <c:pt idx="252">
                  <c:v>3925</c:v>
                </c:pt>
                <c:pt idx="253">
                  <c:v>3918</c:v>
                </c:pt>
                <c:pt idx="254">
                  <c:v>3914</c:v>
                </c:pt>
                <c:pt idx="255">
                  <c:v>3913</c:v>
                </c:pt>
                <c:pt idx="256">
                  <c:v>3911</c:v>
                </c:pt>
                <c:pt idx="257">
                  <c:v>3901</c:v>
                </c:pt>
                <c:pt idx="258">
                  <c:v>3872</c:v>
                </c:pt>
                <c:pt idx="259">
                  <c:v>3859</c:v>
                </c:pt>
                <c:pt idx="260">
                  <c:v>3858</c:v>
                </c:pt>
                <c:pt idx="261">
                  <c:v>3858</c:v>
                </c:pt>
                <c:pt idx="262">
                  <c:v>3857</c:v>
                </c:pt>
                <c:pt idx="263">
                  <c:v>3856</c:v>
                </c:pt>
                <c:pt idx="264">
                  <c:v>3853</c:v>
                </c:pt>
                <c:pt idx="265">
                  <c:v>3853</c:v>
                </c:pt>
                <c:pt idx="266">
                  <c:v>3844</c:v>
                </c:pt>
                <c:pt idx="267">
                  <c:v>3832</c:v>
                </c:pt>
                <c:pt idx="268">
                  <c:v>3823</c:v>
                </c:pt>
                <c:pt idx="269">
                  <c:v>3822</c:v>
                </c:pt>
                <c:pt idx="270">
                  <c:v>3821</c:v>
                </c:pt>
                <c:pt idx="271">
                  <c:v>3806</c:v>
                </c:pt>
                <c:pt idx="272">
                  <c:v>3803</c:v>
                </c:pt>
                <c:pt idx="273">
                  <c:v>3800</c:v>
                </c:pt>
                <c:pt idx="274">
                  <c:v>3796</c:v>
                </c:pt>
                <c:pt idx="275">
                  <c:v>3785</c:v>
                </c:pt>
                <c:pt idx="276">
                  <c:v>3782</c:v>
                </c:pt>
                <c:pt idx="277">
                  <c:v>3774</c:v>
                </c:pt>
                <c:pt idx="278">
                  <c:v>3753</c:v>
                </c:pt>
                <c:pt idx="279">
                  <c:v>3747</c:v>
                </c:pt>
                <c:pt idx="280">
                  <c:v>3746</c:v>
                </c:pt>
                <c:pt idx="281">
                  <c:v>3737</c:v>
                </c:pt>
                <c:pt idx="282">
                  <c:v>3737</c:v>
                </c:pt>
                <c:pt idx="283">
                  <c:v>3733</c:v>
                </c:pt>
                <c:pt idx="284">
                  <c:v>3731</c:v>
                </c:pt>
                <c:pt idx="285">
                  <c:v>3726</c:v>
                </c:pt>
                <c:pt idx="286">
                  <c:v>3720</c:v>
                </c:pt>
                <c:pt idx="287">
                  <c:v>3704</c:v>
                </c:pt>
                <c:pt idx="288">
                  <c:v>3675</c:v>
                </c:pt>
                <c:pt idx="289">
                  <c:v>3665</c:v>
                </c:pt>
                <c:pt idx="290">
                  <c:v>3657</c:v>
                </c:pt>
                <c:pt idx="291">
                  <c:v>3655</c:v>
                </c:pt>
                <c:pt idx="292">
                  <c:v>3650</c:v>
                </c:pt>
                <c:pt idx="293">
                  <c:v>3640</c:v>
                </c:pt>
                <c:pt idx="294">
                  <c:v>3638</c:v>
                </c:pt>
                <c:pt idx="295">
                  <c:v>3634</c:v>
                </c:pt>
                <c:pt idx="296">
                  <c:v>3620</c:v>
                </c:pt>
                <c:pt idx="297">
                  <c:v>3615</c:v>
                </c:pt>
                <c:pt idx="298">
                  <c:v>3614</c:v>
                </c:pt>
                <c:pt idx="299">
                  <c:v>3607</c:v>
                </c:pt>
                <c:pt idx="300">
                  <c:v>3597</c:v>
                </c:pt>
                <c:pt idx="301">
                  <c:v>3591</c:v>
                </c:pt>
                <c:pt idx="302">
                  <c:v>3586</c:v>
                </c:pt>
                <c:pt idx="303">
                  <c:v>3584</c:v>
                </c:pt>
                <c:pt idx="304">
                  <c:v>3567</c:v>
                </c:pt>
                <c:pt idx="305">
                  <c:v>3562</c:v>
                </c:pt>
                <c:pt idx="306">
                  <c:v>3546</c:v>
                </c:pt>
                <c:pt idx="307">
                  <c:v>3536</c:v>
                </c:pt>
                <c:pt idx="308">
                  <c:v>3513</c:v>
                </c:pt>
                <c:pt idx="309">
                  <c:v>3511</c:v>
                </c:pt>
                <c:pt idx="310">
                  <c:v>3506</c:v>
                </c:pt>
                <c:pt idx="311">
                  <c:v>3504</c:v>
                </c:pt>
                <c:pt idx="312">
                  <c:v>3503</c:v>
                </c:pt>
                <c:pt idx="313">
                  <c:v>3501</c:v>
                </c:pt>
                <c:pt idx="314">
                  <c:v>3497</c:v>
                </c:pt>
                <c:pt idx="315">
                  <c:v>3495</c:v>
                </c:pt>
                <c:pt idx="316">
                  <c:v>3492</c:v>
                </c:pt>
                <c:pt idx="317">
                  <c:v>3491</c:v>
                </c:pt>
                <c:pt idx="318">
                  <c:v>3490</c:v>
                </c:pt>
                <c:pt idx="319">
                  <c:v>3489</c:v>
                </c:pt>
                <c:pt idx="320">
                  <c:v>3488</c:v>
                </c:pt>
                <c:pt idx="321">
                  <c:v>3488</c:v>
                </c:pt>
                <c:pt idx="322">
                  <c:v>3485</c:v>
                </c:pt>
                <c:pt idx="323">
                  <c:v>3485</c:v>
                </c:pt>
                <c:pt idx="324">
                  <c:v>3474</c:v>
                </c:pt>
                <c:pt idx="325">
                  <c:v>3473</c:v>
                </c:pt>
                <c:pt idx="326">
                  <c:v>3445</c:v>
                </c:pt>
                <c:pt idx="327">
                  <c:v>3440</c:v>
                </c:pt>
                <c:pt idx="328">
                  <c:v>3437</c:v>
                </c:pt>
                <c:pt idx="329">
                  <c:v>3434</c:v>
                </c:pt>
                <c:pt idx="330">
                  <c:v>3410</c:v>
                </c:pt>
                <c:pt idx="331">
                  <c:v>3408</c:v>
                </c:pt>
                <c:pt idx="332">
                  <c:v>3398</c:v>
                </c:pt>
                <c:pt idx="333">
                  <c:v>3397</c:v>
                </c:pt>
                <c:pt idx="334">
                  <c:v>3392</c:v>
                </c:pt>
                <c:pt idx="335">
                  <c:v>3392</c:v>
                </c:pt>
                <c:pt idx="336">
                  <c:v>3391</c:v>
                </c:pt>
                <c:pt idx="337">
                  <c:v>3389</c:v>
                </c:pt>
                <c:pt idx="338">
                  <c:v>3389</c:v>
                </c:pt>
                <c:pt idx="339">
                  <c:v>3388</c:v>
                </c:pt>
                <c:pt idx="340">
                  <c:v>3386</c:v>
                </c:pt>
                <c:pt idx="341">
                  <c:v>3378</c:v>
                </c:pt>
                <c:pt idx="342">
                  <c:v>3377</c:v>
                </c:pt>
                <c:pt idx="343">
                  <c:v>3373</c:v>
                </c:pt>
                <c:pt idx="344">
                  <c:v>3372</c:v>
                </c:pt>
                <c:pt idx="345">
                  <c:v>3372</c:v>
                </c:pt>
                <c:pt idx="346">
                  <c:v>3368</c:v>
                </c:pt>
                <c:pt idx="347">
                  <c:v>3366</c:v>
                </c:pt>
                <c:pt idx="348">
                  <c:v>3366</c:v>
                </c:pt>
                <c:pt idx="349">
                  <c:v>3359</c:v>
                </c:pt>
                <c:pt idx="350">
                  <c:v>3352</c:v>
                </c:pt>
                <c:pt idx="351">
                  <c:v>3339</c:v>
                </c:pt>
                <c:pt idx="352">
                  <c:v>3322</c:v>
                </c:pt>
                <c:pt idx="353">
                  <c:v>3314</c:v>
                </c:pt>
                <c:pt idx="354">
                  <c:v>3314</c:v>
                </c:pt>
                <c:pt idx="355">
                  <c:v>3313</c:v>
                </c:pt>
                <c:pt idx="356">
                  <c:v>3310</c:v>
                </c:pt>
                <c:pt idx="357">
                  <c:v>3304</c:v>
                </c:pt>
                <c:pt idx="358">
                  <c:v>3299</c:v>
                </c:pt>
                <c:pt idx="359">
                  <c:v>3292</c:v>
                </c:pt>
                <c:pt idx="360">
                  <c:v>3291</c:v>
                </c:pt>
                <c:pt idx="361">
                  <c:v>3290</c:v>
                </c:pt>
                <c:pt idx="362">
                  <c:v>3290</c:v>
                </c:pt>
                <c:pt idx="363">
                  <c:v>3287</c:v>
                </c:pt>
                <c:pt idx="364">
                  <c:v>3278</c:v>
                </c:pt>
                <c:pt idx="365">
                  <c:v>3272</c:v>
                </c:pt>
                <c:pt idx="366">
                  <c:v>3268</c:v>
                </c:pt>
                <c:pt idx="367">
                  <c:v>3258</c:v>
                </c:pt>
                <c:pt idx="368">
                  <c:v>3252</c:v>
                </c:pt>
                <c:pt idx="369">
                  <c:v>3247</c:v>
                </c:pt>
                <c:pt idx="370">
                  <c:v>3240</c:v>
                </c:pt>
                <c:pt idx="371">
                  <c:v>3239</c:v>
                </c:pt>
                <c:pt idx="372">
                  <c:v>3236</c:v>
                </c:pt>
                <c:pt idx="373">
                  <c:v>3235</c:v>
                </c:pt>
                <c:pt idx="374">
                  <c:v>3235</c:v>
                </c:pt>
                <c:pt idx="375">
                  <c:v>3233</c:v>
                </c:pt>
                <c:pt idx="376">
                  <c:v>3219</c:v>
                </c:pt>
                <c:pt idx="377">
                  <c:v>3211</c:v>
                </c:pt>
                <c:pt idx="378">
                  <c:v>3200</c:v>
                </c:pt>
                <c:pt idx="379">
                  <c:v>3186</c:v>
                </c:pt>
                <c:pt idx="380">
                  <c:v>3173</c:v>
                </c:pt>
                <c:pt idx="381">
                  <c:v>3169</c:v>
                </c:pt>
                <c:pt idx="382">
                  <c:v>3165</c:v>
                </c:pt>
                <c:pt idx="383">
                  <c:v>3164</c:v>
                </c:pt>
                <c:pt idx="384">
                  <c:v>3157</c:v>
                </c:pt>
                <c:pt idx="385">
                  <c:v>3153</c:v>
                </c:pt>
                <c:pt idx="386">
                  <c:v>3151</c:v>
                </c:pt>
                <c:pt idx="387">
                  <c:v>3148</c:v>
                </c:pt>
                <c:pt idx="388">
                  <c:v>3143</c:v>
                </c:pt>
                <c:pt idx="389">
                  <c:v>3140</c:v>
                </c:pt>
                <c:pt idx="390">
                  <c:v>3132</c:v>
                </c:pt>
                <c:pt idx="391">
                  <c:v>3129</c:v>
                </c:pt>
                <c:pt idx="392">
                  <c:v>3123</c:v>
                </c:pt>
                <c:pt idx="393">
                  <c:v>3121</c:v>
                </c:pt>
                <c:pt idx="394">
                  <c:v>3116</c:v>
                </c:pt>
                <c:pt idx="395">
                  <c:v>3113</c:v>
                </c:pt>
                <c:pt idx="396">
                  <c:v>3110</c:v>
                </c:pt>
                <c:pt idx="397">
                  <c:v>3104</c:v>
                </c:pt>
                <c:pt idx="398">
                  <c:v>3096</c:v>
                </c:pt>
                <c:pt idx="399">
                  <c:v>3096</c:v>
                </c:pt>
                <c:pt idx="400">
                  <c:v>3088</c:v>
                </c:pt>
                <c:pt idx="401">
                  <c:v>3084</c:v>
                </c:pt>
                <c:pt idx="402">
                  <c:v>3080</c:v>
                </c:pt>
                <c:pt idx="403">
                  <c:v>3073</c:v>
                </c:pt>
                <c:pt idx="404">
                  <c:v>3069</c:v>
                </c:pt>
                <c:pt idx="405">
                  <c:v>3064</c:v>
                </c:pt>
                <c:pt idx="406">
                  <c:v>3052</c:v>
                </c:pt>
                <c:pt idx="407">
                  <c:v>3045</c:v>
                </c:pt>
                <c:pt idx="408">
                  <c:v>3041</c:v>
                </c:pt>
                <c:pt idx="409">
                  <c:v>3035</c:v>
                </c:pt>
                <c:pt idx="410">
                  <c:v>3034</c:v>
                </c:pt>
                <c:pt idx="411">
                  <c:v>3025</c:v>
                </c:pt>
                <c:pt idx="412">
                  <c:v>3020</c:v>
                </c:pt>
                <c:pt idx="413">
                  <c:v>3016</c:v>
                </c:pt>
                <c:pt idx="414">
                  <c:v>3008</c:v>
                </c:pt>
                <c:pt idx="415">
                  <c:v>3005</c:v>
                </c:pt>
                <c:pt idx="416">
                  <c:v>3004</c:v>
                </c:pt>
                <c:pt idx="417">
                  <c:v>3000</c:v>
                </c:pt>
                <c:pt idx="418">
                  <c:v>2998</c:v>
                </c:pt>
                <c:pt idx="419">
                  <c:v>2993</c:v>
                </c:pt>
                <c:pt idx="420">
                  <c:v>2984</c:v>
                </c:pt>
                <c:pt idx="421">
                  <c:v>2983</c:v>
                </c:pt>
                <c:pt idx="422">
                  <c:v>2981</c:v>
                </c:pt>
                <c:pt idx="423">
                  <c:v>2979</c:v>
                </c:pt>
                <c:pt idx="424">
                  <c:v>2978</c:v>
                </c:pt>
                <c:pt idx="425">
                  <c:v>2972</c:v>
                </c:pt>
                <c:pt idx="426">
                  <c:v>2968</c:v>
                </c:pt>
                <c:pt idx="427">
                  <c:v>2968</c:v>
                </c:pt>
                <c:pt idx="428">
                  <c:v>2968</c:v>
                </c:pt>
                <c:pt idx="429">
                  <c:v>2968</c:v>
                </c:pt>
                <c:pt idx="430">
                  <c:v>2953</c:v>
                </c:pt>
                <c:pt idx="431">
                  <c:v>2949</c:v>
                </c:pt>
                <c:pt idx="432">
                  <c:v>2949</c:v>
                </c:pt>
                <c:pt idx="433">
                  <c:v>2945</c:v>
                </c:pt>
                <c:pt idx="434">
                  <c:v>2944</c:v>
                </c:pt>
                <c:pt idx="435">
                  <c:v>2943</c:v>
                </c:pt>
                <c:pt idx="436">
                  <c:v>2937</c:v>
                </c:pt>
                <c:pt idx="437">
                  <c:v>2935</c:v>
                </c:pt>
                <c:pt idx="438">
                  <c:v>2935</c:v>
                </c:pt>
                <c:pt idx="439">
                  <c:v>2929</c:v>
                </c:pt>
                <c:pt idx="440">
                  <c:v>2928</c:v>
                </c:pt>
                <c:pt idx="441">
                  <c:v>2927</c:v>
                </c:pt>
                <c:pt idx="442">
                  <c:v>2923</c:v>
                </c:pt>
                <c:pt idx="443">
                  <c:v>2920</c:v>
                </c:pt>
                <c:pt idx="444">
                  <c:v>2915</c:v>
                </c:pt>
                <c:pt idx="445">
                  <c:v>2915</c:v>
                </c:pt>
                <c:pt idx="446">
                  <c:v>2914</c:v>
                </c:pt>
                <c:pt idx="447">
                  <c:v>2910</c:v>
                </c:pt>
                <c:pt idx="448">
                  <c:v>2909</c:v>
                </c:pt>
                <c:pt idx="449">
                  <c:v>2904</c:v>
                </c:pt>
                <c:pt idx="450">
                  <c:v>2903</c:v>
                </c:pt>
                <c:pt idx="451">
                  <c:v>2897</c:v>
                </c:pt>
                <c:pt idx="452">
                  <c:v>2895</c:v>
                </c:pt>
                <c:pt idx="453">
                  <c:v>2894</c:v>
                </c:pt>
                <c:pt idx="454">
                  <c:v>2890</c:v>
                </c:pt>
                <c:pt idx="455">
                  <c:v>2889</c:v>
                </c:pt>
                <c:pt idx="456">
                  <c:v>2886</c:v>
                </c:pt>
                <c:pt idx="457">
                  <c:v>2886</c:v>
                </c:pt>
                <c:pt idx="458">
                  <c:v>2885</c:v>
                </c:pt>
                <c:pt idx="459">
                  <c:v>2883</c:v>
                </c:pt>
                <c:pt idx="460">
                  <c:v>2882</c:v>
                </c:pt>
                <c:pt idx="461">
                  <c:v>2882</c:v>
                </c:pt>
                <c:pt idx="462">
                  <c:v>2878</c:v>
                </c:pt>
                <c:pt idx="463">
                  <c:v>2876</c:v>
                </c:pt>
                <c:pt idx="464">
                  <c:v>2876</c:v>
                </c:pt>
                <c:pt idx="465">
                  <c:v>2868</c:v>
                </c:pt>
                <c:pt idx="466">
                  <c:v>2863</c:v>
                </c:pt>
                <c:pt idx="467">
                  <c:v>2859</c:v>
                </c:pt>
                <c:pt idx="468">
                  <c:v>2849</c:v>
                </c:pt>
                <c:pt idx="469">
                  <c:v>2848</c:v>
                </c:pt>
                <c:pt idx="470">
                  <c:v>2843</c:v>
                </c:pt>
                <c:pt idx="471">
                  <c:v>2836</c:v>
                </c:pt>
                <c:pt idx="472">
                  <c:v>2833</c:v>
                </c:pt>
                <c:pt idx="473">
                  <c:v>2828</c:v>
                </c:pt>
                <c:pt idx="474">
                  <c:v>2825</c:v>
                </c:pt>
                <c:pt idx="475">
                  <c:v>2817</c:v>
                </c:pt>
                <c:pt idx="476">
                  <c:v>2813</c:v>
                </c:pt>
                <c:pt idx="477">
                  <c:v>2807</c:v>
                </c:pt>
                <c:pt idx="478">
                  <c:v>2805</c:v>
                </c:pt>
                <c:pt idx="479">
                  <c:v>2799</c:v>
                </c:pt>
                <c:pt idx="480">
                  <c:v>2799</c:v>
                </c:pt>
                <c:pt idx="481">
                  <c:v>2798</c:v>
                </c:pt>
                <c:pt idx="482">
                  <c:v>2796</c:v>
                </c:pt>
                <c:pt idx="483">
                  <c:v>2796</c:v>
                </c:pt>
                <c:pt idx="484">
                  <c:v>2793</c:v>
                </c:pt>
                <c:pt idx="485">
                  <c:v>2791</c:v>
                </c:pt>
                <c:pt idx="486">
                  <c:v>2789</c:v>
                </c:pt>
                <c:pt idx="487">
                  <c:v>2786</c:v>
                </c:pt>
                <c:pt idx="488">
                  <c:v>2781</c:v>
                </c:pt>
                <c:pt idx="489">
                  <c:v>2770</c:v>
                </c:pt>
                <c:pt idx="490">
                  <c:v>2767</c:v>
                </c:pt>
                <c:pt idx="491">
                  <c:v>2765</c:v>
                </c:pt>
                <c:pt idx="492">
                  <c:v>2764</c:v>
                </c:pt>
                <c:pt idx="493">
                  <c:v>2760</c:v>
                </c:pt>
                <c:pt idx="494">
                  <c:v>2758</c:v>
                </c:pt>
                <c:pt idx="495">
                  <c:v>2756</c:v>
                </c:pt>
                <c:pt idx="496">
                  <c:v>2755</c:v>
                </c:pt>
                <c:pt idx="497">
                  <c:v>2751</c:v>
                </c:pt>
                <c:pt idx="498">
                  <c:v>2745</c:v>
                </c:pt>
                <c:pt idx="499">
                  <c:v>2740</c:v>
                </c:pt>
                <c:pt idx="500">
                  <c:v>2740</c:v>
                </c:pt>
                <c:pt idx="501">
                  <c:v>2737</c:v>
                </c:pt>
                <c:pt idx="502">
                  <c:v>2732</c:v>
                </c:pt>
                <c:pt idx="503">
                  <c:v>2732</c:v>
                </c:pt>
                <c:pt idx="504">
                  <c:v>2732</c:v>
                </c:pt>
                <c:pt idx="505">
                  <c:v>2731</c:v>
                </c:pt>
                <c:pt idx="506">
                  <c:v>2730</c:v>
                </c:pt>
                <c:pt idx="507">
                  <c:v>2729</c:v>
                </c:pt>
                <c:pt idx="508">
                  <c:v>2728</c:v>
                </c:pt>
                <c:pt idx="509">
                  <c:v>2728</c:v>
                </c:pt>
                <c:pt idx="510">
                  <c:v>2726</c:v>
                </c:pt>
                <c:pt idx="511">
                  <c:v>2722</c:v>
                </c:pt>
                <c:pt idx="512">
                  <c:v>2721</c:v>
                </c:pt>
                <c:pt idx="513">
                  <c:v>2719</c:v>
                </c:pt>
                <c:pt idx="514">
                  <c:v>2718</c:v>
                </c:pt>
                <c:pt idx="515">
                  <c:v>2716</c:v>
                </c:pt>
                <c:pt idx="516">
                  <c:v>2714</c:v>
                </c:pt>
                <c:pt idx="517">
                  <c:v>2714</c:v>
                </c:pt>
                <c:pt idx="518">
                  <c:v>2712</c:v>
                </c:pt>
                <c:pt idx="519">
                  <c:v>2710</c:v>
                </c:pt>
                <c:pt idx="520">
                  <c:v>2708</c:v>
                </c:pt>
                <c:pt idx="521">
                  <c:v>2703</c:v>
                </c:pt>
                <c:pt idx="522">
                  <c:v>2700</c:v>
                </c:pt>
                <c:pt idx="523">
                  <c:v>2695</c:v>
                </c:pt>
                <c:pt idx="524">
                  <c:v>2693</c:v>
                </c:pt>
                <c:pt idx="525">
                  <c:v>2691</c:v>
                </c:pt>
                <c:pt idx="526">
                  <c:v>2690</c:v>
                </c:pt>
                <c:pt idx="527">
                  <c:v>2689</c:v>
                </c:pt>
                <c:pt idx="528">
                  <c:v>2688</c:v>
                </c:pt>
                <c:pt idx="529">
                  <c:v>2688</c:v>
                </c:pt>
                <c:pt idx="530">
                  <c:v>2688</c:v>
                </c:pt>
                <c:pt idx="531">
                  <c:v>2687</c:v>
                </c:pt>
                <c:pt idx="532">
                  <c:v>2686</c:v>
                </c:pt>
                <c:pt idx="533">
                  <c:v>2684</c:v>
                </c:pt>
                <c:pt idx="534">
                  <c:v>2682</c:v>
                </c:pt>
                <c:pt idx="535">
                  <c:v>2674</c:v>
                </c:pt>
                <c:pt idx="536">
                  <c:v>2673</c:v>
                </c:pt>
                <c:pt idx="537">
                  <c:v>2669</c:v>
                </c:pt>
                <c:pt idx="538">
                  <c:v>2668</c:v>
                </c:pt>
                <c:pt idx="539">
                  <c:v>2668</c:v>
                </c:pt>
                <c:pt idx="540">
                  <c:v>2663</c:v>
                </c:pt>
                <c:pt idx="541">
                  <c:v>2661</c:v>
                </c:pt>
                <c:pt idx="542">
                  <c:v>2657</c:v>
                </c:pt>
                <c:pt idx="543">
                  <c:v>2657</c:v>
                </c:pt>
                <c:pt idx="544">
                  <c:v>2653</c:v>
                </c:pt>
                <c:pt idx="545">
                  <c:v>2652</c:v>
                </c:pt>
                <c:pt idx="546">
                  <c:v>2651</c:v>
                </c:pt>
                <c:pt idx="547">
                  <c:v>2648</c:v>
                </c:pt>
                <c:pt idx="548">
                  <c:v>2646</c:v>
                </c:pt>
                <c:pt idx="549">
                  <c:v>2641</c:v>
                </c:pt>
                <c:pt idx="550">
                  <c:v>2637</c:v>
                </c:pt>
                <c:pt idx="551">
                  <c:v>2634</c:v>
                </c:pt>
                <c:pt idx="552">
                  <c:v>2631</c:v>
                </c:pt>
                <c:pt idx="553">
                  <c:v>2626</c:v>
                </c:pt>
                <c:pt idx="554">
                  <c:v>2623</c:v>
                </c:pt>
                <c:pt idx="555">
                  <c:v>2622</c:v>
                </c:pt>
                <c:pt idx="556">
                  <c:v>2622</c:v>
                </c:pt>
                <c:pt idx="557">
                  <c:v>2618</c:v>
                </c:pt>
                <c:pt idx="558">
                  <c:v>2618</c:v>
                </c:pt>
                <c:pt idx="559">
                  <c:v>2618</c:v>
                </c:pt>
                <c:pt idx="560">
                  <c:v>2617</c:v>
                </c:pt>
                <c:pt idx="561">
                  <c:v>2610</c:v>
                </c:pt>
                <c:pt idx="562">
                  <c:v>2609</c:v>
                </c:pt>
                <c:pt idx="563">
                  <c:v>2607</c:v>
                </c:pt>
                <c:pt idx="564">
                  <c:v>2605</c:v>
                </c:pt>
                <c:pt idx="565">
                  <c:v>2603</c:v>
                </c:pt>
                <c:pt idx="566">
                  <c:v>2601</c:v>
                </c:pt>
                <c:pt idx="567">
                  <c:v>2601</c:v>
                </c:pt>
                <c:pt idx="568">
                  <c:v>2600</c:v>
                </c:pt>
                <c:pt idx="569">
                  <c:v>2600</c:v>
                </c:pt>
                <c:pt idx="570">
                  <c:v>2598</c:v>
                </c:pt>
                <c:pt idx="571">
                  <c:v>2597</c:v>
                </c:pt>
                <c:pt idx="572">
                  <c:v>2593</c:v>
                </c:pt>
                <c:pt idx="573">
                  <c:v>2593</c:v>
                </c:pt>
                <c:pt idx="574">
                  <c:v>2590</c:v>
                </c:pt>
                <c:pt idx="575">
                  <c:v>2590</c:v>
                </c:pt>
                <c:pt idx="576">
                  <c:v>2585</c:v>
                </c:pt>
                <c:pt idx="577">
                  <c:v>2579</c:v>
                </c:pt>
                <c:pt idx="578">
                  <c:v>2578</c:v>
                </c:pt>
                <c:pt idx="579">
                  <c:v>2574</c:v>
                </c:pt>
                <c:pt idx="580">
                  <c:v>2568</c:v>
                </c:pt>
                <c:pt idx="581">
                  <c:v>2564</c:v>
                </c:pt>
                <c:pt idx="582">
                  <c:v>2560</c:v>
                </c:pt>
                <c:pt idx="583">
                  <c:v>2559</c:v>
                </c:pt>
                <c:pt idx="584">
                  <c:v>2558</c:v>
                </c:pt>
                <c:pt idx="585">
                  <c:v>2555</c:v>
                </c:pt>
                <c:pt idx="586">
                  <c:v>2553</c:v>
                </c:pt>
                <c:pt idx="587">
                  <c:v>2552</c:v>
                </c:pt>
                <c:pt idx="588">
                  <c:v>2552</c:v>
                </c:pt>
                <c:pt idx="589">
                  <c:v>2550</c:v>
                </c:pt>
                <c:pt idx="590">
                  <c:v>2547</c:v>
                </c:pt>
                <c:pt idx="591">
                  <c:v>2541</c:v>
                </c:pt>
                <c:pt idx="592">
                  <c:v>2540</c:v>
                </c:pt>
                <c:pt idx="593">
                  <c:v>2539</c:v>
                </c:pt>
                <c:pt idx="594">
                  <c:v>2539</c:v>
                </c:pt>
                <c:pt idx="595">
                  <c:v>2537</c:v>
                </c:pt>
                <c:pt idx="596">
                  <c:v>2536</c:v>
                </c:pt>
                <c:pt idx="597">
                  <c:v>2531</c:v>
                </c:pt>
                <c:pt idx="598">
                  <c:v>2530</c:v>
                </c:pt>
                <c:pt idx="599">
                  <c:v>2526</c:v>
                </c:pt>
                <c:pt idx="600">
                  <c:v>2516</c:v>
                </c:pt>
                <c:pt idx="601">
                  <c:v>2513</c:v>
                </c:pt>
                <c:pt idx="602">
                  <c:v>2511</c:v>
                </c:pt>
                <c:pt idx="603">
                  <c:v>2510</c:v>
                </c:pt>
                <c:pt idx="604">
                  <c:v>2508</c:v>
                </c:pt>
                <c:pt idx="605">
                  <c:v>2508</c:v>
                </c:pt>
                <c:pt idx="606">
                  <c:v>2508</c:v>
                </c:pt>
                <c:pt idx="607">
                  <c:v>2504</c:v>
                </c:pt>
                <c:pt idx="608">
                  <c:v>2498</c:v>
                </c:pt>
                <c:pt idx="609">
                  <c:v>2496</c:v>
                </c:pt>
                <c:pt idx="610">
                  <c:v>2495</c:v>
                </c:pt>
                <c:pt idx="611">
                  <c:v>2488</c:v>
                </c:pt>
                <c:pt idx="612">
                  <c:v>2488</c:v>
                </c:pt>
                <c:pt idx="613">
                  <c:v>2488</c:v>
                </c:pt>
                <c:pt idx="614">
                  <c:v>2483</c:v>
                </c:pt>
                <c:pt idx="615">
                  <c:v>2478</c:v>
                </c:pt>
                <c:pt idx="616">
                  <c:v>2474</c:v>
                </c:pt>
                <c:pt idx="617">
                  <c:v>2474</c:v>
                </c:pt>
                <c:pt idx="618">
                  <c:v>2474</c:v>
                </c:pt>
                <c:pt idx="619">
                  <c:v>2472</c:v>
                </c:pt>
                <c:pt idx="620">
                  <c:v>2471</c:v>
                </c:pt>
                <c:pt idx="621">
                  <c:v>2470</c:v>
                </c:pt>
                <c:pt idx="622">
                  <c:v>2468</c:v>
                </c:pt>
                <c:pt idx="623">
                  <c:v>2467</c:v>
                </c:pt>
                <c:pt idx="624">
                  <c:v>2464</c:v>
                </c:pt>
                <c:pt idx="625">
                  <c:v>2464</c:v>
                </c:pt>
                <c:pt idx="626">
                  <c:v>2463</c:v>
                </c:pt>
                <c:pt idx="627">
                  <c:v>2462</c:v>
                </c:pt>
                <c:pt idx="628">
                  <c:v>2462</c:v>
                </c:pt>
                <c:pt idx="629">
                  <c:v>2461</c:v>
                </c:pt>
                <c:pt idx="630">
                  <c:v>2460</c:v>
                </c:pt>
                <c:pt idx="631">
                  <c:v>2457</c:v>
                </c:pt>
                <c:pt idx="632">
                  <c:v>2455</c:v>
                </c:pt>
                <c:pt idx="633">
                  <c:v>2455</c:v>
                </c:pt>
                <c:pt idx="634">
                  <c:v>2452</c:v>
                </c:pt>
                <c:pt idx="635">
                  <c:v>2452</c:v>
                </c:pt>
                <c:pt idx="636">
                  <c:v>2449</c:v>
                </c:pt>
                <c:pt idx="637">
                  <c:v>2448</c:v>
                </c:pt>
                <c:pt idx="638">
                  <c:v>2447</c:v>
                </c:pt>
                <c:pt idx="639">
                  <c:v>2447</c:v>
                </c:pt>
                <c:pt idx="640">
                  <c:v>2446</c:v>
                </c:pt>
                <c:pt idx="641">
                  <c:v>2446</c:v>
                </c:pt>
                <c:pt idx="642">
                  <c:v>2444</c:v>
                </c:pt>
                <c:pt idx="643">
                  <c:v>2442</c:v>
                </c:pt>
                <c:pt idx="644">
                  <c:v>2442</c:v>
                </c:pt>
                <c:pt idx="645">
                  <c:v>2441</c:v>
                </c:pt>
                <c:pt idx="646">
                  <c:v>2440</c:v>
                </c:pt>
                <c:pt idx="647">
                  <c:v>2439</c:v>
                </c:pt>
                <c:pt idx="648">
                  <c:v>2439</c:v>
                </c:pt>
                <c:pt idx="649">
                  <c:v>2436</c:v>
                </c:pt>
                <c:pt idx="650">
                  <c:v>2436</c:v>
                </c:pt>
                <c:pt idx="651">
                  <c:v>2436</c:v>
                </c:pt>
                <c:pt idx="652">
                  <c:v>2436</c:v>
                </c:pt>
                <c:pt idx="653">
                  <c:v>2435</c:v>
                </c:pt>
                <c:pt idx="654">
                  <c:v>2433</c:v>
                </c:pt>
                <c:pt idx="655">
                  <c:v>2431</c:v>
                </c:pt>
                <c:pt idx="656">
                  <c:v>2426</c:v>
                </c:pt>
                <c:pt idx="657">
                  <c:v>2424</c:v>
                </c:pt>
                <c:pt idx="658">
                  <c:v>2424</c:v>
                </c:pt>
                <c:pt idx="659">
                  <c:v>2423</c:v>
                </c:pt>
                <c:pt idx="660">
                  <c:v>2421</c:v>
                </c:pt>
                <c:pt idx="661">
                  <c:v>2417</c:v>
                </c:pt>
                <c:pt idx="662">
                  <c:v>2414</c:v>
                </c:pt>
                <c:pt idx="663">
                  <c:v>2413</c:v>
                </c:pt>
                <c:pt idx="664">
                  <c:v>2408</c:v>
                </c:pt>
                <c:pt idx="665">
                  <c:v>2408</c:v>
                </c:pt>
                <c:pt idx="666">
                  <c:v>2407</c:v>
                </c:pt>
                <c:pt idx="667">
                  <c:v>2407</c:v>
                </c:pt>
                <c:pt idx="668">
                  <c:v>2406</c:v>
                </c:pt>
                <c:pt idx="669">
                  <c:v>2404</c:v>
                </c:pt>
                <c:pt idx="670">
                  <c:v>2402</c:v>
                </c:pt>
                <c:pt idx="671">
                  <c:v>2402</c:v>
                </c:pt>
                <c:pt idx="672">
                  <c:v>2401</c:v>
                </c:pt>
                <c:pt idx="673">
                  <c:v>2398</c:v>
                </c:pt>
                <c:pt idx="674">
                  <c:v>2395</c:v>
                </c:pt>
                <c:pt idx="675">
                  <c:v>2392</c:v>
                </c:pt>
                <c:pt idx="676">
                  <c:v>2390</c:v>
                </c:pt>
                <c:pt idx="677">
                  <c:v>2381</c:v>
                </c:pt>
                <c:pt idx="678">
                  <c:v>2381</c:v>
                </c:pt>
                <c:pt idx="679">
                  <c:v>2380</c:v>
                </c:pt>
                <c:pt idx="680">
                  <c:v>2380</c:v>
                </c:pt>
                <c:pt idx="681">
                  <c:v>2378</c:v>
                </c:pt>
                <c:pt idx="682">
                  <c:v>2378</c:v>
                </c:pt>
                <c:pt idx="683">
                  <c:v>2377</c:v>
                </c:pt>
                <c:pt idx="684">
                  <c:v>2373</c:v>
                </c:pt>
                <c:pt idx="685">
                  <c:v>2373</c:v>
                </c:pt>
                <c:pt idx="686">
                  <c:v>2373</c:v>
                </c:pt>
                <c:pt idx="687">
                  <c:v>2373</c:v>
                </c:pt>
                <c:pt idx="688">
                  <c:v>2370</c:v>
                </c:pt>
                <c:pt idx="689">
                  <c:v>2369</c:v>
                </c:pt>
                <c:pt idx="690">
                  <c:v>2367</c:v>
                </c:pt>
                <c:pt idx="691">
                  <c:v>2365</c:v>
                </c:pt>
                <c:pt idx="692">
                  <c:v>2364</c:v>
                </c:pt>
                <c:pt idx="693">
                  <c:v>2362</c:v>
                </c:pt>
                <c:pt idx="694">
                  <c:v>2359</c:v>
                </c:pt>
                <c:pt idx="695">
                  <c:v>2359</c:v>
                </c:pt>
                <c:pt idx="696">
                  <c:v>2359</c:v>
                </c:pt>
                <c:pt idx="697">
                  <c:v>2356</c:v>
                </c:pt>
                <c:pt idx="698">
                  <c:v>2355</c:v>
                </c:pt>
                <c:pt idx="699">
                  <c:v>2355</c:v>
                </c:pt>
                <c:pt idx="700">
                  <c:v>2348</c:v>
                </c:pt>
                <c:pt idx="701">
                  <c:v>2347</c:v>
                </c:pt>
                <c:pt idx="702">
                  <c:v>2346</c:v>
                </c:pt>
                <c:pt idx="703">
                  <c:v>2346</c:v>
                </c:pt>
                <c:pt idx="704">
                  <c:v>2345</c:v>
                </c:pt>
                <c:pt idx="705">
                  <c:v>2345</c:v>
                </c:pt>
                <c:pt idx="706">
                  <c:v>2342</c:v>
                </c:pt>
                <c:pt idx="707">
                  <c:v>2340</c:v>
                </c:pt>
                <c:pt idx="708">
                  <c:v>2339</c:v>
                </c:pt>
                <c:pt idx="709">
                  <c:v>2339</c:v>
                </c:pt>
                <c:pt idx="710">
                  <c:v>2339</c:v>
                </c:pt>
                <c:pt idx="711">
                  <c:v>2338</c:v>
                </c:pt>
                <c:pt idx="712">
                  <c:v>2336</c:v>
                </c:pt>
                <c:pt idx="713">
                  <c:v>2335</c:v>
                </c:pt>
                <c:pt idx="714">
                  <c:v>2334</c:v>
                </c:pt>
                <c:pt idx="715">
                  <c:v>2333</c:v>
                </c:pt>
                <c:pt idx="716">
                  <c:v>2332</c:v>
                </c:pt>
                <c:pt idx="717">
                  <c:v>2329</c:v>
                </c:pt>
                <c:pt idx="718">
                  <c:v>2328</c:v>
                </c:pt>
                <c:pt idx="719">
                  <c:v>2328</c:v>
                </c:pt>
                <c:pt idx="720">
                  <c:v>2327</c:v>
                </c:pt>
                <c:pt idx="721">
                  <c:v>2318</c:v>
                </c:pt>
                <c:pt idx="722">
                  <c:v>2317</c:v>
                </c:pt>
                <c:pt idx="723">
                  <c:v>2316</c:v>
                </c:pt>
                <c:pt idx="724">
                  <c:v>2314</c:v>
                </c:pt>
                <c:pt idx="725">
                  <c:v>2312</c:v>
                </c:pt>
                <c:pt idx="726">
                  <c:v>2308</c:v>
                </c:pt>
                <c:pt idx="727">
                  <c:v>2307</c:v>
                </c:pt>
                <c:pt idx="728">
                  <c:v>2306</c:v>
                </c:pt>
                <c:pt idx="729">
                  <c:v>2306</c:v>
                </c:pt>
                <c:pt idx="730">
                  <c:v>2303</c:v>
                </c:pt>
                <c:pt idx="731">
                  <c:v>2302</c:v>
                </c:pt>
                <c:pt idx="732">
                  <c:v>2301</c:v>
                </c:pt>
                <c:pt idx="733">
                  <c:v>2300</c:v>
                </c:pt>
                <c:pt idx="734">
                  <c:v>2300</c:v>
                </c:pt>
                <c:pt idx="735">
                  <c:v>2299</c:v>
                </c:pt>
                <c:pt idx="736">
                  <c:v>2297</c:v>
                </c:pt>
                <c:pt idx="737">
                  <c:v>2295</c:v>
                </c:pt>
                <c:pt idx="738">
                  <c:v>2295</c:v>
                </c:pt>
                <c:pt idx="739">
                  <c:v>2294</c:v>
                </c:pt>
                <c:pt idx="740">
                  <c:v>2292</c:v>
                </c:pt>
                <c:pt idx="741">
                  <c:v>2288</c:v>
                </c:pt>
                <c:pt idx="742">
                  <c:v>2287</c:v>
                </c:pt>
                <c:pt idx="743">
                  <c:v>2284</c:v>
                </c:pt>
                <c:pt idx="744">
                  <c:v>2284</c:v>
                </c:pt>
                <c:pt idx="745">
                  <c:v>2281</c:v>
                </c:pt>
                <c:pt idx="746">
                  <c:v>2268</c:v>
                </c:pt>
                <c:pt idx="747">
                  <c:v>2267</c:v>
                </c:pt>
                <c:pt idx="748">
                  <c:v>2267</c:v>
                </c:pt>
                <c:pt idx="749">
                  <c:v>2266</c:v>
                </c:pt>
                <c:pt idx="750">
                  <c:v>2265</c:v>
                </c:pt>
                <c:pt idx="751">
                  <c:v>2261</c:v>
                </c:pt>
                <c:pt idx="752">
                  <c:v>2260</c:v>
                </c:pt>
                <c:pt idx="753">
                  <c:v>2257</c:v>
                </c:pt>
                <c:pt idx="754">
                  <c:v>2257</c:v>
                </c:pt>
                <c:pt idx="755">
                  <c:v>2256</c:v>
                </c:pt>
                <c:pt idx="756">
                  <c:v>2251</c:v>
                </c:pt>
                <c:pt idx="757">
                  <c:v>2250</c:v>
                </c:pt>
                <c:pt idx="758">
                  <c:v>2250</c:v>
                </c:pt>
                <c:pt idx="759">
                  <c:v>2250</c:v>
                </c:pt>
                <c:pt idx="760">
                  <c:v>2250</c:v>
                </c:pt>
                <c:pt idx="761">
                  <c:v>2249</c:v>
                </c:pt>
                <c:pt idx="762">
                  <c:v>2249</c:v>
                </c:pt>
                <c:pt idx="763">
                  <c:v>2249</c:v>
                </c:pt>
                <c:pt idx="764">
                  <c:v>2248</c:v>
                </c:pt>
                <c:pt idx="765">
                  <c:v>2245</c:v>
                </c:pt>
                <c:pt idx="766">
                  <c:v>2245</c:v>
                </c:pt>
                <c:pt idx="767">
                  <c:v>2244</c:v>
                </c:pt>
                <c:pt idx="768">
                  <c:v>2243</c:v>
                </c:pt>
                <c:pt idx="769">
                  <c:v>2242</c:v>
                </c:pt>
                <c:pt idx="770">
                  <c:v>2241</c:v>
                </c:pt>
                <c:pt idx="771">
                  <c:v>2241</c:v>
                </c:pt>
                <c:pt idx="772">
                  <c:v>2240</c:v>
                </c:pt>
                <c:pt idx="773">
                  <c:v>2240</c:v>
                </c:pt>
                <c:pt idx="774">
                  <c:v>2239</c:v>
                </c:pt>
                <c:pt idx="775">
                  <c:v>2237</c:v>
                </c:pt>
                <c:pt idx="776">
                  <c:v>2233</c:v>
                </c:pt>
                <c:pt idx="777">
                  <c:v>2231</c:v>
                </c:pt>
                <c:pt idx="778">
                  <c:v>2230</c:v>
                </c:pt>
                <c:pt idx="779">
                  <c:v>2227</c:v>
                </c:pt>
                <c:pt idx="780">
                  <c:v>2227</c:v>
                </c:pt>
                <c:pt idx="781">
                  <c:v>2223</c:v>
                </c:pt>
                <c:pt idx="782">
                  <c:v>2220</c:v>
                </c:pt>
                <c:pt idx="783">
                  <c:v>2220</c:v>
                </c:pt>
                <c:pt idx="784">
                  <c:v>2219</c:v>
                </c:pt>
                <c:pt idx="785">
                  <c:v>2216</c:v>
                </c:pt>
                <c:pt idx="786">
                  <c:v>2213</c:v>
                </c:pt>
                <c:pt idx="787">
                  <c:v>2213</c:v>
                </c:pt>
                <c:pt idx="788">
                  <c:v>2212</c:v>
                </c:pt>
                <c:pt idx="789">
                  <c:v>2211</c:v>
                </c:pt>
                <c:pt idx="790">
                  <c:v>2209</c:v>
                </c:pt>
                <c:pt idx="791">
                  <c:v>2207</c:v>
                </c:pt>
                <c:pt idx="792">
                  <c:v>2203</c:v>
                </c:pt>
                <c:pt idx="793">
                  <c:v>2202</c:v>
                </c:pt>
                <c:pt idx="794">
                  <c:v>2202</c:v>
                </c:pt>
                <c:pt idx="795">
                  <c:v>2200</c:v>
                </c:pt>
                <c:pt idx="796">
                  <c:v>2199</c:v>
                </c:pt>
                <c:pt idx="797">
                  <c:v>2188</c:v>
                </c:pt>
                <c:pt idx="798">
                  <c:v>2188</c:v>
                </c:pt>
                <c:pt idx="799">
                  <c:v>2187</c:v>
                </c:pt>
                <c:pt idx="800">
                  <c:v>2186</c:v>
                </c:pt>
                <c:pt idx="801">
                  <c:v>2186</c:v>
                </c:pt>
                <c:pt idx="802">
                  <c:v>2184</c:v>
                </c:pt>
                <c:pt idx="803">
                  <c:v>2182</c:v>
                </c:pt>
                <c:pt idx="804">
                  <c:v>2180</c:v>
                </c:pt>
                <c:pt idx="805">
                  <c:v>2178</c:v>
                </c:pt>
                <c:pt idx="806">
                  <c:v>2177</c:v>
                </c:pt>
                <c:pt idx="807">
                  <c:v>2177</c:v>
                </c:pt>
                <c:pt idx="808">
                  <c:v>2173</c:v>
                </c:pt>
                <c:pt idx="809">
                  <c:v>2170</c:v>
                </c:pt>
                <c:pt idx="810">
                  <c:v>2168</c:v>
                </c:pt>
                <c:pt idx="811">
                  <c:v>2167</c:v>
                </c:pt>
                <c:pt idx="812">
                  <c:v>2164</c:v>
                </c:pt>
                <c:pt idx="813">
                  <c:v>2163</c:v>
                </c:pt>
                <c:pt idx="814">
                  <c:v>2163</c:v>
                </c:pt>
                <c:pt idx="815">
                  <c:v>2162</c:v>
                </c:pt>
                <c:pt idx="816">
                  <c:v>2159</c:v>
                </c:pt>
                <c:pt idx="817">
                  <c:v>2150</c:v>
                </c:pt>
                <c:pt idx="818">
                  <c:v>2147</c:v>
                </c:pt>
                <c:pt idx="819">
                  <c:v>2143</c:v>
                </c:pt>
                <c:pt idx="820">
                  <c:v>2143</c:v>
                </c:pt>
                <c:pt idx="821">
                  <c:v>2142</c:v>
                </c:pt>
                <c:pt idx="822">
                  <c:v>2141</c:v>
                </c:pt>
                <c:pt idx="823">
                  <c:v>2139</c:v>
                </c:pt>
                <c:pt idx="824">
                  <c:v>2137</c:v>
                </c:pt>
                <c:pt idx="825">
                  <c:v>2136</c:v>
                </c:pt>
                <c:pt idx="826">
                  <c:v>2135</c:v>
                </c:pt>
                <c:pt idx="827">
                  <c:v>2133</c:v>
                </c:pt>
                <c:pt idx="828">
                  <c:v>2132</c:v>
                </c:pt>
                <c:pt idx="829">
                  <c:v>2130</c:v>
                </c:pt>
                <c:pt idx="830">
                  <c:v>2129</c:v>
                </c:pt>
                <c:pt idx="831">
                  <c:v>2129</c:v>
                </c:pt>
                <c:pt idx="832">
                  <c:v>2129</c:v>
                </c:pt>
                <c:pt idx="833">
                  <c:v>2128</c:v>
                </c:pt>
                <c:pt idx="834">
                  <c:v>2128</c:v>
                </c:pt>
                <c:pt idx="835">
                  <c:v>2127</c:v>
                </c:pt>
                <c:pt idx="836">
                  <c:v>2127</c:v>
                </c:pt>
                <c:pt idx="837">
                  <c:v>2122</c:v>
                </c:pt>
                <c:pt idx="838">
                  <c:v>2117</c:v>
                </c:pt>
                <c:pt idx="839">
                  <c:v>2113</c:v>
                </c:pt>
                <c:pt idx="840">
                  <c:v>2112</c:v>
                </c:pt>
                <c:pt idx="841">
                  <c:v>2108</c:v>
                </c:pt>
                <c:pt idx="842">
                  <c:v>2105</c:v>
                </c:pt>
                <c:pt idx="843">
                  <c:v>2104</c:v>
                </c:pt>
                <c:pt idx="844">
                  <c:v>2101</c:v>
                </c:pt>
                <c:pt idx="845">
                  <c:v>2100</c:v>
                </c:pt>
                <c:pt idx="846">
                  <c:v>2100</c:v>
                </c:pt>
                <c:pt idx="847">
                  <c:v>2100</c:v>
                </c:pt>
                <c:pt idx="848">
                  <c:v>2098</c:v>
                </c:pt>
                <c:pt idx="849">
                  <c:v>2098</c:v>
                </c:pt>
                <c:pt idx="850">
                  <c:v>2098</c:v>
                </c:pt>
                <c:pt idx="851">
                  <c:v>2095</c:v>
                </c:pt>
                <c:pt idx="852">
                  <c:v>2095</c:v>
                </c:pt>
                <c:pt idx="853">
                  <c:v>2093</c:v>
                </c:pt>
                <c:pt idx="854">
                  <c:v>2092</c:v>
                </c:pt>
                <c:pt idx="855">
                  <c:v>2092</c:v>
                </c:pt>
                <c:pt idx="856">
                  <c:v>2087</c:v>
                </c:pt>
                <c:pt idx="857">
                  <c:v>2086</c:v>
                </c:pt>
                <c:pt idx="858">
                  <c:v>2086</c:v>
                </c:pt>
                <c:pt idx="859">
                  <c:v>2085</c:v>
                </c:pt>
                <c:pt idx="860">
                  <c:v>2084</c:v>
                </c:pt>
                <c:pt idx="861">
                  <c:v>2082</c:v>
                </c:pt>
                <c:pt idx="862">
                  <c:v>2081</c:v>
                </c:pt>
                <c:pt idx="863">
                  <c:v>2080</c:v>
                </c:pt>
                <c:pt idx="864">
                  <c:v>2079</c:v>
                </c:pt>
                <c:pt idx="865">
                  <c:v>2076</c:v>
                </c:pt>
                <c:pt idx="866">
                  <c:v>2076</c:v>
                </c:pt>
                <c:pt idx="867">
                  <c:v>2070</c:v>
                </c:pt>
                <c:pt idx="868">
                  <c:v>2065</c:v>
                </c:pt>
                <c:pt idx="869">
                  <c:v>2060</c:v>
                </c:pt>
                <c:pt idx="870">
                  <c:v>2059</c:v>
                </c:pt>
                <c:pt idx="871">
                  <c:v>2058</c:v>
                </c:pt>
                <c:pt idx="872">
                  <c:v>2057</c:v>
                </c:pt>
                <c:pt idx="873">
                  <c:v>2056</c:v>
                </c:pt>
                <c:pt idx="874">
                  <c:v>2055</c:v>
                </c:pt>
                <c:pt idx="875">
                  <c:v>2052</c:v>
                </c:pt>
                <c:pt idx="876">
                  <c:v>2050</c:v>
                </c:pt>
                <c:pt idx="877">
                  <c:v>2050</c:v>
                </c:pt>
                <c:pt idx="878">
                  <c:v>2050</c:v>
                </c:pt>
                <c:pt idx="879">
                  <c:v>2049</c:v>
                </c:pt>
                <c:pt idx="880">
                  <c:v>2048</c:v>
                </c:pt>
                <c:pt idx="881">
                  <c:v>2036</c:v>
                </c:pt>
                <c:pt idx="882">
                  <c:v>2035</c:v>
                </c:pt>
                <c:pt idx="883">
                  <c:v>2034</c:v>
                </c:pt>
                <c:pt idx="884">
                  <c:v>2033</c:v>
                </c:pt>
                <c:pt idx="885">
                  <c:v>2028</c:v>
                </c:pt>
                <c:pt idx="886">
                  <c:v>2028</c:v>
                </c:pt>
                <c:pt idx="887">
                  <c:v>2028</c:v>
                </c:pt>
                <c:pt idx="888">
                  <c:v>2025</c:v>
                </c:pt>
                <c:pt idx="889">
                  <c:v>2023</c:v>
                </c:pt>
                <c:pt idx="890">
                  <c:v>2021</c:v>
                </c:pt>
                <c:pt idx="891">
                  <c:v>2020</c:v>
                </c:pt>
                <c:pt idx="892">
                  <c:v>2020</c:v>
                </c:pt>
                <c:pt idx="893">
                  <c:v>2017</c:v>
                </c:pt>
                <c:pt idx="894">
                  <c:v>2016</c:v>
                </c:pt>
                <c:pt idx="895">
                  <c:v>2016</c:v>
                </c:pt>
                <c:pt idx="896">
                  <c:v>2015</c:v>
                </c:pt>
                <c:pt idx="897">
                  <c:v>2015</c:v>
                </c:pt>
                <c:pt idx="898">
                  <c:v>2013</c:v>
                </c:pt>
                <c:pt idx="899">
                  <c:v>2012</c:v>
                </c:pt>
                <c:pt idx="900">
                  <c:v>2011</c:v>
                </c:pt>
                <c:pt idx="901">
                  <c:v>2010</c:v>
                </c:pt>
                <c:pt idx="902">
                  <c:v>2009</c:v>
                </c:pt>
                <c:pt idx="903">
                  <c:v>2003</c:v>
                </c:pt>
                <c:pt idx="904">
                  <c:v>2003</c:v>
                </c:pt>
                <c:pt idx="905">
                  <c:v>2003</c:v>
                </c:pt>
                <c:pt idx="906">
                  <c:v>1998</c:v>
                </c:pt>
                <c:pt idx="907">
                  <c:v>1998</c:v>
                </c:pt>
                <c:pt idx="908">
                  <c:v>1996</c:v>
                </c:pt>
                <c:pt idx="909">
                  <c:v>1995</c:v>
                </c:pt>
                <c:pt idx="910">
                  <c:v>1995</c:v>
                </c:pt>
                <c:pt idx="911">
                  <c:v>1994</c:v>
                </c:pt>
                <c:pt idx="912">
                  <c:v>1993</c:v>
                </c:pt>
                <c:pt idx="913">
                  <c:v>1990</c:v>
                </c:pt>
                <c:pt idx="914">
                  <c:v>1989</c:v>
                </c:pt>
                <c:pt idx="915">
                  <c:v>1989</c:v>
                </c:pt>
                <c:pt idx="916">
                  <c:v>1979</c:v>
                </c:pt>
                <c:pt idx="917">
                  <c:v>1976</c:v>
                </c:pt>
                <c:pt idx="918">
                  <c:v>1976</c:v>
                </c:pt>
                <c:pt idx="919">
                  <c:v>1974</c:v>
                </c:pt>
                <c:pt idx="920">
                  <c:v>1974</c:v>
                </c:pt>
                <c:pt idx="921">
                  <c:v>1972</c:v>
                </c:pt>
                <c:pt idx="922">
                  <c:v>1970</c:v>
                </c:pt>
                <c:pt idx="923">
                  <c:v>1963</c:v>
                </c:pt>
                <c:pt idx="924">
                  <c:v>1963</c:v>
                </c:pt>
                <c:pt idx="925">
                  <c:v>1962</c:v>
                </c:pt>
                <c:pt idx="926">
                  <c:v>1958</c:v>
                </c:pt>
                <c:pt idx="927">
                  <c:v>1949</c:v>
                </c:pt>
                <c:pt idx="928">
                  <c:v>1947</c:v>
                </c:pt>
                <c:pt idx="929">
                  <c:v>1941</c:v>
                </c:pt>
                <c:pt idx="930">
                  <c:v>1939</c:v>
                </c:pt>
                <c:pt idx="931">
                  <c:v>1938</c:v>
                </c:pt>
                <c:pt idx="932">
                  <c:v>1937</c:v>
                </c:pt>
                <c:pt idx="933">
                  <c:v>1934</c:v>
                </c:pt>
                <c:pt idx="934">
                  <c:v>1933</c:v>
                </c:pt>
                <c:pt idx="935">
                  <c:v>1932</c:v>
                </c:pt>
                <c:pt idx="936">
                  <c:v>1932</c:v>
                </c:pt>
                <c:pt idx="937">
                  <c:v>1928</c:v>
                </c:pt>
                <c:pt idx="938">
                  <c:v>1926</c:v>
                </c:pt>
                <c:pt idx="939">
                  <c:v>1926</c:v>
                </c:pt>
                <c:pt idx="940">
                  <c:v>1924</c:v>
                </c:pt>
                <c:pt idx="941">
                  <c:v>1924</c:v>
                </c:pt>
                <c:pt idx="942">
                  <c:v>1923</c:v>
                </c:pt>
                <c:pt idx="943">
                  <c:v>1921</c:v>
                </c:pt>
                <c:pt idx="944">
                  <c:v>1921</c:v>
                </c:pt>
                <c:pt idx="945">
                  <c:v>1918</c:v>
                </c:pt>
                <c:pt idx="946">
                  <c:v>1915</c:v>
                </c:pt>
                <c:pt idx="947">
                  <c:v>1914</c:v>
                </c:pt>
                <c:pt idx="948">
                  <c:v>1914</c:v>
                </c:pt>
                <c:pt idx="949">
                  <c:v>1912</c:v>
                </c:pt>
                <c:pt idx="950">
                  <c:v>1909</c:v>
                </c:pt>
                <c:pt idx="951">
                  <c:v>1908</c:v>
                </c:pt>
                <c:pt idx="952">
                  <c:v>1908</c:v>
                </c:pt>
                <c:pt idx="953">
                  <c:v>1906</c:v>
                </c:pt>
                <c:pt idx="954">
                  <c:v>1905</c:v>
                </c:pt>
                <c:pt idx="955">
                  <c:v>1902</c:v>
                </c:pt>
                <c:pt idx="956">
                  <c:v>1897</c:v>
                </c:pt>
                <c:pt idx="957">
                  <c:v>1897</c:v>
                </c:pt>
                <c:pt idx="958">
                  <c:v>1897</c:v>
                </c:pt>
                <c:pt idx="959">
                  <c:v>1893</c:v>
                </c:pt>
                <c:pt idx="960">
                  <c:v>1893</c:v>
                </c:pt>
                <c:pt idx="961">
                  <c:v>1892</c:v>
                </c:pt>
                <c:pt idx="962">
                  <c:v>1892</c:v>
                </c:pt>
                <c:pt idx="963">
                  <c:v>1891</c:v>
                </c:pt>
                <c:pt idx="964">
                  <c:v>1890</c:v>
                </c:pt>
                <c:pt idx="965">
                  <c:v>1885</c:v>
                </c:pt>
                <c:pt idx="966">
                  <c:v>1879</c:v>
                </c:pt>
                <c:pt idx="967">
                  <c:v>1879</c:v>
                </c:pt>
                <c:pt idx="968">
                  <c:v>1876</c:v>
                </c:pt>
                <c:pt idx="969">
                  <c:v>1867</c:v>
                </c:pt>
                <c:pt idx="970">
                  <c:v>1866</c:v>
                </c:pt>
                <c:pt idx="971">
                  <c:v>1865</c:v>
                </c:pt>
                <c:pt idx="972">
                  <c:v>1863</c:v>
                </c:pt>
                <c:pt idx="973">
                  <c:v>1862</c:v>
                </c:pt>
                <c:pt idx="974">
                  <c:v>1858</c:v>
                </c:pt>
                <c:pt idx="975">
                  <c:v>1858</c:v>
                </c:pt>
                <c:pt idx="976">
                  <c:v>1857</c:v>
                </c:pt>
                <c:pt idx="977">
                  <c:v>1857</c:v>
                </c:pt>
                <c:pt idx="978">
                  <c:v>1856</c:v>
                </c:pt>
                <c:pt idx="979">
                  <c:v>1853</c:v>
                </c:pt>
                <c:pt idx="980">
                  <c:v>1852</c:v>
                </c:pt>
                <c:pt idx="981">
                  <c:v>1852</c:v>
                </c:pt>
                <c:pt idx="982">
                  <c:v>1851</c:v>
                </c:pt>
                <c:pt idx="983">
                  <c:v>1849</c:v>
                </c:pt>
                <c:pt idx="984">
                  <c:v>1845</c:v>
                </c:pt>
                <c:pt idx="985">
                  <c:v>1843</c:v>
                </c:pt>
                <c:pt idx="986">
                  <c:v>1842</c:v>
                </c:pt>
                <c:pt idx="987">
                  <c:v>1842</c:v>
                </c:pt>
                <c:pt idx="988">
                  <c:v>1839</c:v>
                </c:pt>
                <c:pt idx="989">
                  <c:v>1837</c:v>
                </c:pt>
                <c:pt idx="990">
                  <c:v>1833</c:v>
                </c:pt>
                <c:pt idx="991">
                  <c:v>1830</c:v>
                </c:pt>
                <c:pt idx="992">
                  <c:v>1824</c:v>
                </c:pt>
                <c:pt idx="993">
                  <c:v>1823</c:v>
                </c:pt>
                <c:pt idx="994">
                  <c:v>1822</c:v>
                </c:pt>
                <c:pt idx="995">
                  <c:v>1821</c:v>
                </c:pt>
                <c:pt idx="996">
                  <c:v>1821</c:v>
                </c:pt>
                <c:pt idx="997">
                  <c:v>1821</c:v>
                </c:pt>
                <c:pt idx="998">
                  <c:v>1819</c:v>
                </c:pt>
                <c:pt idx="999">
                  <c:v>1818</c:v>
                </c:pt>
                <c:pt idx="1000">
                  <c:v>1818</c:v>
                </c:pt>
                <c:pt idx="1001">
                  <c:v>1817</c:v>
                </c:pt>
                <c:pt idx="1002">
                  <c:v>1815</c:v>
                </c:pt>
                <c:pt idx="1003">
                  <c:v>1812</c:v>
                </c:pt>
                <c:pt idx="1004">
                  <c:v>1811</c:v>
                </c:pt>
                <c:pt idx="1005">
                  <c:v>1811</c:v>
                </c:pt>
                <c:pt idx="1006">
                  <c:v>1807</c:v>
                </c:pt>
                <c:pt idx="1007">
                  <c:v>1807</c:v>
                </c:pt>
                <c:pt idx="1008">
                  <c:v>1806</c:v>
                </c:pt>
                <c:pt idx="1009">
                  <c:v>1806</c:v>
                </c:pt>
                <c:pt idx="1010">
                  <c:v>1803</c:v>
                </c:pt>
                <c:pt idx="1011">
                  <c:v>1797</c:v>
                </c:pt>
                <c:pt idx="1012">
                  <c:v>1795</c:v>
                </c:pt>
                <c:pt idx="1013">
                  <c:v>1794</c:v>
                </c:pt>
                <c:pt idx="1014">
                  <c:v>1793</c:v>
                </c:pt>
                <c:pt idx="1015">
                  <c:v>1789</c:v>
                </c:pt>
                <c:pt idx="1016">
                  <c:v>1784</c:v>
                </c:pt>
                <c:pt idx="1017">
                  <c:v>1783</c:v>
                </c:pt>
                <c:pt idx="1018">
                  <c:v>1782</c:v>
                </c:pt>
                <c:pt idx="1019">
                  <c:v>1779</c:v>
                </c:pt>
                <c:pt idx="1020">
                  <c:v>1778</c:v>
                </c:pt>
                <c:pt idx="1021">
                  <c:v>1777</c:v>
                </c:pt>
                <c:pt idx="1022">
                  <c:v>1774</c:v>
                </c:pt>
                <c:pt idx="1023">
                  <c:v>1772</c:v>
                </c:pt>
                <c:pt idx="1024">
                  <c:v>1769</c:v>
                </c:pt>
                <c:pt idx="1025">
                  <c:v>1764</c:v>
                </c:pt>
                <c:pt idx="1026">
                  <c:v>1764</c:v>
                </c:pt>
                <c:pt idx="1027">
                  <c:v>1764</c:v>
                </c:pt>
                <c:pt idx="1028">
                  <c:v>1762</c:v>
                </c:pt>
                <c:pt idx="1029">
                  <c:v>1761</c:v>
                </c:pt>
                <c:pt idx="1030">
                  <c:v>1760</c:v>
                </c:pt>
                <c:pt idx="1031">
                  <c:v>1759</c:v>
                </c:pt>
                <c:pt idx="1032">
                  <c:v>1758</c:v>
                </c:pt>
                <c:pt idx="1033">
                  <c:v>1757</c:v>
                </c:pt>
                <c:pt idx="1034">
                  <c:v>1755</c:v>
                </c:pt>
                <c:pt idx="1035">
                  <c:v>1754</c:v>
                </c:pt>
                <c:pt idx="1036">
                  <c:v>1748</c:v>
                </c:pt>
                <c:pt idx="1037">
                  <c:v>1747</c:v>
                </c:pt>
                <c:pt idx="1038">
                  <c:v>1746</c:v>
                </c:pt>
                <c:pt idx="1039">
                  <c:v>1746</c:v>
                </c:pt>
                <c:pt idx="1040">
                  <c:v>1745</c:v>
                </c:pt>
                <c:pt idx="1041">
                  <c:v>1744</c:v>
                </c:pt>
                <c:pt idx="1042">
                  <c:v>1742</c:v>
                </c:pt>
                <c:pt idx="1043">
                  <c:v>1742</c:v>
                </c:pt>
                <c:pt idx="1044">
                  <c:v>1740</c:v>
                </c:pt>
                <c:pt idx="1045">
                  <c:v>1740</c:v>
                </c:pt>
                <c:pt idx="1046">
                  <c:v>1736</c:v>
                </c:pt>
                <c:pt idx="1047">
                  <c:v>1736</c:v>
                </c:pt>
                <c:pt idx="1048">
                  <c:v>1736</c:v>
                </c:pt>
                <c:pt idx="1049">
                  <c:v>1735</c:v>
                </c:pt>
                <c:pt idx="1050">
                  <c:v>1735</c:v>
                </c:pt>
                <c:pt idx="1051">
                  <c:v>1735</c:v>
                </c:pt>
                <c:pt idx="1052">
                  <c:v>1735</c:v>
                </c:pt>
                <c:pt idx="1053">
                  <c:v>1733</c:v>
                </c:pt>
                <c:pt idx="1054">
                  <c:v>1733</c:v>
                </c:pt>
                <c:pt idx="1055">
                  <c:v>1731</c:v>
                </c:pt>
                <c:pt idx="1056">
                  <c:v>1731</c:v>
                </c:pt>
                <c:pt idx="1057">
                  <c:v>1730</c:v>
                </c:pt>
                <c:pt idx="1058">
                  <c:v>1728</c:v>
                </c:pt>
                <c:pt idx="1059">
                  <c:v>1726</c:v>
                </c:pt>
                <c:pt idx="1060">
                  <c:v>1725</c:v>
                </c:pt>
                <c:pt idx="1061">
                  <c:v>1725</c:v>
                </c:pt>
                <c:pt idx="1062">
                  <c:v>1725</c:v>
                </c:pt>
                <c:pt idx="1063">
                  <c:v>1725</c:v>
                </c:pt>
                <c:pt idx="1064">
                  <c:v>1724</c:v>
                </c:pt>
                <c:pt idx="1065">
                  <c:v>1724</c:v>
                </c:pt>
                <c:pt idx="1066">
                  <c:v>1724</c:v>
                </c:pt>
                <c:pt idx="1067">
                  <c:v>1721</c:v>
                </c:pt>
                <c:pt idx="1068">
                  <c:v>1719</c:v>
                </c:pt>
                <c:pt idx="1069">
                  <c:v>1718</c:v>
                </c:pt>
                <c:pt idx="1070">
                  <c:v>1718</c:v>
                </c:pt>
                <c:pt idx="1071">
                  <c:v>1717</c:v>
                </c:pt>
                <c:pt idx="1072">
                  <c:v>1715</c:v>
                </c:pt>
                <c:pt idx="1073">
                  <c:v>1715</c:v>
                </c:pt>
                <c:pt idx="1074">
                  <c:v>1713</c:v>
                </c:pt>
                <c:pt idx="1075">
                  <c:v>1712</c:v>
                </c:pt>
                <c:pt idx="1076">
                  <c:v>1712</c:v>
                </c:pt>
                <c:pt idx="1077">
                  <c:v>1711</c:v>
                </c:pt>
                <c:pt idx="1078">
                  <c:v>1711</c:v>
                </c:pt>
                <c:pt idx="1079">
                  <c:v>1710</c:v>
                </c:pt>
                <c:pt idx="1080">
                  <c:v>1708</c:v>
                </c:pt>
                <c:pt idx="1081">
                  <c:v>1707</c:v>
                </c:pt>
                <c:pt idx="1082">
                  <c:v>1706</c:v>
                </c:pt>
                <c:pt idx="1083">
                  <c:v>1706</c:v>
                </c:pt>
                <c:pt idx="1084">
                  <c:v>1705</c:v>
                </c:pt>
                <c:pt idx="1085">
                  <c:v>1705</c:v>
                </c:pt>
                <c:pt idx="1086">
                  <c:v>1703</c:v>
                </c:pt>
                <c:pt idx="1087">
                  <c:v>1702</c:v>
                </c:pt>
                <c:pt idx="1088">
                  <c:v>1701</c:v>
                </c:pt>
                <c:pt idx="1089">
                  <c:v>1701</c:v>
                </c:pt>
                <c:pt idx="1090">
                  <c:v>1700</c:v>
                </c:pt>
                <c:pt idx="1091">
                  <c:v>1699</c:v>
                </c:pt>
                <c:pt idx="1092">
                  <c:v>1698</c:v>
                </c:pt>
                <c:pt idx="1093">
                  <c:v>1698</c:v>
                </c:pt>
                <c:pt idx="1094">
                  <c:v>1695</c:v>
                </c:pt>
                <c:pt idx="1095">
                  <c:v>1693</c:v>
                </c:pt>
                <c:pt idx="1096">
                  <c:v>1693</c:v>
                </c:pt>
                <c:pt idx="1097">
                  <c:v>1693</c:v>
                </c:pt>
                <c:pt idx="1098">
                  <c:v>1692</c:v>
                </c:pt>
                <c:pt idx="1099">
                  <c:v>1692</c:v>
                </c:pt>
                <c:pt idx="1100">
                  <c:v>1691</c:v>
                </c:pt>
                <c:pt idx="1101">
                  <c:v>1691</c:v>
                </c:pt>
                <c:pt idx="1102">
                  <c:v>1688</c:v>
                </c:pt>
                <c:pt idx="1103">
                  <c:v>1686</c:v>
                </c:pt>
                <c:pt idx="1104">
                  <c:v>1686</c:v>
                </c:pt>
                <c:pt idx="1105">
                  <c:v>1685</c:v>
                </c:pt>
                <c:pt idx="1106">
                  <c:v>1685</c:v>
                </c:pt>
                <c:pt idx="1107">
                  <c:v>1684</c:v>
                </c:pt>
                <c:pt idx="1108">
                  <c:v>1684</c:v>
                </c:pt>
                <c:pt idx="1109">
                  <c:v>1683</c:v>
                </c:pt>
                <c:pt idx="1110">
                  <c:v>1683</c:v>
                </c:pt>
                <c:pt idx="1111">
                  <c:v>1682</c:v>
                </c:pt>
                <c:pt idx="1112">
                  <c:v>1682</c:v>
                </c:pt>
                <c:pt idx="1113">
                  <c:v>1681</c:v>
                </c:pt>
                <c:pt idx="1114">
                  <c:v>1681</c:v>
                </c:pt>
                <c:pt idx="1115">
                  <c:v>1680</c:v>
                </c:pt>
                <c:pt idx="1116">
                  <c:v>1678</c:v>
                </c:pt>
                <c:pt idx="1117">
                  <c:v>1678</c:v>
                </c:pt>
                <c:pt idx="1118">
                  <c:v>1678</c:v>
                </c:pt>
                <c:pt idx="1119">
                  <c:v>1677</c:v>
                </c:pt>
                <c:pt idx="1120">
                  <c:v>1676</c:v>
                </c:pt>
                <c:pt idx="1121">
                  <c:v>1676</c:v>
                </c:pt>
                <c:pt idx="1122">
                  <c:v>1675</c:v>
                </c:pt>
                <c:pt idx="1123">
                  <c:v>1673</c:v>
                </c:pt>
                <c:pt idx="1124">
                  <c:v>1672</c:v>
                </c:pt>
                <c:pt idx="1125">
                  <c:v>1672</c:v>
                </c:pt>
                <c:pt idx="1126">
                  <c:v>1670</c:v>
                </c:pt>
                <c:pt idx="1127">
                  <c:v>1669</c:v>
                </c:pt>
                <c:pt idx="1128">
                  <c:v>1669</c:v>
                </c:pt>
                <c:pt idx="1129">
                  <c:v>1669</c:v>
                </c:pt>
                <c:pt idx="1130">
                  <c:v>1668</c:v>
                </c:pt>
                <c:pt idx="1131">
                  <c:v>1668</c:v>
                </c:pt>
                <c:pt idx="1132">
                  <c:v>1666</c:v>
                </c:pt>
                <c:pt idx="1133">
                  <c:v>1662</c:v>
                </c:pt>
                <c:pt idx="1134">
                  <c:v>1662</c:v>
                </c:pt>
                <c:pt idx="1135">
                  <c:v>1662</c:v>
                </c:pt>
                <c:pt idx="1136">
                  <c:v>1662</c:v>
                </c:pt>
                <c:pt idx="1137">
                  <c:v>1661</c:v>
                </c:pt>
                <c:pt idx="1138">
                  <c:v>1658</c:v>
                </c:pt>
                <c:pt idx="1139">
                  <c:v>1658</c:v>
                </c:pt>
                <c:pt idx="1140">
                  <c:v>1657</c:v>
                </c:pt>
                <c:pt idx="1141">
                  <c:v>1656</c:v>
                </c:pt>
                <c:pt idx="1142">
                  <c:v>1655</c:v>
                </c:pt>
                <c:pt idx="1143">
                  <c:v>1654</c:v>
                </c:pt>
                <c:pt idx="1144">
                  <c:v>1654</c:v>
                </c:pt>
                <c:pt idx="1145">
                  <c:v>1652</c:v>
                </c:pt>
                <c:pt idx="1146">
                  <c:v>1652</c:v>
                </c:pt>
                <c:pt idx="1147">
                  <c:v>1651</c:v>
                </c:pt>
                <c:pt idx="1148">
                  <c:v>1648</c:v>
                </c:pt>
                <c:pt idx="1149">
                  <c:v>1647</c:v>
                </c:pt>
                <c:pt idx="1150">
                  <c:v>1647</c:v>
                </c:pt>
                <c:pt idx="1151">
                  <c:v>1646</c:v>
                </c:pt>
                <c:pt idx="1152">
                  <c:v>1644</c:v>
                </c:pt>
                <c:pt idx="1153">
                  <c:v>1643</c:v>
                </c:pt>
                <c:pt idx="1154">
                  <c:v>1642</c:v>
                </c:pt>
                <c:pt idx="1155">
                  <c:v>1640</c:v>
                </c:pt>
                <c:pt idx="1156">
                  <c:v>1640</c:v>
                </c:pt>
                <c:pt idx="1157">
                  <c:v>1640</c:v>
                </c:pt>
                <c:pt idx="1158">
                  <c:v>1639</c:v>
                </c:pt>
                <c:pt idx="1159">
                  <c:v>1638</c:v>
                </c:pt>
                <c:pt idx="1160">
                  <c:v>1638</c:v>
                </c:pt>
                <c:pt idx="1161">
                  <c:v>1637</c:v>
                </c:pt>
                <c:pt idx="1162">
                  <c:v>1634</c:v>
                </c:pt>
                <c:pt idx="1163">
                  <c:v>1630</c:v>
                </c:pt>
                <c:pt idx="1164">
                  <c:v>1629</c:v>
                </c:pt>
                <c:pt idx="1165">
                  <c:v>1629</c:v>
                </c:pt>
                <c:pt idx="1166">
                  <c:v>1628</c:v>
                </c:pt>
                <c:pt idx="1167">
                  <c:v>1627</c:v>
                </c:pt>
                <c:pt idx="1168">
                  <c:v>1627</c:v>
                </c:pt>
                <c:pt idx="1169">
                  <c:v>1626</c:v>
                </c:pt>
                <c:pt idx="1170">
                  <c:v>1626</c:v>
                </c:pt>
                <c:pt idx="1171">
                  <c:v>1623</c:v>
                </c:pt>
                <c:pt idx="1172">
                  <c:v>1622</c:v>
                </c:pt>
                <c:pt idx="1173">
                  <c:v>1622</c:v>
                </c:pt>
                <c:pt idx="1174">
                  <c:v>1622</c:v>
                </c:pt>
                <c:pt idx="1175">
                  <c:v>1621</c:v>
                </c:pt>
                <c:pt idx="1176">
                  <c:v>1621</c:v>
                </c:pt>
                <c:pt idx="1177">
                  <c:v>1618</c:v>
                </c:pt>
                <c:pt idx="1178">
                  <c:v>1617</c:v>
                </c:pt>
                <c:pt idx="1179">
                  <c:v>1615</c:v>
                </c:pt>
                <c:pt idx="1180">
                  <c:v>1613</c:v>
                </c:pt>
                <c:pt idx="1181">
                  <c:v>1613</c:v>
                </c:pt>
                <c:pt idx="1182">
                  <c:v>1612</c:v>
                </c:pt>
                <c:pt idx="1183">
                  <c:v>1611</c:v>
                </c:pt>
                <c:pt idx="1184">
                  <c:v>1611</c:v>
                </c:pt>
                <c:pt idx="1185">
                  <c:v>1607</c:v>
                </c:pt>
                <c:pt idx="1186">
                  <c:v>1606</c:v>
                </c:pt>
                <c:pt idx="1187">
                  <c:v>1606</c:v>
                </c:pt>
                <c:pt idx="1188">
                  <c:v>1604</c:v>
                </c:pt>
                <c:pt idx="1189">
                  <c:v>1601</c:v>
                </c:pt>
                <c:pt idx="1190">
                  <c:v>1598</c:v>
                </c:pt>
                <c:pt idx="1191">
                  <c:v>1596</c:v>
                </c:pt>
                <c:pt idx="1192">
                  <c:v>1595</c:v>
                </c:pt>
                <c:pt idx="1193">
                  <c:v>1594</c:v>
                </c:pt>
                <c:pt idx="1194">
                  <c:v>1593</c:v>
                </c:pt>
                <c:pt idx="1195">
                  <c:v>1592</c:v>
                </c:pt>
                <c:pt idx="1196">
                  <c:v>1591</c:v>
                </c:pt>
                <c:pt idx="1197">
                  <c:v>1591</c:v>
                </c:pt>
                <c:pt idx="1198">
                  <c:v>1587</c:v>
                </c:pt>
                <c:pt idx="1199">
                  <c:v>1585</c:v>
                </c:pt>
                <c:pt idx="1200">
                  <c:v>1580</c:v>
                </c:pt>
                <c:pt idx="1201">
                  <c:v>1580</c:v>
                </c:pt>
                <c:pt idx="1202">
                  <c:v>1578</c:v>
                </c:pt>
                <c:pt idx="1203">
                  <c:v>1572</c:v>
                </c:pt>
                <c:pt idx="1204">
                  <c:v>1568</c:v>
                </c:pt>
                <c:pt idx="1205">
                  <c:v>1568</c:v>
                </c:pt>
                <c:pt idx="1206">
                  <c:v>1567</c:v>
                </c:pt>
                <c:pt idx="1207">
                  <c:v>1567</c:v>
                </c:pt>
                <c:pt idx="1208">
                  <c:v>1566</c:v>
                </c:pt>
                <c:pt idx="1209">
                  <c:v>1565</c:v>
                </c:pt>
                <c:pt idx="1210">
                  <c:v>1564</c:v>
                </c:pt>
                <c:pt idx="1211">
                  <c:v>1556</c:v>
                </c:pt>
                <c:pt idx="1212">
                  <c:v>1555</c:v>
                </c:pt>
                <c:pt idx="1213">
                  <c:v>1551</c:v>
                </c:pt>
                <c:pt idx="1214">
                  <c:v>1549</c:v>
                </c:pt>
                <c:pt idx="1215">
                  <c:v>1549</c:v>
                </c:pt>
                <c:pt idx="1216">
                  <c:v>1548</c:v>
                </c:pt>
                <c:pt idx="1217">
                  <c:v>1548</c:v>
                </c:pt>
                <c:pt idx="1218">
                  <c:v>1547</c:v>
                </c:pt>
                <c:pt idx="1219">
                  <c:v>1547</c:v>
                </c:pt>
                <c:pt idx="1220">
                  <c:v>1545</c:v>
                </c:pt>
                <c:pt idx="1221">
                  <c:v>1544</c:v>
                </c:pt>
                <c:pt idx="1222">
                  <c:v>1544</c:v>
                </c:pt>
                <c:pt idx="1223">
                  <c:v>1544</c:v>
                </c:pt>
                <c:pt idx="1224">
                  <c:v>1544</c:v>
                </c:pt>
                <c:pt idx="1225">
                  <c:v>1544</c:v>
                </c:pt>
                <c:pt idx="1226">
                  <c:v>1543</c:v>
                </c:pt>
                <c:pt idx="1227">
                  <c:v>1542</c:v>
                </c:pt>
                <c:pt idx="1228">
                  <c:v>1542</c:v>
                </c:pt>
                <c:pt idx="1229">
                  <c:v>1539</c:v>
                </c:pt>
                <c:pt idx="1230">
                  <c:v>1539</c:v>
                </c:pt>
                <c:pt idx="1231">
                  <c:v>1537</c:v>
                </c:pt>
                <c:pt idx="1232">
                  <c:v>1535</c:v>
                </c:pt>
                <c:pt idx="1233">
                  <c:v>1532</c:v>
                </c:pt>
                <c:pt idx="1234">
                  <c:v>1531</c:v>
                </c:pt>
                <c:pt idx="1235">
                  <c:v>1531</c:v>
                </c:pt>
                <c:pt idx="1236">
                  <c:v>1529</c:v>
                </c:pt>
                <c:pt idx="1237">
                  <c:v>1528</c:v>
                </c:pt>
                <c:pt idx="1238">
                  <c:v>1528</c:v>
                </c:pt>
                <c:pt idx="1239">
                  <c:v>1524</c:v>
                </c:pt>
                <c:pt idx="1240">
                  <c:v>1524</c:v>
                </c:pt>
                <c:pt idx="1241">
                  <c:v>1519</c:v>
                </c:pt>
                <c:pt idx="1242">
                  <c:v>1518</c:v>
                </c:pt>
                <c:pt idx="1243">
                  <c:v>1516</c:v>
                </c:pt>
                <c:pt idx="1244">
                  <c:v>1510</c:v>
                </c:pt>
                <c:pt idx="1245">
                  <c:v>1505</c:v>
                </c:pt>
                <c:pt idx="1246">
                  <c:v>1501</c:v>
                </c:pt>
                <c:pt idx="1247">
                  <c:v>1500</c:v>
                </c:pt>
                <c:pt idx="1248">
                  <c:v>1500</c:v>
                </c:pt>
                <c:pt idx="1249">
                  <c:v>1499</c:v>
                </c:pt>
                <c:pt idx="1250">
                  <c:v>1497</c:v>
                </c:pt>
                <c:pt idx="1251">
                  <c:v>1497</c:v>
                </c:pt>
                <c:pt idx="1252">
                  <c:v>1496</c:v>
                </c:pt>
                <c:pt idx="1253">
                  <c:v>1496</c:v>
                </c:pt>
                <c:pt idx="1254">
                  <c:v>1495</c:v>
                </c:pt>
                <c:pt idx="1255">
                  <c:v>1495</c:v>
                </c:pt>
                <c:pt idx="1256">
                  <c:v>1494</c:v>
                </c:pt>
                <c:pt idx="1257">
                  <c:v>1494</c:v>
                </c:pt>
                <c:pt idx="1258">
                  <c:v>1494</c:v>
                </c:pt>
                <c:pt idx="1259">
                  <c:v>1494</c:v>
                </c:pt>
                <c:pt idx="1260">
                  <c:v>1492</c:v>
                </c:pt>
                <c:pt idx="1261">
                  <c:v>1492</c:v>
                </c:pt>
                <c:pt idx="1262">
                  <c:v>1491</c:v>
                </c:pt>
                <c:pt idx="1263">
                  <c:v>1491</c:v>
                </c:pt>
                <c:pt idx="1264">
                  <c:v>1490</c:v>
                </c:pt>
                <c:pt idx="1265">
                  <c:v>1490</c:v>
                </c:pt>
                <c:pt idx="1266">
                  <c:v>1489</c:v>
                </c:pt>
                <c:pt idx="1267">
                  <c:v>1487</c:v>
                </c:pt>
                <c:pt idx="1268">
                  <c:v>1487</c:v>
                </c:pt>
                <c:pt idx="1269">
                  <c:v>1483</c:v>
                </c:pt>
                <c:pt idx="1270">
                  <c:v>1483</c:v>
                </c:pt>
                <c:pt idx="1271">
                  <c:v>1483</c:v>
                </c:pt>
                <c:pt idx="1272">
                  <c:v>1481</c:v>
                </c:pt>
                <c:pt idx="1273">
                  <c:v>1481</c:v>
                </c:pt>
                <c:pt idx="1274">
                  <c:v>1480</c:v>
                </c:pt>
                <c:pt idx="1275">
                  <c:v>1479</c:v>
                </c:pt>
                <c:pt idx="1276">
                  <c:v>1477</c:v>
                </c:pt>
                <c:pt idx="1277">
                  <c:v>1474</c:v>
                </c:pt>
                <c:pt idx="1278">
                  <c:v>1474</c:v>
                </c:pt>
                <c:pt idx="1279">
                  <c:v>1474</c:v>
                </c:pt>
                <c:pt idx="1280">
                  <c:v>1472</c:v>
                </c:pt>
                <c:pt idx="1281">
                  <c:v>1472</c:v>
                </c:pt>
                <c:pt idx="1282">
                  <c:v>1472</c:v>
                </c:pt>
                <c:pt idx="1283">
                  <c:v>1471</c:v>
                </c:pt>
                <c:pt idx="1284">
                  <c:v>1470</c:v>
                </c:pt>
                <c:pt idx="1285">
                  <c:v>1470</c:v>
                </c:pt>
                <c:pt idx="1286">
                  <c:v>1470</c:v>
                </c:pt>
                <c:pt idx="1287">
                  <c:v>1466</c:v>
                </c:pt>
                <c:pt idx="1288">
                  <c:v>1465</c:v>
                </c:pt>
                <c:pt idx="1289">
                  <c:v>1465</c:v>
                </c:pt>
                <c:pt idx="1290">
                  <c:v>1462</c:v>
                </c:pt>
                <c:pt idx="1291">
                  <c:v>1462</c:v>
                </c:pt>
                <c:pt idx="1292">
                  <c:v>1461</c:v>
                </c:pt>
                <c:pt idx="1293">
                  <c:v>1459</c:v>
                </c:pt>
                <c:pt idx="1294">
                  <c:v>1457</c:v>
                </c:pt>
                <c:pt idx="1295">
                  <c:v>1456</c:v>
                </c:pt>
                <c:pt idx="1296">
                  <c:v>1454</c:v>
                </c:pt>
                <c:pt idx="1297">
                  <c:v>1454</c:v>
                </c:pt>
                <c:pt idx="1298">
                  <c:v>1452</c:v>
                </c:pt>
                <c:pt idx="1299">
                  <c:v>1451</c:v>
                </c:pt>
                <c:pt idx="1300">
                  <c:v>1450</c:v>
                </c:pt>
                <c:pt idx="1301">
                  <c:v>1450</c:v>
                </c:pt>
                <c:pt idx="1302">
                  <c:v>1448</c:v>
                </c:pt>
                <c:pt idx="1303">
                  <c:v>1448</c:v>
                </c:pt>
                <c:pt idx="1304">
                  <c:v>1448</c:v>
                </c:pt>
                <c:pt idx="1305">
                  <c:v>1448</c:v>
                </c:pt>
                <c:pt idx="1306">
                  <c:v>1448</c:v>
                </c:pt>
                <c:pt idx="1307">
                  <c:v>1446</c:v>
                </c:pt>
                <c:pt idx="1308">
                  <c:v>1444</c:v>
                </c:pt>
                <c:pt idx="1309">
                  <c:v>1443</c:v>
                </c:pt>
                <c:pt idx="1310">
                  <c:v>1443</c:v>
                </c:pt>
                <c:pt idx="1311">
                  <c:v>1441</c:v>
                </c:pt>
                <c:pt idx="1312">
                  <c:v>1441</c:v>
                </c:pt>
                <c:pt idx="1313">
                  <c:v>1441</c:v>
                </c:pt>
                <c:pt idx="1314">
                  <c:v>1440</c:v>
                </c:pt>
                <c:pt idx="1315">
                  <c:v>1437</c:v>
                </c:pt>
                <c:pt idx="1316">
                  <c:v>1437</c:v>
                </c:pt>
                <c:pt idx="1317">
                  <c:v>1437</c:v>
                </c:pt>
                <c:pt idx="1318">
                  <c:v>1436</c:v>
                </c:pt>
                <c:pt idx="1319">
                  <c:v>1436</c:v>
                </c:pt>
                <c:pt idx="1320">
                  <c:v>1435</c:v>
                </c:pt>
                <c:pt idx="1321">
                  <c:v>1433</c:v>
                </c:pt>
                <c:pt idx="1322">
                  <c:v>1432</c:v>
                </c:pt>
                <c:pt idx="1323">
                  <c:v>1432</c:v>
                </c:pt>
                <c:pt idx="1324">
                  <c:v>1431</c:v>
                </c:pt>
                <c:pt idx="1325">
                  <c:v>1431</c:v>
                </c:pt>
                <c:pt idx="1326">
                  <c:v>1430</c:v>
                </c:pt>
                <c:pt idx="1327">
                  <c:v>1429</c:v>
                </c:pt>
                <c:pt idx="1328">
                  <c:v>1427</c:v>
                </c:pt>
                <c:pt idx="1329">
                  <c:v>1427</c:v>
                </c:pt>
                <c:pt idx="1330">
                  <c:v>1425</c:v>
                </c:pt>
                <c:pt idx="1331">
                  <c:v>1425</c:v>
                </c:pt>
                <c:pt idx="1332">
                  <c:v>1423</c:v>
                </c:pt>
                <c:pt idx="1333">
                  <c:v>1422</c:v>
                </c:pt>
                <c:pt idx="1334">
                  <c:v>1422</c:v>
                </c:pt>
                <c:pt idx="1335">
                  <c:v>1421</c:v>
                </c:pt>
                <c:pt idx="1336">
                  <c:v>1419</c:v>
                </c:pt>
                <c:pt idx="1337">
                  <c:v>1419</c:v>
                </c:pt>
                <c:pt idx="1338">
                  <c:v>1417</c:v>
                </c:pt>
                <c:pt idx="1339">
                  <c:v>1417</c:v>
                </c:pt>
                <c:pt idx="1340">
                  <c:v>1416</c:v>
                </c:pt>
                <c:pt idx="1341">
                  <c:v>1415</c:v>
                </c:pt>
                <c:pt idx="1342">
                  <c:v>1412</c:v>
                </c:pt>
                <c:pt idx="1343">
                  <c:v>1409</c:v>
                </c:pt>
                <c:pt idx="1344">
                  <c:v>1406</c:v>
                </c:pt>
                <c:pt idx="1345">
                  <c:v>1401</c:v>
                </c:pt>
                <c:pt idx="1346">
                  <c:v>1401</c:v>
                </c:pt>
                <c:pt idx="1347">
                  <c:v>1399</c:v>
                </c:pt>
                <c:pt idx="1348">
                  <c:v>1399</c:v>
                </c:pt>
                <c:pt idx="1349">
                  <c:v>1397</c:v>
                </c:pt>
                <c:pt idx="1350">
                  <c:v>1394</c:v>
                </c:pt>
                <c:pt idx="1351">
                  <c:v>1392</c:v>
                </c:pt>
                <c:pt idx="1352">
                  <c:v>1391</c:v>
                </c:pt>
                <c:pt idx="1353">
                  <c:v>1389</c:v>
                </c:pt>
                <c:pt idx="1354">
                  <c:v>1388</c:v>
                </c:pt>
                <c:pt idx="1355">
                  <c:v>1387</c:v>
                </c:pt>
                <c:pt idx="1356">
                  <c:v>1387</c:v>
                </c:pt>
                <c:pt idx="1357">
                  <c:v>1384</c:v>
                </c:pt>
                <c:pt idx="1358">
                  <c:v>1383</c:v>
                </c:pt>
                <c:pt idx="1359">
                  <c:v>1382</c:v>
                </c:pt>
                <c:pt idx="1360">
                  <c:v>1380</c:v>
                </c:pt>
                <c:pt idx="1361">
                  <c:v>1379</c:v>
                </c:pt>
                <c:pt idx="1362">
                  <c:v>1378</c:v>
                </c:pt>
                <c:pt idx="1363">
                  <c:v>1376</c:v>
                </c:pt>
                <c:pt idx="1364">
                  <c:v>1375</c:v>
                </c:pt>
                <c:pt idx="1365">
                  <c:v>1374</c:v>
                </c:pt>
                <c:pt idx="1366">
                  <c:v>1372</c:v>
                </c:pt>
                <c:pt idx="1367">
                  <c:v>1371</c:v>
                </c:pt>
                <c:pt idx="1368">
                  <c:v>1369</c:v>
                </c:pt>
                <c:pt idx="1369">
                  <c:v>1368</c:v>
                </c:pt>
                <c:pt idx="1370">
                  <c:v>1368</c:v>
                </c:pt>
                <c:pt idx="1371">
                  <c:v>1368</c:v>
                </c:pt>
                <c:pt idx="1372">
                  <c:v>1368</c:v>
                </c:pt>
                <c:pt idx="1373">
                  <c:v>1366</c:v>
                </c:pt>
                <c:pt idx="1374">
                  <c:v>1366</c:v>
                </c:pt>
                <c:pt idx="1375">
                  <c:v>1363</c:v>
                </c:pt>
                <c:pt idx="1376">
                  <c:v>1363</c:v>
                </c:pt>
                <c:pt idx="1377">
                  <c:v>1362</c:v>
                </c:pt>
                <c:pt idx="1378">
                  <c:v>1362</c:v>
                </c:pt>
                <c:pt idx="1379">
                  <c:v>1362</c:v>
                </c:pt>
                <c:pt idx="1380">
                  <c:v>1361</c:v>
                </c:pt>
                <c:pt idx="1381">
                  <c:v>1361</c:v>
                </c:pt>
                <c:pt idx="1382">
                  <c:v>1360</c:v>
                </c:pt>
                <c:pt idx="1383">
                  <c:v>1359</c:v>
                </c:pt>
                <c:pt idx="1384">
                  <c:v>1358</c:v>
                </c:pt>
                <c:pt idx="1385">
                  <c:v>1357</c:v>
                </c:pt>
                <c:pt idx="1386">
                  <c:v>1356</c:v>
                </c:pt>
                <c:pt idx="1387">
                  <c:v>1355</c:v>
                </c:pt>
                <c:pt idx="1388">
                  <c:v>1354</c:v>
                </c:pt>
                <c:pt idx="1389">
                  <c:v>1351</c:v>
                </c:pt>
                <c:pt idx="1390">
                  <c:v>1350</c:v>
                </c:pt>
                <c:pt idx="1391">
                  <c:v>1348</c:v>
                </c:pt>
                <c:pt idx="1392">
                  <c:v>1347</c:v>
                </c:pt>
                <c:pt idx="1393">
                  <c:v>1347</c:v>
                </c:pt>
                <c:pt idx="1394">
                  <c:v>1347</c:v>
                </c:pt>
                <c:pt idx="1395">
                  <c:v>1347</c:v>
                </c:pt>
                <c:pt idx="1396">
                  <c:v>1346</c:v>
                </c:pt>
                <c:pt idx="1397">
                  <c:v>1346</c:v>
                </c:pt>
                <c:pt idx="1398">
                  <c:v>1344</c:v>
                </c:pt>
                <c:pt idx="1399">
                  <c:v>1342</c:v>
                </c:pt>
                <c:pt idx="1400">
                  <c:v>1340</c:v>
                </c:pt>
                <c:pt idx="1401">
                  <c:v>1340</c:v>
                </c:pt>
                <c:pt idx="1402">
                  <c:v>1339</c:v>
                </c:pt>
                <c:pt idx="1403">
                  <c:v>1338</c:v>
                </c:pt>
                <c:pt idx="1404">
                  <c:v>1337</c:v>
                </c:pt>
                <c:pt idx="1405">
                  <c:v>1336</c:v>
                </c:pt>
                <c:pt idx="1406">
                  <c:v>1334</c:v>
                </c:pt>
                <c:pt idx="1407">
                  <c:v>1334</c:v>
                </c:pt>
                <c:pt idx="1408">
                  <c:v>1332</c:v>
                </c:pt>
                <c:pt idx="1409">
                  <c:v>1332</c:v>
                </c:pt>
                <c:pt idx="1410">
                  <c:v>1332</c:v>
                </c:pt>
                <c:pt idx="1411">
                  <c:v>1332</c:v>
                </c:pt>
                <c:pt idx="1412">
                  <c:v>1331</c:v>
                </c:pt>
                <c:pt idx="1413">
                  <c:v>1330</c:v>
                </c:pt>
                <c:pt idx="1414">
                  <c:v>1329</c:v>
                </c:pt>
                <c:pt idx="1415">
                  <c:v>1328</c:v>
                </c:pt>
                <c:pt idx="1416">
                  <c:v>1328</c:v>
                </c:pt>
                <c:pt idx="1417">
                  <c:v>1328</c:v>
                </c:pt>
                <c:pt idx="1418">
                  <c:v>1327</c:v>
                </c:pt>
                <c:pt idx="1419">
                  <c:v>1327</c:v>
                </c:pt>
                <c:pt idx="1420">
                  <c:v>1326</c:v>
                </c:pt>
                <c:pt idx="1421">
                  <c:v>1326</c:v>
                </c:pt>
                <c:pt idx="1422">
                  <c:v>1325</c:v>
                </c:pt>
                <c:pt idx="1423">
                  <c:v>1324</c:v>
                </c:pt>
                <c:pt idx="1424">
                  <c:v>1322</c:v>
                </c:pt>
                <c:pt idx="1425">
                  <c:v>1322</c:v>
                </c:pt>
                <c:pt idx="1426">
                  <c:v>1322</c:v>
                </c:pt>
                <c:pt idx="1427">
                  <c:v>1321</c:v>
                </c:pt>
                <c:pt idx="1428">
                  <c:v>1320</c:v>
                </c:pt>
                <c:pt idx="1429">
                  <c:v>1320</c:v>
                </c:pt>
                <c:pt idx="1430">
                  <c:v>1320</c:v>
                </c:pt>
                <c:pt idx="1431">
                  <c:v>1319</c:v>
                </c:pt>
                <c:pt idx="1432">
                  <c:v>1319</c:v>
                </c:pt>
                <c:pt idx="1433">
                  <c:v>1319</c:v>
                </c:pt>
                <c:pt idx="1434">
                  <c:v>1318</c:v>
                </c:pt>
                <c:pt idx="1435">
                  <c:v>1318</c:v>
                </c:pt>
                <c:pt idx="1436">
                  <c:v>1317</c:v>
                </c:pt>
                <c:pt idx="1437">
                  <c:v>1317</c:v>
                </c:pt>
                <c:pt idx="1438">
                  <c:v>1317</c:v>
                </c:pt>
                <c:pt idx="1439">
                  <c:v>1317</c:v>
                </c:pt>
                <c:pt idx="1440">
                  <c:v>1316</c:v>
                </c:pt>
                <c:pt idx="1441">
                  <c:v>1316</c:v>
                </c:pt>
                <c:pt idx="1442">
                  <c:v>1314</c:v>
                </c:pt>
                <c:pt idx="1443">
                  <c:v>1313</c:v>
                </c:pt>
                <c:pt idx="1444">
                  <c:v>1313</c:v>
                </c:pt>
                <c:pt idx="1445">
                  <c:v>1312</c:v>
                </c:pt>
                <c:pt idx="1446">
                  <c:v>1312</c:v>
                </c:pt>
                <c:pt idx="1447">
                  <c:v>1312</c:v>
                </c:pt>
                <c:pt idx="1448">
                  <c:v>1311</c:v>
                </c:pt>
                <c:pt idx="1449">
                  <c:v>1310</c:v>
                </c:pt>
                <c:pt idx="1450">
                  <c:v>1310</c:v>
                </c:pt>
                <c:pt idx="1451">
                  <c:v>1310</c:v>
                </c:pt>
                <c:pt idx="1452">
                  <c:v>1308</c:v>
                </c:pt>
                <c:pt idx="1453">
                  <c:v>1308</c:v>
                </c:pt>
                <c:pt idx="1454">
                  <c:v>1308</c:v>
                </c:pt>
                <c:pt idx="1455">
                  <c:v>1308</c:v>
                </c:pt>
                <c:pt idx="1456">
                  <c:v>1307</c:v>
                </c:pt>
                <c:pt idx="1457">
                  <c:v>1307</c:v>
                </c:pt>
                <c:pt idx="1458">
                  <c:v>1306</c:v>
                </c:pt>
                <c:pt idx="1459">
                  <c:v>1304</c:v>
                </c:pt>
                <c:pt idx="1460">
                  <c:v>1304</c:v>
                </c:pt>
                <c:pt idx="1461">
                  <c:v>1304</c:v>
                </c:pt>
                <c:pt idx="1462">
                  <c:v>1303</c:v>
                </c:pt>
                <c:pt idx="1463">
                  <c:v>1302</c:v>
                </c:pt>
                <c:pt idx="1464">
                  <c:v>1301</c:v>
                </c:pt>
                <c:pt idx="1465">
                  <c:v>1301</c:v>
                </c:pt>
                <c:pt idx="1466">
                  <c:v>1300</c:v>
                </c:pt>
                <c:pt idx="1467">
                  <c:v>1299</c:v>
                </c:pt>
                <c:pt idx="1468">
                  <c:v>1299</c:v>
                </c:pt>
                <c:pt idx="1469">
                  <c:v>1299</c:v>
                </c:pt>
                <c:pt idx="1470">
                  <c:v>1298</c:v>
                </c:pt>
                <c:pt idx="1471">
                  <c:v>1297</c:v>
                </c:pt>
                <c:pt idx="1472">
                  <c:v>1296</c:v>
                </c:pt>
                <c:pt idx="1473">
                  <c:v>1296</c:v>
                </c:pt>
                <c:pt idx="1474">
                  <c:v>1295</c:v>
                </c:pt>
                <c:pt idx="1475">
                  <c:v>1294</c:v>
                </c:pt>
                <c:pt idx="1476">
                  <c:v>1294</c:v>
                </c:pt>
                <c:pt idx="1477">
                  <c:v>1292</c:v>
                </c:pt>
                <c:pt idx="1478">
                  <c:v>1290</c:v>
                </c:pt>
                <c:pt idx="1479">
                  <c:v>1290</c:v>
                </c:pt>
                <c:pt idx="1480">
                  <c:v>1289</c:v>
                </c:pt>
                <c:pt idx="1481">
                  <c:v>1287</c:v>
                </c:pt>
                <c:pt idx="1482">
                  <c:v>1286</c:v>
                </c:pt>
                <c:pt idx="1483">
                  <c:v>1286</c:v>
                </c:pt>
                <c:pt idx="1484">
                  <c:v>1286</c:v>
                </c:pt>
                <c:pt idx="1485">
                  <c:v>1286</c:v>
                </c:pt>
                <c:pt idx="1486">
                  <c:v>1285</c:v>
                </c:pt>
                <c:pt idx="1487">
                  <c:v>1284</c:v>
                </c:pt>
                <c:pt idx="1488">
                  <c:v>1284</c:v>
                </c:pt>
                <c:pt idx="1489">
                  <c:v>1283</c:v>
                </c:pt>
                <c:pt idx="1490">
                  <c:v>1282</c:v>
                </c:pt>
                <c:pt idx="1491">
                  <c:v>1282</c:v>
                </c:pt>
                <c:pt idx="1492">
                  <c:v>1281</c:v>
                </c:pt>
                <c:pt idx="1493">
                  <c:v>1280</c:v>
                </c:pt>
                <c:pt idx="1494">
                  <c:v>1280</c:v>
                </c:pt>
                <c:pt idx="1495">
                  <c:v>1277</c:v>
                </c:pt>
                <c:pt idx="1496">
                  <c:v>1277</c:v>
                </c:pt>
                <c:pt idx="1497">
                  <c:v>1277</c:v>
                </c:pt>
                <c:pt idx="1498">
                  <c:v>1277</c:v>
                </c:pt>
                <c:pt idx="1499">
                  <c:v>1277</c:v>
                </c:pt>
                <c:pt idx="1500">
                  <c:v>1276</c:v>
                </c:pt>
                <c:pt idx="1501">
                  <c:v>1276</c:v>
                </c:pt>
                <c:pt idx="1502">
                  <c:v>1276</c:v>
                </c:pt>
                <c:pt idx="1503">
                  <c:v>1276</c:v>
                </c:pt>
                <c:pt idx="1504">
                  <c:v>1276</c:v>
                </c:pt>
                <c:pt idx="1505">
                  <c:v>1275</c:v>
                </c:pt>
                <c:pt idx="1506">
                  <c:v>1275</c:v>
                </c:pt>
                <c:pt idx="1507">
                  <c:v>1273</c:v>
                </c:pt>
                <c:pt idx="1508">
                  <c:v>1271</c:v>
                </c:pt>
                <c:pt idx="1509">
                  <c:v>1271</c:v>
                </c:pt>
                <c:pt idx="1510">
                  <c:v>1270</c:v>
                </c:pt>
                <c:pt idx="1511">
                  <c:v>1270</c:v>
                </c:pt>
                <c:pt idx="1512">
                  <c:v>1266</c:v>
                </c:pt>
                <c:pt idx="1513">
                  <c:v>1265</c:v>
                </c:pt>
                <c:pt idx="1514">
                  <c:v>1263</c:v>
                </c:pt>
                <c:pt idx="1515">
                  <c:v>1263</c:v>
                </c:pt>
                <c:pt idx="1516">
                  <c:v>1262</c:v>
                </c:pt>
                <c:pt idx="1517">
                  <c:v>1257</c:v>
                </c:pt>
                <c:pt idx="1518">
                  <c:v>1255</c:v>
                </c:pt>
                <c:pt idx="1519">
                  <c:v>1254</c:v>
                </c:pt>
                <c:pt idx="1520">
                  <c:v>1253</c:v>
                </c:pt>
                <c:pt idx="1521">
                  <c:v>1253</c:v>
                </c:pt>
                <c:pt idx="1522">
                  <c:v>1253</c:v>
                </c:pt>
                <c:pt idx="1523">
                  <c:v>1248</c:v>
                </c:pt>
                <c:pt idx="1524">
                  <c:v>1247</c:v>
                </c:pt>
                <c:pt idx="1525">
                  <c:v>1247</c:v>
                </c:pt>
                <c:pt idx="1526">
                  <c:v>1245</c:v>
                </c:pt>
                <c:pt idx="1527">
                  <c:v>1245</c:v>
                </c:pt>
                <c:pt idx="1528">
                  <c:v>1243</c:v>
                </c:pt>
                <c:pt idx="1529">
                  <c:v>1242</c:v>
                </c:pt>
                <c:pt idx="1530">
                  <c:v>1242</c:v>
                </c:pt>
                <c:pt idx="1531">
                  <c:v>1240</c:v>
                </c:pt>
                <c:pt idx="1532">
                  <c:v>1240</c:v>
                </c:pt>
                <c:pt idx="1533">
                  <c:v>1238</c:v>
                </c:pt>
                <c:pt idx="1534">
                  <c:v>1237</c:v>
                </c:pt>
                <c:pt idx="1535">
                  <c:v>1237</c:v>
                </c:pt>
                <c:pt idx="1536">
                  <c:v>1236</c:v>
                </c:pt>
                <c:pt idx="1537">
                  <c:v>1235</c:v>
                </c:pt>
                <c:pt idx="1538">
                  <c:v>1234</c:v>
                </c:pt>
                <c:pt idx="1539">
                  <c:v>1233</c:v>
                </c:pt>
                <c:pt idx="1540">
                  <c:v>1232</c:v>
                </c:pt>
                <c:pt idx="1541">
                  <c:v>1232</c:v>
                </c:pt>
                <c:pt idx="1542">
                  <c:v>1232</c:v>
                </c:pt>
                <c:pt idx="1543">
                  <c:v>1232</c:v>
                </c:pt>
                <c:pt idx="1544">
                  <c:v>1232</c:v>
                </c:pt>
                <c:pt idx="1545">
                  <c:v>1230</c:v>
                </c:pt>
                <c:pt idx="1546">
                  <c:v>1230</c:v>
                </c:pt>
                <c:pt idx="1547">
                  <c:v>1226</c:v>
                </c:pt>
                <c:pt idx="1548">
                  <c:v>1226</c:v>
                </c:pt>
                <c:pt idx="1549">
                  <c:v>1225</c:v>
                </c:pt>
                <c:pt idx="1550">
                  <c:v>1225</c:v>
                </c:pt>
                <c:pt idx="1551">
                  <c:v>1224</c:v>
                </c:pt>
                <c:pt idx="1552">
                  <c:v>1223</c:v>
                </c:pt>
                <c:pt idx="1553">
                  <c:v>1219</c:v>
                </c:pt>
                <c:pt idx="1554">
                  <c:v>1219</c:v>
                </c:pt>
                <c:pt idx="1555">
                  <c:v>1214</c:v>
                </c:pt>
                <c:pt idx="1556">
                  <c:v>1210</c:v>
                </c:pt>
                <c:pt idx="1557">
                  <c:v>1209</c:v>
                </c:pt>
                <c:pt idx="1558">
                  <c:v>1208</c:v>
                </c:pt>
                <c:pt idx="1559">
                  <c:v>1208</c:v>
                </c:pt>
                <c:pt idx="1560">
                  <c:v>1207</c:v>
                </c:pt>
                <c:pt idx="1561">
                  <c:v>1207</c:v>
                </c:pt>
                <c:pt idx="1562">
                  <c:v>1207</c:v>
                </c:pt>
                <c:pt idx="1563">
                  <c:v>1205</c:v>
                </c:pt>
                <c:pt idx="1564">
                  <c:v>1205</c:v>
                </c:pt>
                <c:pt idx="1565">
                  <c:v>1204</c:v>
                </c:pt>
                <c:pt idx="1566">
                  <c:v>1203</c:v>
                </c:pt>
                <c:pt idx="1567">
                  <c:v>1203</c:v>
                </c:pt>
                <c:pt idx="1568">
                  <c:v>1202</c:v>
                </c:pt>
                <c:pt idx="1569">
                  <c:v>1202</c:v>
                </c:pt>
                <c:pt idx="1570">
                  <c:v>1201</c:v>
                </c:pt>
                <c:pt idx="1571">
                  <c:v>1200</c:v>
                </c:pt>
                <c:pt idx="1572">
                  <c:v>1200</c:v>
                </c:pt>
                <c:pt idx="1573">
                  <c:v>1198</c:v>
                </c:pt>
                <c:pt idx="1574">
                  <c:v>1198</c:v>
                </c:pt>
                <c:pt idx="1575">
                  <c:v>1198</c:v>
                </c:pt>
                <c:pt idx="1576">
                  <c:v>1196</c:v>
                </c:pt>
                <c:pt idx="1577">
                  <c:v>1196</c:v>
                </c:pt>
                <c:pt idx="1578">
                  <c:v>1195</c:v>
                </c:pt>
                <c:pt idx="1579">
                  <c:v>1194</c:v>
                </c:pt>
                <c:pt idx="1580">
                  <c:v>1191</c:v>
                </c:pt>
                <c:pt idx="1581">
                  <c:v>1190</c:v>
                </c:pt>
                <c:pt idx="1582">
                  <c:v>1189</c:v>
                </c:pt>
                <c:pt idx="1583">
                  <c:v>1189</c:v>
                </c:pt>
                <c:pt idx="1584">
                  <c:v>1187</c:v>
                </c:pt>
                <c:pt idx="1585">
                  <c:v>1187</c:v>
                </c:pt>
                <c:pt idx="1586">
                  <c:v>1186</c:v>
                </c:pt>
                <c:pt idx="1587">
                  <c:v>1182</c:v>
                </c:pt>
                <c:pt idx="1588">
                  <c:v>1182</c:v>
                </c:pt>
                <c:pt idx="1589">
                  <c:v>1181</c:v>
                </c:pt>
                <c:pt idx="1590">
                  <c:v>1179</c:v>
                </c:pt>
                <c:pt idx="1591">
                  <c:v>1179</c:v>
                </c:pt>
                <c:pt idx="1592">
                  <c:v>1177</c:v>
                </c:pt>
                <c:pt idx="1593">
                  <c:v>1177</c:v>
                </c:pt>
                <c:pt idx="1594">
                  <c:v>1176</c:v>
                </c:pt>
                <c:pt idx="1595">
                  <c:v>1175</c:v>
                </c:pt>
                <c:pt idx="1596">
                  <c:v>1175</c:v>
                </c:pt>
                <c:pt idx="1597">
                  <c:v>1175</c:v>
                </c:pt>
                <c:pt idx="1598">
                  <c:v>1175</c:v>
                </c:pt>
                <c:pt idx="1599">
                  <c:v>1174</c:v>
                </c:pt>
                <c:pt idx="1600">
                  <c:v>1173</c:v>
                </c:pt>
                <c:pt idx="1601">
                  <c:v>1173</c:v>
                </c:pt>
                <c:pt idx="1602">
                  <c:v>1173</c:v>
                </c:pt>
                <c:pt idx="1603">
                  <c:v>1173</c:v>
                </c:pt>
                <c:pt idx="1604">
                  <c:v>1172</c:v>
                </c:pt>
                <c:pt idx="1605">
                  <c:v>1171</c:v>
                </c:pt>
                <c:pt idx="1606">
                  <c:v>1170</c:v>
                </c:pt>
                <c:pt idx="1607">
                  <c:v>1169</c:v>
                </c:pt>
                <c:pt idx="1608">
                  <c:v>1169</c:v>
                </c:pt>
                <c:pt idx="1609">
                  <c:v>1168</c:v>
                </c:pt>
                <c:pt idx="1610">
                  <c:v>1168</c:v>
                </c:pt>
                <c:pt idx="1611">
                  <c:v>1167</c:v>
                </c:pt>
                <c:pt idx="1612">
                  <c:v>1165</c:v>
                </c:pt>
                <c:pt idx="1613">
                  <c:v>1164</c:v>
                </c:pt>
                <c:pt idx="1614">
                  <c:v>1159</c:v>
                </c:pt>
                <c:pt idx="1615">
                  <c:v>1157</c:v>
                </c:pt>
                <c:pt idx="1616">
                  <c:v>1157</c:v>
                </c:pt>
                <c:pt idx="1617">
                  <c:v>1156</c:v>
                </c:pt>
                <c:pt idx="1618">
                  <c:v>1155</c:v>
                </c:pt>
                <c:pt idx="1619">
                  <c:v>1155</c:v>
                </c:pt>
                <c:pt idx="1620">
                  <c:v>1153</c:v>
                </c:pt>
                <c:pt idx="1621">
                  <c:v>1152</c:v>
                </c:pt>
                <c:pt idx="1622">
                  <c:v>1151</c:v>
                </c:pt>
                <c:pt idx="1623">
                  <c:v>1151</c:v>
                </c:pt>
                <c:pt idx="1624">
                  <c:v>1149</c:v>
                </c:pt>
                <c:pt idx="1625">
                  <c:v>1148</c:v>
                </c:pt>
                <c:pt idx="1626">
                  <c:v>1146</c:v>
                </c:pt>
                <c:pt idx="1627">
                  <c:v>1146</c:v>
                </c:pt>
                <c:pt idx="1628">
                  <c:v>1146</c:v>
                </c:pt>
                <c:pt idx="1629">
                  <c:v>1144</c:v>
                </c:pt>
                <c:pt idx="1630">
                  <c:v>1144</c:v>
                </c:pt>
                <c:pt idx="1631">
                  <c:v>1143</c:v>
                </c:pt>
                <c:pt idx="1632">
                  <c:v>1143</c:v>
                </c:pt>
                <c:pt idx="1633">
                  <c:v>1143</c:v>
                </c:pt>
                <c:pt idx="1634">
                  <c:v>1141</c:v>
                </c:pt>
                <c:pt idx="1635">
                  <c:v>1140</c:v>
                </c:pt>
                <c:pt idx="1636">
                  <c:v>1140</c:v>
                </c:pt>
                <c:pt idx="1637">
                  <c:v>1139</c:v>
                </c:pt>
                <c:pt idx="1638">
                  <c:v>1137</c:v>
                </c:pt>
                <c:pt idx="1639">
                  <c:v>1135</c:v>
                </c:pt>
                <c:pt idx="1640">
                  <c:v>1134</c:v>
                </c:pt>
                <c:pt idx="1641">
                  <c:v>1134</c:v>
                </c:pt>
                <c:pt idx="1642">
                  <c:v>1134</c:v>
                </c:pt>
                <c:pt idx="1643">
                  <c:v>1133</c:v>
                </c:pt>
                <c:pt idx="1644">
                  <c:v>1133</c:v>
                </c:pt>
                <c:pt idx="1645">
                  <c:v>1131</c:v>
                </c:pt>
                <c:pt idx="1646">
                  <c:v>1130</c:v>
                </c:pt>
                <c:pt idx="1647">
                  <c:v>1130</c:v>
                </c:pt>
                <c:pt idx="1648">
                  <c:v>1127</c:v>
                </c:pt>
                <c:pt idx="1649">
                  <c:v>1127</c:v>
                </c:pt>
                <c:pt idx="1650">
                  <c:v>1126</c:v>
                </c:pt>
                <c:pt idx="1651">
                  <c:v>1126</c:v>
                </c:pt>
                <c:pt idx="1652">
                  <c:v>1125</c:v>
                </c:pt>
                <c:pt idx="1653">
                  <c:v>1124</c:v>
                </c:pt>
                <c:pt idx="1654">
                  <c:v>1123</c:v>
                </c:pt>
                <c:pt idx="1655">
                  <c:v>1122</c:v>
                </c:pt>
                <c:pt idx="1656">
                  <c:v>1120</c:v>
                </c:pt>
                <c:pt idx="1657">
                  <c:v>1120</c:v>
                </c:pt>
                <c:pt idx="1658">
                  <c:v>1120</c:v>
                </c:pt>
                <c:pt idx="1659">
                  <c:v>1116</c:v>
                </c:pt>
                <c:pt idx="1660">
                  <c:v>1116</c:v>
                </c:pt>
                <c:pt idx="1661">
                  <c:v>1115</c:v>
                </c:pt>
                <c:pt idx="1662">
                  <c:v>1115</c:v>
                </c:pt>
                <c:pt idx="1663">
                  <c:v>1115</c:v>
                </c:pt>
                <c:pt idx="1664">
                  <c:v>1110</c:v>
                </c:pt>
                <c:pt idx="1665">
                  <c:v>1110</c:v>
                </c:pt>
                <c:pt idx="1666">
                  <c:v>1109</c:v>
                </c:pt>
                <c:pt idx="1667">
                  <c:v>1109</c:v>
                </c:pt>
                <c:pt idx="1668">
                  <c:v>1109</c:v>
                </c:pt>
                <c:pt idx="1669">
                  <c:v>1108</c:v>
                </c:pt>
                <c:pt idx="1670">
                  <c:v>1105</c:v>
                </c:pt>
                <c:pt idx="1671">
                  <c:v>1105</c:v>
                </c:pt>
                <c:pt idx="1672">
                  <c:v>1104</c:v>
                </c:pt>
                <c:pt idx="1673">
                  <c:v>1104</c:v>
                </c:pt>
                <c:pt idx="1674">
                  <c:v>1104</c:v>
                </c:pt>
                <c:pt idx="1675">
                  <c:v>1104</c:v>
                </c:pt>
                <c:pt idx="1676">
                  <c:v>1103</c:v>
                </c:pt>
                <c:pt idx="1677">
                  <c:v>1103</c:v>
                </c:pt>
                <c:pt idx="1678">
                  <c:v>1102</c:v>
                </c:pt>
                <c:pt idx="1679">
                  <c:v>1101</c:v>
                </c:pt>
                <c:pt idx="1680">
                  <c:v>1099</c:v>
                </c:pt>
                <c:pt idx="1681">
                  <c:v>1099</c:v>
                </c:pt>
                <c:pt idx="1682">
                  <c:v>1099</c:v>
                </c:pt>
                <c:pt idx="1683">
                  <c:v>1098</c:v>
                </c:pt>
                <c:pt idx="1684">
                  <c:v>1098</c:v>
                </c:pt>
                <c:pt idx="1685">
                  <c:v>1097</c:v>
                </c:pt>
                <c:pt idx="1686">
                  <c:v>1097</c:v>
                </c:pt>
                <c:pt idx="1687">
                  <c:v>1097</c:v>
                </c:pt>
                <c:pt idx="1688">
                  <c:v>1096</c:v>
                </c:pt>
                <c:pt idx="1689">
                  <c:v>1096</c:v>
                </c:pt>
                <c:pt idx="1690">
                  <c:v>1095</c:v>
                </c:pt>
                <c:pt idx="1691">
                  <c:v>1094</c:v>
                </c:pt>
                <c:pt idx="1692">
                  <c:v>1094</c:v>
                </c:pt>
                <c:pt idx="1693">
                  <c:v>1094</c:v>
                </c:pt>
                <c:pt idx="1694">
                  <c:v>1093</c:v>
                </c:pt>
                <c:pt idx="1695">
                  <c:v>1092</c:v>
                </c:pt>
                <c:pt idx="1696">
                  <c:v>1091</c:v>
                </c:pt>
                <c:pt idx="1697">
                  <c:v>1091</c:v>
                </c:pt>
                <c:pt idx="1698">
                  <c:v>1091</c:v>
                </c:pt>
                <c:pt idx="1699">
                  <c:v>1090</c:v>
                </c:pt>
                <c:pt idx="1700">
                  <c:v>1090</c:v>
                </c:pt>
                <c:pt idx="1701">
                  <c:v>1089</c:v>
                </c:pt>
                <c:pt idx="1702">
                  <c:v>1089</c:v>
                </c:pt>
                <c:pt idx="1703">
                  <c:v>1089</c:v>
                </c:pt>
                <c:pt idx="1704">
                  <c:v>1088</c:v>
                </c:pt>
                <c:pt idx="1705">
                  <c:v>1088</c:v>
                </c:pt>
                <c:pt idx="1706">
                  <c:v>1088</c:v>
                </c:pt>
                <c:pt idx="1707">
                  <c:v>1088</c:v>
                </c:pt>
                <c:pt idx="1708">
                  <c:v>1086</c:v>
                </c:pt>
                <c:pt idx="1709">
                  <c:v>1085</c:v>
                </c:pt>
                <c:pt idx="1710">
                  <c:v>1085</c:v>
                </c:pt>
                <c:pt idx="1711">
                  <c:v>1083</c:v>
                </c:pt>
                <c:pt idx="1712">
                  <c:v>1082</c:v>
                </c:pt>
                <c:pt idx="1713">
                  <c:v>1082</c:v>
                </c:pt>
                <c:pt idx="1714">
                  <c:v>1082</c:v>
                </c:pt>
                <c:pt idx="1715">
                  <c:v>1082</c:v>
                </c:pt>
                <c:pt idx="1716">
                  <c:v>1081</c:v>
                </c:pt>
                <c:pt idx="1717">
                  <c:v>1081</c:v>
                </c:pt>
                <c:pt idx="1718">
                  <c:v>1080</c:v>
                </c:pt>
                <c:pt idx="1719">
                  <c:v>1079</c:v>
                </c:pt>
                <c:pt idx="1720">
                  <c:v>1079</c:v>
                </c:pt>
                <c:pt idx="1721">
                  <c:v>1079</c:v>
                </c:pt>
                <c:pt idx="1722">
                  <c:v>1077</c:v>
                </c:pt>
                <c:pt idx="1723">
                  <c:v>1076</c:v>
                </c:pt>
                <c:pt idx="1724">
                  <c:v>1074</c:v>
                </c:pt>
                <c:pt idx="1725">
                  <c:v>1074</c:v>
                </c:pt>
                <c:pt idx="1726">
                  <c:v>1074</c:v>
                </c:pt>
                <c:pt idx="1727">
                  <c:v>1072</c:v>
                </c:pt>
                <c:pt idx="1728">
                  <c:v>1072</c:v>
                </c:pt>
                <c:pt idx="1729">
                  <c:v>1072</c:v>
                </c:pt>
                <c:pt idx="1730">
                  <c:v>1071</c:v>
                </c:pt>
                <c:pt idx="1731">
                  <c:v>1071</c:v>
                </c:pt>
                <c:pt idx="1732">
                  <c:v>1068</c:v>
                </c:pt>
                <c:pt idx="1733">
                  <c:v>1067</c:v>
                </c:pt>
                <c:pt idx="1734">
                  <c:v>1067</c:v>
                </c:pt>
                <c:pt idx="1735">
                  <c:v>1066</c:v>
                </c:pt>
                <c:pt idx="1736">
                  <c:v>1065</c:v>
                </c:pt>
                <c:pt idx="1737">
                  <c:v>1063</c:v>
                </c:pt>
                <c:pt idx="1738">
                  <c:v>1061</c:v>
                </c:pt>
                <c:pt idx="1739">
                  <c:v>1060</c:v>
                </c:pt>
                <c:pt idx="1740">
                  <c:v>1059</c:v>
                </c:pt>
                <c:pt idx="1741">
                  <c:v>1059</c:v>
                </c:pt>
                <c:pt idx="1742">
                  <c:v>1058</c:v>
                </c:pt>
                <c:pt idx="1743">
                  <c:v>1058</c:v>
                </c:pt>
                <c:pt idx="1744">
                  <c:v>1058</c:v>
                </c:pt>
                <c:pt idx="1745">
                  <c:v>1056</c:v>
                </c:pt>
                <c:pt idx="1746">
                  <c:v>1056</c:v>
                </c:pt>
                <c:pt idx="1747">
                  <c:v>1056</c:v>
                </c:pt>
                <c:pt idx="1748">
                  <c:v>1055</c:v>
                </c:pt>
                <c:pt idx="1749">
                  <c:v>1055</c:v>
                </c:pt>
                <c:pt idx="1750">
                  <c:v>1054</c:v>
                </c:pt>
                <c:pt idx="1751">
                  <c:v>1054</c:v>
                </c:pt>
                <c:pt idx="1752">
                  <c:v>1052</c:v>
                </c:pt>
                <c:pt idx="1753">
                  <c:v>1051</c:v>
                </c:pt>
                <c:pt idx="1754">
                  <c:v>1051</c:v>
                </c:pt>
                <c:pt idx="1755">
                  <c:v>1050</c:v>
                </c:pt>
                <c:pt idx="1756">
                  <c:v>1049</c:v>
                </c:pt>
                <c:pt idx="1757">
                  <c:v>1048</c:v>
                </c:pt>
                <c:pt idx="1758">
                  <c:v>1047</c:v>
                </c:pt>
                <c:pt idx="1759">
                  <c:v>1047</c:v>
                </c:pt>
                <c:pt idx="1760">
                  <c:v>1047</c:v>
                </c:pt>
                <c:pt idx="1761">
                  <c:v>1047</c:v>
                </c:pt>
                <c:pt idx="1762">
                  <c:v>1046</c:v>
                </c:pt>
                <c:pt idx="1763">
                  <c:v>1046</c:v>
                </c:pt>
                <c:pt idx="1764">
                  <c:v>1046</c:v>
                </c:pt>
                <c:pt idx="1765">
                  <c:v>1045</c:v>
                </c:pt>
                <c:pt idx="1766">
                  <c:v>1044</c:v>
                </c:pt>
                <c:pt idx="1767">
                  <c:v>1044</c:v>
                </c:pt>
                <c:pt idx="1768">
                  <c:v>1042</c:v>
                </c:pt>
                <c:pt idx="1769">
                  <c:v>1042</c:v>
                </c:pt>
                <c:pt idx="1770">
                  <c:v>1042</c:v>
                </c:pt>
                <c:pt idx="1771">
                  <c:v>1042</c:v>
                </c:pt>
                <c:pt idx="1772">
                  <c:v>1041</c:v>
                </c:pt>
                <c:pt idx="1773">
                  <c:v>1040</c:v>
                </c:pt>
                <c:pt idx="1774">
                  <c:v>1039</c:v>
                </c:pt>
                <c:pt idx="1775">
                  <c:v>1036</c:v>
                </c:pt>
                <c:pt idx="1776">
                  <c:v>1036</c:v>
                </c:pt>
                <c:pt idx="1777">
                  <c:v>1033</c:v>
                </c:pt>
                <c:pt idx="1778">
                  <c:v>1032</c:v>
                </c:pt>
                <c:pt idx="1779">
                  <c:v>1032</c:v>
                </c:pt>
                <c:pt idx="1780">
                  <c:v>1030</c:v>
                </c:pt>
                <c:pt idx="1781">
                  <c:v>1030</c:v>
                </c:pt>
                <c:pt idx="1782">
                  <c:v>1029</c:v>
                </c:pt>
                <c:pt idx="1783">
                  <c:v>1028</c:v>
                </c:pt>
                <c:pt idx="1784">
                  <c:v>1028</c:v>
                </c:pt>
                <c:pt idx="1785">
                  <c:v>1028</c:v>
                </c:pt>
                <c:pt idx="1786">
                  <c:v>1027</c:v>
                </c:pt>
                <c:pt idx="1787">
                  <c:v>1026</c:v>
                </c:pt>
                <c:pt idx="1788">
                  <c:v>1025</c:v>
                </c:pt>
                <c:pt idx="1789">
                  <c:v>1025</c:v>
                </c:pt>
                <c:pt idx="1790">
                  <c:v>1024</c:v>
                </c:pt>
                <c:pt idx="1791">
                  <c:v>1023</c:v>
                </c:pt>
                <c:pt idx="1792">
                  <c:v>1023</c:v>
                </c:pt>
                <c:pt idx="1793">
                  <c:v>1023</c:v>
                </c:pt>
                <c:pt idx="1794">
                  <c:v>1022</c:v>
                </c:pt>
                <c:pt idx="1795">
                  <c:v>1022</c:v>
                </c:pt>
                <c:pt idx="1796">
                  <c:v>1021</c:v>
                </c:pt>
                <c:pt idx="1797">
                  <c:v>1021</c:v>
                </c:pt>
                <c:pt idx="1798">
                  <c:v>1020</c:v>
                </c:pt>
                <c:pt idx="1799">
                  <c:v>1020</c:v>
                </c:pt>
                <c:pt idx="1800">
                  <c:v>1020</c:v>
                </c:pt>
                <c:pt idx="1801">
                  <c:v>1020</c:v>
                </c:pt>
                <c:pt idx="1802">
                  <c:v>1020</c:v>
                </c:pt>
                <c:pt idx="1803">
                  <c:v>1020</c:v>
                </c:pt>
                <c:pt idx="1804">
                  <c:v>1019</c:v>
                </c:pt>
                <c:pt idx="1805">
                  <c:v>1019</c:v>
                </c:pt>
                <c:pt idx="1806">
                  <c:v>1018</c:v>
                </c:pt>
                <c:pt idx="1807">
                  <c:v>1018</c:v>
                </c:pt>
                <c:pt idx="1808">
                  <c:v>1016</c:v>
                </c:pt>
                <c:pt idx="1809">
                  <c:v>1016</c:v>
                </c:pt>
                <c:pt idx="1810">
                  <c:v>1016</c:v>
                </c:pt>
                <c:pt idx="1811">
                  <c:v>1016</c:v>
                </c:pt>
                <c:pt idx="1812">
                  <c:v>1016</c:v>
                </c:pt>
                <c:pt idx="1813">
                  <c:v>1016</c:v>
                </c:pt>
                <c:pt idx="1814">
                  <c:v>1016</c:v>
                </c:pt>
                <c:pt idx="1815">
                  <c:v>1015</c:v>
                </c:pt>
                <c:pt idx="1816">
                  <c:v>1015</c:v>
                </c:pt>
                <c:pt idx="1817">
                  <c:v>1015</c:v>
                </c:pt>
                <c:pt idx="1818">
                  <c:v>1014</c:v>
                </c:pt>
                <c:pt idx="1819">
                  <c:v>1014</c:v>
                </c:pt>
                <c:pt idx="1820">
                  <c:v>1013</c:v>
                </c:pt>
                <c:pt idx="1821">
                  <c:v>1013</c:v>
                </c:pt>
                <c:pt idx="1822">
                  <c:v>1013</c:v>
                </c:pt>
                <c:pt idx="1823">
                  <c:v>1010</c:v>
                </c:pt>
                <c:pt idx="1824">
                  <c:v>1010</c:v>
                </c:pt>
                <c:pt idx="1825">
                  <c:v>1010</c:v>
                </c:pt>
                <c:pt idx="1826">
                  <c:v>1010</c:v>
                </c:pt>
                <c:pt idx="1827">
                  <c:v>1010</c:v>
                </c:pt>
                <c:pt idx="1828">
                  <c:v>1009</c:v>
                </c:pt>
                <c:pt idx="1829">
                  <c:v>1009</c:v>
                </c:pt>
                <c:pt idx="1830">
                  <c:v>1008</c:v>
                </c:pt>
                <c:pt idx="1831">
                  <c:v>1008</c:v>
                </c:pt>
                <c:pt idx="1832">
                  <c:v>1008</c:v>
                </c:pt>
                <c:pt idx="1833">
                  <c:v>1008</c:v>
                </c:pt>
                <c:pt idx="1834">
                  <c:v>1008</c:v>
                </c:pt>
                <c:pt idx="1835">
                  <c:v>1007</c:v>
                </c:pt>
                <c:pt idx="1836">
                  <c:v>1007</c:v>
                </c:pt>
                <c:pt idx="1837">
                  <c:v>1006</c:v>
                </c:pt>
                <c:pt idx="1838">
                  <c:v>1006</c:v>
                </c:pt>
                <c:pt idx="1839">
                  <c:v>1006</c:v>
                </c:pt>
                <c:pt idx="1840">
                  <c:v>1005</c:v>
                </c:pt>
                <c:pt idx="1841">
                  <c:v>1005</c:v>
                </c:pt>
                <c:pt idx="1842">
                  <c:v>1005</c:v>
                </c:pt>
                <c:pt idx="1843">
                  <c:v>1003</c:v>
                </c:pt>
                <c:pt idx="1844">
                  <c:v>1003</c:v>
                </c:pt>
                <c:pt idx="1845">
                  <c:v>1003</c:v>
                </c:pt>
                <c:pt idx="1846">
                  <c:v>1003</c:v>
                </c:pt>
                <c:pt idx="1847">
                  <c:v>1003</c:v>
                </c:pt>
                <c:pt idx="1848">
                  <c:v>1002</c:v>
                </c:pt>
                <c:pt idx="1849">
                  <c:v>1002</c:v>
                </c:pt>
                <c:pt idx="1850">
                  <c:v>1001</c:v>
                </c:pt>
                <c:pt idx="1851">
                  <c:v>1000</c:v>
                </c:pt>
                <c:pt idx="1852">
                  <c:v>1000</c:v>
                </c:pt>
                <c:pt idx="1853">
                  <c:v>1000</c:v>
                </c:pt>
                <c:pt idx="1854">
                  <c:v>1000</c:v>
                </c:pt>
                <c:pt idx="1855">
                  <c:v>999</c:v>
                </c:pt>
                <c:pt idx="1856">
                  <c:v>999</c:v>
                </c:pt>
                <c:pt idx="1857">
                  <c:v>998</c:v>
                </c:pt>
                <c:pt idx="1858">
                  <c:v>998</c:v>
                </c:pt>
                <c:pt idx="1859">
                  <c:v>997</c:v>
                </c:pt>
                <c:pt idx="1860">
                  <c:v>997</c:v>
                </c:pt>
                <c:pt idx="1861">
                  <c:v>996</c:v>
                </c:pt>
                <c:pt idx="1862">
                  <c:v>996</c:v>
                </c:pt>
                <c:pt idx="1863">
                  <c:v>996</c:v>
                </c:pt>
                <c:pt idx="1864">
                  <c:v>996</c:v>
                </c:pt>
                <c:pt idx="1865">
                  <c:v>996</c:v>
                </c:pt>
                <c:pt idx="1866">
                  <c:v>996</c:v>
                </c:pt>
                <c:pt idx="1867">
                  <c:v>995</c:v>
                </c:pt>
                <c:pt idx="1868">
                  <c:v>994</c:v>
                </c:pt>
                <c:pt idx="1869">
                  <c:v>994</c:v>
                </c:pt>
                <c:pt idx="1870">
                  <c:v>994</c:v>
                </c:pt>
                <c:pt idx="1871">
                  <c:v>993</c:v>
                </c:pt>
                <c:pt idx="1872">
                  <c:v>993</c:v>
                </c:pt>
                <c:pt idx="1873">
                  <c:v>992</c:v>
                </c:pt>
                <c:pt idx="1874">
                  <c:v>992</c:v>
                </c:pt>
                <c:pt idx="1875">
                  <c:v>992</c:v>
                </c:pt>
                <c:pt idx="1876">
                  <c:v>992</c:v>
                </c:pt>
                <c:pt idx="1877">
                  <c:v>992</c:v>
                </c:pt>
                <c:pt idx="1878">
                  <c:v>992</c:v>
                </c:pt>
                <c:pt idx="1879">
                  <c:v>991</c:v>
                </c:pt>
                <c:pt idx="1880">
                  <c:v>989</c:v>
                </c:pt>
                <c:pt idx="1881">
                  <c:v>989</c:v>
                </c:pt>
                <c:pt idx="1882">
                  <c:v>988</c:v>
                </c:pt>
                <c:pt idx="1883">
                  <c:v>988</c:v>
                </c:pt>
                <c:pt idx="1884">
                  <c:v>987</c:v>
                </c:pt>
                <c:pt idx="1885">
                  <c:v>987</c:v>
                </c:pt>
                <c:pt idx="1886">
                  <c:v>987</c:v>
                </c:pt>
                <c:pt idx="1887">
                  <c:v>987</c:v>
                </c:pt>
                <c:pt idx="1888">
                  <c:v>986</c:v>
                </c:pt>
                <c:pt idx="1889">
                  <c:v>986</c:v>
                </c:pt>
                <c:pt idx="1890">
                  <c:v>986</c:v>
                </c:pt>
                <c:pt idx="1891">
                  <c:v>986</c:v>
                </c:pt>
                <c:pt idx="1892">
                  <c:v>986</c:v>
                </c:pt>
                <c:pt idx="1893">
                  <c:v>985</c:v>
                </c:pt>
                <c:pt idx="1894">
                  <c:v>985</c:v>
                </c:pt>
                <c:pt idx="1895">
                  <c:v>985</c:v>
                </c:pt>
                <c:pt idx="1896">
                  <c:v>984</c:v>
                </c:pt>
                <c:pt idx="1897">
                  <c:v>984</c:v>
                </c:pt>
                <c:pt idx="1898">
                  <c:v>984</c:v>
                </c:pt>
                <c:pt idx="1899">
                  <c:v>983</c:v>
                </c:pt>
                <c:pt idx="1900">
                  <c:v>983</c:v>
                </c:pt>
                <c:pt idx="1901">
                  <c:v>983</c:v>
                </c:pt>
                <c:pt idx="1902">
                  <c:v>983</c:v>
                </c:pt>
                <c:pt idx="1903">
                  <c:v>982</c:v>
                </c:pt>
                <c:pt idx="1904">
                  <c:v>982</c:v>
                </c:pt>
                <c:pt idx="1905">
                  <c:v>981</c:v>
                </c:pt>
                <c:pt idx="1906">
                  <c:v>981</c:v>
                </c:pt>
                <c:pt idx="1907">
                  <c:v>981</c:v>
                </c:pt>
                <c:pt idx="1908">
                  <c:v>981</c:v>
                </c:pt>
                <c:pt idx="1909">
                  <c:v>981</c:v>
                </c:pt>
                <c:pt idx="1910">
                  <c:v>980</c:v>
                </c:pt>
                <c:pt idx="1911">
                  <c:v>980</c:v>
                </c:pt>
                <c:pt idx="1912">
                  <c:v>979</c:v>
                </c:pt>
                <c:pt idx="1913">
                  <c:v>978</c:v>
                </c:pt>
                <c:pt idx="1914">
                  <c:v>978</c:v>
                </c:pt>
                <c:pt idx="1915">
                  <c:v>977</c:v>
                </c:pt>
                <c:pt idx="1916">
                  <c:v>977</c:v>
                </c:pt>
                <c:pt idx="1917">
                  <c:v>977</c:v>
                </c:pt>
                <c:pt idx="1918">
                  <c:v>977</c:v>
                </c:pt>
                <c:pt idx="1919">
                  <c:v>976</c:v>
                </c:pt>
                <c:pt idx="1920">
                  <c:v>975</c:v>
                </c:pt>
                <c:pt idx="1921">
                  <c:v>974</c:v>
                </c:pt>
                <c:pt idx="1922">
                  <c:v>974</c:v>
                </c:pt>
                <c:pt idx="1923">
                  <c:v>974</c:v>
                </c:pt>
                <c:pt idx="1924">
                  <c:v>973</c:v>
                </c:pt>
                <c:pt idx="1925">
                  <c:v>973</c:v>
                </c:pt>
                <c:pt idx="1926">
                  <c:v>971</c:v>
                </c:pt>
                <c:pt idx="1927">
                  <c:v>966</c:v>
                </c:pt>
                <c:pt idx="1928">
                  <c:v>965</c:v>
                </c:pt>
                <c:pt idx="1929">
                  <c:v>965</c:v>
                </c:pt>
                <c:pt idx="1930">
                  <c:v>965</c:v>
                </c:pt>
                <c:pt idx="1931">
                  <c:v>964</c:v>
                </c:pt>
                <c:pt idx="1932">
                  <c:v>964</c:v>
                </c:pt>
                <c:pt idx="1933">
                  <c:v>963</c:v>
                </c:pt>
                <c:pt idx="1934">
                  <c:v>963</c:v>
                </c:pt>
                <c:pt idx="1935">
                  <c:v>963</c:v>
                </c:pt>
                <c:pt idx="1936">
                  <c:v>962</c:v>
                </c:pt>
                <c:pt idx="1937">
                  <c:v>960</c:v>
                </c:pt>
                <c:pt idx="1938">
                  <c:v>959</c:v>
                </c:pt>
                <c:pt idx="1939">
                  <c:v>958</c:v>
                </c:pt>
                <c:pt idx="1940">
                  <c:v>958</c:v>
                </c:pt>
                <c:pt idx="1941">
                  <c:v>956</c:v>
                </c:pt>
                <c:pt idx="1942">
                  <c:v>956</c:v>
                </c:pt>
                <c:pt idx="1943">
                  <c:v>955</c:v>
                </c:pt>
                <c:pt idx="1944">
                  <c:v>954</c:v>
                </c:pt>
                <c:pt idx="1945">
                  <c:v>954</c:v>
                </c:pt>
                <c:pt idx="1946">
                  <c:v>954</c:v>
                </c:pt>
                <c:pt idx="1947">
                  <c:v>954</c:v>
                </c:pt>
                <c:pt idx="1948">
                  <c:v>954</c:v>
                </c:pt>
                <c:pt idx="1949">
                  <c:v>952</c:v>
                </c:pt>
                <c:pt idx="1950">
                  <c:v>952</c:v>
                </c:pt>
                <c:pt idx="1951">
                  <c:v>952</c:v>
                </c:pt>
                <c:pt idx="1952">
                  <c:v>952</c:v>
                </c:pt>
                <c:pt idx="1953">
                  <c:v>952</c:v>
                </c:pt>
                <c:pt idx="1954">
                  <c:v>951</c:v>
                </c:pt>
                <c:pt idx="1955">
                  <c:v>950</c:v>
                </c:pt>
                <c:pt idx="1956">
                  <c:v>950</c:v>
                </c:pt>
                <c:pt idx="1957">
                  <c:v>949</c:v>
                </c:pt>
                <c:pt idx="1958">
                  <c:v>948</c:v>
                </c:pt>
                <c:pt idx="1959">
                  <c:v>947</c:v>
                </c:pt>
                <c:pt idx="1960">
                  <c:v>946</c:v>
                </c:pt>
                <c:pt idx="1961">
                  <c:v>944</c:v>
                </c:pt>
                <c:pt idx="1962">
                  <c:v>944</c:v>
                </c:pt>
                <c:pt idx="1963">
                  <c:v>943</c:v>
                </c:pt>
                <c:pt idx="1964">
                  <c:v>942</c:v>
                </c:pt>
                <c:pt idx="1965">
                  <c:v>941</c:v>
                </c:pt>
                <c:pt idx="1966">
                  <c:v>941</c:v>
                </c:pt>
                <c:pt idx="1967">
                  <c:v>940</c:v>
                </c:pt>
                <c:pt idx="1968">
                  <c:v>939</c:v>
                </c:pt>
                <c:pt idx="1969">
                  <c:v>939</c:v>
                </c:pt>
                <c:pt idx="1970">
                  <c:v>939</c:v>
                </c:pt>
                <c:pt idx="1971">
                  <c:v>939</c:v>
                </c:pt>
                <c:pt idx="1972">
                  <c:v>939</c:v>
                </c:pt>
                <c:pt idx="1973">
                  <c:v>939</c:v>
                </c:pt>
                <c:pt idx="1974">
                  <c:v>939</c:v>
                </c:pt>
                <c:pt idx="1975">
                  <c:v>938</c:v>
                </c:pt>
                <c:pt idx="1976">
                  <c:v>938</c:v>
                </c:pt>
                <c:pt idx="1977">
                  <c:v>937</c:v>
                </c:pt>
                <c:pt idx="1978">
                  <c:v>937</c:v>
                </c:pt>
                <c:pt idx="1979">
                  <c:v>937</c:v>
                </c:pt>
                <c:pt idx="1980">
                  <c:v>936</c:v>
                </c:pt>
                <c:pt idx="1981">
                  <c:v>936</c:v>
                </c:pt>
                <c:pt idx="1982">
                  <c:v>935</c:v>
                </c:pt>
                <c:pt idx="1983">
                  <c:v>935</c:v>
                </c:pt>
                <c:pt idx="1984">
                  <c:v>934</c:v>
                </c:pt>
                <c:pt idx="1985">
                  <c:v>932</c:v>
                </c:pt>
                <c:pt idx="1986">
                  <c:v>932</c:v>
                </c:pt>
                <c:pt idx="1987">
                  <c:v>932</c:v>
                </c:pt>
                <c:pt idx="1988">
                  <c:v>931</c:v>
                </c:pt>
                <c:pt idx="1989">
                  <c:v>931</c:v>
                </c:pt>
                <c:pt idx="1990">
                  <c:v>930</c:v>
                </c:pt>
                <c:pt idx="1991">
                  <c:v>930</c:v>
                </c:pt>
                <c:pt idx="1992">
                  <c:v>930</c:v>
                </c:pt>
                <c:pt idx="1993">
                  <c:v>930</c:v>
                </c:pt>
                <c:pt idx="1994">
                  <c:v>929</c:v>
                </c:pt>
                <c:pt idx="1995">
                  <c:v>928</c:v>
                </c:pt>
                <c:pt idx="1996">
                  <c:v>926</c:v>
                </c:pt>
                <c:pt idx="1997">
                  <c:v>925</c:v>
                </c:pt>
                <c:pt idx="1998">
                  <c:v>925</c:v>
                </c:pt>
                <c:pt idx="1999">
                  <c:v>924</c:v>
                </c:pt>
                <c:pt idx="2000">
                  <c:v>924</c:v>
                </c:pt>
                <c:pt idx="2001">
                  <c:v>923</c:v>
                </c:pt>
                <c:pt idx="2002">
                  <c:v>922</c:v>
                </c:pt>
                <c:pt idx="2003">
                  <c:v>922</c:v>
                </c:pt>
                <c:pt idx="2004">
                  <c:v>921</c:v>
                </c:pt>
                <c:pt idx="2005">
                  <c:v>921</c:v>
                </c:pt>
                <c:pt idx="2006">
                  <c:v>920</c:v>
                </c:pt>
                <c:pt idx="2007">
                  <c:v>919</c:v>
                </c:pt>
                <c:pt idx="2008">
                  <c:v>919</c:v>
                </c:pt>
                <c:pt idx="2009">
                  <c:v>919</c:v>
                </c:pt>
                <c:pt idx="2010">
                  <c:v>918</c:v>
                </c:pt>
                <c:pt idx="2011">
                  <c:v>918</c:v>
                </c:pt>
                <c:pt idx="2012">
                  <c:v>914</c:v>
                </c:pt>
                <c:pt idx="2013">
                  <c:v>914</c:v>
                </c:pt>
                <c:pt idx="2014">
                  <c:v>914</c:v>
                </c:pt>
                <c:pt idx="2015">
                  <c:v>913</c:v>
                </c:pt>
                <c:pt idx="2016">
                  <c:v>913</c:v>
                </c:pt>
                <c:pt idx="2017">
                  <c:v>913</c:v>
                </c:pt>
                <c:pt idx="2018">
                  <c:v>913</c:v>
                </c:pt>
                <c:pt idx="2019">
                  <c:v>913</c:v>
                </c:pt>
                <c:pt idx="2020">
                  <c:v>913</c:v>
                </c:pt>
                <c:pt idx="2021">
                  <c:v>912</c:v>
                </c:pt>
                <c:pt idx="2022">
                  <c:v>911</c:v>
                </c:pt>
                <c:pt idx="2023">
                  <c:v>911</c:v>
                </c:pt>
                <c:pt idx="2024">
                  <c:v>911</c:v>
                </c:pt>
                <c:pt idx="2025">
                  <c:v>910</c:v>
                </c:pt>
                <c:pt idx="2026">
                  <c:v>910</c:v>
                </c:pt>
                <c:pt idx="2027">
                  <c:v>909</c:v>
                </c:pt>
                <c:pt idx="2028">
                  <c:v>907</c:v>
                </c:pt>
                <c:pt idx="2029">
                  <c:v>907</c:v>
                </c:pt>
                <c:pt idx="2030">
                  <c:v>907</c:v>
                </c:pt>
                <c:pt idx="2031">
                  <c:v>906</c:v>
                </c:pt>
                <c:pt idx="2032">
                  <c:v>905</c:v>
                </c:pt>
                <c:pt idx="2033">
                  <c:v>903</c:v>
                </c:pt>
                <c:pt idx="2034">
                  <c:v>902</c:v>
                </c:pt>
                <c:pt idx="2035">
                  <c:v>902</c:v>
                </c:pt>
                <c:pt idx="2036">
                  <c:v>901</c:v>
                </c:pt>
                <c:pt idx="2037">
                  <c:v>901</c:v>
                </c:pt>
                <c:pt idx="2038">
                  <c:v>901</c:v>
                </c:pt>
                <c:pt idx="2039">
                  <c:v>900</c:v>
                </c:pt>
                <c:pt idx="2040">
                  <c:v>900</c:v>
                </c:pt>
                <c:pt idx="2041">
                  <c:v>900</c:v>
                </c:pt>
                <c:pt idx="2042">
                  <c:v>898</c:v>
                </c:pt>
                <c:pt idx="2043">
                  <c:v>898</c:v>
                </c:pt>
                <c:pt idx="2044">
                  <c:v>897</c:v>
                </c:pt>
                <c:pt idx="2045">
                  <c:v>897</c:v>
                </c:pt>
                <c:pt idx="2046">
                  <c:v>896</c:v>
                </c:pt>
                <c:pt idx="2047">
                  <c:v>895</c:v>
                </c:pt>
                <c:pt idx="2048">
                  <c:v>894</c:v>
                </c:pt>
                <c:pt idx="2049">
                  <c:v>894</c:v>
                </c:pt>
                <c:pt idx="2050">
                  <c:v>892</c:v>
                </c:pt>
                <c:pt idx="2051">
                  <c:v>891</c:v>
                </c:pt>
                <c:pt idx="2052">
                  <c:v>890</c:v>
                </c:pt>
                <c:pt idx="2053">
                  <c:v>890</c:v>
                </c:pt>
                <c:pt idx="2054">
                  <c:v>889</c:v>
                </c:pt>
                <c:pt idx="2055">
                  <c:v>886</c:v>
                </c:pt>
                <c:pt idx="2056">
                  <c:v>886</c:v>
                </c:pt>
                <c:pt idx="2057">
                  <c:v>886</c:v>
                </c:pt>
                <c:pt idx="2058">
                  <c:v>883</c:v>
                </c:pt>
                <c:pt idx="2059">
                  <c:v>881</c:v>
                </c:pt>
                <c:pt idx="2060">
                  <c:v>879</c:v>
                </c:pt>
                <c:pt idx="2061">
                  <c:v>879</c:v>
                </c:pt>
                <c:pt idx="2062">
                  <c:v>878</c:v>
                </c:pt>
                <c:pt idx="2063">
                  <c:v>878</c:v>
                </c:pt>
                <c:pt idx="2064">
                  <c:v>877</c:v>
                </c:pt>
                <c:pt idx="2065">
                  <c:v>876</c:v>
                </c:pt>
                <c:pt idx="2066">
                  <c:v>876</c:v>
                </c:pt>
                <c:pt idx="2067">
                  <c:v>875</c:v>
                </c:pt>
                <c:pt idx="2068">
                  <c:v>874</c:v>
                </c:pt>
                <c:pt idx="2069">
                  <c:v>874</c:v>
                </c:pt>
                <c:pt idx="2070">
                  <c:v>874</c:v>
                </c:pt>
                <c:pt idx="2071">
                  <c:v>873</c:v>
                </c:pt>
                <c:pt idx="2072">
                  <c:v>873</c:v>
                </c:pt>
                <c:pt idx="2073">
                  <c:v>873</c:v>
                </c:pt>
                <c:pt idx="2074">
                  <c:v>869</c:v>
                </c:pt>
                <c:pt idx="2075">
                  <c:v>868</c:v>
                </c:pt>
                <c:pt idx="2076">
                  <c:v>866</c:v>
                </c:pt>
                <c:pt idx="2077">
                  <c:v>866</c:v>
                </c:pt>
                <c:pt idx="2078">
                  <c:v>866</c:v>
                </c:pt>
                <c:pt idx="2079">
                  <c:v>866</c:v>
                </c:pt>
                <c:pt idx="2080">
                  <c:v>865</c:v>
                </c:pt>
                <c:pt idx="2081">
                  <c:v>865</c:v>
                </c:pt>
                <c:pt idx="2082">
                  <c:v>864</c:v>
                </c:pt>
                <c:pt idx="2083">
                  <c:v>863</c:v>
                </c:pt>
                <c:pt idx="2084">
                  <c:v>862</c:v>
                </c:pt>
                <c:pt idx="2085">
                  <c:v>862</c:v>
                </c:pt>
                <c:pt idx="2086">
                  <c:v>862</c:v>
                </c:pt>
                <c:pt idx="2087">
                  <c:v>862</c:v>
                </c:pt>
                <c:pt idx="2088">
                  <c:v>860</c:v>
                </c:pt>
                <c:pt idx="2089">
                  <c:v>858</c:v>
                </c:pt>
                <c:pt idx="2090">
                  <c:v>857</c:v>
                </c:pt>
                <c:pt idx="2091">
                  <c:v>856</c:v>
                </c:pt>
                <c:pt idx="2092">
                  <c:v>856</c:v>
                </c:pt>
                <c:pt idx="2093">
                  <c:v>854</c:v>
                </c:pt>
                <c:pt idx="2094">
                  <c:v>853</c:v>
                </c:pt>
                <c:pt idx="2095">
                  <c:v>852</c:v>
                </c:pt>
                <c:pt idx="2096">
                  <c:v>852</c:v>
                </c:pt>
                <c:pt idx="2097">
                  <c:v>850</c:v>
                </c:pt>
                <c:pt idx="2098">
                  <c:v>850</c:v>
                </c:pt>
                <c:pt idx="2099">
                  <c:v>850</c:v>
                </c:pt>
                <c:pt idx="2100">
                  <c:v>850</c:v>
                </c:pt>
                <c:pt idx="2101">
                  <c:v>849</c:v>
                </c:pt>
                <c:pt idx="2102">
                  <c:v>846</c:v>
                </c:pt>
                <c:pt idx="2103">
                  <c:v>843</c:v>
                </c:pt>
                <c:pt idx="2104">
                  <c:v>843</c:v>
                </c:pt>
                <c:pt idx="2105">
                  <c:v>843</c:v>
                </c:pt>
                <c:pt idx="2106">
                  <c:v>843</c:v>
                </c:pt>
                <c:pt idx="2107">
                  <c:v>842</c:v>
                </c:pt>
                <c:pt idx="2108">
                  <c:v>842</c:v>
                </c:pt>
                <c:pt idx="2109">
                  <c:v>842</c:v>
                </c:pt>
                <c:pt idx="2110">
                  <c:v>841</c:v>
                </c:pt>
                <c:pt idx="2111">
                  <c:v>839</c:v>
                </c:pt>
                <c:pt idx="2112">
                  <c:v>838</c:v>
                </c:pt>
                <c:pt idx="2113">
                  <c:v>836</c:v>
                </c:pt>
                <c:pt idx="2114">
                  <c:v>834</c:v>
                </c:pt>
                <c:pt idx="2115">
                  <c:v>834</c:v>
                </c:pt>
                <c:pt idx="2116">
                  <c:v>832</c:v>
                </c:pt>
                <c:pt idx="2117">
                  <c:v>830</c:v>
                </c:pt>
                <c:pt idx="2118">
                  <c:v>829</c:v>
                </c:pt>
                <c:pt idx="2119">
                  <c:v>828</c:v>
                </c:pt>
                <c:pt idx="2120">
                  <c:v>828</c:v>
                </c:pt>
                <c:pt idx="2121">
                  <c:v>827</c:v>
                </c:pt>
                <c:pt idx="2122">
                  <c:v>827</c:v>
                </c:pt>
                <c:pt idx="2123">
                  <c:v>826</c:v>
                </c:pt>
                <c:pt idx="2124">
                  <c:v>826</c:v>
                </c:pt>
                <c:pt idx="2125">
                  <c:v>826</c:v>
                </c:pt>
                <c:pt idx="2126">
                  <c:v>825</c:v>
                </c:pt>
                <c:pt idx="2127">
                  <c:v>825</c:v>
                </c:pt>
                <c:pt idx="2128">
                  <c:v>824</c:v>
                </c:pt>
                <c:pt idx="2129">
                  <c:v>823</c:v>
                </c:pt>
                <c:pt idx="2130">
                  <c:v>823</c:v>
                </c:pt>
                <c:pt idx="2131">
                  <c:v>823</c:v>
                </c:pt>
                <c:pt idx="2132">
                  <c:v>823</c:v>
                </c:pt>
                <c:pt idx="2133">
                  <c:v>823</c:v>
                </c:pt>
                <c:pt idx="2134">
                  <c:v>823</c:v>
                </c:pt>
                <c:pt idx="2135">
                  <c:v>822</c:v>
                </c:pt>
                <c:pt idx="2136">
                  <c:v>822</c:v>
                </c:pt>
                <c:pt idx="2137">
                  <c:v>822</c:v>
                </c:pt>
                <c:pt idx="2138">
                  <c:v>822</c:v>
                </c:pt>
                <c:pt idx="2139">
                  <c:v>822</c:v>
                </c:pt>
                <c:pt idx="2140">
                  <c:v>818</c:v>
                </c:pt>
                <c:pt idx="2141">
                  <c:v>818</c:v>
                </c:pt>
                <c:pt idx="2142">
                  <c:v>817</c:v>
                </c:pt>
                <c:pt idx="2143">
                  <c:v>817</c:v>
                </c:pt>
                <c:pt idx="2144">
                  <c:v>817</c:v>
                </c:pt>
                <c:pt idx="2145">
                  <c:v>816</c:v>
                </c:pt>
                <c:pt idx="2146">
                  <c:v>815</c:v>
                </c:pt>
                <c:pt idx="2147">
                  <c:v>814</c:v>
                </c:pt>
                <c:pt idx="2148">
                  <c:v>813</c:v>
                </c:pt>
                <c:pt idx="2149">
                  <c:v>812</c:v>
                </c:pt>
                <c:pt idx="2150">
                  <c:v>811</c:v>
                </c:pt>
                <c:pt idx="2151">
                  <c:v>810</c:v>
                </c:pt>
                <c:pt idx="2152">
                  <c:v>808</c:v>
                </c:pt>
                <c:pt idx="2153">
                  <c:v>807</c:v>
                </c:pt>
                <c:pt idx="2154">
                  <c:v>807</c:v>
                </c:pt>
                <c:pt idx="2155">
                  <c:v>807</c:v>
                </c:pt>
                <c:pt idx="2156">
                  <c:v>807</c:v>
                </c:pt>
                <c:pt idx="2157">
                  <c:v>806</c:v>
                </c:pt>
                <c:pt idx="2158">
                  <c:v>805</c:v>
                </c:pt>
                <c:pt idx="2159">
                  <c:v>805</c:v>
                </c:pt>
                <c:pt idx="2160">
                  <c:v>805</c:v>
                </c:pt>
                <c:pt idx="2161">
                  <c:v>804</c:v>
                </c:pt>
                <c:pt idx="2162">
                  <c:v>804</c:v>
                </c:pt>
                <c:pt idx="2163">
                  <c:v>804</c:v>
                </c:pt>
                <c:pt idx="2164">
                  <c:v>804</c:v>
                </c:pt>
                <c:pt idx="2165">
                  <c:v>804</c:v>
                </c:pt>
                <c:pt idx="2166">
                  <c:v>802</c:v>
                </c:pt>
                <c:pt idx="2167">
                  <c:v>801</c:v>
                </c:pt>
                <c:pt idx="2168">
                  <c:v>801</c:v>
                </c:pt>
                <c:pt idx="2169">
                  <c:v>801</c:v>
                </c:pt>
                <c:pt idx="2170">
                  <c:v>800</c:v>
                </c:pt>
                <c:pt idx="2171">
                  <c:v>799</c:v>
                </c:pt>
                <c:pt idx="2172">
                  <c:v>798</c:v>
                </c:pt>
                <c:pt idx="2173">
                  <c:v>798</c:v>
                </c:pt>
                <c:pt idx="2174">
                  <c:v>797</c:v>
                </c:pt>
                <c:pt idx="2175">
                  <c:v>796</c:v>
                </c:pt>
                <c:pt idx="2176">
                  <c:v>796</c:v>
                </c:pt>
                <c:pt idx="2177">
                  <c:v>796</c:v>
                </c:pt>
                <c:pt idx="2178">
                  <c:v>795</c:v>
                </c:pt>
                <c:pt idx="2179">
                  <c:v>795</c:v>
                </c:pt>
                <c:pt idx="2180">
                  <c:v>795</c:v>
                </c:pt>
                <c:pt idx="2181">
                  <c:v>794</c:v>
                </c:pt>
                <c:pt idx="2182">
                  <c:v>794</c:v>
                </c:pt>
                <c:pt idx="2183">
                  <c:v>793</c:v>
                </c:pt>
                <c:pt idx="2184">
                  <c:v>792</c:v>
                </c:pt>
                <c:pt idx="2185">
                  <c:v>792</c:v>
                </c:pt>
                <c:pt idx="2186">
                  <c:v>791</c:v>
                </c:pt>
                <c:pt idx="2187">
                  <c:v>791</c:v>
                </c:pt>
                <c:pt idx="2188">
                  <c:v>790</c:v>
                </c:pt>
                <c:pt idx="2189">
                  <c:v>790</c:v>
                </c:pt>
                <c:pt idx="2190">
                  <c:v>788</c:v>
                </c:pt>
                <c:pt idx="2191">
                  <c:v>788</c:v>
                </c:pt>
                <c:pt idx="2192">
                  <c:v>784</c:v>
                </c:pt>
                <c:pt idx="2193">
                  <c:v>783</c:v>
                </c:pt>
                <c:pt idx="2194">
                  <c:v>782</c:v>
                </c:pt>
                <c:pt idx="2195">
                  <c:v>781</c:v>
                </c:pt>
                <c:pt idx="2196">
                  <c:v>780</c:v>
                </c:pt>
                <c:pt idx="2197">
                  <c:v>780</c:v>
                </c:pt>
                <c:pt idx="2198">
                  <c:v>780</c:v>
                </c:pt>
                <c:pt idx="2199">
                  <c:v>779</c:v>
                </c:pt>
                <c:pt idx="2200">
                  <c:v>778</c:v>
                </c:pt>
                <c:pt idx="2201">
                  <c:v>777</c:v>
                </c:pt>
                <c:pt idx="2202">
                  <c:v>776</c:v>
                </c:pt>
                <c:pt idx="2203">
                  <c:v>776</c:v>
                </c:pt>
                <c:pt idx="2204">
                  <c:v>776</c:v>
                </c:pt>
                <c:pt idx="2205">
                  <c:v>776</c:v>
                </c:pt>
                <c:pt idx="2206">
                  <c:v>774</c:v>
                </c:pt>
                <c:pt idx="2207">
                  <c:v>774</c:v>
                </c:pt>
                <c:pt idx="2208">
                  <c:v>774</c:v>
                </c:pt>
                <c:pt idx="2209">
                  <c:v>774</c:v>
                </c:pt>
                <c:pt idx="2210">
                  <c:v>773</c:v>
                </c:pt>
                <c:pt idx="2211">
                  <c:v>773</c:v>
                </c:pt>
                <c:pt idx="2212">
                  <c:v>773</c:v>
                </c:pt>
                <c:pt idx="2213">
                  <c:v>772</c:v>
                </c:pt>
                <c:pt idx="2214">
                  <c:v>770</c:v>
                </c:pt>
                <c:pt idx="2215">
                  <c:v>770</c:v>
                </c:pt>
                <c:pt idx="2216">
                  <c:v>770</c:v>
                </c:pt>
                <c:pt idx="2217">
                  <c:v>768</c:v>
                </c:pt>
                <c:pt idx="2218">
                  <c:v>768</c:v>
                </c:pt>
                <c:pt idx="2219">
                  <c:v>768</c:v>
                </c:pt>
                <c:pt idx="2220">
                  <c:v>767</c:v>
                </c:pt>
                <c:pt idx="2221">
                  <c:v>766</c:v>
                </c:pt>
                <c:pt idx="2222">
                  <c:v>766</c:v>
                </c:pt>
                <c:pt idx="2223">
                  <c:v>766</c:v>
                </c:pt>
                <c:pt idx="2224">
                  <c:v>766</c:v>
                </c:pt>
                <c:pt idx="2225">
                  <c:v>765</c:v>
                </c:pt>
                <c:pt idx="2226">
                  <c:v>765</c:v>
                </c:pt>
                <c:pt idx="2227">
                  <c:v>764</c:v>
                </c:pt>
                <c:pt idx="2228">
                  <c:v>764</c:v>
                </c:pt>
                <c:pt idx="2229">
                  <c:v>763</c:v>
                </c:pt>
                <c:pt idx="2230">
                  <c:v>763</c:v>
                </c:pt>
                <c:pt idx="2231">
                  <c:v>763</c:v>
                </c:pt>
                <c:pt idx="2232">
                  <c:v>763</c:v>
                </c:pt>
                <c:pt idx="2233">
                  <c:v>763</c:v>
                </c:pt>
                <c:pt idx="2234">
                  <c:v>763</c:v>
                </c:pt>
                <c:pt idx="2235">
                  <c:v>762</c:v>
                </c:pt>
                <c:pt idx="2236">
                  <c:v>762</c:v>
                </c:pt>
                <c:pt idx="2237">
                  <c:v>760</c:v>
                </c:pt>
                <c:pt idx="2238">
                  <c:v>760</c:v>
                </c:pt>
                <c:pt idx="2239">
                  <c:v>757</c:v>
                </c:pt>
                <c:pt idx="2240">
                  <c:v>757</c:v>
                </c:pt>
                <c:pt idx="2241">
                  <c:v>757</c:v>
                </c:pt>
                <c:pt idx="2242">
                  <c:v>754</c:v>
                </c:pt>
                <c:pt idx="2243">
                  <c:v>754</c:v>
                </c:pt>
                <c:pt idx="2244">
                  <c:v>753</c:v>
                </c:pt>
                <c:pt idx="2245">
                  <c:v>752</c:v>
                </c:pt>
                <c:pt idx="2246">
                  <c:v>752</c:v>
                </c:pt>
                <c:pt idx="2247">
                  <c:v>751</c:v>
                </c:pt>
                <c:pt idx="2248">
                  <c:v>750</c:v>
                </c:pt>
                <c:pt idx="2249">
                  <c:v>749</c:v>
                </c:pt>
                <c:pt idx="2250">
                  <c:v>748</c:v>
                </c:pt>
                <c:pt idx="2251">
                  <c:v>748</c:v>
                </c:pt>
                <c:pt idx="2252">
                  <c:v>747</c:v>
                </c:pt>
                <c:pt idx="2253">
                  <c:v>747</c:v>
                </c:pt>
                <c:pt idx="2254">
                  <c:v>745</c:v>
                </c:pt>
                <c:pt idx="2255">
                  <c:v>744</c:v>
                </c:pt>
                <c:pt idx="2256">
                  <c:v>743</c:v>
                </c:pt>
                <c:pt idx="2257">
                  <c:v>743</c:v>
                </c:pt>
                <c:pt idx="2258">
                  <c:v>743</c:v>
                </c:pt>
                <c:pt idx="2259">
                  <c:v>743</c:v>
                </c:pt>
                <c:pt idx="2260">
                  <c:v>742</c:v>
                </c:pt>
                <c:pt idx="2261">
                  <c:v>741</c:v>
                </c:pt>
                <c:pt idx="2262">
                  <c:v>741</c:v>
                </c:pt>
                <c:pt idx="2263">
                  <c:v>741</c:v>
                </c:pt>
                <c:pt idx="2264">
                  <c:v>741</c:v>
                </c:pt>
                <c:pt idx="2265">
                  <c:v>741</c:v>
                </c:pt>
                <c:pt idx="2266">
                  <c:v>740</c:v>
                </c:pt>
                <c:pt idx="2267">
                  <c:v>740</c:v>
                </c:pt>
                <c:pt idx="2268">
                  <c:v>740</c:v>
                </c:pt>
                <c:pt idx="2269">
                  <c:v>740</c:v>
                </c:pt>
                <c:pt idx="2270">
                  <c:v>740</c:v>
                </c:pt>
                <c:pt idx="2271">
                  <c:v>740</c:v>
                </c:pt>
                <c:pt idx="2272">
                  <c:v>739</c:v>
                </c:pt>
                <c:pt idx="2273">
                  <c:v>739</c:v>
                </c:pt>
                <c:pt idx="2274">
                  <c:v>739</c:v>
                </c:pt>
                <c:pt idx="2275">
                  <c:v>738</c:v>
                </c:pt>
                <c:pt idx="2276">
                  <c:v>738</c:v>
                </c:pt>
                <c:pt idx="2277">
                  <c:v>738</c:v>
                </c:pt>
                <c:pt idx="2278">
                  <c:v>737</c:v>
                </c:pt>
                <c:pt idx="2279">
                  <c:v>737</c:v>
                </c:pt>
                <c:pt idx="2280">
                  <c:v>737</c:v>
                </c:pt>
                <c:pt idx="2281">
                  <c:v>736</c:v>
                </c:pt>
                <c:pt idx="2282">
                  <c:v>736</c:v>
                </c:pt>
                <c:pt idx="2283">
                  <c:v>736</c:v>
                </c:pt>
                <c:pt idx="2284">
                  <c:v>736</c:v>
                </c:pt>
                <c:pt idx="2285">
                  <c:v>735</c:v>
                </c:pt>
                <c:pt idx="2286">
                  <c:v>735</c:v>
                </c:pt>
                <c:pt idx="2287">
                  <c:v>735</c:v>
                </c:pt>
                <c:pt idx="2288">
                  <c:v>735</c:v>
                </c:pt>
                <c:pt idx="2289">
                  <c:v>734</c:v>
                </c:pt>
                <c:pt idx="2290">
                  <c:v>734</c:v>
                </c:pt>
                <c:pt idx="2291">
                  <c:v>733</c:v>
                </c:pt>
                <c:pt idx="2292">
                  <c:v>733</c:v>
                </c:pt>
                <c:pt idx="2293">
                  <c:v>733</c:v>
                </c:pt>
                <c:pt idx="2294">
                  <c:v>733</c:v>
                </c:pt>
                <c:pt idx="2295">
                  <c:v>732</c:v>
                </c:pt>
                <c:pt idx="2296">
                  <c:v>732</c:v>
                </c:pt>
                <c:pt idx="2297">
                  <c:v>731</c:v>
                </c:pt>
                <c:pt idx="2298">
                  <c:v>731</c:v>
                </c:pt>
                <c:pt idx="2299">
                  <c:v>730</c:v>
                </c:pt>
                <c:pt idx="2300">
                  <c:v>730</c:v>
                </c:pt>
                <c:pt idx="2301">
                  <c:v>730</c:v>
                </c:pt>
                <c:pt idx="2302">
                  <c:v>729</c:v>
                </c:pt>
                <c:pt idx="2303">
                  <c:v>729</c:v>
                </c:pt>
                <c:pt idx="2304">
                  <c:v>728</c:v>
                </c:pt>
                <c:pt idx="2305">
                  <c:v>728</c:v>
                </c:pt>
                <c:pt idx="2306">
                  <c:v>725</c:v>
                </c:pt>
                <c:pt idx="2307">
                  <c:v>724</c:v>
                </c:pt>
                <c:pt idx="2308">
                  <c:v>724</c:v>
                </c:pt>
                <c:pt idx="2309">
                  <c:v>724</c:v>
                </c:pt>
                <c:pt idx="2310">
                  <c:v>723</c:v>
                </c:pt>
                <c:pt idx="2311">
                  <c:v>723</c:v>
                </c:pt>
                <c:pt idx="2312">
                  <c:v>723</c:v>
                </c:pt>
                <c:pt idx="2313">
                  <c:v>722</c:v>
                </c:pt>
                <c:pt idx="2314">
                  <c:v>721</c:v>
                </c:pt>
                <c:pt idx="2315">
                  <c:v>720</c:v>
                </c:pt>
                <c:pt idx="2316">
                  <c:v>720</c:v>
                </c:pt>
                <c:pt idx="2317">
                  <c:v>719</c:v>
                </c:pt>
                <c:pt idx="2318">
                  <c:v>719</c:v>
                </c:pt>
                <c:pt idx="2319">
                  <c:v>718</c:v>
                </c:pt>
                <c:pt idx="2320">
                  <c:v>717</c:v>
                </c:pt>
                <c:pt idx="2321">
                  <c:v>717</c:v>
                </c:pt>
                <c:pt idx="2322">
                  <c:v>716</c:v>
                </c:pt>
                <c:pt idx="2323">
                  <c:v>716</c:v>
                </c:pt>
                <c:pt idx="2324">
                  <c:v>716</c:v>
                </c:pt>
                <c:pt idx="2325">
                  <c:v>716</c:v>
                </c:pt>
                <c:pt idx="2326">
                  <c:v>716</c:v>
                </c:pt>
                <c:pt idx="2327">
                  <c:v>716</c:v>
                </c:pt>
                <c:pt idx="2328">
                  <c:v>715</c:v>
                </c:pt>
                <c:pt idx="2329">
                  <c:v>715</c:v>
                </c:pt>
                <c:pt idx="2330">
                  <c:v>715</c:v>
                </c:pt>
                <c:pt idx="2331">
                  <c:v>715</c:v>
                </c:pt>
                <c:pt idx="2332">
                  <c:v>715</c:v>
                </c:pt>
                <c:pt idx="2333">
                  <c:v>715</c:v>
                </c:pt>
                <c:pt idx="2334">
                  <c:v>715</c:v>
                </c:pt>
                <c:pt idx="2335">
                  <c:v>714</c:v>
                </c:pt>
                <c:pt idx="2336">
                  <c:v>713</c:v>
                </c:pt>
                <c:pt idx="2337">
                  <c:v>713</c:v>
                </c:pt>
                <c:pt idx="2338">
                  <c:v>713</c:v>
                </c:pt>
                <c:pt idx="2339">
                  <c:v>713</c:v>
                </c:pt>
                <c:pt idx="2340">
                  <c:v>712</c:v>
                </c:pt>
                <c:pt idx="2341">
                  <c:v>712</c:v>
                </c:pt>
                <c:pt idx="2342">
                  <c:v>712</c:v>
                </c:pt>
                <c:pt idx="2343">
                  <c:v>712</c:v>
                </c:pt>
                <c:pt idx="2344">
                  <c:v>712</c:v>
                </c:pt>
                <c:pt idx="2345">
                  <c:v>711</c:v>
                </c:pt>
                <c:pt idx="2346">
                  <c:v>711</c:v>
                </c:pt>
                <c:pt idx="2347">
                  <c:v>711</c:v>
                </c:pt>
                <c:pt idx="2348">
                  <c:v>711</c:v>
                </c:pt>
                <c:pt idx="2349">
                  <c:v>711</c:v>
                </c:pt>
                <c:pt idx="2350">
                  <c:v>711</c:v>
                </c:pt>
                <c:pt idx="2351">
                  <c:v>711</c:v>
                </c:pt>
                <c:pt idx="2352">
                  <c:v>710</c:v>
                </c:pt>
                <c:pt idx="2353">
                  <c:v>710</c:v>
                </c:pt>
                <c:pt idx="2354">
                  <c:v>710</c:v>
                </c:pt>
                <c:pt idx="2355">
                  <c:v>710</c:v>
                </c:pt>
                <c:pt idx="2356">
                  <c:v>710</c:v>
                </c:pt>
                <c:pt idx="2357">
                  <c:v>710</c:v>
                </c:pt>
                <c:pt idx="2358">
                  <c:v>710</c:v>
                </c:pt>
                <c:pt idx="2359">
                  <c:v>710</c:v>
                </c:pt>
                <c:pt idx="2360">
                  <c:v>709</c:v>
                </c:pt>
                <c:pt idx="2361">
                  <c:v>709</c:v>
                </c:pt>
                <c:pt idx="2362">
                  <c:v>709</c:v>
                </c:pt>
                <c:pt idx="2363">
                  <c:v>709</c:v>
                </c:pt>
                <c:pt idx="2364">
                  <c:v>709</c:v>
                </c:pt>
                <c:pt idx="2365">
                  <c:v>709</c:v>
                </c:pt>
                <c:pt idx="2366">
                  <c:v>709</c:v>
                </c:pt>
                <c:pt idx="2367">
                  <c:v>709</c:v>
                </c:pt>
                <c:pt idx="2368">
                  <c:v>709</c:v>
                </c:pt>
                <c:pt idx="2369">
                  <c:v>709</c:v>
                </c:pt>
                <c:pt idx="2370">
                  <c:v>708</c:v>
                </c:pt>
                <c:pt idx="2371">
                  <c:v>708</c:v>
                </c:pt>
                <c:pt idx="2372">
                  <c:v>708</c:v>
                </c:pt>
                <c:pt idx="2373">
                  <c:v>708</c:v>
                </c:pt>
                <c:pt idx="2374">
                  <c:v>707</c:v>
                </c:pt>
                <c:pt idx="2375">
                  <c:v>707</c:v>
                </c:pt>
                <c:pt idx="2376">
                  <c:v>707</c:v>
                </c:pt>
                <c:pt idx="2377">
                  <c:v>707</c:v>
                </c:pt>
                <c:pt idx="2378">
                  <c:v>707</c:v>
                </c:pt>
                <c:pt idx="2379">
                  <c:v>707</c:v>
                </c:pt>
                <c:pt idx="2380">
                  <c:v>706</c:v>
                </c:pt>
                <c:pt idx="2381">
                  <c:v>706</c:v>
                </c:pt>
                <c:pt idx="2382">
                  <c:v>706</c:v>
                </c:pt>
                <c:pt idx="2383">
                  <c:v>706</c:v>
                </c:pt>
                <c:pt idx="2384">
                  <c:v>706</c:v>
                </c:pt>
                <c:pt idx="2385">
                  <c:v>705</c:v>
                </c:pt>
                <c:pt idx="2386">
                  <c:v>705</c:v>
                </c:pt>
                <c:pt idx="2387">
                  <c:v>705</c:v>
                </c:pt>
                <c:pt idx="2388">
                  <c:v>705</c:v>
                </c:pt>
                <c:pt idx="2389">
                  <c:v>704</c:v>
                </c:pt>
                <c:pt idx="2390">
                  <c:v>704</c:v>
                </c:pt>
                <c:pt idx="2391">
                  <c:v>704</c:v>
                </c:pt>
                <c:pt idx="2392">
                  <c:v>703</c:v>
                </c:pt>
                <c:pt idx="2393">
                  <c:v>703</c:v>
                </c:pt>
                <c:pt idx="2394">
                  <c:v>703</c:v>
                </c:pt>
                <c:pt idx="2395">
                  <c:v>702</c:v>
                </c:pt>
                <c:pt idx="2396">
                  <c:v>702</c:v>
                </c:pt>
                <c:pt idx="2397">
                  <c:v>702</c:v>
                </c:pt>
                <c:pt idx="2398">
                  <c:v>702</c:v>
                </c:pt>
                <c:pt idx="2399">
                  <c:v>702</c:v>
                </c:pt>
                <c:pt idx="2400">
                  <c:v>702</c:v>
                </c:pt>
                <c:pt idx="2401">
                  <c:v>702</c:v>
                </c:pt>
                <c:pt idx="2402">
                  <c:v>702</c:v>
                </c:pt>
                <c:pt idx="2403">
                  <c:v>701</c:v>
                </c:pt>
                <c:pt idx="2404">
                  <c:v>700</c:v>
                </c:pt>
                <c:pt idx="2405">
                  <c:v>700</c:v>
                </c:pt>
                <c:pt idx="2406">
                  <c:v>700</c:v>
                </c:pt>
                <c:pt idx="2407">
                  <c:v>700</c:v>
                </c:pt>
                <c:pt idx="2408">
                  <c:v>699</c:v>
                </c:pt>
                <c:pt idx="2409">
                  <c:v>699</c:v>
                </c:pt>
                <c:pt idx="2410">
                  <c:v>699</c:v>
                </c:pt>
                <c:pt idx="2411">
                  <c:v>699</c:v>
                </c:pt>
                <c:pt idx="2412">
                  <c:v>698</c:v>
                </c:pt>
                <c:pt idx="2413">
                  <c:v>698</c:v>
                </c:pt>
                <c:pt idx="2414">
                  <c:v>698</c:v>
                </c:pt>
                <c:pt idx="2415">
                  <c:v>698</c:v>
                </c:pt>
                <c:pt idx="2416">
                  <c:v>697</c:v>
                </c:pt>
                <c:pt idx="2417">
                  <c:v>697</c:v>
                </c:pt>
                <c:pt idx="2418">
                  <c:v>697</c:v>
                </c:pt>
                <c:pt idx="2419">
                  <c:v>697</c:v>
                </c:pt>
                <c:pt idx="2420">
                  <c:v>696</c:v>
                </c:pt>
                <c:pt idx="2421">
                  <c:v>696</c:v>
                </c:pt>
                <c:pt idx="2422">
                  <c:v>695</c:v>
                </c:pt>
                <c:pt idx="2423">
                  <c:v>695</c:v>
                </c:pt>
                <c:pt idx="2424">
                  <c:v>695</c:v>
                </c:pt>
                <c:pt idx="2425">
                  <c:v>694</c:v>
                </c:pt>
                <c:pt idx="2426">
                  <c:v>694</c:v>
                </c:pt>
                <c:pt idx="2427">
                  <c:v>694</c:v>
                </c:pt>
                <c:pt idx="2428">
                  <c:v>694</c:v>
                </c:pt>
                <c:pt idx="2429">
                  <c:v>694</c:v>
                </c:pt>
                <c:pt idx="2430">
                  <c:v>694</c:v>
                </c:pt>
                <c:pt idx="2431">
                  <c:v>694</c:v>
                </c:pt>
                <c:pt idx="2432">
                  <c:v>694</c:v>
                </c:pt>
                <c:pt idx="2433">
                  <c:v>694</c:v>
                </c:pt>
                <c:pt idx="2434">
                  <c:v>693</c:v>
                </c:pt>
                <c:pt idx="2435">
                  <c:v>693</c:v>
                </c:pt>
                <c:pt idx="2436">
                  <c:v>693</c:v>
                </c:pt>
                <c:pt idx="2437">
                  <c:v>693</c:v>
                </c:pt>
                <c:pt idx="2438">
                  <c:v>693</c:v>
                </c:pt>
                <c:pt idx="2439">
                  <c:v>693</c:v>
                </c:pt>
                <c:pt idx="2440">
                  <c:v>692</c:v>
                </c:pt>
                <c:pt idx="2441">
                  <c:v>692</c:v>
                </c:pt>
                <c:pt idx="2442">
                  <c:v>692</c:v>
                </c:pt>
                <c:pt idx="2443">
                  <c:v>692</c:v>
                </c:pt>
                <c:pt idx="2444">
                  <c:v>692</c:v>
                </c:pt>
                <c:pt idx="2445">
                  <c:v>691</c:v>
                </c:pt>
                <c:pt idx="2446">
                  <c:v>691</c:v>
                </c:pt>
                <c:pt idx="2447">
                  <c:v>691</c:v>
                </c:pt>
                <c:pt idx="2448">
                  <c:v>691</c:v>
                </c:pt>
                <c:pt idx="2449">
                  <c:v>690</c:v>
                </c:pt>
                <c:pt idx="2450">
                  <c:v>690</c:v>
                </c:pt>
                <c:pt idx="2451">
                  <c:v>690</c:v>
                </c:pt>
                <c:pt idx="2452">
                  <c:v>689</c:v>
                </c:pt>
                <c:pt idx="2453">
                  <c:v>689</c:v>
                </c:pt>
                <c:pt idx="2454">
                  <c:v>689</c:v>
                </c:pt>
                <c:pt idx="2455">
                  <c:v>689</c:v>
                </c:pt>
                <c:pt idx="2456">
                  <c:v>689</c:v>
                </c:pt>
                <c:pt idx="2457">
                  <c:v>688</c:v>
                </c:pt>
                <c:pt idx="2458">
                  <c:v>688</c:v>
                </c:pt>
                <c:pt idx="2459">
                  <c:v>688</c:v>
                </c:pt>
                <c:pt idx="2460">
                  <c:v>688</c:v>
                </c:pt>
                <c:pt idx="2461">
                  <c:v>688</c:v>
                </c:pt>
                <c:pt idx="2462">
                  <c:v>688</c:v>
                </c:pt>
                <c:pt idx="2463">
                  <c:v>688</c:v>
                </c:pt>
                <c:pt idx="2464">
                  <c:v>688</c:v>
                </c:pt>
                <c:pt idx="2465">
                  <c:v>688</c:v>
                </c:pt>
                <c:pt idx="2466">
                  <c:v>688</c:v>
                </c:pt>
                <c:pt idx="2467">
                  <c:v>688</c:v>
                </c:pt>
                <c:pt idx="2468">
                  <c:v>687</c:v>
                </c:pt>
                <c:pt idx="2469">
                  <c:v>687</c:v>
                </c:pt>
                <c:pt idx="2470">
                  <c:v>687</c:v>
                </c:pt>
                <c:pt idx="2471">
                  <c:v>687</c:v>
                </c:pt>
                <c:pt idx="2472">
                  <c:v>687</c:v>
                </c:pt>
                <c:pt idx="2473">
                  <c:v>686</c:v>
                </c:pt>
                <c:pt idx="2474">
                  <c:v>686</c:v>
                </c:pt>
                <c:pt idx="2475">
                  <c:v>686</c:v>
                </c:pt>
                <c:pt idx="2476">
                  <c:v>686</c:v>
                </c:pt>
                <c:pt idx="2477">
                  <c:v>686</c:v>
                </c:pt>
                <c:pt idx="2478">
                  <c:v>686</c:v>
                </c:pt>
                <c:pt idx="2479">
                  <c:v>686</c:v>
                </c:pt>
                <c:pt idx="2480">
                  <c:v>686</c:v>
                </c:pt>
                <c:pt idx="2481">
                  <c:v>685</c:v>
                </c:pt>
                <c:pt idx="2482">
                  <c:v>685</c:v>
                </c:pt>
                <c:pt idx="2483">
                  <c:v>685</c:v>
                </c:pt>
                <c:pt idx="2484">
                  <c:v>685</c:v>
                </c:pt>
                <c:pt idx="2485">
                  <c:v>685</c:v>
                </c:pt>
                <c:pt idx="2486">
                  <c:v>684</c:v>
                </c:pt>
                <c:pt idx="2487">
                  <c:v>684</c:v>
                </c:pt>
                <c:pt idx="2488">
                  <c:v>684</c:v>
                </c:pt>
                <c:pt idx="2489">
                  <c:v>684</c:v>
                </c:pt>
                <c:pt idx="2490">
                  <c:v>684</c:v>
                </c:pt>
                <c:pt idx="2491">
                  <c:v>684</c:v>
                </c:pt>
                <c:pt idx="2492">
                  <c:v>684</c:v>
                </c:pt>
                <c:pt idx="2493">
                  <c:v>684</c:v>
                </c:pt>
                <c:pt idx="2494">
                  <c:v>683</c:v>
                </c:pt>
                <c:pt idx="2495">
                  <c:v>683</c:v>
                </c:pt>
                <c:pt idx="2496">
                  <c:v>683</c:v>
                </c:pt>
                <c:pt idx="2497">
                  <c:v>683</c:v>
                </c:pt>
                <c:pt idx="2498">
                  <c:v>683</c:v>
                </c:pt>
                <c:pt idx="2499">
                  <c:v>683</c:v>
                </c:pt>
                <c:pt idx="2500">
                  <c:v>683</c:v>
                </c:pt>
                <c:pt idx="2501">
                  <c:v>683</c:v>
                </c:pt>
                <c:pt idx="2502">
                  <c:v>682</c:v>
                </c:pt>
                <c:pt idx="2503">
                  <c:v>682</c:v>
                </c:pt>
                <c:pt idx="2504">
                  <c:v>682</c:v>
                </c:pt>
                <c:pt idx="2505">
                  <c:v>681</c:v>
                </c:pt>
                <c:pt idx="2506">
                  <c:v>680</c:v>
                </c:pt>
                <c:pt idx="2507">
                  <c:v>680</c:v>
                </c:pt>
                <c:pt idx="2508">
                  <c:v>680</c:v>
                </c:pt>
                <c:pt idx="2509">
                  <c:v>680</c:v>
                </c:pt>
                <c:pt idx="2510">
                  <c:v>679</c:v>
                </c:pt>
                <c:pt idx="2511">
                  <c:v>679</c:v>
                </c:pt>
                <c:pt idx="2512">
                  <c:v>678</c:v>
                </c:pt>
                <c:pt idx="2513">
                  <c:v>678</c:v>
                </c:pt>
                <c:pt idx="2514">
                  <c:v>678</c:v>
                </c:pt>
                <c:pt idx="2515">
                  <c:v>678</c:v>
                </c:pt>
                <c:pt idx="2516">
                  <c:v>677</c:v>
                </c:pt>
                <c:pt idx="2517">
                  <c:v>676</c:v>
                </c:pt>
                <c:pt idx="2518">
                  <c:v>676</c:v>
                </c:pt>
                <c:pt idx="2519">
                  <c:v>676</c:v>
                </c:pt>
                <c:pt idx="2520">
                  <c:v>676</c:v>
                </c:pt>
                <c:pt idx="2521">
                  <c:v>676</c:v>
                </c:pt>
                <c:pt idx="2522">
                  <c:v>676</c:v>
                </c:pt>
                <c:pt idx="2523">
                  <c:v>675</c:v>
                </c:pt>
                <c:pt idx="2524">
                  <c:v>675</c:v>
                </c:pt>
                <c:pt idx="2525">
                  <c:v>675</c:v>
                </c:pt>
                <c:pt idx="2526">
                  <c:v>674</c:v>
                </c:pt>
                <c:pt idx="2527">
                  <c:v>674</c:v>
                </c:pt>
                <c:pt idx="2528">
                  <c:v>673</c:v>
                </c:pt>
                <c:pt idx="2529">
                  <c:v>673</c:v>
                </c:pt>
                <c:pt idx="2530">
                  <c:v>672</c:v>
                </c:pt>
                <c:pt idx="2531">
                  <c:v>672</c:v>
                </c:pt>
                <c:pt idx="2532">
                  <c:v>672</c:v>
                </c:pt>
                <c:pt idx="2533">
                  <c:v>672</c:v>
                </c:pt>
                <c:pt idx="2534">
                  <c:v>672</c:v>
                </c:pt>
                <c:pt idx="2535">
                  <c:v>672</c:v>
                </c:pt>
                <c:pt idx="2536">
                  <c:v>671</c:v>
                </c:pt>
                <c:pt idx="2537">
                  <c:v>671</c:v>
                </c:pt>
                <c:pt idx="2538">
                  <c:v>669</c:v>
                </c:pt>
                <c:pt idx="2539">
                  <c:v>669</c:v>
                </c:pt>
                <c:pt idx="2540">
                  <c:v>669</c:v>
                </c:pt>
                <c:pt idx="2541">
                  <c:v>669</c:v>
                </c:pt>
                <c:pt idx="2542">
                  <c:v>668</c:v>
                </c:pt>
                <c:pt idx="2543">
                  <c:v>668</c:v>
                </c:pt>
                <c:pt idx="2544">
                  <c:v>668</c:v>
                </c:pt>
                <c:pt idx="2545">
                  <c:v>668</c:v>
                </c:pt>
                <c:pt idx="2546">
                  <c:v>668</c:v>
                </c:pt>
                <c:pt idx="2547">
                  <c:v>667</c:v>
                </c:pt>
                <c:pt idx="2548">
                  <c:v>667</c:v>
                </c:pt>
                <c:pt idx="2549">
                  <c:v>666</c:v>
                </c:pt>
                <c:pt idx="2550">
                  <c:v>666</c:v>
                </c:pt>
                <c:pt idx="2551">
                  <c:v>666</c:v>
                </c:pt>
                <c:pt idx="2552">
                  <c:v>665</c:v>
                </c:pt>
                <c:pt idx="2553">
                  <c:v>665</c:v>
                </c:pt>
                <c:pt idx="2554">
                  <c:v>665</c:v>
                </c:pt>
                <c:pt idx="2555">
                  <c:v>665</c:v>
                </c:pt>
                <c:pt idx="2556">
                  <c:v>665</c:v>
                </c:pt>
                <c:pt idx="2557">
                  <c:v>665</c:v>
                </c:pt>
                <c:pt idx="2558">
                  <c:v>664</c:v>
                </c:pt>
                <c:pt idx="2559">
                  <c:v>664</c:v>
                </c:pt>
                <c:pt idx="2560">
                  <c:v>664</c:v>
                </c:pt>
                <c:pt idx="2561">
                  <c:v>663</c:v>
                </c:pt>
                <c:pt idx="2562">
                  <c:v>663</c:v>
                </c:pt>
                <c:pt idx="2563">
                  <c:v>663</c:v>
                </c:pt>
                <c:pt idx="2564">
                  <c:v>663</c:v>
                </c:pt>
                <c:pt idx="2565">
                  <c:v>663</c:v>
                </c:pt>
                <c:pt idx="2566">
                  <c:v>662</c:v>
                </c:pt>
                <c:pt idx="2567">
                  <c:v>662</c:v>
                </c:pt>
                <c:pt idx="2568">
                  <c:v>662</c:v>
                </c:pt>
                <c:pt idx="2569">
                  <c:v>662</c:v>
                </c:pt>
                <c:pt idx="2570">
                  <c:v>662</c:v>
                </c:pt>
                <c:pt idx="2571">
                  <c:v>662</c:v>
                </c:pt>
                <c:pt idx="2572">
                  <c:v>662</c:v>
                </c:pt>
                <c:pt idx="2573">
                  <c:v>662</c:v>
                </c:pt>
                <c:pt idx="2574">
                  <c:v>661</c:v>
                </c:pt>
                <c:pt idx="2575">
                  <c:v>661</c:v>
                </c:pt>
                <c:pt idx="2576">
                  <c:v>661</c:v>
                </c:pt>
                <c:pt idx="2577">
                  <c:v>661</c:v>
                </c:pt>
                <c:pt idx="2578">
                  <c:v>660</c:v>
                </c:pt>
                <c:pt idx="2579">
                  <c:v>660</c:v>
                </c:pt>
                <c:pt idx="2580">
                  <c:v>660</c:v>
                </c:pt>
                <c:pt idx="2581">
                  <c:v>660</c:v>
                </c:pt>
                <c:pt idx="2582">
                  <c:v>659</c:v>
                </c:pt>
                <c:pt idx="2583">
                  <c:v>659</c:v>
                </c:pt>
                <c:pt idx="2584">
                  <c:v>659</c:v>
                </c:pt>
                <c:pt idx="2585">
                  <c:v>658</c:v>
                </c:pt>
                <c:pt idx="2586">
                  <c:v>658</c:v>
                </c:pt>
                <c:pt idx="2587">
                  <c:v>658</c:v>
                </c:pt>
                <c:pt idx="2588">
                  <c:v>658</c:v>
                </c:pt>
                <c:pt idx="2589">
                  <c:v>658</c:v>
                </c:pt>
                <c:pt idx="2590">
                  <c:v>658</c:v>
                </c:pt>
                <c:pt idx="2591">
                  <c:v>658</c:v>
                </c:pt>
                <c:pt idx="2592">
                  <c:v>657</c:v>
                </c:pt>
                <c:pt idx="2593">
                  <c:v>657</c:v>
                </c:pt>
                <c:pt idx="2594">
                  <c:v>657</c:v>
                </c:pt>
                <c:pt idx="2595">
                  <c:v>657</c:v>
                </c:pt>
                <c:pt idx="2596">
                  <c:v>657</c:v>
                </c:pt>
                <c:pt idx="2597">
                  <c:v>657</c:v>
                </c:pt>
                <c:pt idx="2598">
                  <c:v>656</c:v>
                </c:pt>
                <c:pt idx="2599">
                  <c:v>656</c:v>
                </c:pt>
                <c:pt idx="2600">
                  <c:v>655</c:v>
                </c:pt>
                <c:pt idx="2601">
                  <c:v>655</c:v>
                </c:pt>
                <c:pt idx="2602">
                  <c:v>655</c:v>
                </c:pt>
                <c:pt idx="2603">
                  <c:v>655</c:v>
                </c:pt>
                <c:pt idx="2604">
                  <c:v>654</c:v>
                </c:pt>
                <c:pt idx="2605">
                  <c:v>654</c:v>
                </c:pt>
                <c:pt idx="2606">
                  <c:v>654</c:v>
                </c:pt>
                <c:pt idx="2607">
                  <c:v>654</c:v>
                </c:pt>
                <c:pt idx="2608">
                  <c:v>653</c:v>
                </c:pt>
                <c:pt idx="2609">
                  <c:v>653</c:v>
                </c:pt>
                <c:pt idx="2610">
                  <c:v>653</c:v>
                </c:pt>
                <c:pt idx="2611">
                  <c:v>652</c:v>
                </c:pt>
                <c:pt idx="2612">
                  <c:v>652</c:v>
                </c:pt>
                <c:pt idx="2613">
                  <c:v>652</c:v>
                </c:pt>
                <c:pt idx="2614">
                  <c:v>651</c:v>
                </c:pt>
                <c:pt idx="2615">
                  <c:v>651</c:v>
                </c:pt>
                <c:pt idx="2616">
                  <c:v>651</c:v>
                </c:pt>
                <c:pt idx="2617">
                  <c:v>650</c:v>
                </c:pt>
                <c:pt idx="2618">
                  <c:v>649</c:v>
                </c:pt>
                <c:pt idx="2619">
                  <c:v>649</c:v>
                </c:pt>
                <c:pt idx="2620">
                  <c:v>649</c:v>
                </c:pt>
                <c:pt idx="2621">
                  <c:v>649</c:v>
                </c:pt>
                <c:pt idx="2622">
                  <c:v>649</c:v>
                </c:pt>
                <c:pt idx="2623">
                  <c:v>648</c:v>
                </c:pt>
                <c:pt idx="2624">
                  <c:v>648</c:v>
                </c:pt>
                <c:pt idx="2625">
                  <c:v>648</c:v>
                </c:pt>
                <c:pt idx="2626">
                  <c:v>647</c:v>
                </c:pt>
                <c:pt idx="2627">
                  <c:v>647</c:v>
                </c:pt>
                <c:pt idx="2628">
                  <c:v>647</c:v>
                </c:pt>
                <c:pt idx="2629">
                  <c:v>646</c:v>
                </c:pt>
                <c:pt idx="2630">
                  <c:v>645</c:v>
                </c:pt>
                <c:pt idx="2631">
                  <c:v>645</c:v>
                </c:pt>
                <c:pt idx="2632">
                  <c:v>645</c:v>
                </c:pt>
                <c:pt idx="2633">
                  <c:v>645</c:v>
                </c:pt>
                <c:pt idx="2634">
                  <c:v>644</c:v>
                </c:pt>
                <c:pt idx="2635">
                  <c:v>644</c:v>
                </c:pt>
                <c:pt idx="2636">
                  <c:v>643</c:v>
                </c:pt>
                <c:pt idx="2637">
                  <c:v>643</c:v>
                </c:pt>
                <c:pt idx="2638">
                  <c:v>643</c:v>
                </c:pt>
                <c:pt idx="2639">
                  <c:v>643</c:v>
                </c:pt>
                <c:pt idx="2640">
                  <c:v>643</c:v>
                </c:pt>
                <c:pt idx="2641">
                  <c:v>642</c:v>
                </c:pt>
                <c:pt idx="2642">
                  <c:v>642</c:v>
                </c:pt>
                <c:pt idx="2643">
                  <c:v>642</c:v>
                </c:pt>
                <c:pt idx="2644">
                  <c:v>642</c:v>
                </c:pt>
                <c:pt idx="2645">
                  <c:v>641</c:v>
                </c:pt>
                <c:pt idx="2646">
                  <c:v>640</c:v>
                </c:pt>
                <c:pt idx="2647">
                  <c:v>640</c:v>
                </c:pt>
                <c:pt idx="2648">
                  <c:v>639</c:v>
                </c:pt>
                <c:pt idx="2649">
                  <c:v>639</c:v>
                </c:pt>
                <c:pt idx="2650">
                  <c:v>639</c:v>
                </c:pt>
                <c:pt idx="2651">
                  <c:v>639</c:v>
                </c:pt>
                <c:pt idx="2652">
                  <c:v>638</c:v>
                </c:pt>
                <c:pt idx="2653">
                  <c:v>638</c:v>
                </c:pt>
                <c:pt idx="2654">
                  <c:v>637</c:v>
                </c:pt>
                <c:pt idx="2655">
                  <c:v>637</c:v>
                </c:pt>
                <c:pt idx="2656">
                  <c:v>637</c:v>
                </c:pt>
                <c:pt idx="2657">
                  <c:v>636</c:v>
                </c:pt>
                <c:pt idx="2658">
                  <c:v>636</c:v>
                </c:pt>
                <c:pt idx="2659">
                  <c:v>636</c:v>
                </c:pt>
                <c:pt idx="2660">
                  <c:v>636</c:v>
                </c:pt>
                <c:pt idx="2661">
                  <c:v>636</c:v>
                </c:pt>
                <c:pt idx="2662">
                  <c:v>635</c:v>
                </c:pt>
                <c:pt idx="2663">
                  <c:v>635</c:v>
                </c:pt>
                <c:pt idx="2664">
                  <c:v>635</c:v>
                </c:pt>
                <c:pt idx="2665">
                  <c:v>635</c:v>
                </c:pt>
                <c:pt idx="2666">
                  <c:v>634</c:v>
                </c:pt>
                <c:pt idx="2667">
                  <c:v>634</c:v>
                </c:pt>
                <c:pt idx="2668">
                  <c:v>634</c:v>
                </c:pt>
                <c:pt idx="2669">
                  <c:v>634</c:v>
                </c:pt>
                <c:pt idx="2670">
                  <c:v>634</c:v>
                </c:pt>
                <c:pt idx="2671">
                  <c:v>633</c:v>
                </c:pt>
                <c:pt idx="2672">
                  <c:v>633</c:v>
                </c:pt>
                <c:pt idx="2673">
                  <c:v>632</c:v>
                </c:pt>
                <c:pt idx="2674">
                  <c:v>631</c:v>
                </c:pt>
                <c:pt idx="2675">
                  <c:v>631</c:v>
                </c:pt>
                <c:pt idx="2676">
                  <c:v>630</c:v>
                </c:pt>
                <c:pt idx="2677">
                  <c:v>630</c:v>
                </c:pt>
                <c:pt idx="2678">
                  <c:v>629</c:v>
                </c:pt>
                <c:pt idx="2679">
                  <c:v>629</c:v>
                </c:pt>
                <c:pt idx="2680">
                  <c:v>626</c:v>
                </c:pt>
                <c:pt idx="2681">
                  <c:v>626</c:v>
                </c:pt>
                <c:pt idx="2682">
                  <c:v>626</c:v>
                </c:pt>
                <c:pt idx="2683">
                  <c:v>625</c:v>
                </c:pt>
                <c:pt idx="2684">
                  <c:v>625</c:v>
                </c:pt>
                <c:pt idx="2685">
                  <c:v>625</c:v>
                </c:pt>
                <c:pt idx="2686">
                  <c:v>623</c:v>
                </c:pt>
                <c:pt idx="2687">
                  <c:v>622</c:v>
                </c:pt>
                <c:pt idx="2688">
                  <c:v>622</c:v>
                </c:pt>
                <c:pt idx="2689">
                  <c:v>622</c:v>
                </c:pt>
                <c:pt idx="2690">
                  <c:v>621</c:v>
                </c:pt>
                <c:pt idx="2691">
                  <c:v>621</c:v>
                </c:pt>
                <c:pt idx="2692">
                  <c:v>621</c:v>
                </c:pt>
                <c:pt idx="2693">
                  <c:v>620</c:v>
                </c:pt>
                <c:pt idx="2694">
                  <c:v>620</c:v>
                </c:pt>
                <c:pt idx="2695">
                  <c:v>619</c:v>
                </c:pt>
                <c:pt idx="2696">
                  <c:v>619</c:v>
                </c:pt>
                <c:pt idx="2697">
                  <c:v>619</c:v>
                </c:pt>
                <c:pt idx="2698">
                  <c:v>618</c:v>
                </c:pt>
                <c:pt idx="2699">
                  <c:v>617</c:v>
                </c:pt>
                <c:pt idx="2700">
                  <c:v>616</c:v>
                </c:pt>
                <c:pt idx="2701">
                  <c:v>616</c:v>
                </c:pt>
                <c:pt idx="2702">
                  <c:v>615</c:v>
                </c:pt>
                <c:pt idx="2703">
                  <c:v>615</c:v>
                </c:pt>
                <c:pt idx="2704">
                  <c:v>615</c:v>
                </c:pt>
                <c:pt idx="2705">
                  <c:v>615</c:v>
                </c:pt>
                <c:pt idx="2706">
                  <c:v>615</c:v>
                </c:pt>
                <c:pt idx="2707">
                  <c:v>614</c:v>
                </c:pt>
                <c:pt idx="2708">
                  <c:v>614</c:v>
                </c:pt>
                <c:pt idx="2709">
                  <c:v>614</c:v>
                </c:pt>
                <c:pt idx="2710">
                  <c:v>614</c:v>
                </c:pt>
                <c:pt idx="2711">
                  <c:v>613</c:v>
                </c:pt>
                <c:pt idx="2712">
                  <c:v>612</c:v>
                </c:pt>
                <c:pt idx="2713">
                  <c:v>612</c:v>
                </c:pt>
                <c:pt idx="2714">
                  <c:v>611</c:v>
                </c:pt>
                <c:pt idx="2715">
                  <c:v>611</c:v>
                </c:pt>
                <c:pt idx="2716">
                  <c:v>611</c:v>
                </c:pt>
                <c:pt idx="2717">
                  <c:v>611</c:v>
                </c:pt>
                <c:pt idx="2718">
                  <c:v>611</c:v>
                </c:pt>
                <c:pt idx="2719">
                  <c:v>610</c:v>
                </c:pt>
                <c:pt idx="2720">
                  <c:v>610</c:v>
                </c:pt>
                <c:pt idx="2721">
                  <c:v>609</c:v>
                </c:pt>
                <c:pt idx="2722">
                  <c:v>609</c:v>
                </c:pt>
                <c:pt idx="2723">
                  <c:v>609</c:v>
                </c:pt>
                <c:pt idx="2724">
                  <c:v>609</c:v>
                </c:pt>
                <c:pt idx="2725">
                  <c:v>609</c:v>
                </c:pt>
                <c:pt idx="2726">
                  <c:v>608</c:v>
                </c:pt>
                <c:pt idx="2727">
                  <c:v>608</c:v>
                </c:pt>
                <c:pt idx="2728">
                  <c:v>608</c:v>
                </c:pt>
                <c:pt idx="2729">
                  <c:v>608</c:v>
                </c:pt>
                <c:pt idx="2730">
                  <c:v>607</c:v>
                </c:pt>
                <c:pt idx="2731">
                  <c:v>607</c:v>
                </c:pt>
                <c:pt idx="2732">
                  <c:v>607</c:v>
                </c:pt>
                <c:pt idx="2733">
                  <c:v>606</c:v>
                </c:pt>
                <c:pt idx="2734">
                  <c:v>606</c:v>
                </c:pt>
                <c:pt idx="2735">
                  <c:v>606</c:v>
                </c:pt>
                <c:pt idx="2736">
                  <c:v>605</c:v>
                </c:pt>
                <c:pt idx="2737">
                  <c:v>604</c:v>
                </c:pt>
                <c:pt idx="2738">
                  <c:v>604</c:v>
                </c:pt>
                <c:pt idx="2739">
                  <c:v>603</c:v>
                </c:pt>
                <c:pt idx="2740">
                  <c:v>602</c:v>
                </c:pt>
                <c:pt idx="2741">
                  <c:v>601</c:v>
                </c:pt>
                <c:pt idx="2742">
                  <c:v>600</c:v>
                </c:pt>
                <c:pt idx="2743">
                  <c:v>600</c:v>
                </c:pt>
                <c:pt idx="2744">
                  <c:v>598</c:v>
                </c:pt>
                <c:pt idx="2745">
                  <c:v>598</c:v>
                </c:pt>
                <c:pt idx="2746">
                  <c:v>597</c:v>
                </c:pt>
                <c:pt idx="2747">
                  <c:v>597</c:v>
                </c:pt>
                <c:pt idx="2748">
                  <c:v>596</c:v>
                </c:pt>
                <c:pt idx="2749">
                  <c:v>596</c:v>
                </c:pt>
                <c:pt idx="2750">
                  <c:v>595</c:v>
                </c:pt>
                <c:pt idx="2751">
                  <c:v>595</c:v>
                </c:pt>
                <c:pt idx="2752">
                  <c:v>595</c:v>
                </c:pt>
                <c:pt idx="2753">
                  <c:v>595</c:v>
                </c:pt>
                <c:pt idx="2754">
                  <c:v>594</c:v>
                </c:pt>
                <c:pt idx="2755">
                  <c:v>591</c:v>
                </c:pt>
                <c:pt idx="2756">
                  <c:v>591</c:v>
                </c:pt>
                <c:pt idx="2757">
                  <c:v>591</c:v>
                </c:pt>
                <c:pt idx="2758">
                  <c:v>590</c:v>
                </c:pt>
                <c:pt idx="2759">
                  <c:v>590</c:v>
                </c:pt>
                <c:pt idx="2760">
                  <c:v>590</c:v>
                </c:pt>
                <c:pt idx="2761">
                  <c:v>589</c:v>
                </c:pt>
                <c:pt idx="2762">
                  <c:v>589</c:v>
                </c:pt>
                <c:pt idx="2763">
                  <c:v>587</c:v>
                </c:pt>
                <c:pt idx="2764">
                  <c:v>587</c:v>
                </c:pt>
                <c:pt idx="2765">
                  <c:v>586</c:v>
                </c:pt>
                <c:pt idx="2766">
                  <c:v>586</c:v>
                </c:pt>
                <c:pt idx="2767">
                  <c:v>586</c:v>
                </c:pt>
                <c:pt idx="2768">
                  <c:v>586</c:v>
                </c:pt>
                <c:pt idx="2769">
                  <c:v>586</c:v>
                </c:pt>
                <c:pt idx="2770">
                  <c:v>585</c:v>
                </c:pt>
                <c:pt idx="2771">
                  <c:v>584</c:v>
                </c:pt>
                <c:pt idx="2772">
                  <c:v>583</c:v>
                </c:pt>
                <c:pt idx="2773">
                  <c:v>583</c:v>
                </c:pt>
                <c:pt idx="2774">
                  <c:v>580</c:v>
                </c:pt>
                <c:pt idx="2775">
                  <c:v>579</c:v>
                </c:pt>
                <c:pt idx="2776">
                  <c:v>579</c:v>
                </c:pt>
                <c:pt idx="2777">
                  <c:v>577</c:v>
                </c:pt>
                <c:pt idx="2778">
                  <c:v>576</c:v>
                </c:pt>
                <c:pt idx="2779">
                  <c:v>576</c:v>
                </c:pt>
                <c:pt idx="2780">
                  <c:v>575</c:v>
                </c:pt>
                <c:pt idx="2781">
                  <c:v>574</c:v>
                </c:pt>
                <c:pt idx="2782">
                  <c:v>569</c:v>
                </c:pt>
                <c:pt idx="2783">
                  <c:v>568</c:v>
                </c:pt>
                <c:pt idx="2784">
                  <c:v>567</c:v>
                </c:pt>
                <c:pt idx="2785">
                  <c:v>566</c:v>
                </c:pt>
                <c:pt idx="2786">
                  <c:v>566</c:v>
                </c:pt>
                <c:pt idx="2787">
                  <c:v>566</c:v>
                </c:pt>
                <c:pt idx="2788">
                  <c:v>565</c:v>
                </c:pt>
                <c:pt idx="2789">
                  <c:v>565</c:v>
                </c:pt>
                <c:pt idx="2790">
                  <c:v>565</c:v>
                </c:pt>
                <c:pt idx="2791">
                  <c:v>565</c:v>
                </c:pt>
                <c:pt idx="2792">
                  <c:v>564</c:v>
                </c:pt>
                <c:pt idx="2793">
                  <c:v>564</c:v>
                </c:pt>
                <c:pt idx="2794">
                  <c:v>562</c:v>
                </c:pt>
                <c:pt idx="2795">
                  <c:v>560</c:v>
                </c:pt>
                <c:pt idx="2796">
                  <c:v>559</c:v>
                </c:pt>
                <c:pt idx="2797">
                  <c:v>559</c:v>
                </c:pt>
                <c:pt idx="2798">
                  <c:v>558</c:v>
                </c:pt>
                <c:pt idx="2799">
                  <c:v>557</c:v>
                </c:pt>
                <c:pt idx="2800">
                  <c:v>557</c:v>
                </c:pt>
                <c:pt idx="2801">
                  <c:v>556</c:v>
                </c:pt>
                <c:pt idx="2802">
                  <c:v>556</c:v>
                </c:pt>
                <c:pt idx="2803">
                  <c:v>556</c:v>
                </c:pt>
                <c:pt idx="2804">
                  <c:v>556</c:v>
                </c:pt>
                <c:pt idx="2805">
                  <c:v>556</c:v>
                </c:pt>
                <c:pt idx="2806">
                  <c:v>556</c:v>
                </c:pt>
                <c:pt idx="2807">
                  <c:v>555</c:v>
                </c:pt>
                <c:pt idx="2808">
                  <c:v>555</c:v>
                </c:pt>
                <c:pt idx="2809">
                  <c:v>553</c:v>
                </c:pt>
                <c:pt idx="2810">
                  <c:v>553</c:v>
                </c:pt>
                <c:pt idx="2811">
                  <c:v>552</c:v>
                </c:pt>
                <c:pt idx="2812">
                  <c:v>552</c:v>
                </c:pt>
                <c:pt idx="2813">
                  <c:v>552</c:v>
                </c:pt>
                <c:pt idx="2814">
                  <c:v>551</c:v>
                </c:pt>
                <c:pt idx="2815">
                  <c:v>549</c:v>
                </c:pt>
                <c:pt idx="2816">
                  <c:v>548</c:v>
                </c:pt>
                <c:pt idx="2817">
                  <c:v>548</c:v>
                </c:pt>
                <c:pt idx="2818">
                  <c:v>547</c:v>
                </c:pt>
                <c:pt idx="2819">
                  <c:v>544</c:v>
                </c:pt>
                <c:pt idx="2820">
                  <c:v>543</c:v>
                </c:pt>
                <c:pt idx="2821">
                  <c:v>542</c:v>
                </c:pt>
                <c:pt idx="2822">
                  <c:v>542</c:v>
                </c:pt>
                <c:pt idx="2823">
                  <c:v>542</c:v>
                </c:pt>
                <c:pt idx="2824">
                  <c:v>541</c:v>
                </c:pt>
                <c:pt idx="2825">
                  <c:v>541</c:v>
                </c:pt>
                <c:pt idx="2826">
                  <c:v>540</c:v>
                </c:pt>
                <c:pt idx="2827">
                  <c:v>539</c:v>
                </c:pt>
                <c:pt idx="2828">
                  <c:v>538</c:v>
                </c:pt>
                <c:pt idx="2829">
                  <c:v>538</c:v>
                </c:pt>
                <c:pt idx="2830">
                  <c:v>538</c:v>
                </c:pt>
                <c:pt idx="2831">
                  <c:v>533</c:v>
                </c:pt>
                <c:pt idx="2832">
                  <c:v>533</c:v>
                </c:pt>
                <c:pt idx="2833">
                  <c:v>533</c:v>
                </c:pt>
                <c:pt idx="2834">
                  <c:v>532</c:v>
                </c:pt>
                <c:pt idx="2835">
                  <c:v>531</c:v>
                </c:pt>
                <c:pt idx="2836">
                  <c:v>531</c:v>
                </c:pt>
                <c:pt idx="2837">
                  <c:v>530</c:v>
                </c:pt>
                <c:pt idx="2838">
                  <c:v>530</c:v>
                </c:pt>
                <c:pt idx="2839">
                  <c:v>529</c:v>
                </c:pt>
                <c:pt idx="2840">
                  <c:v>528</c:v>
                </c:pt>
                <c:pt idx="2841">
                  <c:v>526</c:v>
                </c:pt>
                <c:pt idx="2842">
                  <c:v>526</c:v>
                </c:pt>
                <c:pt idx="2843">
                  <c:v>526</c:v>
                </c:pt>
                <c:pt idx="2844">
                  <c:v>526</c:v>
                </c:pt>
                <c:pt idx="2845">
                  <c:v>526</c:v>
                </c:pt>
                <c:pt idx="2846">
                  <c:v>525</c:v>
                </c:pt>
                <c:pt idx="2847">
                  <c:v>524</c:v>
                </c:pt>
                <c:pt idx="2848">
                  <c:v>524</c:v>
                </c:pt>
                <c:pt idx="2849">
                  <c:v>524</c:v>
                </c:pt>
                <c:pt idx="2850">
                  <c:v>524</c:v>
                </c:pt>
                <c:pt idx="2851">
                  <c:v>523</c:v>
                </c:pt>
                <c:pt idx="2852">
                  <c:v>523</c:v>
                </c:pt>
                <c:pt idx="2853">
                  <c:v>522</c:v>
                </c:pt>
                <c:pt idx="2854">
                  <c:v>520</c:v>
                </c:pt>
                <c:pt idx="2855">
                  <c:v>519</c:v>
                </c:pt>
                <c:pt idx="2856">
                  <c:v>518</c:v>
                </c:pt>
                <c:pt idx="2857">
                  <c:v>517</c:v>
                </c:pt>
                <c:pt idx="2858">
                  <c:v>517</c:v>
                </c:pt>
                <c:pt idx="2859">
                  <c:v>517</c:v>
                </c:pt>
                <c:pt idx="2860">
                  <c:v>516</c:v>
                </c:pt>
                <c:pt idx="2861">
                  <c:v>516</c:v>
                </c:pt>
                <c:pt idx="2862">
                  <c:v>515</c:v>
                </c:pt>
                <c:pt idx="2863">
                  <c:v>514</c:v>
                </c:pt>
                <c:pt idx="2864">
                  <c:v>514</c:v>
                </c:pt>
                <c:pt idx="2865">
                  <c:v>512</c:v>
                </c:pt>
                <c:pt idx="2866">
                  <c:v>511</c:v>
                </c:pt>
                <c:pt idx="2867">
                  <c:v>511</c:v>
                </c:pt>
                <c:pt idx="2868">
                  <c:v>511</c:v>
                </c:pt>
                <c:pt idx="2869">
                  <c:v>510</c:v>
                </c:pt>
                <c:pt idx="2870">
                  <c:v>510</c:v>
                </c:pt>
                <c:pt idx="2871">
                  <c:v>509</c:v>
                </c:pt>
                <c:pt idx="2872">
                  <c:v>508</c:v>
                </c:pt>
                <c:pt idx="2873">
                  <c:v>508</c:v>
                </c:pt>
                <c:pt idx="2874">
                  <c:v>507</c:v>
                </c:pt>
                <c:pt idx="2875">
                  <c:v>506</c:v>
                </c:pt>
                <c:pt idx="2876">
                  <c:v>504</c:v>
                </c:pt>
                <c:pt idx="2877">
                  <c:v>504</c:v>
                </c:pt>
                <c:pt idx="2878">
                  <c:v>504</c:v>
                </c:pt>
                <c:pt idx="2879">
                  <c:v>504</c:v>
                </c:pt>
                <c:pt idx="2880">
                  <c:v>504</c:v>
                </c:pt>
                <c:pt idx="2881">
                  <c:v>503</c:v>
                </c:pt>
                <c:pt idx="2882">
                  <c:v>503</c:v>
                </c:pt>
                <c:pt idx="2883">
                  <c:v>503</c:v>
                </c:pt>
                <c:pt idx="2884">
                  <c:v>501</c:v>
                </c:pt>
                <c:pt idx="2885">
                  <c:v>501</c:v>
                </c:pt>
                <c:pt idx="2886">
                  <c:v>501</c:v>
                </c:pt>
                <c:pt idx="2887">
                  <c:v>501</c:v>
                </c:pt>
                <c:pt idx="2888">
                  <c:v>500</c:v>
                </c:pt>
                <c:pt idx="2889">
                  <c:v>500</c:v>
                </c:pt>
                <c:pt idx="2890">
                  <c:v>498</c:v>
                </c:pt>
                <c:pt idx="2891">
                  <c:v>497</c:v>
                </c:pt>
                <c:pt idx="2892">
                  <c:v>496</c:v>
                </c:pt>
                <c:pt idx="2893">
                  <c:v>495</c:v>
                </c:pt>
                <c:pt idx="2894">
                  <c:v>494</c:v>
                </c:pt>
                <c:pt idx="2895">
                  <c:v>493</c:v>
                </c:pt>
                <c:pt idx="2896">
                  <c:v>493</c:v>
                </c:pt>
                <c:pt idx="2897">
                  <c:v>491</c:v>
                </c:pt>
                <c:pt idx="2898">
                  <c:v>491</c:v>
                </c:pt>
                <c:pt idx="2899">
                  <c:v>491</c:v>
                </c:pt>
                <c:pt idx="2900">
                  <c:v>490</c:v>
                </c:pt>
                <c:pt idx="2901">
                  <c:v>489</c:v>
                </c:pt>
                <c:pt idx="2902">
                  <c:v>489</c:v>
                </c:pt>
                <c:pt idx="2903">
                  <c:v>489</c:v>
                </c:pt>
                <c:pt idx="2904">
                  <c:v>488</c:v>
                </c:pt>
                <c:pt idx="2905">
                  <c:v>487</c:v>
                </c:pt>
                <c:pt idx="2906">
                  <c:v>487</c:v>
                </c:pt>
                <c:pt idx="2907">
                  <c:v>486</c:v>
                </c:pt>
                <c:pt idx="2908">
                  <c:v>485</c:v>
                </c:pt>
                <c:pt idx="2909">
                  <c:v>484</c:v>
                </c:pt>
                <c:pt idx="2910">
                  <c:v>483</c:v>
                </c:pt>
                <c:pt idx="2911">
                  <c:v>483</c:v>
                </c:pt>
                <c:pt idx="2912">
                  <c:v>483</c:v>
                </c:pt>
                <c:pt idx="2913">
                  <c:v>483</c:v>
                </c:pt>
                <c:pt idx="2914">
                  <c:v>483</c:v>
                </c:pt>
                <c:pt idx="2915">
                  <c:v>482</c:v>
                </c:pt>
                <c:pt idx="2916">
                  <c:v>481</c:v>
                </c:pt>
                <c:pt idx="2917">
                  <c:v>480</c:v>
                </c:pt>
                <c:pt idx="2918">
                  <c:v>480</c:v>
                </c:pt>
                <c:pt idx="2919">
                  <c:v>479</c:v>
                </c:pt>
                <c:pt idx="2920">
                  <c:v>479</c:v>
                </c:pt>
                <c:pt idx="2921">
                  <c:v>479</c:v>
                </c:pt>
                <c:pt idx="2922">
                  <c:v>479</c:v>
                </c:pt>
                <c:pt idx="2923">
                  <c:v>478</c:v>
                </c:pt>
                <c:pt idx="2924">
                  <c:v>477</c:v>
                </c:pt>
                <c:pt idx="2925">
                  <c:v>477</c:v>
                </c:pt>
                <c:pt idx="2926">
                  <c:v>476</c:v>
                </c:pt>
                <c:pt idx="2927">
                  <c:v>475</c:v>
                </c:pt>
                <c:pt idx="2928">
                  <c:v>475</c:v>
                </c:pt>
                <c:pt idx="2929">
                  <c:v>474</c:v>
                </c:pt>
                <c:pt idx="2930">
                  <c:v>474</c:v>
                </c:pt>
                <c:pt idx="2931">
                  <c:v>474</c:v>
                </c:pt>
                <c:pt idx="2932">
                  <c:v>473</c:v>
                </c:pt>
                <c:pt idx="2933">
                  <c:v>472</c:v>
                </c:pt>
                <c:pt idx="2934">
                  <c:v>472</c:v>
                </c:pt>
                <c:pt idx="2935">
                  <c:v>471</c:v>
                </c:pt>
                <c:pt idx="2936">
                  <c:v>471</c:v>
                </c:pt>
                <c:pt idx="2937">
                  <c:v>470</c:v>
                </c:pt>
                <c:pt idx="2938">
                  <c:v>468</c:v>
                </c:pt>
                <c:pt idx="2939">
                  <c:v>468</c:v>
                </c:pt>
                <c:pt idx="2940">
                  <c:v>468</c:v>
                </c:pt>
                <c:pt idx="2941">
                  <c:v>468</c:v>
                </c:pt>
                <c:pt idx="2942">
                  <c:v>467</c:v>
                </c:pt>
                <c:pt idx="2943">
                  <c:v>466</c:v>
                </c:pt>
                <c:pt idx="2944">
                  <c:v>466</c:v>
                </c:pt>
                <c:pt idx="2945">
                  <c:v>465</c:v>
                </c:pt>
                <c:pt idx="2946">
                  <c:v>465</c:v>
                </c:pt>
                <c:pt idx="2947">
                  <c:v>465</c:v>
                </c:pt>
                <c:pt idx="2948">
                  <c:v>465</c:v>
                </c:pt>
                <c:pt idx="2949">
                  <c:v>464</c:v>
                </c:pt>
                <c:pt idx="2950">
                  <c:v>464</c:v>
                </c:pt>
                <c:pt idx="2951">
                  <c:v>464</c:v>
                </c:pt>
                <c:pt idx="2952">
                  <c:v>464</c:v>
                </c:pt>
                <c:pt idx="2953">
                  <c:v>463</c:v>
                </c:pt>
                <c:pt idx="2954">
                  <c:v>463</c:v>
                </c:pt>
                <c:pt idx="2955">
                  <c:v>463</c:v>
                </c:pt>
                <c:pt idx="2956">
                  <c:v>463</c:v>
                </c:pt>
                <c:pt idx="2957">
                  <c:v>460</c:v>
                </c:pt>
                <c:pt idx="2958">
                  <c:v>460</c:v>
                </c:pt>
                <c:pt idx="2959">
                  <c:v>459</c:v>
                </c:pt>
                <c:pt idx="2960">
                  <c:v>458</c:v>
                </c:pt>
                <c:pt idx="2961">
                  <c:v>458</c:v>
                </c:pt>
                <c:pt idx="2962">
                  <c:v>458</c:v>
                </c:pt>
                <c:pt idx="2963">
                  <c:v>457</c:v>
                </c:pt>
                <c:pt idx="2964">
                  <c:v>457</c:v>
                </c:pt>
                <c:pt idx="2965">
                  <c:v>456</c:v>
                </c:pt>
                <c:pt idx="2966">
                  <c:v>456</c:v>
                </c:pt>
                <c:pt idx="2967">
                  <c:v>455</c:v>
                </c:pt>
                <c:pt idx="2968">
                  <c:v>455</c:v>
                </c:pt>
                <c:pt idx="2969">
                  <c:v>455</c:v>
                </c:pt>
                <c:pt idx="2970">
                  <c:v>454</c:v>
                </c:pt>
                <c:pt idx="2971">
                  <c:v>454</c:v>
                </c:pt>
                <c:pt idx="2972">
                  <c:v>454</c:v>
                </c:pt>
                <c:pt idx="2973">
                  <c:v>453</c:v>
                </c:pt>
                <c:pt idx="2974">
                  <c:v>451</c:v>
                </c:pt>
                <c:pt idx="2975">
                  <c:v>450</c:v>
                </c:pt>
                <c:pt idx="2976">
                  <c:v>450</c:v>
                </c:pt>
                <c:pt idx="2977">
                  <c:v>449</c:v>
                </c:pt>
                <c:pt idx="2978">
                  <c:v>449</c:v>
                </c:pt>
                <c:pt idx="2979">
                  <c:v>449</c:v>
                </c:pt>
                <c:pt idx="2980">
                  <c:v>448</c:v>
                </c:pt>
                <c:pt idx="2981">
                  <c:v>447</c:v>
                </c:pt>
                <c:pt idx="2982">
                  <c:v>446</c:v>
                </c:pt>
                <c:pt idx="2983">
                  <c:v>446</c:v>
                </c:pt>
                <c:pt idx="2984">
                  <c:v>445</c:v>
                </c:pt>
                <c:pt idx="2985">
                  <c:v>445</c:v>
                </c:pt>
                <c:pt idx="2986">
                  <c:v>444</c:v>
                </c:pt>
                <c:pt idx="2987">
                  <c:v>444</c:v>
                </c:pt>
                <c:pt idx="2988">
                  <c:v>444</c:v>
                </c:pt>
                <c:pt idx="2989">
                  <c:v>443</c:v>
                </c:pt>
                <c:pt idx="2990">
                  <c:v>443</c:v>
                </c:pt>
                <c:pt idx="2991">
                  <c:v>443</c:v>
                </c:pt>
                <c:pt idx="2992">
                  <c:v>443</c:v>
                </c:pt>
                <c:pt idx="2993">
                  <c:v>441</c:v>
                </c:pt>
                <c:pt idx="2994">
                  <c:v>438</c:v>
                </c:pt>
                <c:pt idx="2995">
                  <c:v>437</c:v>
                </c:pt>
                <c:pt idx="2996">
                  <c:v>437</c:v>
                </c:pt>
                <c:pt idx="2997">
                  <c:v>437</c:v>
                </c:pt>
                <c:pt idx="2998">
                  <c:v>437</c:v>
                </c:pt>
                <c:pt idx="2999">
                  <c:v>435</c:v>
                </c:pt>
                <c:pt idx="3000">
                  <c:v>435</c:v>
                </c:pt>
                <c:pt idx="3001">
                  <c:v>434</c:v>
                </c:pt>
                <c:pt idx="3002">
                  <c:v>434</c:v>
                </c:pt>
                <c:pt idx="3003">
                  <c:v>432</c:v>
                </c:pt>
                <c:pt idx="3004">
                  <c:v>432</c:v>
                </c:pt>
                <c:pt idx="3005">
                  <c:v>431</c:v>
                </c:pt>
                <c:pt idx="3006">
                  <c:v>431</c:v>
                </c:pt>
                <c:pt idx="3007">
                  <c:v>431</c:v>
                </c:pt>
                <c:pt idx="3008">
                  <c:v>431</c:v>
                </c:pt>
                <c:pt idx="3009">
                  <c:v>431</c:v>
                </c:pt>
                <c:pt idx="3010">
                  <c:v>431</c:v>
                </c:pt>
                <c:pt idx="3011">
                  <c:v>431</c:v>
                </c:pt>
                <c:pt idx="3012">
                  <c:v>430</c:v>
                </c:pt>
                <c:pt idx="3013">
                  <c:v>430</c:v>
                </c:pt>
                <c:pt idx="3014">
                  <c:v>429</c:v>
                </c:pt>
                <c:pt idx="3015">
                  <c:v>429</c:v>
                </c:pt>
                <c:pt idx="3016">
                  <c:v>428</c:v>
                </c:pt>
                <c:pt idx="3017">
                  <c:v>428</c:v>
                </c:pt>
                <c:pt idx="3018">
                  <c:v>428</c:v>
                </c:pt>
                <c:pt idx="3019">
                  <c:v>425</c:v>
                </c:pt>
                <c:pt idx="3020">
                  <c:v>425</c:v>
                </c:pt>
                <c:pt idx="3021">
                  <c:v>425</c:v>
                </c:pt>
                <c:pt idx="3022">
                  <c:v>424</c:v>
                </c:pt>
                <c:pt idx="3023">
                  <c:v>424</c:v>
                </c:pt>
                <c:pt idx="3024">
                  <c:v>423</c:v>
                </c:pt>
                <c:pt idx="3025">
                  <c:v>423</c:v>
                </c:pt>
                <c:pt idx="3026">
                  <c:v>423</c:v>
                </c:pt>
                <c:pt idx="3027">
                  <c:v>423</c:v>
                </c:pt>
                <c:pt idx="3028">
                  <c:v>422</c:v>
                </c:pt>
                <c:pt idx="3029">
                  <c:v>422</c:v>
                </c:pt>
                <c:pt idx="3030">
                  <c:v>422</c:v>
                </c:pt>
                <c:pt idx="3031">
                  <c:v>422</c:v>
                </c:pt>
                <c:pt idx="3032">
                  <c:v>422</c:v>
                </c:pt>
                <c:pt idx="3033">
                  <c:v>422</c:v>
                </c:pt>
                <c:pt idx="3034">
                  <c:v>421</c:v>
                </c:pt>
                <c:pt idx="3035">
                  <c:v>421</c:v>
                </c:pt>
                <c:pt idx="3036">
                  <c:v>420</c:v>
                </c:pt>
                <c:pt idx="3037">
                  <c:v>420</c:v>
                </c:pt>
                <c:pt idx="3038">
                  <c:v>420</c:v>
                </c:pt>
                <c:pt idx="3039">
                  <c:v>420</c:v>
                </c:pt>
                <c:pt idx="3040">
                  <c:v>419</c:v>
                </c:pt>
                <c:pt idx="3041">
                  <c:v>419</c:v>
                </c:pt>
                <c:pt idx="3042">
                  <c:v>418</c:v>
                </c:pt>
                <c:pt idx="3043">
                  <c:v>418</c:v>
                </c:pt>
                <c:pt idx="3044">
                  <c:v>418</c:v>
                </c:pt>
                <c:pt idx="3045">
                  <c:v>418</c:v>
                </c:pt>
                <c:pt idx="3046">
                  <c:v>418</c:v>
                </c:pt>
                <c:pt idx="3047">
                  <c:v>417</c:v>
                </c:pt>
                <c:pt idx="3048">
                  <c:v>417</c:v>
                </c:pt>
                <c:pt idx="3049">
                  <c:v>416</c:v>
                </c:pt>
                <c:pt idx="3050">
                  <c:v>416</c:v>
                </c:pt>
                <c:pt idx="3051">
                  <c:v>416</c:v>
                </c:pt>
                <c:pt idx="3052">
                  <c:v>416</c:v>
                </c:pt>
                <c:pt idx="3053">
                  <c:v>415</c:v>
                </c:pt>
                <c:pt idx="3054">
                  <c:v>415</c:v>
                </c:pt>
                <c:pt idx="3055">
                  <c:v>415</c:v>
                </c:pt>
                <c:pt idx="3056">
                  <c:v>415</c:v>
                </c:pt>
                <c:pt idx="3057">
                  <c:v>414</c:v>
                </c:pt>
                <c:pt idx="3058">
                  <c:v>414</c:v>
                </c:pt>
                <c:pt idx="3059">
                  <c:v>412</c:v>
                </c:pt>
                <c:pt idx="3060">
                  <c:v>412</c:v>
                </c:pt>
                <c:pt idx="3061">
                  <c:v>411</c:v>
                </c:pt>
                <c:pt idx="3062">
                  <c:v>411</c:v>
                </c:pt>
                <c:pt idx="3063">
                  <c:v>410</c:v>
                </c:pt>
                <c:pt idx="3064">
                  <c:v>410</c:v>
                </c:pt>
                <c:pt idx="3065">
                  <c:v>410</c:v>
                </c:pt>
                <c:pt idx="3066">
                  <c:v>409</c:v>
                </c:pt>
                <c:pt idx="3067">
                  <c:v>409</c:v>
                </c:pt>
                <c:pt idx="3068">
                  <c:v>408</c:v>
                </c:pt>
                <c:pt idx="3069">
                  <c:v>406</c:v>
                </c:pt>
                <c:pt idx="3070">
                  <c:v>406</c:v>
                </c:pt>
                <c:pt idx="3071">
                  <c:v>405</c:v>
                </c:pt>
                <c:pt idx="3072">
                  <c:v>404</c:v>
                </c:pt>
                <c:pt idx="3073">
                  <c:v>404</c:v>
                </c:pt>
                <c:pt idx="3074">
                  <c:v>403</c:v>
                </c:pt>
                <c:pt idx="3075">
                  <c:v>403</c:v>
                </c:pt>
                <c:pt idx="3076">
                  <c:v>403</c:v>
                </c:pt>
                <c:pt idx="3077">
                  <c:v>402</c:v>
                </c:pt>
                <c:pt idx="3078">
                  <c:v>402</c:v>
                </c:pt>
                <c:pt idx="3079">
                  <c:v>401</c:v>
                </c:pt>
                <c:pt idx="3080">
                  <c:v>401</c:v>
                </c:pt>
                <c:pt idx="3081">
                  <c:v>401</c:v>
                </c:pt>
                <c:pt idx="3082">
                  <c:v>401</c:v>
                </c:pt>
                <c:pt idx="3083">
                  <c:v>401</c:v>
                </c:pt>
                <c:pt idx="3084">
                  <c:v>401</c:v>
                </c:pt>
                <c:pt idx="3085">
                  <c:v>401</c:v>
                </c:pt>
                <c:pt idx="3086">
                  <c:v>400</c:v>
                </c:pt>
                <c:pt idx="3087">
                  <c:v>399</c:v>
                </c:pt>
                <c:pt idx="3088">
                  <c:v>399</c:v>
                </c:pt>
                <c:pt idx="3089">
                  <c:v>398</c:v>
                </c:pt>
                <c:pt idx="3090">
                  <c:v>398</c:v>
                </c:pt>
                <c:pt idx="3091">
                  <c:v>398</c:v>
                </c:pt>
                <c:pt idx="3092">
                  <c:v>397</c:v>
                </c:pt>
                <c:pt idx="3093">
                  <c:v>397</c:v>
                </c:pt>
                <c:pt idx="3094">
                  <c:v>396</c:v>
                </c:pt>
                <c:pt idx="3095">
                  <c:v>394</c:v>
                </c:pt>
                <c:pt idx="3096">
                  <c:v>394</c:v>
                </c:pt>
                <c:pt idx="3097">
                  <c:v>394</c:v>
                </c:pt>
                <c:pt idx="3098">
                  <c:v>394</c:v>
                </c:pt>
                <c:pt idx="3099">
                  <c:v>393</c:v>
                </c:pt>
                <c:pt idx="3100">
                  <c:v>393</c:v>
                </c:pt>
                <c:pt idx="3101">
                  <c:v>392</c:v>
                </c:pt>
                <c:pt idx="3102">
                  <c:v>392</c:v>
                </c:pt>
                <c:pt idx="3103">
                  <c:v>392</c:v>
                </c:pt>
                <c:pt idx="3104">
                  <c:v>391</c:v>
                </c:pt>
                <c:pt idx="3105">
                  <c:v>390</c:v>
                </c:pt>
                <c:pt idx="3106">
                  <c:v>389</c:v>
                </c:pt>
                <c:pt idx="3107">
                  <c:v>389</c:v>
                </c:pt>
                <c:pt idx="3108">
                  <c:v>388</c:v>
                </c:pt>
                <c:pt idx="3109">
                  <c:v>388</c:v>
                </c:pt>
                <c:pt idx="3110">
                  <c:v>387</c:v>
                </c:pt>
                <c:pt idx="3111">
                  <c:v>387</c:v>
                </c:pt>
                <c:pt idx="3112">
                  <c:v>387</c:v>
                </c:pt>
                <c:pt idx="3113">
                  <c:v>386</c:v>
                </c:pt>
                <c:pt idx="3114">
                  <c:v>385</c:v>
                </c:pt>
                <c:pt idx="3115">
                  <c:v>384</c:v>
                </c:pt>
                <c:pt idx="3116">
                  <c:v>383</c:v>
                </c:pt>
                <c:pt idx="3117">
                  <c:v>382</c:v>
                </c:pt>
                <c:pt idx="3118">
                  <c:v>382</c:v>
                </c:pt>
                <c:pt idx="3119">
                  <c:v>381</c:v>
                </c:pt>
                <c:pt idx="3120">
                  <c:v>381</c:v>
                </c:pt>
                <c:pt idx="3121">
                  <c:v>381</c:v>
                </c:pt>
                <c:pt idx="3122">
                  <c:v>380</c:v>
                </c:pt>
                <c:pt idx="3123">
                  <c:v>379</c:v>
                </c:pt>
                <c:pt idx="3124">
                  <c:v>378</c:v>
                </c:pt>
                <c:pt idx="3125">
                  <c:v>377</c:v>
                </c:pt>
                <c:pt idx="3126">
                  <c:v>376</c:v>
                </c:pt>
                <c:pt idx="3127">
                  <c:v>376</c:v>
                </c:pt>
                <c:pt idx="3128">
                  <c:v>375</c:v>
                </c:pt>
                <c:pt idx="3129">
                  <c:v>375</c:v>
                </c:pt>
                <c:pt idx="3130">
                  <c:v>374</c:v>
                </c:pt>
                <c:pt idx="3131">
                  <c:v>374</c:v>
                </c:pt>
                <c:pt idx="3132">
                  <c:v>374</c:v>
                </c:pt>
                <c:pt idx="3133">
                  <c:v>374</c:v>
                </c:pt>
                <c:pt idx="3134">
                  <c:v>373</c:v>
                </c:pt>
                <c:pt idx="3135">
                  <c:v>373</c:v>
                </c:pt>
                <c:pt idx="3136">
                  <c:v>373</c:v>
                </c:pt>
                <c:pt idx="3137">
                  <c:v>372</c:v>
                </c:pt>
                <c:pt idx="3138">
                  <c:v>372</c:v>
                </c:pt>
                <c:pt idx="3139">
                  <c:v>372</c:v>
                </c:pt>
                <c:pt idx="3140">
                  <c:v>372</c:v>
                </c:pt>
                <c:pt idx="3141">
                  <c:v>371</c:v>
                </c:pt>
                <c:pt idx="3142">
                  <c:v>371</c:v>
                </c:pt>
                <c:pt idx="3143">
                  <c:v>371</c:v>
                </c:pt>
                <c:pt idx="3144">
                  <c:v>371</c:v>
                </c:pt>
                <c:pt idx="3145">
                  <c:v>370</c:v>
                </c:pt>
                <c:pt idx="3146">
                  <c:v>370</c:v>
                </c:pt>
                <c:pt idx="3147">
                  <c:v>370</c:v>
                </c:pt>
                <c:pt idx="3148">
                  <c:v>369</c:v>
                </c:pt>
                <c:pt idx="3149">
                  <c:v>369</c:v>
                </c:pt>
                <c:pt idx="3150">
                  <c:v>369</c:v>
                </c:pt>
                <c:pt idx="3151">
                  <c:v>369</c:v>
                </c:pt>
                <c:pt idx="3152">
                  <c:v>368</c:v>
                </c:pt>
                <c:pt idx="3153">
                  <c:v>368</c:v>
                </c:pt>
                <c:pt idx="3154">
                  <c:v>368</c:v>
                </c:pt>
                <c:pt idx="3155">
                  <c:v>368</c:v>
                </c:pt>
                <c:pt idx="3156">
                  <c:v>368</c:v>
                </c:pt>
                <c:pt idx="3157">
                  <c:v>368</c:v>
                </c:pt>
                <c:pt idx="3158">
                  <c:v>368</c:v>
                </c:pt>
                <c:pt idx="3159">
                  <c:v>367</c:v>
                </c:pt>
                <c:pt idx="3160">
                  <c:v>367</c:v>
                </c:pt>
                <c:pt idx="3161">
                  <c:v>367</c:v>
                </c:pt>
                <c:pt idx="3162">
                  <c:v>367</c:v>
                </c:pt>
                <c:pt idx="3163">
                  <c:v>366</c:v>
                </c:pt>
                <c:pt idx="3164">
                  <c:v>366</c:v>
                </c:pt>
                <c:pt idx="3165">
                  <c:v>366</c:v>
                </c:pt>
                <c:pt idx="3166">
                  <c:v>366</c:v>
                </c:pt>
                <c:pt idx="3167">
                  <c:v>366</c:v>
                </c:pt>
                <c:pt idx="3168">
                  <c:v>366</c:v>
                </c:pt>
                <c:pt idx="3169">
                  <c:v>365</c:v>
                </c:pt>
                <c:pt idx="3170">
                  <c:v>365</c:v>
                </c:pt>
                <c:pt idx="3171">
                  <c:v>365</c:v>
                </c:pt>
                <c:pt idx="3172">
                  <c:v>365</c:v>
                </c:pt>
                <c:pt idx="3173">
                  <c:v>365</c:v>
                </c:pt>
                <c:pt idx="3174">
                  <c:v>365</c:v>
                </c:pt>
                <c:pt idx="3175">
                  <c:v>365</c:v>
                </c:pt>
                <c:pt idx="3176">
                  <c:v>365</c:v>
                </c:pt>
                <c:pt idx="3177">
                  <c:v>365</c:v>
                </c:pt>
                <c:pt idx="3178">
                  <c:v>365</c:v>
                </c:pt>
                <c:pt idx="3179">
                  <c:v>365</c:v>
                </c:pt>
                <c:pt idx="3180">
                  <c:v>365</c:v>
                </c:pt>
                <c:pt idx="3181">
                  <c:v>364</c:v>
                </c:pt>
                <c:pt idx="3182">
                  <c:v>364</c:v>
                </c:pt>
                <c:pt idx="3183">
                  <c:v>364</c:v>
                </c:pt>
                <c:pt idx="3184">
                  <c:v>364</c:v>
                </c:pt>
                <c:pt idx="3185">
                  <c:v>364</c:v>
                </c:pt>
                <c:pt idx="3186">
                  <c:v>364</c:v>
                </c:pt>
                <c:pt idx="3187">
                  <c:v>364</c:v>
                </c:pt>
                <c:pt idx="3188">
                  <c:v>364</c:v>
                </c:pt>
                <c:pt idx="3189">
                  <c:v>364</c:v>
                </c:pt>
                <c:pt idx="3190">
                  <c:v>364</c:v>
                </c:pt>
                <c:pt idx="3191">
                  <c:v>364</c:v>
                </c:pt>
                <c:pt idx="3192">
                  <c:v>364</c:v>
                </c:pt>
                <c:pt idx="3193">
                  <c:v>363</c:v>
                </c:pt>
                <c:pt idx="3194">
                  <c:v>363</c:v>
                </c:pt>
                <c:pt idx="3195">
                  <c:v>363</c:v>
                </c:pt>
                <c:pt idx="3196">
                  <c:v>363</c:v>
                </c:pt>
                <c:pt idx="3197">
                  <c:v>363</c:v>
                </c:pt>
                <c:pt idx="3198">
                  <c:v>363</c:v>
                </c:pt>
                <c:pt idx="3199">
                  <c:v>363</c:v>
                </c:pt>
                <c:pt idx="3200">
                  <c:v>363</c:v>
                </c:pt>
                <c:pt idx="3201">
                  <c:v>363</c:v>
                </c:pt>
                <c:pt idx="3202">
                  <c:v>363</c:v>
                </c:pt>
                <c:pt idx="3203">
                  <c:v>363</c:v>
                </c:pt>
                <c:pt idx="3204">
                  <c:v>363</c:v>
                </c:pt>
                <c:pt idx="3205">
                  <c:v>363</c:v>
                </c:pt>
                <c:pt idx="3206">
                  <c:v>363</c:v>
                </c:pt>
                <c:pt idx="3207">
                  <c:v>363</c:v>
                </c:pt>
                <c:pt idx="3208">
                  <c:v>363</c:v>
                </c:pt>
                <c:pt idx="3209">
                  <c:v>363</c:v>
                </c:pt>
                <c:pt idx="3210">
                  <c:v>362</c:v>
                </c:pt>
                <c:pt idx="3211">
                  <c:v>362</c:v>
                </c:pt>
                <c:pt idx="3212">
                  <c:v>362</c:v>
                </c:pt>
                <c:pt idx="3213">
                  <c:v>362</c:v>
                </c:pt>
                <c:pt idx="3214">
                  <c:v>362</c:v>
                </c:pt>
                <c:pt idx="3215">
                  <c:v>362</c:v>
                </c:pt>
                <c:pt idx="3216">
                  <c:v>362</c:v>
                </c:pt>
                <c:pt idx="3217">
                  <c:v>362</c:v>
                </c:pt>
                <c:pt idx="3218">
                  <c:v>362</c:v>
                </c:pt>
                <c:pt idx="3219">
                  <c:v>362</c:v>
                </c:pt>
                <c:pt idx="3220">
                  <c:v>362</c:v>
                </c:pt>
                <c:pt idx="3221">
                  <c:v>362</c:v>
                </c:pt>
                <c:pt idx="3222">
                  <c:v>362</c:v>
                </c:pt>
                <c:pt idx="3223">
                  <c:v>362</c:v>
                </c:pt>
                <c:pt idx="3224">
                  <c:v>362</c:v>
                </c:pt>
                <c:pt idx="3225">
                  <c:v>362</c:v>
                </c:pt>
                <c:pt idx="3226">
                  <c:v>362</c:v>
                </c:pt>
                <c:pt idx="3227">
                  <c:v>361</c:v>
                </c:pt>
                <c:pt idx="3228">
                  <c:v>361</c:v>
                </c:pt>
                <c:pt idx="3229">
                  <c:v>361</c:v>
                </c:pt>
                <c:pt idx="3230">
                  <c:v>361</c:v>
                </c:pt>
                <c:pt idx="3231">
                  <c:v>361</c:v>
                </c:pt>
                <c:pt idx="3232">
                  <c:v>361</c:v>
                </c:pt>
                <c:pt idx="3233">
                  <c:v>361</c:v>
                </c:pt>
                <c:pt idx="3234">
                  <c:v>361</c:v>
                </c:pt>
                <c:pt idx="3235">
                  <c:v>360</c:v>
                </c:pt>
                <c:pt idx="3236">
                  <c:v>360</c:v>
                </c:pt>
                <c:pt idx="3237">
                  <c:v>360</c:v>
                </c:pt>
                <c:pt idx="3238">
                  <c:v>360</c:v>
                </c:pt>
                <c:pt idx="3239">
                  <c:v>360</c:v>
                </c:pt>
                <c:pt idx="3240">
                  <c:v>360</c:v>
                </c:pt>
                <c:pt idx="3241">
                  <c:v>360</c:v>
                </c:pt>
                <c:pt idx="3242">
                  <c:v>360</c:v>
                </c:pt>
                <c:pt idx="3243">
                  <c:v>360</c:v>
                </c:pt>
                <c:pt idx="3244">
                  <c:v>360</c:v>
                </c:pt>
                <c:pt idx="3245">
                  <c:v>360</c:v>
                </c:pt>
                <c:pt idx="3246">
                  <c:v>359</c:v>
                </c:pt>
                <c:pt idx="3247">
                  <c:v>359</c:v>
                </c:pt>
                <c:pt idx="3248">
                  <c:v>359</c:v>
                </c:pt>
                <c:pt idx="3249">
                  <c:v>359</c:v>
                </c:pt>
                <c:pt idx="3250">
                  <c:v>359</c:v>
                </c:pt>
                <c:pt idx="3251">
                  <c:v>359</c:v>
                </c:pt>
                <c:pt idx="3252">
                  <c:v>358</c:v>
                </c:pt>
                <c:pt idx="3253">
                  <c:v>358</c:v>
                </c:pt>
                <c:pt idx="3254">
                  <c:v>358</c:v>
                </c:pt>
                <c:pt idx="3255">
                  <c:v>358</c:v>
                </c:pt>
                <c:pt idx="3256">
                  <c:v>358</c:v>
                </c:pt>
                <c:pt idx="3257">
                  <c:v>358</c:v>
                </c:pt>
                <c:pt idx="3258">
                  <c:v>358</c:v>
                </c:pt>
                <c:pt idx="3259">
                  <c:v>358</c:v>
                </c:pt>
                <c:pt idx="3260">
                  <c:v>358</c:v>
                </c:pt>
                <c:pt idx="3261">
                  <c:v>358</c:v>
                </c:pt>
                <c:pt idx="3262">
                  <c:v>358</c:v>
                </c:pt>
                <c:pt idx="3263">
                  <c:v>358</c:v>
                </c:pt>
                <c:pt idx="3264">
                  <c:v>357</c:v>
                </c:pt>
                <c:pt idx="3265">
                  <c:v>357</c:v>
                </c:pt>
                <c:pt idx="3266">
                  <c:v>357</c:v>
                </c:pt>
                <c:pt idx="3267">
                  <c:v>357</c:v>
                </c:pt>
                <c:pt idx="3268">
                  <c:v>357</c:v>
                </c:pt>
                <c:pt idx="3269">
                  <c:v>357</c:v>
                </c:pt>
                <c:pt idx="3270">
                  <c:v>357</c:v>
                </c:pt>
                <c:pt idx="3271">
                  <c:v>357</c:v>
                </c:pt>
                <c:pt idx="3272">
                  <c:v>357</c:v>
                </c:pt>
                <c:pt idx="3273">
                  <c:v>356</c:v>
                </c:pt>
                <c:pt idx="3274">
                  <c:v>356</c:v>
                </c:pt>
                <c:pt idx="3275">
                  <c:v>356</c:v>
                </c:pt>
                <c:pt idx="3276">
                  <c:v>356</c:v>
                </c:pt>
                <c:pt idx="3277">
                  <c:v>356</c:v>
                </c:pt>
                <c:pt idx="3278">
                  <c:v>356</c:v>
                </c:pt>
                <c:pt idx="3279">
                  <c:v>356</c:v>
                </c:pt>
                <c:pt idx="3280">
                  <c:v>356</c:v>
                </c:pt>
                <c:pt idx="3281">
                  <c:v>356</c:v>
                </c:pt>
                <c:pt idx="3282">
                  <c:v>356</c:v>
                </c:pt>
                <c:pt idx="3283">
                  <c:v>355</c:v>
                </c:pt>
                <c:pt idx="3284">
                  <c:v>355</c:v>
                </c:pt>
                <c:pt idx="3285">
                  <c:v>355</c:v>
                </c:pt>
                <c:pt idx="3286">
                  <c:v>355</c:v>
                </c:pt>
                <c:pt idx="3287">
                  <c:v>355</c:v>
                </c:pt>
                <c:pt idx="3288">
                  <c:v>355</c:v>
                </c:pt>
                <c:pt idx="3289">
                  <c:v>355</c:v>
                </c:pt>
                <c:pt idx="3290">
                  <c:v>355</c:v>
                </c:pt>
                <c:pt idx="3291">
                  <c:v>355</c:v>
                </c:pt>
                <c:pt idx="3292">
                  <c:v>355</c:v>
                </c:pt>
                <c:pt idx="3293">
                  <c:v>354</c:v>
                </c:pt>
                <c:pt idx="3294">
                  <c:v>354</c:v>
                </c:pt>
                <c:pt idx="3295">
                  <c:v>354</c:v>
                </c:pt>
                <c:pt idx="3296">
                  <c:v>354</c:v>
                </c:pt>
                <c:pt idx="3297">
                  <c:v>354</c:v>
                </c:pt>
                <c:pt idx="3298">
                  <c:v>354</c:v>
                </c:pt>
                <c:pt idx="3299">
                  <c:v>354</c:v>
                </c:pt>
                <c:pt idx="3300">
                  <c:v>354</c:v>
                </c:pt>
                <c:pt idx="3301">
                  <c:v>354</c:v>
                </c:pt>
                <c:pt idx="3302">
                  <c:v>354</c:v>
                </c:pt>
                <c:pt idx="3303">
                  <c:v>354</c:v>
                </c:pt>
                <c:pt idx="3304">
                  <c:v>354</c:v>
                </c:pt>
                <c:pt idx="3305">
                  <c:v>354</c:v>
                </c:pt>
                <c:pt idx="3306">
                  <c:v>353</c:v>
                </c:pt>
                <c:pt idx="3307">
                  <c:v>353</c:v>
                </c:pt>
                <c:pt idx="3308">
                  <c:v>353</c:v>
                </c:pt>
                <c:pt idx="3309">
                  <c:v>353</c:v>
                </c:pt>
                <c:pt idx="3310">
                  <c:v>353</c:v>
                </c:pt>
                <c:pt idx="3311">
                  <c:v>353</c:v>
                </c:pt>
                <c:pt idx="3312">
                  <c:v>353</c:v>
                </c:pt>
                <c:pt idx="3313">
                  <c:v>353</c:v>
                </c:pt>
                <c:pt idx="3314">
                  <c:v>353</c:v>
                </c:pt>
                <c:pt idx="3315">
                  <c:v>353</c:v>
                </c:pt>
                <c:pt idx="3316">
                  <c:v>353</c:v>
                </c:pt>
                <c:pt idx="3317">
                  <c:v>353</c:v>
                </c:pt>
                <c:pt idx="3318">
                  <c:v>353</c:v>
                </c:pt>
                <c:pt idx="3319">
                  <c:v>353</c:v>
                </c:pt>
                <c:pt idx="3320">
                  <c:v>352</c:v>
                </c:pt>
                <c:pt idx="3321">
                  <c:v>352</c:v>
                </c:pt>
                <c:pt idx="3322">
                  <c:v>352</c:v>
                </c:pt>
                <c:pt idx="3323">
                  <c:v>352</c:v>
                </c:pt>
                <c:pt idx="3324">
                  <c:v>352</c:v>
                </c:pt>
                <c:pt idx="3325">
                  <c:v>352</c:v>
                </c:pt>
                <c:pt idx="3326">
                  <c:v>352</c:v>
                </c:pt>
                <c:pt idx="3327">
                  <c:v>352</c:v>
                </c:pt>
                <c:pt idx="3328">
                  <c:v>352</c:v>
                </c:pt>
                <c:pt idx="3329">
                  <c:v>351</c:v>
                </c:pt>
                <c:pt idx="3330">
                  <c:v>351</c:v>
                </c:pt>
                <c:pt idx="3331">
                  <c:v>351</c:v>
                </c:pt>
                <c:pt idx="3332">
                  <c:v>351</c:v>
                </c:pt>
                <c:pt idx="3333">
                  <c:v>351</c:v>
                </c:pt>
                <c:pt idx="3334">
                  <c:v>351</c:v>
                </c:pt>
                <c:pt idx="3335">
                  <c:v>351</c:v>
                </c:pt>
                <c:pt idx="3336">
                  <c:v>351</c:v>
                </c:pt>
                <c:pt idx="3337">
                  <c:v>351</c:v>
                </c:pt>
                <c:pt idx="3338">
                  <c:v>351</c:v>
                </c:pt>
                <c:pt idx="3339">
                  <c:v>351</c:v>
                </c:pt>
                <c:pt idx="3340">
                  <c:v>351</c:v>
                </c:pt>
                <c:pt idx="3341">
                  <c:v>351</c:v>
                </c:pt>
                <c:pt idx="3342">
                  <c:v>351</c:v>
                </c:pt>
                <c:pt idx="3343">
                  <c:v>351</c:v>
                </c:pt>
                <c:pt idx="3344">
                  <c:v>350</c:v>
                </c:pt>
                <c:pt idx="3345">
                  <c:v>350</c:v>
                </c:pt>
                <c:pt idx="3346">
                  <c:v>350</c:v>
                </c:pt>
                <c:pt idx="3347">
                  <c:v>350</c:v>
                </c:pt>
                <c:pt idx="3348">
                  <c:v>350</c:v>
                </c:pt>
                <c:pt idx="3349">
                  <c:v>350</c:v>
                </c:pt>
                <c:pt idx="3350">
                  <c:v>350</c:v>
                </c:pt>
                <c:pt idx="3351">
                  <c:v>350</c:v>
                </c:pt>
                <c:pt idx="3352">
                  <c:v>350</c:v>
                </c:pt>
                <c:pt idx="3353">
                  <c:v>350</c:v>
                </c:pt>
                <c:pt idx="3354">
                  <c:v>350</c:v>
                </c:pt>
                <c:pt idx="3355">
                  <c:v>350</c:v>
                </c:pt>
                <c:pt idx="3356">
                  <c:v>349</c:v>
                </c:pt>
                <c:pt idx="3357">
                  <c:v>349</c:v>
                </c:pt>
                <c:pt idx="3358">
                  <c:v>349</c:v>
                </c:pt>
                <c:pt idx="3359">
                  <c:v>349</c:v>
                </c:pt>
                <c:pt idx="3360">
                  <c:v>349</c:v>
                </c:pt>
                <c:pt idx="3361">
                  <c:v>349</c:v>
                </c:pt>
                <c:pt idx="3362">
                  <c:v>349</c:v>
                </c:pt>
                <c:pt idx="3363">
                  <c:v>349</c:v>
                </c:pt>
                <c:pt idx="3364">
                  <c:v>348</c:v>
                </c:pt>
                <c:pt idx="3365">
                  <c:v>348</c:v>
                </c:pt>
                <c:pt idx="3366">
                  <c:v>348</c:v>
                </c:pt>
                <c:pt idx="3367">
                  <c:v>348</c:v>
                </c:pt>
                <c:pt idx="3368">
                  <c:v>348</c:v>
                </c:pt>
                <c:pt idx="3369">
                  <c:v>348</c:v>
                </c:pt>
                <c:pt idx="3370">
                  <c:v>348</c:v>
                </c:pt>
                <c:pt idx="3371">
                  <c:v>348</c:v>
                </c:pt>
                <c:pt idx="3372">
                  <c:v>348</c:v>
                </c:pt>
                <c:pt idx="3373">
                  <c:v>348</c:v>
                </c:pt>
                <c:pt idx="3374">
                  <c:v>347</c:v>
                </c:pt>
                <c:pt idx="3375">
                  <c:v>347</c:v>
                </c:pt>
                <c:pt idx="3376">
                  <c:v>347</c:v>
                </c:pt>
                <c:pt idx="3377">
                  <c:v>347</c:v>
                </c:pt>
                <c:pt idx="3378">
                  <c:v>347</c:v>
                </c:pt>
                <c:pt idx="3379">
                  <c:v>347</c:v>
                </c:pt>
                <c:pt idx="3380">
                  <c:v>347</c:v>
                </c:pt>
                <c:pt idx="3381">
                  <c:v>347</c:v>
                </c:pt>
                <c:pt idx="3382">
                  <c:v>346</c:v>
                </c:pt>
                <c:pt idx="3383">
                  <c:v>346</c:v>
                </c:pt>
                <c:pt idx="3384">
                  <c:v>346</c:v>
                </c:pt>
                <c:pt idx="3385">
                  <c:v>346</c:v>
                </c:pt>
                <c:pt idx="3386">
                  <c:v>346</c:v>
                </c:pt>
                <c:pt idx="3387">
                  <c:v>346</c:v>
                </c:pt>
                <c:pt idx="3388">
                  <c:v>346</c:v>
                </c:pt>
                <c:pt idx="3389">
                  <c:v>346</c:v>
                </c:pt>
                <c:pt idx="3390">
                  <c:v>345</c:v>
                </c:pt>
                <c:pt idx="3391">
                  <c:v>345</c:v>
                </c:pt>
                <c:pt idx="3392">
                  <c:v>345</c:v>
                </c:pt>
                <c:pt idx="3393">
                  <c:v>345</c:v>
                </c:pt>
                <c:pt idx="3394">
                  <c:v>345</c:v>
                </c:pt>
                <c:pt idx="3395">
                  <c:v>345</c:v>
                </c:pt>
                <c:pt idx="3396">
                  <c:v>345</c:v>
                </c:pt>
                <c:pt idx="3397">
                  <c:v>345</c:v>
                </c:pt>
                <c:pt idx="3398">
                  <c:v>345</c:v>
                </c:pt>
                <c:pt idx="3399">
                  <c:v>345</c:v>
                </c:pt>
                <c:pt idx="3400">
                  <c:v>344</c:v>
                </c:pt>
                <c:pt idx="3401">
                  <c:v>344</c:v>
                </c:pt>
                <c:pt idx="3402">
                  <c:v>344</c:v>
                </c:pt>
                <c:pt idx="3403">
                  <c:v>344</c:v>
                </c:pt>
                <c:pt idx="3404">
                  <c:v>344</c:v>
                </c:pt>
                <c:pt idx="3405">
                  <c:v>344</c:v>
                </c:pt>
                <c:pt idx="3406">
                  <c:v>344</c:v>
                </c:pt>
                <c:pt idx="3407">
                  <c:v>344</c:v>
                </c:pt>
                <c:pt idx="3408">
                  <c:v>343</c:v>
                </c:pt>
                <c:pt idx="3409">
                  <c:v>343</c:v>
                </c:pt>
                <c:pt idx="3410">
                  <c:v>343</c:v>
                </c:pt>
                <c:pt idx="3411">
                  <c:v>343</c:v>
                </c:pt>
                <c:pt idx="3412">
                  <c:v>343</c:v>
                </c:pt>
                <c:pt idx="3413">
                  <c:v>343</c:v>
                </c:pt>
                <c:pt idx="3414">
                  <c:v>343</c:v>
                </c:pt>
                <c:pt idx="3415">
                  <c:v>342</c:v>
                </c:pt>
                <c:pt idx="3416">
                  <c:v>342</c:v>
                </c:pt>
                <c:pt idx="3417">
                  <c:v>342</c:v>
                </c:pt>
                <c:pt idx="3418">
                  <c:v>342</c:v>
                </c:pt>
                <c:pt idx="3419">
                  <c:v>342</c:v>
                </c:pt>
                <c:pt idx="3420">
                  <c:v>342</c:v>
                </c:pt>
                <c:pt idx="3421">
                  <c:v>341</c:v>
                </c:pt>
                <c:pt idx="3422">
                  <c:v>341</c:v>
                </c:pt>
                <c:pt idx="3423">
                  <c:v>341</c:v>
                </c:pt>
                <c:pt idx="3424">
                  <c:v>341</c:v>
                </c:pt>
                <c:pt idx="3425">
                  <c:v>341</c:v>
                </c:pt>
                <c:pt idx="3426">
                  <c:v>340</c:v>
                </c:pt>
                <c:pt idx="3427">
                  <c:v>340</c:v>
                </c:pt>
                <c:pt idx="3428">
                  <c:v>340</c:v>
                </c:pt>
                <c:pt idx="3429">
                  <c:v>340</c:v>
                </c:pt>
                <c:pt idx="3430">
                  <c:v>340</c:v>
                </c:pt>
                <c:pt idx="3431">
                  <c:v>339</c:v>
                </c:pt>
                <c:pt idx="3432">
                  <c:v>339</c:v>
                </c:pt>
                <c:pt idx="3433">
                  <c:v>339</c:v>
                </c:pt>
                <c:pt idx="3434">
                  <c:v>339</c:v>
                </c:pt>
                <c:pt idx="3435">
                  <c:v>339</c:v>
                </c:pt>
                <c:pt idx="3436">
                  <c:v>339</c:v>
                </c:pt>
                <c:pt idx="3437">
                  <c:v>339</c:v>
                </c:pt>
                <c:pt idx="3438">
                  <c:v>338</c:v>
                </c:pt>
                <c:pt idx="3439">
                  <c:v>338</c:v>
                </c:pt>
                <c:pt idx="3440">
                  <c:v>338</c:v>
                </c:pt>
                <c:pt idx="3441">
                  <c:v>338</c:v>
                </c:pt>
                <c:pt idx="3442">
                  <c:v>338</c:v>
                </c:pt>
                <c:pt idx="3443">
                  <c:v>338</c:v>
                </c:pt>
                <c:pt idx="3444">
                  <c:v>338</c:v>
                </c:pt>
                <c:pt idx="3445">
                  <c:v>337</c:v>
                </c:pt>
                <c:pt idx="3446">
                  <c:v>337</c:v>
                </c:pt>
                <c:pt idx="3447">
                  <c:v>337</c:v>
                </c:pt>
                <c:pt idx="3448">
                  <c:v>337</c:v>
                </c:pt>
                <c:pt idx="3449">
                  <c:v>337</c:v>
                </c:pt>
                <c:pt idx="3450">
                  <c:v>337</c:v>
                </c:pt>
                <c:pt idx="3451">
                  <c:v>337</c:v>
                </c:pt>
                <c:pt idx="3452">
                  <c:v>337</c:v>
                </c:pt>
                <c:pt idx="3453">
                  <c:v>336</c:v>
                </c:pt>
                <c:pt idx="3454">
                  <c:v>336</c:v>
                </c:pt>
                <c:pt idx="3455">
                  <c:v>336</c:v>
                </c:pt>
                <c:pt idx="3456">
                  <c:v>335</c:v>
                </c:pt>
                <c:pt idx="3457">
                  <c:v>335</c:v>
                </c:pt>
                <c:pt idx="3458">
                  <c:v>335</c:v>
                </c:pt>
                <c:pt idx="3459">
                  <c:v>335</c:v>
                </c:pt>
                <c:pt idx="3460">
                  <c:v>334</c:v>
                </c:pt>
                <c:pt idx="3461">
                  <c:v>334</c:v>
                </c:pt>
                <c:pt idx="3462">
                  <c:v>334</c:v>
                </c:pt>
                <c:pt idx="3463">
                  <c:v>333</c:v>
                </c:pt>
                <c:pt idx="3464">
                  <c:v>333</c:v>
                </c:pt>
                <c:pt idx="3465">
                  <c:v>332</c:v>
                </c:pt>
                <c:pt idx="3466">
                  <c:v>332</c:v>
                </c:pt>
                <c:pt idx="3467">
                  <c:v>332</c:v>
                </c:pt>
                <c:pt idx="3468">
                  <c:v>332</c:v>
                </c:pt>
                <c:pt idx="3469">
                  <c:v>331</c:v>
                </c:pt>
                <c:pt idx="3470">
                  <c:v>330</c:v>
                </c:pt>
                <c:pt idx="3471">
                  <c:v>330</c:v>
                </c:pt>
                <c:pt idx="3472">
                  <c:v>330</c:v>
                </c:pt>
                <c:pt idx="3473">
                  <c:v>329</c:v>
                </c:pt>
                <c:pt idx="3474">
                  <c:v>329</c:v>
                </c:pt>
                <c:pt idx="3475">
                  <c:v>329</c:v>
                </c:pt>
                <c:pt idx="3476">
                  <c:v>329</c:v>
                </c:pt>
                <c:pt idx="3477">
                  <c:v>327</c:v>
                </c:pt>
                <c:pt idx="3478">
                  <c:v>327</c:v>
                </c:pt>
                <c:pt idx="3479">
                  <c:v>327</c:v>
                </c:pt>
                <c:pt idx="3480">
                  <c:v>326</c:v>
                </c:pt>
                <c:pt idx="3481">
                  <c:v>326</c:v>
                </c:pt>
                <c:pt idx="3482">
                  <c:v>326</c:v>
                </c:pt>
                <c:pt idx="3483">
                  <c:v>325</c:v>
                </c:pt>
                <c:pt idx="3484">
                  <c:v>325</c:v>
                </c:pt>
                <c:pt idx="3485">
                  <c:v>325</c:v>
                </c:pt>
                <c:pt idx="3486">
                  <c:v>325</c:v>
                </c:pt>
                <c:pt idx="3487">
                  <c:v>324</c:v>
                </c:pt>
                <c:pt idx="3488">
                  <c:v>324</c:v>
                </c:pt>
                <c:pt idx="3489">
                  <c:v>324</c:v>
                </c:pt>
                <c:pt idx="3490">
                  <c:v>324</c:v>
                </c:pt>
                <c:pt idx="3491">
                  <c:v>324</c:v>
                </c:pt>
                <c:pt idx="3492">
                  <c:v>324</c:v>
                </c:pt>
                <c:pt idx="3493">
                  <c:v>323</c:v>
                </c:pt>
                <c:pt idx="3494">
                  <c:v>322</c:v>
                </c:pt>
                <c:pt idx="3495">
                  <c:v>322</c:v>
                </c:pt>
                <c:pt idx="3496">
                  <c:v>322</c:v>
                </c:pt>
                <c:pt idx="3497">
                  <c:v>322</c:v>
                </c:pt>
                <c:pt idx="3498">
                  <c:v>322</c:v>
                </c:pt>
                <c:pt idx="3499">
                  <c:v>322</c:v>
                </c:pt>
                <c:pt idx="3500">
                  <c:v>322</c:v>
                </c:pt>
                <c:pt idx="3501">
                  <c:v>322</c:v>
                </c:pt>
                <c:pt idx="3502">
                  <c:v>322</c:v>
                </c:pt>
                <c:pt idx="3503">
                  <c:v>322</c:v>
                </c:pt>
                <c:pt idx="3504">
                  <c:v>322</c:v>
                </c:pt>
                <c:pt idx="3505">
                  <c:v>321</c:v>
                </c:pt>
                <c:pt idx="3506">
                  <c:v>321</c:v>
                </c:pt>
                <c:pt idx="3507">
                  <c:v>321</c:v>
                </c:pt>
                <c:pt idx="3508">
                  <c:v>321</c:v>
                </c:pt>
                <c:pt idx="3509">
                  <c:v>320</c:v>
                </c:pt>
                <c:pt idx="3510">
                  <c:v>319</c:v>
                </c:pt>
                <c:pt idx="3511">
                  <c:v>319</c:v>
                </c:pt>
                <c:pt idx="3512">
                  <c:v>319</c:v>
                </c:pt>
                <c:pt idx="3513">
                  <c:v>319</c:v>
                </c:pt>
                <c:pt idx="3514">
                  <c:v>319</c:v>
                </c:pt>
                <c:pt idx="3515">
                  <c:v>319</c:v>
                </c:pt>
                <c:pt idx="3516">
                  <c:v>318</c:v>
                </c:pt>
                <c:pt idx="3517">
                  <c:v>318</c:v>
                </c:pt>
                <c:pt idx="3518">
                  <c:v>317</c:v>
                </c:pt>
                <c:pt idx="3519">
                  <c:v>317</c:v>
                </c:pt>
                <c:pt idx="3520">
                  <c:v>316</c:v>
                </c:pt>
                <c:pt idx="3521">
                  <c:v>315</c:v>
                </c:pt>
                <c:pt idx="3522">
                  <c:v>315</c:v>
                </c:pt>
                <c:pt idx="3523">
                  <c:v>314</c:v>
                </c:pt>
                <c:pt idx="3524">
                  <c:v>313</c:v>
                </c:pt>
                <c:pt idx="3525">
                  <c:v>313</c:v>
                </c:pt>
                <c:pt idx="3526">
                  <c:v>313</c:v>
                </c:pt>
                <c:pt idx="3527">
                  <c:v>313</c:v>
                </c:pt>
                <c:pt idx="3528">
                  <c:v>313</c:v>
                </c:pt>
                <c:pt idx="3529">
                  <c:v>313</c:v>
                </c:pt>
                <c:pt idx="3530">
                  <c:v>312</c:v>
                </c:pt>
                <c:pt idx="3531">
                  <c:v>312</c:v>
                </c:pt>
                <c:pt idx="3532">
                  <c:v>312</c:v>
                </c:pt>
                <c:pt idx="3533">
                  <c:v>311</c:v>
                </c:pt>
                <c:pt idx="3534">
                  <c:v>310</c:v>
                </c:pt>
                <c:pt idx="3535">
                  <c:v>310</c:v>
                </c:pt>
                <c:pt idx="3536">
                  <c:v>310</c:v>
                </c:pt>
                <c:pt idx="3537">
                  <c:v>310</c:v>
                </c:pt>
                <c:pt idx="3538">
                  <c:v>309</c:v>
                </c:pt>
                <c:pt idx="3539">
                  <c:v>309</c:v>
                </c:pt>
                <c:pt idx="3540">
                  <c:v>308</c:v>
                </c:pt>
                <c:pt idx="3541">
                  <c:v>308</c:v>
                </c:pt>
                <c:pt idx="3542">
                  <c:v>308</c:v>
                </c:pt>
                <c:pt idx="3543">
                  <c:v>308</c:v>
                </c:pt>
                <c:pt idx="3544">
                  <c:v>307</c:v>
                </c:pt>
                <c:pt idx="3545">
                  <c:v>307</c:v>
                </c:pt>
                <c:pt idx="3546">
                  <c:v>305</c:v>
                </c:pt>
                <c:pt idx="3547">
                  <c:v>305</c:v>
                </c:pt>
                <c:pt idx="3548">
                  <c:v>304</c:v>
                </c:pt>
                <c:pt idx="3549">
                  <c:v>304</c:v>
                </c:pt>
                <c:pt idx="3550">
                  <c:v>304</c:v>
                </c:pt>
                <c:pt idx="3551">
                  <c:v>304</c:v>
                </c:pt>
                <c:pt idx="3552">
                  <c:v>303</c:v>
                </c:pt>
                <c:pt idx="3553">
                  <c:v>303</c:v>
                </c:pt>
                <c:pt idx="3554">
                  <c:v>303</c:v>
                </c:pt>
                <c:pt idx="3555">
                  <c:v>302</c:v>
                </c:pt>
                <c:pt idx="3556">
                  <c:v>302</c:v>
                </c:pt>
                <c:pt idx="3557">
                  <c:v>301</c:v>
                </c:pt>
                <c:pt idx="3558">
                  <c:v>301</c:v>
                </c:pt>
                <c:pt idx="3559">
                  <c:v>300</c:v>
                </c:pt>
                <c:pt idx="3560">
                  <c:v>300</c:v>
                </c:pt>
                <c:pt idx="3561">
                  <c:v>299</c:v>
                </c:pt>
                <c:pt idx="3562">
                  <c:v>299</c:v>
                </c:pt>
                <c:pt idx="3563">
                  <c:v>299</c:v>
                </c:pt>
                <c:pt idx="3564">
                  <c:v>299</c:v>
                </c:pt>
                <c:pt idx="3565">
                  <c:v>299</c:v>
                </c:pt>
                <c:pt idx="3566">
                  <c:v>299</c:v>
                </c:pt>
                <c:pt idx="3567">
                  <c:v>299</c:v>
                </c:pt>
                <c:pt idx="3568">
                  <c:v>298</c:v>
                </c:pt>
                <c:pt idx="3569">
                  <c:v>298</c:v>
                </c:pt>
                <c:pt idx="3570">
                  <c:v>298</c:v>
                </c:pt>
                <c:pt idx="3571">
                  <c:v>298</c:v>
                </c:pt>
                <c:pt idx="3572">
                  <c:v>298</c:v>
                </c:pt>
                <c:pt idx="3573">
                  <c:v>297</c:v>
                </c:pt>
                <c:pt idx="3574">
                  <c:v>297</c:v>
                </c:pt>
                <c:pt idx="3575">
                  <c:v>297</c:v>
                </c:pt>
                <c:pt idx="3576">
                  <c:v>297</c:v>
                </c:pt>
                <c:pt idx="3577">
                  <c:v>297</c:v>
                </c:pt>
                <c:pt idx="3578">
                  <c:v>296</c:v>
                </c:pt>
                <c:pt idx="3579">
                  <c:v>296</c:v>
                </c:pt>
                <c:pt idx="3580">
                  <c:v>296</c:v>
                </c:pt>
                <c:pt idx="3581">
                  <c:v>295</c:v>
                </c:pt>
                <c:pt idx="3582">
                  <c:v>295</c:v>
                </c:pt>
                <c:pt idx="3583">
                  <c:v>295</c:v>
                </c:pt>
                <c:pt idx="3584">
                  <c:v>294</c:v>
                </c:pt>
                <c:pt idx="3585">
                  <c:v>294</c:v>
                </c:pt>
                <c:pt idx="3586">
                  <c:v>294</c:v>
                </c:pt>
                <c:pt idx="3587">
                  <c:v>293</c:v>
                </c:pt>
                <c:pt idx="3588">
                  <c:v>293</c:v>
                </c:pt>
                <c:pt idx="3589">
                  <c:v>293</c:v>
                </c:pt>
                <c:pt idx="3590">
                  <c:v>292</c:v>
                </c:pt>
                <c:pt idx="3591">
                  <c:v>292</c:v>
                </c:pt>
                <c:pt idx="3592">
                  <c:v>292</c:v>
                </c:pt>
                <c:pt idx="3593">
                  <c:v>292</c:v>
                </c:pt>
                <c:pt idx="3594">
                  <c:v>291</c:v>
                </c:pt>
                <c:pt idx="3595">
                  <c:v>291</c:v>
                </c:pt>
                <c:pt idx="3596">
                  <c:v>291</c:v>
                </c:pt>
                <c:pt idx="3597">
                  <c:v>291</c:v>
                </c:pt>
                <c:pt idx="3598">
                  <c:v>291</c:v>
                </c:pt>
                <c:pt idx="3599">
                  <c:v>290</c:v>
                </c:pt>
                <c:pt idx="3600">
                  <c:v>290</c:v>
                </c:pt>
                <c:pt idx="3601">
                  <c:v>289</c:v>
                </c:pt>
                <c:pt idx="3602">
                  <c:v>289</c:v>
                </c:pt>
                <c:pt idx="3603">
                  <c:v>289</c:v>
                </c:pt>
                <c:pt idx="3604">
                  <c:v>288</c:v>
                </c:pt>
                <c:pt idx="3605">
                  <c:v>288</c:v>
                </c:pt>
                <c:pt idx="3606">
                  <c:v>287</c:v>
                </c:pt>
                <c:pt idx="3607">
                  <c:v>287</c:v>
                </c:pt>
                <c:pt idx="3608">
                  <c:v>287</c:v>
                </c:pt>
                <c:pt idx="3609">
                  <c:v>287</c:v>
                </c:pt>
                <c:pt idx="3610">
                  <c:v>287</c:v>
                </c:pt>
                <c:pt idx="3611">
                  <c:v>286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282</c:v>
                </c:pt>
                <c:pt idx="3616">
                  <c:v>281</c:v>
                </c:pt>
                <c:pt idx="3617">
                  <c:v>281</c:v>
                </c:pt>
                <c:pt idx="3618">
                  <c:v>281</c:v>
                </c:pt>
                <c:pt idx="3619">
                  <c:v>279</c:v>
                </c:pt>
                <c:pt idx="3620">
                  <c:v>279</c:v>
                </c:pt>
                <c:pt idx="3621">
                  <c:v>279</c:v>
                </c:pt>
                <c:pt idx="3622">
                  <c:v>279</c:v>
                </c:pt>
                <c:pt idx="3623">
                  <c:v>278</c:v>
                </c:pt>
                <c:pt idx="3624">
                  <c:v>277</c:v>
                </c:pt>
                <c:pt idx="3625">
                  <c:v>277</c:v>
                </c:pt>
                <c:pt idx="3626">
                  <c:v>275</c:v>
                </c:pt>
                <c:pt idx="3627">
                  <c:v>275</c:v>
                </c:pt>
                <c:pt idx="3628">
                  <c:v>275</c:v>
                </c:pt>
                <c:pt idx="3629">
                  <c:v>273</c:v>
                </c:pt>
                <c:pt idx="3630">
                  <c:v>272</c:v>
                </c:pt>
                <c:pt idx="3631">
                  <c:v>272</c:v>
                </c:pt>
                <c:pt idx="3632">
                  <c:v>271</c:v>
                </c:pt>
                <c:pt idx="3633">
                  <c:v>271</c:v>
                </c:pt>
                <c:pt idx="3634">
                  <c:v>271</c:v>
                </c:pt>
                <c:pt idx="3635">
                  <c:v>271</c:v>
                </c:pt>
                <c:pt idx="3636">
                  <c:v>271</c:v>
                </c:pt>
                <c:pt idx="3637">
                  <c:v>271</c:v>
                </c:pt>
                <c:pt idx="3638">
                  <c:v>270</c:v>
                </c:pt>
                <c:pt idx="3639">
                  <c:v>268</c:v>
                </c:pt>
                <c:pt idx="3640">
                  <c:v>268</c:v>
                </c:pt>
                <c:pt idx="3641">
                  <c:v>267</c:v>
                </c:pt>
                <c:pt idx="3642">
                  <c:v>267</c:v>
                </c:pt>
                <c:pt idx="3643">
                  <c:v>266</c:v>
                </c:pt>
                <c:pt idx="3644">
                  <c:v>266</c:v>
                </c:pt>
                <c:pt idx="3645">
                  <c:v>265</c:v>
                </c:pt>
                <c:pt idx="3646">
                  <c:v>265</c:v>
                </c:pt>
                <c:pt idx="3647">
                  <c:v>265</c:v>
                </c:pt>
                <c:pt idx="3648">
                  <c:v>264</c:v>
                </c:pt>
                <c:pt idx="3649">
                  <c:v>264</c:v>
                </c:pt>
                <c:pt idx="3650">
                  <c:v>264</c:v>
                </c:pt>
                <c:pt idx="3651">
                  <c:v>263</c:v>
                </c:pt>
                <c:pt idx="3652">
                  <c:v>263</c:v>
                </c:pt>
                <c:pt idx="3653">
                  <c:v>262</c:v>
                </c:pt>
                <c:pt idx="3654">
                  <c:v>262</c:v>
                </c:pt>
                <c:pt idx="3655">
                  <c:v>261</c:v>
                </c:pt>
                <c:pt idx="3656">
                  <c:v>261</c:v>
                </c:pt>
                <c:pt idx="3657">
                  <c:v>261</c:v>
                </c:pt>
                <c:pt idx="3658">
                  <c:v>261</c:v>
                </c:pt>
                <c:pt idx="3659">
                  <c:v>261</c:v>
                </c:pt>
                <c:pt idx="3660">
                  <c:v>259</c:v>
                </c:pt>
                <c:pt idx="3661">
                  <c:v>258</c:v>
                </c:pt>
                <c:pt idx="3662">
                  <c:v>258</c:v>
                </c:pt>
                <c:pt idx="3663">
                  <c:v>257</c:v>
                </c:pt>
                <c:pt idx="3664">
                  <c:v>257</c:v>
                </c:pt>
                <c:pt idx="3665">
                  <c:v>257</c:v>
                </c:pt>
                <c:pt idx="3666">
                  <c:v>256</c:v>
                </c:pt>
                <c:pt idx="3667">
                  <c:v>255</c:v>
                </c:pt>
                <c:pt idx="3668">
                  <c:v>253</c:v>
                </c:pt>
                <c:pt idx="3669">
                  <c:v>253</c:v>
                </c:pt>
                <c:pt idx="3670">
                  <c:v>253</c:v>
                </c:pt>
                <c:pt idx="3671">
                  <c:v>252</c:v>
                </c:pt>
                <c:pt idx="3672">
                  <c:v>252</c:v>
                </c:pt>
                <c:pt idx="3673">
                  <c:v>251</c:v>
                </c:pt>
                <c:pt idx="3674">
                  <c:v>250</c:v>
                </c:pt>
                <c:pt idx="3675">
                  <c:v>250</c:v>
                </c:pt>
                <c:pt idx="3676">
                  <c:v>249</c:v>
                </c:pt>
                <c:pt idx="3677">
                  <c:v>249</c:v>
                </c:pt>
                <c:pt idx="3678">
                  <c:v>249</c:v>
                </c:pt>
                <c:pt idx="3679">
                  <c:v>248</c:v>
                </c:pt>
                <c:pt idx="3680">
                  <c:v>248</c:v>
                </c:pt>
                <c:pt idx="3681">
                  <c:v>246</c:v>
                </c:pt>
                <c:pt idx="3682">
                  <c:v>246</c:v>
                </c:pt>
                <c:pt idx="3683">
                  <c:v>246</c:v>
                </c:pt>
                <c:pt idx="3684">
                  <c:v>245</c:v>
                </c:pt>
                <c:pt idx="3685">
                  <c:v>245</c:v>
                </c:pt>
                <c:pt idx="3686">
                  <c:v>244</c:v>
                </c:pt>
                <c:pt idx="3687">
                  <c:v>242</c:v>
                </c:pt>
                <c:pt idx="3688">
                  <c:v>241</c:v>
                </c:pt>
                <c:pt idx="3689">
                  <c:v>240</c:v>
                </c:pt>
                <c:pt idx="3690">
                  <c:v>240</c:v>
                </c:pt>
                <c:pt idx="3691">
                  <c:v>239</c:v>
                </c:pt>
                <c:pt idx="3692">
                  <c:v>239</c:v>
                </c:pt>
                <c:pt idx="3693">
                  <c:v>239</c:v>
                </c:pt>
                <c:pt idx="3694">
                  <c:v>239</c:v>
                </c:pt>
                <c:pt idx="3695">
                  <c:v>239</c:v>
                </c:pt>
                <c:pt idx="3696">
                  <c:v>238</c:v>
                </c:pt>
                <c:pt idx="3697">
                  <c:v>238</c:v>
                </c:pt>
                <c:pt idx="3698">
                  <c:v>237</c:v>
                </c:pt>
                <c:pt idx="3699">
                  <c:v>237</c:v>
                </c:pt>
                <c:pt idx="3700">
                  <c:v>236</c:v>
                </c:pt>
                <c:pt idx="3701">
                  <c:v>236</c:v>
                </c:pt>
                <c:pt idx="3702">
                  <c:v>236</c:v>
                </c:pt>
                <c:pt idx="3703">
                  <c:v>235</c:v>
                </c:pt>
                <c:pt idx="3704">
                  <c:v>235</c:v>
                </c:pt>
                <c:pt idx="3705">
                  <c:v>233</c:v>
                </c:pt>
                <c:pt idx="3706">
                  <c:v>233</c:v>
                </c:pt>
                <c:pt idx="3707">
                  <c:v>232</c:v>
                </c:pt>
                <c:pt idx="3708">
                  <c:v>232</c:v>
                </c:pt>
                <c:pt idx="3709">
                  <c:v>231</c:v>
                </c:pt>
                <c:pt idx="3710">
                  <c:v>231</c:v>
                </c:pt>
                <c:pt idx="3711">
                  <c:v>231</c:v>
                </c:pt>
                <c:pt idx="3712">
                  <c:v>231</c:v>
                </c:pt>
                <c:pt idx="3713">
                  <c:v>231</c:v>
                </c:pt>
                <c:pt idx="3714">
                  <c:v>231</c:v>
                </c:pt>
                <c:pt idx="3715">
                  <c:v>230</c:v>
                </c:pt>
                <c:pt idx="3716">
                  <c:v>229</c:v>
                </c:pt>
                <c:pt idx="3717">
                  <c:v>228</c:v>
                </c:pt>
                <c:pt idx="3718">
                  <c:v>227</c:v>
                </c:pt>
                <c:pt idx="3719">
                  <c:v>227</c:v>
                </c:pt>
                <c:pt idx="3720">
                  <c:v>227</c:v>
                </c:pt>
                <c:pt idx="3721">
                  <c:v>227</c:v>
                </c:pt>
                <c:pt idx="3722">
                  <c:v>225</c:v>
                </c:pt>
                <c:pt idx="3723">
                  <c:v>225</c:v>
                </c:pt>
                <c:pt idx="3724">
                  <c:v>225</c:v>
                </c:pt>
                <c:pt idx="3725">
                  <c:v>225</c:v>
                </c:pt>
                <c:pt idx="3726">
                  <c:v>225</c:v>
                </c:pt>
                <c:pt idx="3727">
                  <c:v>224</c:v>
                </c:pt>
                <c:pt idx="3728">
                  <c:v>224</c:v>
                </c:pt>
                <c:pt idx="3729">
                  <c:v>224</c:v>
                </c:pt>
                <c:pt idx="3730">
                  <c:v>224</c:v>
                </c:pt>
                <c:pt idx="3731">
                  <c:v>224</c:v>
                </c:pt>
                <c:pt idx="3732">
                  <c:v>223</c:v>
                </c:pt>
                <c:pt idx="3733">
                  <c:v>223</c:v>
                </c:pt>
                <c:pt idx="3734">
                  <c:v>222</c:v>
                </c:pt>
                <c:pt idx="3735">
                  <c:v>222</c:v>
                </c:pt>
                <c:pt idx="3736">
                  <c:v>222</c:v>
                </c:pt>
                <c:pt idx="3737">
                  <c:v>221</c:v>
                </c:pt>
                <c:pt idx="3738">
                  <c:v>221</c:v>
                </c:pt>
                <c:pt idx="3739">
                  <c:v>220</c:v>
                </c:pt>
                <c:pt idx="3740">
                  <c:v>219</c:v>
                </c:pt>
                <c:pt idx="3741">
                  <c:v>219</c:v>
                </c:pt>
                <c:pt idx="3742">
                  <c:v>218</c:v>
                </c:pt>
                <c:pt idx="3743">
                  <c:v>218</c:v>
                </c:pt>
                <c:pt idx="3744">
                  <c:v>217</c:v>
                </c:pt>
                <c:pt idx="3745">
                  <c:v>217</c:v>
                </c:pt>
                <c:pt idx="3746">
                  <c:v>217</c:v>
                </c:pt>
                <c:pt idx="3747">
                  <c:v>216</c:v>
                </c:pt>
                <c:pt idx="3748">
                  <c:v>216</c:v>
                </c:pt>
                <c:pt idx="3749">
                  <c:v>216</c:v>
                </c:pt>
                <c:pt idx="3750">
                  <c:v>215</c:v>
                </c:pt>
                <c:pt idx="3751">
                  <c:v>215</c:v>
                </c:pt>
                <c:pt idx="3752">
                  <c:v>215</c:v>
                </c:pt>
                <c:pt idx="3753">
                  <c:v>213</c:v>
                </c:pt>
                <c:pt idx="3754">
                  <c:v>213</c:v>
                </c:pt>
                <c:pt idx="3755">
                  <c:v>213</c:v>
                </c:pt>
                <c:pt idx="3756">
                  <c:v>213</c:v>
                </c:pt>
                <c:pt idx="3757">
                  <c:v>212</c:v>
                </c:pt>
                <c:pt idx="3758">
                  <c:v>212</c:v>
                </c:pt>
                <c:pt idx="3759">
                  <c:v>212</c:v>
                </c:pt>
                <c:pt idx="3760">
                  <c:v>211</c:v>
                </c:pt>
                <c:pt idx="3761">
                  <c:v>211</c:v>
                </c:pt>
                <c:pt idx="3762">
                  <c:v>210</c:v>
                </c:pt>
                <c:pt idx="3763">
                  <c:v>210</c:v>
                </c:pt>
                <c:pt idx="3764">
                  <c:v>209</c:v>
                </c:pt>
                <c:pt idx="3765">
                  <c:v>208</c:v>
                </c:pt>
                <c:pt idx="3766">
                  <c:v>208</c:v>
                </c:pt>
                <c:pt idx="3767">
                  <c:v>208</c:v>
                </c:pt>
                <c:pt idx="3768">
                  <c:v>208</c:v>
                </c:pt>
                <c:pt idx="3769">
                  <c:v>208</c:v>
                </c:pt>
                <c:pt idx="3770">
                  <c:v>206</c:v>
                </c:pt>
                <c:pt idx="3771">
                  <c:v>206</c:v>
                </c:pt>
                <c:pt idx="3772">
                  <c:v>206</c:v>
                </c:pt>
                <c:pt idx="3773">
                  <c:v>203</c:v>
                </c:pt>
                <c:pt idx="3774">
                  <c:v>202</c:v>
                </c:pt>
                <c:pt idx="3775">
                  <c:v>202</c:v>
                </c:pt>
                <c:pt idx="3776">
                  <c:v>201</c:v>
                </c:pt>
                <c:pt idx="3777">
                  <c:v>201</c:v>
                </c:pt>
                <c:pt idx="3778">
                  <c:v>201</c:v>
                </c:pt>
                <c:pt idx="3779">
                  <c:v>201</c:v>
                </c:pt>
                <c:pt idx="3780">
                  <c:v>201</c:v>
                </c:pt>
                <c:pt idx="3781">
                  <c:v>200</c:v>
                </c:pt>
                <c:pt idx="3782">
                  <c:v>200</c:v>
                </c:pt>
                <c:pt idx="3783">
                  <c:v>199</c:v>
                </c:pt>
                <c:pt idx="3784">
                  <c:v>198</c:v>
                </c:pt>
                <c:pt idx="3785">
                  <c:v>195</c:v>
                </c:pt>
                <c:pt idx="3786">
                  <c:v>195</c:v>
                </c:pt>
                <c:pt idx="3787">
                  <c:v>195</c:v>
                </c:pt>
                <c:pt idx="3788">
                  <c:v>195</c:v>
                </c:pt>
                <c:pt idx="3789">
                  <c:v>195</c:v>
                </c:pt>
                <c:pt idx="3790">
                  <c:v>194</c:v>
                </c:pt>
                <c:pt idx="3791">
                  <c:v>194</c:v>
                </c:pt>
                <c:pt idx="3792">
                  <c:v>193</c:v>
                </c:pt>
                <c:pt idx="3793">
                  <c:v>193</c:v>
                </c:pt>
                <c:pt idx="3794">
                  <c:v>193</c:v>
                </c:pt>
                <c:pt idx="3795">
                  <c:v>191</c:v>
                </c:pt>
                <c:pt idx="3796">
                  <c:v>190</c:v>
                </c:pt>
                <c:pt idx="3797">
                  <c:v>189</c:v>
                </c:pt>
                <c:pt idx="3798">
                  <c:v>189</c:v>
                </c:pt>
                <c:pt idx="3799">
                  <c:v>189</c:v>
                </c:pt>
                <c:pt idx="3800">
                  <c:v>189</c:v>
                </c:pt>
                <c:pt idx="3801">
                  <c:v>188</c:v>
                </c:pt>
                <c:pt idx="3802">
                  <c:v>188</c:v>
                </c:pt>
                <c:pt idx="3803">
                  <c:v>188</c:v>
                </c:pt>
                <c:pt idx="3804">
                  <c:v>187</c:v>
                </c:pt>
                <c:pt idx="3805">
                  <c:v>187</c:v>
                </c:pt>
                <c:pt idx="3806">
                  <c:v>187</c:v>
                </c:pt>
                <c:pt idx="3807">
                  <c:v>187</c:v>
                </c:pt>
                <c:pt idx="3808">
                  <c:v>187</c:v>
                </c:pt>
                <c:pt idx="3809">
                  <c:v>185</c:v>
                </c:pt>
                <c:pt idx="3810">
                  <c:v>185</c:v>
                </c:pt>
                <c:pt idx="3811">
                  <c:v>185</c:v>
                </c:pt>
                <c:pt idx="3812">
                  <c:v>182</c:v>
                </c:pt>
                <c:pt idx="3813">
                  <c:v>181</c:v>
                </c:pt>
                <c:pt idx="3814">
                  <c:v>181</c:v>
                </c:pt>
                <c:pt idx="3815">
                  <c:v>181</c:v>
                </c:pt>
                <c:pt idx="3816">
                  <c:v>180</c:v>
                </c:pt>
                <c:pt idx="3817">
                  <c:v>180</c:v>
                </c:pt>
                <c:pt idx="3818">
                  <c:v>180</c:v>
                </c:pt>
                <c:pt idx="3819">
                  <c:v>179</c:v>
                </c:pt>
                <c:pt idx="3820">
                  <c:v>179</c:v>
                </c:pt>
                <c:pt idx="3821">
                  <c:v>179</c:v>
                </c:pt>
                <c:pt idx="3822">
                  <c:v>178</c:v>
                </c:pt>
                <c:pt idx="3823">
                  <c:v>178</c:v>
                </c:pt>
                <c:pt idx="3824">
                  <c:v>178</c:v>
                </c:pt>
                <c:pt idx="3825">
                  <c:v>178</c:v>
                </c:pt>
                <c:pt idx="3826">
                  <c:v>177</c:v>
                </c:pt>
                <c:pt idx="3827">
                  <c:v>177</c:v>
                </c:pt>
                <c:pt idx="3828">
                  <c:v>177</c:v>
                </c:pt>
                <c:pt idx="3829">
                  <c:v>177</c:v>
                </c:pt>
                <c:pt idx="3830">
                  <c:v>176</c:v>
                </c:pt>
                <c:pt idx="3831">
                  <c:v>176</c:v>
                </c:pt>
                <c:pt idx="3832">
                  <c:v>176</c:v>
                </c:pt>
                <c:pt idx="3833">
                  <c:v>176</c:v>
                </c:pt>
                <c:pt idx="3834">
                  <c:v>175</c:v>
                </c:pt>
                <c:pt idx="3835">
                  <c:v>174</c:v>
                </c:pt>
                <c:pt idx="3836">
                  <c:v>173</c:v>
                </c:pt>
                <c:pt idx="3837">
                  <c:v>172</c:v>
                </c:pt>
                <c:pt idx="3838">
                  <c:v>172</c:v>
                </c:pt>
                <c:pt idx="3839">
                  <c:v>172</c:v>
                </c:pt>
                <c:pt idx="3840">
                  <c:v>172</c:v>
                </c:pt>
                <c:pt idx="3841">
                  <c:v>172</c:v>
                </c:pt>
                <c:pt idx="3842">
                  <c:v>171</c:v>
                </c:pt>
                <c:pt idx="3843">
                  <c:v>171</c:v>
                </c:pt>
                <c:pt idx="3844">
                  <c:v>171</c:v>
                </c:pt>
                <c:pt idx="3845">
                  <c:v>171</c:v>
                </c:pt>
                <c:pt idx="3846">
                  <c:v>170</c:v>
                </c:pt>
                <c:pt idx="3847">
                  <c:v>170</c:v>
                </c:pt>
                <c:pt idx="3848">
                  <c:v>170</c:v>
                </c:pt>
                <c:pt idx="3849">
                  <c:v>170</c:v>
                </c:pt>
                <c:pt idx="3850">
                  <c:v>169</c:v>
                </c:pt>
                <c:pt idx="3851">
                  <c:v>169</c:v>
                </c:pt>
                <c:pt idx="3852">
                  <c:v>168</c:v>
                </c:pt>
                <c:pt idx="3853">
                  <c:v>168</c:v>
                </c:pt>
                <c:pt idx="3854">
                  <c:v>168</c:v>
                </c:pt>
                <c:pt idx="3855">
                  <c:v>167</c:v>
                </c:pt>
                <c:pt idx="3856">
                  <c:v>166</c:v>
                </c:pt>
                <c:pt idx="3857">
                  <c:v>166</c:v>
                </c:pt>
                <c:pt idx="3858">
                  <c:v>166</c:v>
                </c:pt>
                <c:pt idx="3859">
                  <c:v>166</c:v>
                </c:pt>
                <c:pt idx="3860">
                  <c:v>166</c:v>
                </c:pt>
                <c:pt idx="3861">
                  <c:v>165</c:v>
                </c:pt>
                <c:pt idx="3862">
                  <c:v>165</c:v>
                </c:pt>
                <c:pt idx="3863">
                  <c:v>165</c:v>
                </c:pt>
                <c:pt idx="3864">
                  <c:v>165</c:v>
                </c:pt>
                <c:pt idx="3865">
                  <c:v>165</c:v>
                </c:pt>
                <c:pt idx="3866">
                  <c:v>165</c:v>
                </c:pt>
                <c:pt idx="3867">
                  <c:v>165</c:v>
                </c:pt>
                <c:pt idx="3868">
                  <c:v>165</c:v>
                </c:pt>
                <c:pt idx="3869">
                  <c:v>164</c:v>
                </c:pt>
                <c:pt idx="3870">
                  <c:v>164</c:v>
                </c:pt>
                <c:pt idx="3871">
                  <c:v>164</c:v>
                </c:pt>
                <c:pt idx="3872">
                  <c:v>163</c:v>
                </c:pt>
                <c:pt idx="3873">
                  <c:v>161</c:v>
                </c:pt>
                <c:pt idx="3874">
                  <c:v>159</c:v>
                </c:pt>
                <c:pt idx="3875">
                  <c:v>159</c:v>
                </c:pt>
                <c:pt idx="3876">
                  <c:v>159</c:v>
                </c:pt>
                <c:pt idx="3877">
                  <c:v>158</c:v>
                </c:pt>
                <c:pt idx="3878">
                  <c:v>158</c:v>
                </c:pt>
                <c:pt idx="3879">
                  <c:v>158</c:v>
                </c:pt>
                <c:pt idx="3880">
                  <c:v>158</c:v>
                </c:pt>
                <c:pt idx="3881">
                  <c:v>158</c:v>
                </c:pt>
                <c:pt idx="3882">
                  <c:v>158</c:v>
                </c:pt>
                <c:pt idx="3883">
                  <c:v>158</c:v>
                </c:pt>
                <c:pt idx="3884">
                  <c:v>158</c:v>
                </c:pt>
                <c:pt idx="3885">
                  <c:v>157</c:v>
                </c:pt>
                <c:pt idx="3886">
                  <c:v>157</c:v>
                </c:pt>
                <c:pt idx="3887">
                  <c:v>157</c:v>
                </c:pt>
                <c:pt idx="3888">
                  <c:v>156</c:v>
                </c:pt>
                <c:pt idx="3889">
                  <c:v>156</c:v>
                </c:pt>
                <c:pt idx="3890">
                  <c:v>156</c:v>
                </c:pt>
                <c:pt idx="3891">
                  <c:v>156</c:v>
                </c:pt>
                <c:pt idx="3892">
                  <c:v>156</c:v>
                </c:pt>
                <c:pt idx="3893">
                  <c:v>155</c:v>
                </c:pt>
                <c:pt idx="3894">
                  <c:v>155</c:v>
                </c:pt>
                <c:pt idx="3895">
                  <c:v>155</c:v>
                </c:pt>
                <c:pt idx="3896">
                  <c:v>155</c:v>
                </c:pt>
                <c:pt idx="3897">
                  <c:v>155</c:v>
                </c:pt>
                <c:pt idx="3898">
                  <c:v>155</c:v>
                </c:pt>
                <c:pt idx="3899">
                  <c:v>155</c:v>
                </c:pt>
                <c:pt idx="3900">
                  <c:v>154</c:v>
                </c:pt>
                <c:pt idx="3901">
                  <c:v>153</c:v>
                </c:pt>
                <c:pt idx="3902">
                  <c:v>153</c:v>
                </c:pt>
                <c:pt idx="3903">
                  <c:v>152</c:v>
                </c:pt>
                <c:pt idx="3904">
                  <c:v>152</c:v>
                </c:pt>
                <c:pt idx="3905">
                  <c:v>151</c:v>
                </c:pt>
                <c:pt idx="3906">
                  <c:v>151</c:v>
                </c:pt>
                <c:pt idx="3907">
                  <c:v>151</c:v>
                </c:pt>
                <c:pt idx="3908">
                  <c:v>151</c:v>
                </c:pt>
                <c:pt idx="3909">
                  <c:v>150</c:v>
                </c:pt>
                <c:pt idx="3910">
                  <c:v>149</c:v>
                </c:pt>
                <c:pt idx="3911">
                  <c:v>149</c:v>
                </c:pt>
                <c:pt idx="3912">
                  <c:v>149</c:v>
                </c:pt>
                <c:pt idx="3913">
                  <c:v>148</c:v>
                </c:pt>
                <c:pt idx="3914">
                  <c:v>147</c:v>
                </c:pt>
                <c:pt idx="3915">
                  <c:v>147</c:v>
                </c:pt>
                <c:pt idx="3916">
                  <c:v>147</c:v>
                </c:pt>
                <c:pt idx="3917">
                  <c:v>147</c:v>
                </c:pt>
                <c:pt idx="3918">
                  <c:v>147</c:v>
                </c:pt>
                <c:pt idx="3919">
                  <c:v>147</c:v>
                </c:pt>
                <c:pt idx="3920">
                  <c:v>146</c:v>
                </c:pt>
                <c:pt idx="3921">
                  <c:v>146</c:v>
                </c:pt>
                <c:pt idx="3922">
                  <c:v>146</c:v>
                </c:pt>
                <c:pt idx="3923">
                  <c:v>146</c:v>
                </c:pt>
                <c:pt idx="3924">
                  <c:v>146</c:v>
                </c:pt>
                <c:pt idx="3925">
                  <c:v>146</c:v>
                </c:pt>
                <c:pt idx="3926">
                  <c:v>145</c:v>
                </c:pt>
                <c:pt idx="3927">
                  <c:v>145</c:v>
                </c:pt>
                <c:pt idx="3928">
                  <c:v>145</c:v>
                </c:pt>
                <c:pt idx="3929">
                  <c:v>145</c:v>
                </c:pt>
                <c:pt idx="3930">
                  <c:v>144</c:v>
                </c:pt>
                <c:pt idx="3931">
                  <c:v>144</c:v>
                </c:pt>
                <c:pt idx="3932">
                  <c:v>143</c:v>
                </c:pt>
                <c:pt idx="3933">
                  <c:v>143</c:v>
                </c:pt>
                <c:pt idx="3934">
                  <c:v>143</c:v>
                </c:pt>
                <c:pt idx="3935">
                  <c:v>143</c:v>
                </c:pt>
                <c:pt idx="3936">
                  <c:v>142</c:v>
                </c:pt>
                <c:pt idx="3937">
                  <c:v>142</c:v>
                </c:pt>
                <c:pt idx="3938">
                  <c:v>142</c:v>
                </c:pt>
                <c:pt idx="3939">
                  <c:v>142</c:v>
                </c:pt>
                <c:pt idx="3940">
                  <c:v>141</c:v>
                </c:pt>
                <c:pt idx="3941">
                  <c:v>140</c:v>
                </c:pt>
                <c:pt idx="3942">
                  <c:v>140</c:v>
                </c:pt>
                <c:pt idx="3943">
                  <c:v>140</c:v>
                </c:pt>
                <c:pt idx="3944">
                  <c:v>140</c:v>
                </c:pt>
                <c:pt idx="3945">
                  <c:v>139</c:v>
                </c:pt>
                <c:pt idx="3946">
                  <c:v>139</c:v>
                </c:pt>
                <c:pt idx="3947">
                  <c:v>139</c:v>
                </c:pt>
                <c:pt idx="3948">
                  <c:v>139</c:v>
                </c:pt>
                <c:pt idx="3949">
                  <c:v>138</c:v>
                </c:pt>
                <c:pt idx="3950">
                  <c:v>138</c:v>
                </c:pt>
                <c:pt idx="3951">
                  <c:v>137</c:v>
                </c:pt>
                <c:pt idx="3952">
                  <c:v>136</c:v>
                </c:pt>
                <c:pt idx="3953">
                  <c:v>136</c:v>
                </c:pt>
                <c:pt idx="3954">
                  <c:v>136</c:v>
                </c:pt>
                <c:pt idx="3955">
                  <c:v>135</c:v>
                </c:pt>
                <c:pt idx="3956">
                  <c:v>135</c:v>
                </c:pt>
                <c:pt idx="3957">
                  <c:v>135</c:v>
                </c:pt>
                <c:pt idx="3958">
                  <c:v>135</c:v>
                </c:pt>
                <c:pt idx="3959">
                  <c:v>133</c:v>
                </c:pt>
                <c:pt idx="3960">
                  <c:v>133</c:v>
                </c:pt>
                <c:pt idx="3961">
                  <c:v>133</c:v>
                </c:pt>
                <c:pt idx="3962">
                  <c:v>133</c:v>
                </c:pt>
                <c:pt idx="3963">
                  <c:v>133</c:v>
                </c:pt>
                <c:pt idx="3964">
                  <c:v>132</c:v>
                </c:pt>
                <c:pt idx="3965">
                  <c:v>132</c:v>
                </c:pt>
                <c:pt idx="3966">
                  <c:v>132</c:v>
                </c:pt>
                <c:pt idx="3967">
                  <c:v>132</c:v>
                </c:pt>
                <c:pt idx="3968">
                  <c:v>132</c:v>
                </c:pt>
                <c:pt idx="3969">
                  <c:v>132</c:v>
                </c:pt>
                <c:pt idx="3970">
                  <c:v>132</c:v>
                </c:pt>
                <c:pt idx="3971">
                  <c:v>132</c:v>
                </c:pt>
                <c:pt idx="3972">
                  <c:v>131</c:v>
                </c:pt>
                <c:pt idx="3973">
                  <c:v>131</c:v>
                </c:pt>
                <c:pt idx="3974">
                  <c:v>131</c:v>
                </c:pt>
                <c:pt idx="3975">
                  <c:v>131</c:v>
                </c:pt>
                <c:pt idx="3976">
                  <c:v>131</c:v>
                </c:pt>
                <c:pt idx="3977">
                  <c:v>130</c:v>
                </c:pt>
                <c:pt idx="3978">
                  <c:v>130</c:v>
                </c:pt>
                <c:pt idx="3979">
                  <c:v>130</c:v>
                </c:pt>
                <c:pt idx="3980">
                  <c:v>130</c:v>
                </c:pt>
                <c:pt idx="3981">
                  <c:v>130</c:v>
                </c:pt>
                <c:pt idx="3982">
                  <c:v>130</c:v>
                </c:pt>
                <c:pt idx="3983">
                  <c:v>129</c:v>
                </c:pt>
                <c:pt idx="3984">
                  <c:v>129</c:v>
                </c:pt>
                <c:pt idx="3985">
                  <c:v>129</c:v>
                </c:pt>
                <c:pt idx="3986">
                  <c:v>129</c:v>
                </c:pt>
                <c:pt idx="3987">
                  <c:v>129</c:v>
                </c:pt>
                <c:pt idx="3988">
                  <c:v>129</c:v>
                </c:pt>
                <c:pt idx="3989">
                  <c:v>129</c:v>
                </c:pt>
                <c:pt idx="3990">
                  <c:v>128</c:v>
                </c:pt>
                <c:pt idx="3991">
                  <c:v>128</c:v>
                </c:pt>
                <c:pt idx="3992">
                  <c:v>128</c:v>
                </c:pt>
                <c:pt idx="3993">
                  <c:v>127</c:v>
                </c:pt>
                <c:pt idx="3994">
                  <c:v>127</c:v>
                </c:pt>
                <c:pt idx="3995">
                  <c:v>126</c:v>
                </c:pt>
                <c:pt idx="3996">
                  <c:v>125</c:v>
                </c:pt>
                <c:pt idx="3997">
                  <c:v>125</c:v>
                </c:pt>
                <c:pt idx="3998">
                  <c:v>125</c:v>
                </c:pt>
                <c:pt idx="3999">
                  <c:v>124</c:v>
                </c:pt>
                <c:pt idx="4000">
                  <c:v>124</c:v>
                </c:pt>
                <c:pt idx="4001">
                  <c:v>124</c:v>
                </c:pt>
                <c:pt idx="4002">
                  <c:v>124</c:v>
                </c:pt>
                <c:pt idx="4003">
                  <c:v>123</c:v>
                </c:pt>
                <c:pt idx="4004">
                  <c:v>123</c:v>
                </c:pt>
                <c:pt idx="4005">
                  <c:v>123</c:v>
                </c:pt>
                <c:pt idx="4006">
                  <c:v>123</c:v>
                </c:pt>
                <c:pt idx="4007">
                  <c:v>122</c:v>
                </c:pt>
                <c:pt idx="4008">
                  <c:v>122</c:v>
                </c:pt>
                <c:pt idx="4009">
                  <c:v>122</c:v>
                </c:pt>
                <c:pt idx="4010">
                  <c:v>122</c:v>
                </c:pt>
                <c:pt idx="4011">
                  <c:v>121</c:v>
                </c:pt>
                <c:pt idx="4012">
                  <c:v>121</c:v>
                </c:pt>
                <c:pt idx="4013">
                  <c:v>121</c:v>
                </c:pt>
                <c:pt idx="4014">
                  <c:v>120</c:v>
                </c:pt>
                <c:pt idx="4015">
                  <c:v>120</c:v>
                </c:pt>
                <c:pt idx="4016">
                  <c:v>120</c:v>
                </c:pt>
                <c:pt idx="4017">
                  <c:v>120</c:v>
                </c:pt>
                <c:pt idx="4018">
                  <c:v>120</c:v>
                </c:pt>
                <c:pt idx="4019">
                  <c:v>120</c:v>
                </c:pt>
                <c:pt idx="4020">
                  <c:v>120</c:v>
                </c:pt>
                <c:pt idx="4021">
                  <c:v>120</c:v>
                </c:pt>
                <c:pt idx="4022">
                  <c:v>120</c:v>
                </c:pt>
                <c:pt idx="4023">
                  <c:v>119</c:v>
                </c:pt>
                <c:pt idx="4024">
                  <c:v>119</c:v>
                </c:pt>
                <c:pt idx="4025">
                  <c:v>119</c:v>
                </c:pt>
                <c:pt idx="4026">
                  <c:v>119</c:v>
                </c:pt>
                <c:pt idx="4027">
                  <c:v>119</c:v>
                </c:pt>
                <c:pt idx="4028">
                  <c:v>118</c:v>
                </c:pt>
                <c:pt idx="4029">
                  <c:v>118</c:v>
                </c:pt>
                <c:pt idx="4030">
                  <c:v>118</c:v>
                </c:pt>
                <c:pt idx="4031">
                  <c:v>118</c:v>
                </c:pt>
                <c:pt idx="4032">
                  <c:v>115</c:v>
                </c:pt>
                <c:pt idx="4033">
                  <c:v>115</c:v>
                </c:pt>
                <c:pt idx="4034">
                  <c:v>115</c:v>
                </c:pt>
                <c:pt idx="4035">
                  <c:v>115</c:v>
                </c:pt>
                <c:pt idx="4036">
                  <c:v>115</c:v>
                </c:pt>
                <c:pt idx="4037">
                  <c:v>115</c:v>
                </c:pt>
                <c:pt idx="4038">
                  <c:v>114</c:v>
                </c:pt>
                <c:pt idx="4039">
                  <c:v>114</c:v>
                </c:pt>
                <c:pt idx="4040">
                  <c:v>114</c:v>
                </c:pt>
                <c:pt idx="4041">
                  <c:v>114</c:v>
                </c:pt>
                <c:pt idx="4042">
                  <c:v>113</c:v>
                </c:pt>
                <c:pt idx="4043">
                  <c:v>112</c:v>
                </c:pt>
                <c:pt idx="4044">
                  <c:v>112</c:v>
                </c:pt>
                <c:pt idx="4045">
                  <c:v>111</c:v>
                </c:pt>
                <c:pt idx="4046">
                  <c:v>111</c:v>
                </c:pt>
                <c:pt idx="4047">
                  <c:v>111</c:v>
                </c:pt>
                <c:pt idx="4048">
                  <c:v>111</c:v>
                </c:pt>
                <c:pt idx="4049">
                  <c:v>111</c:v>
                </c:pt>
                <c:pt idx="4050">
                  <c:v>110</c:v>
                </c:pt>
                <c:pt idx="4051">
                  <c:v>110</c:v>
                </c:pt>
                <c:pt idx="4052">
                  <c:v>110</c:v>
                </c:pt>
                <c:pt idx="4053">
                  <c:v>110</c:v>
                </c:pt>
                <c:pt idx="4054">
                  <c:v>110</c:v>
                </c:pt>
                <c:pt idx="4055">
                  <c:v>109</c:v>
                </c:pt>
                <c:pt idx="4056">
                  <c:v>109</c:v>
                </c:pt>
                <c:pt idx="4057">
                  <c:v>109</c:v>
                </c:pt>
                <c:pt idx="4058">
                  <c:v>108</c:v>
                </c:pt>
                <c:pt idx="4059">
                  <c:v>108</c:v>
                </c:pt>
                <c:pt idx="4060">
                  <c:v>107</c:v>
                </c:pt>
                <c:pt idx="4061">
                  <c:v>107</c:v>
                </c:pt>
                <c:pt idx="4062">
                  <c:v>106</c:v>
                </c:pt>
                <c:pt idx="4063">
                  <c:v>106</c:v>
                </c:pt>
                <c:pt idx="4064">
                  <c:v>106</c:v>
                </c:pt>
                <c:pt idx="4065">
                  <c:v>105</c:v>
                </c:pt>
                <c:pt idx="4066">
                  <c:v>105</c:v>
                </c:pt>
                <c:pt idx="4067">
                  <c:v>104</c:v>
                </c:pt>
                <c:pt idx="4068">
                  <c:v>104</c:v>
                </c:pt>
                <c:pt idx="4069">
                  <c:v>104</c:v>
                </c:pt>
                <c:pt idx="4070">
                  <c:v>104</c:v>
                </c:pt>
                <c:pt idx="4071">
                  <c:v>103</c:v>
                </c:pt>
                <c:pt idx="4072">
                  <c:v>103</c:v>
                </c:pt>
                <c:pt idx="4073">
                  <c:v>102</c:v>
                </c:pt>
                <c:pt idx="4074">
                  <c:v>102</c:v>
                </c:pt>
                <c:pt idx="4075">
                  <c:v>101</c:v>
                </c:pt>
                <c:pt idx="4076">
                  <c:v>101</c:v>
                </c:pt>
                <c:pt idx="4077">
                  <c:v>101</c:v>
                </c:pt>
                <c:pt idx="4078">
                  <c:v>101</c:v>
                </c:pt>
                <c:pt idx="4079">
                  <c:v>101</c:v>
                </c:pt>
                <c:pt idx="4080">
                  <c:v>100</c:v>
                </c:pt>
                <c:pt idx="4081">
                  <c:v>100</c:v>
                </c:pt>
                <c:pt idx="4082">
                  <c:v>100</c:v>
                </c:pt>
                <c:pt idx="4083">
                  <c:v>100</c:v>
                </c:pt>
                <c:pt idx="4084">
                  <c:v>100</c:v>
                </c:pt>
                <c:pt idx="4085">
                  <c:v>100</c:v>
                </c:pt>
                <c:pt idx="4086">
                  <c:v>99</c:v>
                </c:pt>
                <c:pt idx="4087">
                  <c:v>99</c:v>
                </c:pt>
                <c:pt idx="4088">
                  <c:v>99</c:v>
                </c:pt>
                <c:pt idx="4089">
                  <c:v>99</c:v>
                </c:pt>
                <c:pt idx="4090">
                  <c:v>99</c:v>
                </c:pt>
                <c:pt idx="4091">
                  <c:v>98</c:v>
                </c:pt>
                <c:pt idx="4092">
                  <c:v>98</c:v>
                </c:pt>
                <c:pt idx="4093">
                  <c:v>98</c:v>
                </c:pt>
                <c:pt idx="4094">
                  <c:v>98</c:v>
                </c:pt>
                <c:pt idx="4095">
                  <c:v>98</c:v>
                </c:pt>
                <c:pt idx="4096">
                  <c:v>97</c:v>
                </c:pt>
                <c:pt idx="4097">
                  <c:v>97</c:v>
                </c:pt>
                <c:pt idx="4098">
                  <c:v>97</c:v>
                </c:pt>
                <c:pt idx="4099">
                  <c:v>96</c:v>
                </c:pt>
                <c:pt idx="4100">
                  <c:v>96</c:v>
                </c:pt>
                <c:pt idx="4101">
                  <c:v>96</c:v>
                </c:pt>
                <c:pt idx="4102">
                  <c:v>96</c:v>
                </c:pt>
                <c:pt idx="4103">
                  <c:v>96</c:v>
                </c:pt>
                <c:pt idx="4104">
                  <c:v>96</c:v>
                </c:pt>
                <c:pt idx="4105">
                  <c:v>96</c:v>
                </c:pt>
                <c:pt idx="4106">
                  <c:v>96</c:v>
                </c:pt>
                <c:pt idx="4107">
                  <c:v>95</c:v>
                </c:pt>
                <c:pt idx="4108">
                  <c:v>94</c:v>
                </c:pt>
                <c:pt idx="4109">
                  <c:v>94</c:v>
                </c:pt>
                <c:pt idx="4110">
                  <c:v>94</c:v>
                </c:pt>
                <c:pt idx="4111">
                  <c:v>94</c:v>
                </c:pt>
                <c:pt idx="4112">
                  <c:v>93</c:v>
                </c:pt>
                <c:pt idx="4113">
                  <c:v>93</c:v>
                </c:pt>
                <c:pt idx="4114">
                  <c:v>93</c:v>
                </c:pt>
                <c:pt idx="4115">
                  <c:v>93</c:v>
                </c:pt>
                <c:pt idx="4116">
                  <c:v>93</c:v>
                </c:pt>
                <c:pt idx="4117">
                  <c:v>93</c:v>
                </c:pt>
                <c:pt idx="4118">
                  <c:v>93</c:v>
                </c:pt>
                <c:pt idx="4119">
                  <c:v>92</c:v>
                </c:pt>
                <c:pt idx="4120">
                  <c:v>92</c:v>
                </c:pt>
                <c:pt idx="4121">
                  <c:v>91</c:v>
                </c:pt>
                <c:pt idx="4122">
                  <c:v>91</c:v>
                </c:pt>
                <c:pt idx="4123">
                  <c:v>91</c:v>
                </c:pt>
                <c:pt idx="4124">
                  <c:v>89</c:v>
                </c:pt>
                <c:pt idx="4125">
                  <c:v>89</c:v>
                </c:pt>
                <c:pt idx="4126">
                  <c:v>89</c:v>
                </c:pt>
                <c:pt idx="4127">
                  <c:v>89</c:v>
                </c:pt>
                <c:pt idx="4128">
                  <c:v>88</c:v>
                </c:pt>
                <c:pt idx="4129">
                  <c:v>88</c:v>
                </c:pt>
                <c:pt idx="4130">
                  <c:v>88</c:v>
                </c:pt>
                <c:pt idx="4131">
                  <c:v>88</c:v>
                </c:pt>
                <c:pt idx="4132">
                  <c:v>88</c:v>
                </c:pt>
                <c:pt idx="4133">
                  <c:v>87</c:v>
                </c:pt>
                <c:pt idx="4134">
                  <c:v>87</c:v>
                </c:pt>
                <c:pt idx="4135">
                  <c:v>87</c:v>
                </c:pt>
                <c:pt idx="4136">
                  <c:v>87</c:v>
                </c:pt>
                <c:pt idx="4137">
                  <c:v>87</c:v>
                </c:pt>
                <c:pt idx="4138">
                  <c:v>87</c:v>
                </c:pt>
                <c:pt idx="4139">
                  <c:v>86</c:v>
                </c:pt>
                <c:pt idx="4140">
                  <c:v>86</c:v>
                </c:pt>
                <c:pt idx="4141">
                  <c:v>86</c:v>
                </c:pt>
                <c:pt idx="4142">
                  <c:v>86</c:v>
                </c:pt>
                <c:pt idx="4143">
                  <c:v>86</c:v>
                </c:pt>
                <c:pt idx="4144">
                  <c:v>86</c:v>
                </c:pt>
                <c:pt idx="4145">
                  <c:v>86</c:v>
                </c:pt>
                <c:pt idx="4146">
                  <c:v>86</c:v>
                </c:pt>
                <c:pt idx="4147">
                  <c:v>85</c:v>
                </c:pt>
                <c:pt idx="4148">
                  <c:v>85</c:v>
                </c:pt>
                <c:pt idx="4149">
                  <c:v>85</c:v>
                </c:pt>
                <c:pt idx="4150">
                  <c:v>84</c:v>
                </c:pt>
                <c:pt idx="4151">
                  <c:v>83</c:v>
                </c:pt>
                <c:pt idx="4152">
                  <c:v>83</c:v>
                </c:pt>
                <c:pt idx="4153">
                  <c:v>83</c:v>
                </c:pt>
                <c:pt idx="4154">
                  <c:v>83</c:v>
                </c:pt>
                <c:pt idx="4155">
                  <c:v>83</c:v>
                </c:pt>
                <c:pt idx="4156">
                  <c:v>82</c:v>
                </c:pt>
                <c:pt idx="4157">
                  <c:v>82</c:v>
                </c:pt>
                <c:pt idx="4158">
                  <c:v>81</c:v>
                </c:pt>
                <c:pt idx="4159">
                  <c:v>81</c:v>
                </c:pt>
                <c:pt idx="4160">
                  <c:v>81</c:v>
                </c:pt>
                <c:pt idx="4161">
                  <c:v>80</c:v>
                </c:pt>
                <c:pt idx="4162">
                  <c:v>80</c:v>
                </c:pt>
                <c:pt idx="4163">
                  <c:v>79</c:v>
                </c:pt>
                <c:pt idx="4164">
                  <c:v>79</c:v>
                </c:pt>
                <c:pt idx="4165">
                  <c:v>79</c:v>
                </c:pt>
                <c:pt idx="4166">
                  <c:v>78</c:v>
                </c:pt>
                <c:pt idx="4167">
                  <c:v>78</c:v>
                </c:pt>
                <c:pt idx="4168">
                  <c:v>78</c:v>
                </c:pt>
                <c:pt idx="4169">
                  <c:v>78</c:v>
                </c:pt>
                <c:pt idx="4170">
                  <c:v>77</c:v>
                </c:pt>
                <c:pt idx="4171">
                  <c:v>77</c:v>
                </c:pt>
                <c:pt idx="4172">
                  <c:v>77</c:v>
                </c:pt>
                <c:pt idx="4173">
                  <c:v>77</c:v>
                </c:pt>
                <c:pt idx="4174">
                  <c:v>77</c:v>
                </c:pt>
                <c:pt idx="4175">
                  <c:v>77</c:v>
                </c:pt>
                <c:pt idx="4176">
                  <c:v>77</c:v>
                </c:pt>
                <c:pt idx="4177">
                  <c:v>77</c:v>
                </c:pt>
                <c:pt idx="4178">
                  <c:v>76</c:v>
                </c:pt>
                <c:pt idx="4179">
                  <c:v>76</c:v>
                </c:pt>
                <c:pt idx="4180">
                  <c:v>75</c:v>
                </c:pt>
                <c:pt idx="4181">
                  <c:v>75</c:v>
                </c:pt>
                <c:pt idx="4182">
                  <c:v>75</c:v>
                </c:pt>
                <c:pt idx="4183">
                  <c:v>75</c:v>
                </c:pt>
                <c:pt idx="4184">
                  <c:v>75</c:v>
                </c:pt>
                <c:pt idx="4185">
                  <c:v>74</c:v>
                </c:pt>
                <c:pt idx="4186">
                  <c:v>72</c:v>
                </c:pt>
                <c:pt idx="4187">
                  <c:v>72</c:v>
                </c:pt>
                <c:pt idx="4188">
                  <c:v>71</c:v>
                </c:pt>
                <c:pt idx="4189">
                  <c:v>71</c:v>
                </c:pt>
                <c:pt idx="4190">
                  <c:v>71</c:v>
                </c:pt>
                <c:pt idx="4191">
                  <c:v>71</c:v>
                </c:pt>
                <c:pt idx="4192">
                  <c:v>70</c:v>
                </c:pt>
                <c:pt idx="4193">
                  <c:v>70</c:v>
                </c:pt>
                <c:pt idx="4194">
                  <c:v>70</c:v>
                </c:pt>
                <c:pt idx="4195">
                  <c:v>70</c:v>
                </c:pt>
                <c:pt idx="4196">
                  <c:v>70</c:v>
                </c:pt>
                <c:pt idx="4197">
                  <c:v>69</c:v>
                </c:pt>
                <c:pt idx="4198">
                  <c:v>69</c:v>
                </c:pt>
                <c:pt idx="4199">
                  <c:v>68</c:v>
                </c:pt>
                <c:pt idx="4200">
                  <c:v>68</c:v>
                </c:pt>
                <c:pt idx="4201">
                  <c:v>68</c:v>
                </c:pt>
                <c:pt idx="4202">
                  <c:v>68</c:v>
                </c:pt>
                <c:pt idx="4203">
                  <c:v>68</c:v>
                </c:pt>
                <c:pt idx="4204">
                  <c:v>68</c:v>
                </c:pt>
                <c:pt idx="4205">
                  <c:v>68</c:v>
                </c:pt>
                <c:pt idx="4206">
                  <c:v>68</c:v>
                </c:pt>
                <c:pt idx="4207">
                  <c:v>68</c:v>
                </c:pt>
                <c:pt idx="4208">
                  <c:v>67</c:v>
                </c:pt>
                <c:pt idx="4209">
                  <c:v>67</c:v>
                </c:pt>
                <c:pt idx="4210">
                  <c:v>67</c:v>
                </c:pt>
                <c:pt idx="4211">
                  <c:v>66</c:v>
                </c:pt>
                <c:pt idx="4212">
                  <c:v>66</c:v>
                </c:pt>
                <c:pt idx="4213">
                  <c:v>66</c:v>
                </c:pt>
                <c:pt idx="4214">
                  <c:v>66</c:v>
                </c:pt>
                <c:pt idx="4215">
                  <c:v>66</c:v>
                </c:pt>
                <c:pt idx="4216">
                  <c:v>66</c:v>
                </c:pt>
                <c:pt idx="4217">
                  <c:v>65</c:v>
                </c:pt>
                <c:pt idx="4218">
                  <c:v>65</c:v>
                </c:pt>
                <c:pt idx="4219">
                  <c:v>65</c:v>
                </c:pt>
                <c:pt idx="4220">
                  <c:v>65</c:v>
                </c:pt>
                <c:pt idx="4221">
                  <c:v>65</c:v>
                </c:pt>
                <c:pt idx="4222">
                  <c:v>64</c:v>
                </c:pt>
                <c:pt idx="4223">
                  <c:v>64</c:v>
                </c:pt>
                <c:pt idx="4224">
                  <c:v>64</c:v>
                </c:pt>
                <c:pt idx="4225">
                  <c:v>63</c:v>
                </c:pt>
                <c:pt idx="4226">
                  <c:v>63</c:v>
                </c:pt>
                <c:pt idx="4227">
                  <c:v>63</c:v>
                </c:pt>
                <c:pt idx="4228">
                  <c:v>63</c:v>
                </c:pt>
                <c:pt idx="4229">
                  <c:v>63</c:v>
                </c:pt>
                <c:pt idx="4230">
                  <c:v>63</c:v>
                </c:pt>
                <c:pt idx="4231">
                  <c:v>63</c:v>
                </c:pt>
                <c:pt idx="4232">
                  <c:v>63</c:v>
                </c:pt>
                <c:pt idx="4233">
                  <c:v>63</c:v>
                </c:pt>
                <c:pt idx="4234">
                  <c:v>63</c:v>
                </c:pt>
                <c:pt idx="4235">
                  <c:v>63</c:v>
                </c:pt>
                <c:pt idx="4236">
                  <c:v>63</c:v>
                </c:pt>
                <c:pt idx="4237">
                  <c:v>63</c:v>
                </c:pt>
                <c:pt idx="4238">
                  <c:v>63</c:v>
                </c:pt>
                <c:pt idx="4239">
                  <c:v>63</c:v>
                </c:pt>
                <c:pt idx="4240">
                  <c:v>62</c:v>
                </c:pt>
                <c:pt idx="4241">
                  <c:v>62</c:v>
                </c:pt>
                <c:pt idx="4242">
                  <c:v>62</c:v>
                </c:pt>
                <c:pt idx="4243">
                  <c:v>62</c:v>
                </c:pt>
                <c:pt idx="4244">
                  <c:v>62</c:v>
                </c:pt>
                <c:pt idx="4245">
                  <c:v>62</c:v>
                </c:pt>
                <c:pt idx="4246">
                  <c:v>61</c:v>
                </c:pt>
                <c:pt idx="4247">
                  <c:v>61</c:v>
                </c:pt>
                <c:pt idx="4248">
                  <c:v>60</c:v>
                </c:pt>
                <c:pt idx="4249">
                  <c:v>60</c:v>
                </c:pt>
                <c:pt idx="4250">
                  <c:v>60</c:v>
                </c:pt>
                <c:pt idx="4251">
                  <c:v>60</c:v>
                </c:pt>
                <c:pt idx="4252">
                  <c:v>60</c:v>
                </c:pt>
                <c:pt idx="4253">
                  <c:v>60</c:v>
                </c:pt>
                <c:pt idx="4254">
                  <c:v>59</c:v>
                </c:pt>
                <c:pt idx="4255">
                  <c:v>59</c:v>
                </c:pt>
                <c:pt idx="4256">
                  <c:v>58</c:v>
                </c:pt>
                <c:pt idx="4257">
                  <c:v>58</c:v>
                </c:pt>
                <c:pt idx="4258">
                  <c:v>58</c:v>
                </c:pt>
                <c:pt idx="4259">
                  <c:v>58</c:v>
                </c:pt>
                <c:pt idx="4260">
                  <c:v>58</c:v>
                </c:pt>
                <c:pt idx="4261">
                  <c:v>58</c:v>
                </c:pt>
                <c:pt idx="4262">
                  <c:v>58</c:v>
                </c:pt>
                <c:pt idx="4263">
                  <c:v>58</c:v>
                </c:pt>
                <c:pt idx="4264">
                  <c:v>58</c:v>
                </c:pt>
                <c:pt idx="4265">
                  <c:v>57</c:v>
                </c:pt>
                <c:pt idx="4266">
                  <c:v>57</c:v>
                </c:pt>
                <c:pt idx="4267">
                  <c:v>57</c:v>
                </c:pt>
                <c:pt idx="4268">
                  <c:v>55</c:v>
                </c:pt>
                <c:pt idx="4269">
                  <c:v>55</c:v>
                </c:pt>
                <c:pt idx="4270">
                  <c:v>55</c:v>
                </c:pt>
                <c:pt idx="4271">
                  <c:v>53</c:v>
                </c:pt>
                <c:pt idx="4272">
                  <c:v>53</c:v>
                </c:pt>
                <c:pt idx="4273">
                  <c:v>53</c:v>
                </c:pt>
                <c:pt idx="4274">
                  <c:v>52</c:v>
                </c:pt>
                <c:pt idx="4275">
                  <c:v>52</c:v>
                </c:pt>
                <c:pt idx="4276">
                  <c:v>52</c:v>
                </c:pt>
                <c:pt idx="4277">
                  <c:v>52</c:v>
                </c:pt>
                <c:pt idx="4278">
                  <c:v>51</c:v>
                </c:pt>
                <c:pt idx="4279">
                  <c:v>51</c:v>
                </c:pt>
                <c:pt idx="4280">
                  <c:v>51</c:v>
                </c:pt>
                <c:pt idx="4281">
                  <c:v>50</c:v>
                </c:pt>
                <c:pt idx="4282">
                  <c:v>50</c:v>
                </c:pt>
                <c:pt idx="4283">
                  <c:v>49</c:v>
                </c:pt>
                <c:pt idx="4284">
                  <c:v>48</c:v>
                </c:pt>
                <c:pt idx="4285">
                  <c:v>48</c:v>
                </c:pt>
                <c:pt idx="4286">
                  <c:v>48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46</c:v>
                </c:pt>
                <c:pt idx="4291">
                  <c:v>46</c:v>
                </c:pt>
                <c:pt idx="4292">
                  <c:v>46</c:v>
                </c:pt>
                <c:pt idx="4293">
                  <c:v>45</c:v>
                </c:pt>
                <c:pt idx="4294">
                  <c:v>45</c:v>
                </c:pt>
                <c:pt idx="4295">
                  <c:v>45</c:v>
                </c:pt>
                <c:pt idx="4296">
                  <c:v>45</c:v>
                </c:pt>
                <c:pt idx="4297">
                  <c:v>44</c:v>
                </c:pt>
                <c:pt idx="4298">
                  <c:v>44</c:v>
                </c:pt>
                <c:pt idx="4299">
                  <c:v>44</c:v>
                </c:pt>
                <c:pt idx="4300">
                  <c:v>44</c:v>
                </c:pt>
                <c:pt idx="4301">
                  <c:v>43</c:v>
                </c:pt>
                <c:pt idx="4302">
                  <c:v>43</c:v>
                </c:pt>
                <c:pt idx="4303">
                  <c:v>43</c:v>
                </c:pt>
                <c:pt idx="4304">
                  <c:v>43</c:v>
                </c:pt>
                <c:pt idx="4305">
                  <c:v>43</c:v>
                </c:pt>
                <c:pt idx="4306">
                  <c:v>43</c:v>
                </c:pt>
                <c:pt idx="4307">
                  <c:v>43</c:v>
                </c:pt>
                <c:pt idx="4308">
                  <c:v>42</c:v>
                </c:pt>
                <c:pt idx="4309">
                  <c:v>41</c:v>
                </c:pt>
                <c:pt idx="4310">
                  <c:v>40</c:v>
                </c:pt>
                <c:pt idx="4311">
                  <c:v>40</c:v>
                </c:pt>
                <c:pt idx="4312">
                  <c:v>40</c:v>
                </c:pt>
                <c:pt idx="4313">
                  <c:v>39</c:v>
                </c:pt>
                <c:pt idx="4314">
                  <c:v>39</c:v>
                </c:pt>
                <c:pt idx="4315">
                  <c:v>39</c:v>
                </c:pt>
                <c:pt idx="4316">
                  <c:v>38</c:v>
                </c:pt>
                <c:pt idx="4317">
                  <c:v>38</c:v>
                </c:pt>
                <c:pt idx="4318">
                  <c:v>38</c:v>
                </c:pt>
                <c:pt idx="4319">
                  <c:v>37</c:v>
                </c:pt>
                <c:pt idx="4320">
                  <c:v>37</c:v>
                </c:pt>
                <c:pt idx="4321">
                  <c:v>37</c:v>
                </c:pt>
                <c:pt idx="4322">
                  <c:v>37</c:v>
                </c:pt>
                <c:pt idx="4323">
                  <c:v>37</c:v>
                </c:pt>
                <c:pt idx="4324">
                  <c:v>37</c:v>
                </c:pt>
                <c:pt idx="4325">
                  <c:v>36</c:v>
                </c:pt>
                <c:pt idx="4326">
                  <c:v>36</c:v>
                </c:pt>
                <c:pt idx="4327">
                  <c:v>36</c:v>
                </c:pt>
                <c:pt idx="4328">
                  <c:v>36</c:v>
                </c:pt>
                <c:pt idx="4329">
                  <c:v>36</c:v>
                </c:pt>
                <c:pt idx="4330">
                  <c:v>35</c:v>
                </c:pt>
                <c:pt idx="4331">
                  <c:v>35</c:v>
                </c:pt>
                <c:pt idx="4332">
                  <c:v>35</c:v>
                </c:pt>
                <c:pt idx="4333">
                  <c:v>35</c:v>
                </c:pt>
                <c:pt idx="4334">
                  <c:v>35</c:v>
                </c:pt>
                <c:pt idx="4335">
                  <c:v>35</c:v>
                </c:pt>
                <c:pt idx="4336">
                  <c:v>35</c:v>
                </c:pt>
                <c:pt idx="4337">
                  <c:v>34</c:v>
                </c:pt>
                <c:pt idx="4338">
                  <c:v>34</c:v>
                </c:pt>
                <c:pt idx="4339">
                  <c:v>34</c:v>
                </c:pt>
                <c:pt idx="4340">
                  <c:v>34</c:v>
                </c:pt>
                <c:pt idx="4341">
                  <c:v>34</c:v>
                </c:pt>
                <c:pt idx="4342">
                  <c:v>33</c:v>
                </c:pt>
                <c:pt idx="4343">
                  <c:v>33</c:v>
                </c:pt>
                <c:pt idx="4344">
                  <c:v>33</c:v>
                </c:pt>
                <c:pt idx="4345">
                  <c:v>33</c:v>
                </c:pt>
                <c:pt idx="4346">
                  <c:v>33</c:v>
                </c:pt>
                <c:pt idx="4347">
                  <c:v>33</c:v>
                </c:pt>
                <c:pt idx="4348">
                  <c:v>33</c:v>
                </c:pt>
                <c:pt idx="4349">
                  <c:v>33</c:v>
                </c:pt>
                <c:pt idx="4350">
                  <c:v>33</c:v>
                </c:pt>
                <c:pt idx="4351">
                  <c:v>32</c:v>
                </c:pt>
                <c:pt idx="4352">
                  <c:v>32</c:v>
                </c:pt>
                <c:pt idx="4353">
                  <c:v>31</c:v>
                </c:pt>
                <c:pt idx="4354">
                  <c:v>31</c:v>
                </c:pt>
                <c:pt idx="4355">
                  <c:v>31</c:v>
                </c:pt>
                <c:pt idx="4356">
                  <c:v>30</c:v>
                </c:pt>
                <c:pt idx="4357">
                  <c:v>30</c:v>
                </c:pt>
                <c:pt idx="4358">
                  <c:v>30</c:v>
                </c:pt>
                <c:pt idx="4359">
                  <c:v>30</c:v>
                </c:pt>
                <c:pt idx="4360">
                  <c:v>30</c:v>
                </c:pt>
                <c:pt idx="4361">
                  <c:v>30</c:v>
                </c:pt>
                <c:pt idx="4362">
                  <c:v>30</c:v>
                </c:pt>
                <c:pt idx="4363">
                  <c:v>30</c:v>
                </c:pt>
                <c:pt idx="4364">
                  <c:v>29</c:v>
                </c:pt>
                <c:pt idx="4365">
                  <c:v>29</c:v>
                </c:pt>
                <c:pt idx="4366">
                  <c:v>29</c:v>
                </c:pt>
                <c:pt idx="4367">
                  <c:v>29</c:v>
                </c:pt>
                <c:pt idx="4368">
                  <c:v>29</c:v>
                </c:pt>
                <c:pt idx="4369">
                  <c:v>29</c:v>
                </c:pt>
                <c:pt idx="4370">
                  <c:v>28</c:v>
                </c:pt>
                <c:pt idx="4371">
                  <c:v>28</c:v>
                </c:pt>
                <c:pt idx="4372">
                  <c:v>28</c:v>
                </c:pt>
                <c:pt idx="4373">
                  <c:v>27</c:v>
                </c:pt>
                <c:pt idx="4374">
                  <c:v>27</c:v>
                </c:pt>
                <c:pt idx="4375">
                  <c:v>26</c:v>
                </c:pt>
                <c:pt idx="4376">
                  <c:v>26</c:v>
                </c:pt>
                <c:pt idx="4377">
                  <c:v>26</c:v>
                </c:pt>
                <c:pt idx="4378">
                  <c:v>26</c:v>
                </c:pt>
                <c:pt idx="4379">
                  <c:v>26</c:v>
                </c:pt>
                <c:pt idx="4380">
                  <c:v>26</c:v>
                </c:pt>
                <c:pt idx="4381">
                  <c:v>25</c:v>
                </c:pt>
                <c:pt idx="4382">
                  <c:v>25</c:v>
                </c:pt>
                <c:pt idx="4383">
                  <c:v>25</c:v>
                </c:pt>
                <c:pt idx="4384">
                  <c:v>24</c:v>
                </c:pt>
                <c:pt idx="4385">
                  <c:v>24</c:v>
                </c:pt>
                <c:pt idx="4386">
                  <c:v>24</c:v>
                </c:pt>
                <c:pt idx="4387">
                  <c:v>24</c:v>
                </c:pt>
                <c:pt idx="4388">
                  <c:v>23</c:v>
                </c:pt>
                <c:pt idx="4389">
                  <c:v>23</c:v>
                </c:pt>
                <c:pt idx="4390">
                  <c:v>22</c:v>
                </c:pt>
                <c:pt idx="4391">
                  <c:v>22</c:v>
                </c:pt>
                <c:pt idx="4392">
                  <c:v>21</c:v>
                </c:pt>
                <c:pt idx="4393">
                  <c:v>21</c:v>
                </c:pt>
                <c:pt idx="4394">
                  <c:v>21</c:v>
                </c:pt>
                <c:pt idx="4395">
                  <c:v>21</c:v>
                </c:pt>
                <c:pt idx="4396">
                  <c:v>20</c:v>
                </c:pt>
                <c:pt idx="4397">
                  <c:v>20</c:v>
                </c:pt>
                <c:pt idx="4398">
                  <c:v>20</c:v>
                </c:pt>
                <c:pt idx="4399">
                  <c:v>19</c:v>
                </c:pt>
                <c:pt idx="4400">
                  <c:v>19</c:v>
                </c:pt>
                <c:pt idx="4401">
                  <c:v>19</c:v>
                </c:pt>
                <c:pt idx="4402">
                  <c:v>19</c:v>
                </c:pt>
                <c:pt idx="4403">
                  <c:v>19</c:v>
                </c:pt>
                <c:pt idx="4404">
                  <c:v>18</c:v>
                </c:pt>
                <c:pt idx="4405">
                  <c:v>18</c:v>
                </c:pt>
                <c:pt idx="4406">
                  <c:v>18</c:v>
                </c:pt>
                <c:pt idx="4407">
                  <c:v>17</c:v>
                </c:pt>
                <c:pt idx="4408">
                  <c:v>17</c:v>
                </c:pt>
                <c:pt idx="4409">
                  <c:v>17</c:v>
                </c:pt>
                <c:pt idx="4410">
                  <c:v>17</c:v>
                </c:pt>
                <c:pt idx="4411">
                  <c:v>17</c:v>
                </c:pt>
                <c:pt idx="4412">
                  <c:v>17</c:v>
                </c:pt>
                <c:pt idx="4413">
                  <c:v>17</c:v>
                </c:pt>
                <c:pt idx="4414">
                  <c:v>16</c:v>
                </c:pt>
                <c:pt idx="4415">
                  <c:v>16</c:v>
                </c:pt>
                <c:pt idx="4416">
                  <c:v>16</c:v>
                </c:pt>
                <c:pt idx="4417">
                  <c:v>16</c:v>
                </c:pt>
                <c:pt idx="4418">
                  <c:v>16</c:v>
                </c:pt>
                <c:pt idx="4419">
                  <c:v>16</c:v>
                </c:pt>
                <c:pt idx="4420">
                  <c:v>16</c:v>
                </c:pt>
                <c:pt idx="4421">
                  <c:v>16</c:v>
                </c:pt>
                <c:pt idx="4422">
                  <c:v>15</c:v>
                </c:pt>
                <c:pt idx="4423">
                  <c:v>15</c:v>
                </c:pt>
                <c:pt idx="4424">
                  <c:v>15</c:v>
                </c:pt>
                <c:pt idx="4425">
                  <c:v>15</c:v>
                </c:pt>
                <c:pt idx="4426">
                  <c:v>15</c:v>
                </c:pt>
                <c:pt idx="4427">
                  <c:v>15</c:v>
                </c:pt>
                <c:pt idx="4428">
                  <c:v>14</c:v>
                </c:pt>
                <c:pt idx="4429">
                  <c:v>14</c:v>
                </c:pt>
                <c:pt idx="4430">
                  <c:v>14</c:v>
                </c:pt>
                <c:pt idx="4431">
                  <c:v>14</c:v>
                </c:pt>
                <c:pt idx="4432">
                  <c:v>14</c:v>
                </c:pt>
                <c:pt idx="4433">
                  <c:v>14</c:v>
                </c:pt>
                <c:pt idx="4434">
                  <c:v>14</c:v>
                </c:pt>
                <c:pt idx="4435">
                  <c:v>13</c:v>
                </c:pt>
                <c:pt idx="4436">
                  <c:v>13</c:v>
                </c:pt>
                <c:pt idx="4437">
                  <c:v>13</c:v>
                </c:pt>
                <c:pt idx="4438">
                  <c:v>13</c:v>
                </c:pt>
                <c:pt idx="4439">
                  <c:v>12</c:v>
                </c:pt>
                <c:pt idx="4440">
                  <c:v>12</c:v>
                </c:pt>
                <c:pt idx="4441">
                  <c:v>12</c:v>
                </c:pt>
                <c:pt idx="4442">
                  <c:v>12</c:v>
                </c:pt>
                <c:pt idx="4443">
                  <c:v>12</c:v>
                </c:pt>
                <c:pt idx="4444">
                  <c:v>11</c:v>
                </c:pt>
                <c:pt idx="4445">
                  <c:v>11</c:v>
                </c:pt>
                <c:pt idx="4446">
                  <c:v>11</c:v>
                </c:pt>
                <c:pt idx="4447">
                  <c:v>11</c:v>
                </c:pt>
                <c:pt idx="4448">
                  <c:v>11</c:v>
                </c:pt>
                <c:pt idx="4449">
                  <c:v>11</c:v>
                </c:pt>
                <c:pt idx="4450">
                  <c:v>11</c:v>
                </c:pt>
                <c:pt idx="4451">
                  <c:v>11</c:v>
                </c:pt>
                <c:pt idx="4452">
                  <c:v>11</c:v>
                </c:pt>
                <c:pt idx="4453">
                  <c:v>11</c:v>
                </c:pt>
                <c:pt idx="4454">
                  <c:v>11</c:v>
                </c:pt>
                <c:pt idx="4455">
                  <c:v>11</c:v>
                </c:pt>
                <c:pt idx="4456">
                  <c:v>11</c:v>
                </c:pt>
                <c:pt idx="4457">
                  <c:v>11</c:v>
                </c:pt>
                <c:pt idx="4458">
                  <c:v>11</c:v>
                </c:pt>
                <c:pt idx="4459">
                  <c:v>11</c:v>
                </c:pt>
                <c:pt idx="4460">
                  <c:v>10</c:v>
                </c:pt>
                <c:pt idx="4461">
                  <c:v>10</c:v>
                </c:pt>
                <c:pt idx="4462">
                  <c:v>10</c:v>
                </c:pt>
                <c:pt idx="4463">
                  <c:v>10</c:v>
                </c:pt>
                <c:pt idx="4464">
                  <c:v>10</c:v>
                </c:pt>
                <c:pt idx="4465">
                  <c:v>10</c:v>
                </c:pt>
                <c:pt idx="4466">
                  <c:v>10</c:v>
                </c:pt>
                <c:pt idx="4467">
                  <c:v>10</c:v>
                </c:pt>
                <c:pt idx="4468">
                  <c:v>10</c:v>
                </c:pt>
                <c:pt idx="4469">
                  <c:v>10</c:v>
                </c:pt>
                <c:pt idx="4470">
                  <c:v>10</c:v>
                </c:pt>
                <c:pt idx="4471">
                  <c:v>10</c:v>
                </c:pt>
                <c:pt idx="4472">
                  <c:v>10</c:v>
                </c:pt>
                <c:pt idx="4473">
                  <c:v>10</c:v>
                </c:pt>
                <c:pt idx="4474">
                  <c:v>9</c:v>
                </c:pt>
                <c:pt idx="4475">
                  <c:v>9</c:v>
                </c:pt>
                <c:pt idx="4476">
                  <c:v>9</c:v>
                </c:pt>
                <c:pt idx="4477">
                  <c:v>9</c:v>
                </c:pt>
                <c:pt idx="4478">
                  <c:v>9</c:v>
                </c:pt>
                <c:pt idx="4479">
                  <c:v>9</c:v>
                </c:pt>
                <c:pt idx="4480">
                  <c:v>9</c:v>
                </c:pt>
                <c:pt idx="4481">
                  <c:v>9</c:v>
                </c:pt>
                <c:pt idx="4482">
                  <c:v>9</c:v>
                </c:pt>
                <c:pt idx="4483">
                  <c:v>9</c:v>
                </c:pt>
                <c:pt idx="4484">
                  <c:v>9</c:v>
                </c:pt>
                <c:pt idx="4485">
                  <c:v>9</c:v>
                </c:pt>
                <c:pt idx="4486">
                  <c:v>9</c:v>
                </c:pt>
                <c:pt idx="4487">
                  <c:v>8</c:v>
                </c:pt>
                <c:pt idx="4488">
                  <c:v>8</c:v>
                </c:pt>
                <c:pt idx="4489">
                  <c:v>8</c:v>
                </c:pt>
                <c:pt idx="4490">
                  <c:v>8</c:v>
                </c:pt>
                <c:pt idx="4491">
                  <c:v>8</c:v>
                </c:pt>
                <c:pt idx="4492">
                  <c:v>8</c:v>
                </c:pt>
                <c:pt idx="4493">
                  <c:v>8</c:v>
                </c:pt>
                <c:pt idx="4494">
                  <c:v>8</c:v>
                </c:pt>
                <c:pt idx="4495">
                  <c:v>8</c:v>
                </c:pt>
                <c:pt idx="4496">
                  <c:v>8</c:v>
                </c:pt>
                <c:pt idx="4497">
                  <c:v>7</c:v>
                </c:pt>
                <c:pt idx="4498">
                  <c:v>7</c:v>
                </c:pt>
                <c:pt idx="4499">
                  <c:v>7</c:v>
                </c:pt>
                <c:pt idx="4500">
                  <c:v>7</c:v>
                </c:pt>
                <c:pt idx="4501">
                  <c:v>7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5</c:v>
                </c:pt>
                <c:pt idx="4512">
                  <c:v>5</c:v>
                </c:pt>
                <c:pt idx="4513">
                  <c:v>5</c:v>
                </c:pt>
                <c:pt idx="4514">
                  <c:v>5</c:v>
                </c:pt>
                <c:pt idx="4515">
                  <c:v>5</c:v>
                </c:pt>
                <c:pt idx="4516">
                  <c:v>5</c:v>
                </c:pt>
                <c:pt idx="4517">
                  <c:v>5</c:v>
                </c:pt>
                <c:pt idx="4518">
                  <c:v>5</c:v>
                </c:pt>
                <c:pt idx="4519">
                  <c:v>5</c:v>
                </c:pt>
                <c:pt idx="4520">
                  <c:v>5</c:v>
                </c:pt>
                <c:pt idx="4521">
                  <c:v>5</c:v>
                </c:pt>
                <c:pt idx="4522">
                  <c:v>5</c:v>
                </c:pt>
                <c:pt idx="4523">
                  <c:v>5</c:v>
                </c:pt>
                <c:pt idx="4524">
                  <c:v>5</c:v>
                </c:pt>
                <c:pt idx="4525">
                  <c:v>5</c:v>
                </c:pt>
                <c:pt idx="4526">
                  <c:v>5</c:v>
                </c:pt>
                <c:pt idx="4527">
                  <c:v>5</c:v>
                </c:pt>
                <c:pt idx="4528">
                  <c:v>5</c:v>
                </c:pt>
                <c:pt idx="4529">
                  <c:v>5</c:v>
                </c:pt>
                <c:pt idx="4530">
                  <c:v>5</c:v>
                </c:pt>
                <c:pt idx="4531">
                  <c:v>4</c:v>
                </c:pt>
                <c:pt idx="4532">
                  <c:v>4</c:v>
                </c:pt>
                <c:pt idx="4533">
                  <c:v>4</c:v>
                </c:pt>
                <c:pt idx="4534">
                  <c:v>4</c:v>
                </c:pt>
                <c:pt idx="4535">
                  <c:v>4</c:v>
                </c:pt>
                <c:pt idx="4536">
                  <c:v>4</c:v>
                </c:pt>
                <c:pt idx="4537">
                  <c:v>4</c:v>
                </c:pt>
                <c:pt idx="4538">
                  <c:v>4</c:v>
                </c:pt>
                <c:pt idx="4539">
                  <c:v>4</c:v>
                </c:pt>
                <c:pt idx="4540">
                  <c:v>4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4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3</c:v>
                </c:pt>
                <c:pt idx="4561">
                  <c:v>3</c:v>
                </c:pt>
                <c:pt idx="4562">
                  <c:v>3</c:v>
                </c:pt>
                <c:pt idx="4563">
                  <c:v>3</c:v>
                </c:pt>
                <c:pt idx="4564">
                  <c:v>3</c:v>
                </c:pt>
                <c:pt idx="4565">
                  <c:v>3</c:v>
                </c:pt>
                <c:pt idx="4566">
                  <c:v>2</c:v>
                </c:pt>
                <c:pt idx="4567">
                  <c:v>2</c:v>
                </c:pt>
                <c:pt idx="4568">
                  <c:v>2</c:v>
                </c:pt>
                <c:pt idx="4569">
                  <c:v>2</c:v>
                </c:pt>
                <c:pt idx="4570">
                  <c:v>2</c:v>
                </c:pt>
                <c:pt idx="4571">
                  <c:v>2</c:v>
                </c:pt>
                <c:pt idx="4572">
                  <c:v>2</c:v>
                </c:pt>
                <c:pt idx="4573">
                  <c:v>2</c:v>
                </c:pt>
                <c:pt idx="4574">
                  <c:v>2</c:v>
                </c:pt>
                <c:pt idx="4575">
                  <c:v>2</c:v>
                </c:pt>
                <c:pt idx="4576">
                  <c:v>2</c:v>
                </c:pt>
                <c:pt idx="4577">
                  <c:v>2</c:v>
                </c:pt>
                <c:pt idx="4578">
                  <c:v>2</c:v>
                </c:pt>
                <c:pt idx="4579">
                  <c:v>2</c:v>
                </c:pt>
                <c:pt idx="4580">
                  <c:v>2</c:v>
                </c:pt>
                <c:pt idx="4581">
                  <c:v>2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2</c:v>
                </c:pt>
                <c:pt idx="4586">
                  <c:v>2</c:v>
                </c:pt>
                <c:pt idx="4587">
                  <c:v>2</c:v>
                </c:pt>
                <c:pt idx="4588">
                  <c:v>2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69632"/>
        <c:axId val="50438856"/>
      </c:scatterChart>
      <c:valAx>
        <c:axId val="14306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8856"/>
        <c:crosses val="autoZero"/>
        <c:crossBetween val="midCat"/>
      </c:valAx>
      <c:valAx>
        <c:axId val="50438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9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15 Flight Routes</a:t>
            </a:r>
            <a:r>
              <a:rPr lang="en-US" baseline="0"/>
              <a:t> </a:t>
            </a:r>
          </a:p>
          <a:p>
            <a:pPr>
              <a:defRPr/>
            </a:pPr>
            <a:r>
              <a:rPr lang="en-US"/>
              <a:t>(Atlanta -&gt; Orlando is 15th)</a:t>
            </a:r>
          </a:p>
        </c:rich>
      </c:tx>
      <c:layout>
        <c:manualLayout>
          <c:xMode val="edge"/>
          <c:yMode val="edge"/>
          <c:x val="0.25832195264209862"/>
          <c:y val="4.0634866293887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FLOWN FLIGHT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Sheet1!$F$2:$F$16</c:f>
              <c:strCache>
                <c:ptCount val="15"/>
                <c:pt idx="0">
                  <c:v>SFO-&gt;LAX</c:v>
                </c:pt>
                <c:pt idx="1">
                  <c:v>LAX-&gt;SFO</c:v>
                </c:pt>
                <c:pt idx="2">
                  <c:v>JFK-&gt;LAX</c:v>
                </c:pt>
                <c:pt idx="3">
                  <c:v>LAX-&gt;JFK</c:v>
                </c:pt>
                <c:pt idx="4">
                  <c:v>LAS-&gt;LAX</c:v>
                </c:pt>
                <c:pt idx="5">
                  <c:v>LAX-&gt;LAS</c:v>
                </c:pt>
                <c:pt idx="6">
                  <c:v>HNL-&gt;OGG</c:v>
                </c:pt>
                <c:pt idx="7">
                  <c:v>OGG-&gt;HNL</c:v>
                </c:pt>
                <c:pt idx="8">
                  <c:v>JFK-&gt;SFO</c:v>
                </c:pt>
                <c:pt idx="9">
                  <c:v>SFO-&gt;JFK</c:v>
                </c:pt>
                <c:pt idx="10">
                  <c:v>PHX-&gt;LAX</c:v>
                </c:pt>
                <c:pt idx="11">
                  <c:v>LAX-&gt;PHX</c:v>
                </c:pt>
                <c:pt idx="12">
                  <c:v>LGA-&gt;ORD</c:v>
                </c:pt>
                <c:pt idx="13">
                  <c:v>ORD-&gt;LGA</c:v>
                </c:pt>
                <c:pt idx="14">
                  <c:v>ATL-&gt;MCO</c:v>
                </c:pt>
              </c:strCache>
            </c:strRef>
          </c:cat>
          <c:val>
            <c:numRef>
              <c:f>Sheet1!$G$2:$G$16</c:f>
              <c:numCache>
                <c:formatCode>#,##0</c:formatCode>
                <c:ptCount val="15"/>
                <c:pt idx="0">
                  <c:v>12973</c:v>
                </c:pt>
                <c:pt idx="1">
                  <c:v>12958</c:v>
                </c:pt>
                <c:pt idx="2">
                  <c:v>12391</c:v>
                </c:pt>
                <c:pt idx="3">
                  <c:v>12344</c:v>
                </c:pt>
                <c:pt idx="4">
                  <c:v>11658</c:v>
                </c:pt>
                <c:pt idx="5">
                  <c:v>11357</c:v>
                </c:pt>
                <c:pt idx="6">
                  <c:v>9699</c:v>
                </c:pt>
                <c:pt idx="7">
                  <c:v>9634</c:v>
                </c:pt>
                <c:pt idx="8">
                  <c:v>8790</c:v>
                </c:pt>
                <c:pt idx="9">
                  <c:v>8783</c:v>
                </c:pt>
                <c:pt idx="10">
                  <c:v>8738</c:v>
                </c:pt>
                <c:pt idx="11">
                  <c:v>8708</c:v>
                </c:pt>
                <c:pt idx="12">
                  <c:v>8650</c:v>
                </c:pt>
                <c:pt idx="13">
                  <c:v>8600</c:v>
                </c:pt>
                <c:pt idx="14">
                  <c:v>8356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44467192"/>
        <c:axId val="144471672"/>
      </c:barChart>
      <c:lineChart>
        <c:grouping val="standard"/>
        <c:varyColors val="0"/>
        <c:ser>
          <c:idx val="1"/>
          <c:order val="1"/>
          <c:tx>
            <c:strRef>
              <c:f>Sheet1!$H$1</c:f>
              <c:strCache>
                <c:ptCount val="1"/>
                <c:pt idx="0">
                  <c:v>PERCENTAGE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Sheet1!$F$2:$F$16</c:f>
              <c:strCache>
                <c:ptCount val="15"/>
                <c:pt idx="0">
                  <c:v>SFO-&gt;LAX</c:v>
                </c:pt>
                <c:pt idx="1">
                  <c:v>LAX-&gt;SFO</c:v>
                </c:pt>
                <c:pt idx="2">
                  <c:v>JFK-&gt;LAX</c:v>
                </c:pt>
                <c:pt idx="3">
                  <c:v>LAX-&gt;JFK</c:v>
                </c:pt>
                <c:pt idx="4">
                  <c:v>LAS-&gt;LAX</c:v>
                </c:pt>
                <c:pt idx="5">
                  <c:v>LAX-&gt;LAS</c:v>
                </c:pt>
                <c:pt idx="6">
                  <c:v>HNL-&gt;OGG</c:v>
                </c:pt>
                <c:pt idx="7">
                  <c:v>OGG-&gt;HNL</c:v>
                </c:pt>
                <c:pt idx="8">
                  <c:v>JFK-&gt;SFO</c:v>
                </c:pt>
                <c:pt idx="9">
                  <c:v>SFO-&gt;JFK</c:v>
                </c:pt>
                <c:pt idx="10">
                  <c:v>PHX-&gt;LAX</c:v>
                </c:pt>
                <c:pt idx="11">
                  <c:v>LAX-&gt;PHX</c:v>
                </c:pt>
                <c:pt idx="12">
                  <c:v>LGA-&gt;ORD</c:v>
                </c:pt>
                <c:pt idx="13">
                  <c:v>ORD-&gt;LGA</c:v>
                </c:pt>
                <c:pt idx="14">
                  <c:v>ATL-&gt;MCO</c:v>
                </c:pt>
              </c:strCache>
            </c:strRef>
          </c:cat>
          <c:val>
            <c:numRef>
              <c:f>Sheet1!$H$2:$H$16</c:f>
              <c:numCache>
                <c:formatCode>0.0000%</c:formatCode>
                <c:ptCount val="15"/>
                <c:pt idx="0">
                  <c:v>2.2846312802705278E-3</c:v>
                </c:pt>
                <c:pt idx="1">
                  <c:v>2.2819896808560472E-3</c:v>
                </c:pt>
                <c:pt idx="2">
                  <c:v>2.1821372229886772E-3</c:v>
                </c:pt>
                <c:pt idx="3">
                  <c:v>2.1738602114899711E-3</c:v>
                </c:pt>
                <c:pt idx="4">
                  <c:v>2.0530510649343879E-3</c:v>
                </c:pt>
                <c:pt idx="5">
                  <c:v>2.0000429700171422E-3</c:v>
                </c:pt>
                <c:pt idx="6">
                  <c:v>1.7080581814032105E-3</c:v>
                </c:pt>
                <c:pt idx="7">
                  <c:v>1.6966112506071275E-3</c:v>
                </c:pt>
                <c:pt idx="8">
                  <c:v>1.547977256885681E-3</c:v>
                </c:pt>
                <c:pt idx="9">
                  <c:v>1.5467445104922568E-3</c:v>
                </c:pt>
                <c:pt idx="10">
                  <c:v>1.5388197122488147E-3</c:v>
                </c:pt>
                <c:pt idx="11">
                  <c:v>1.5335365134198533E-3</c:v>
                </c:pt>
                <c:pt idx="12">
                  <c:v>1.5233223290171947E-3</c:v>
                </c:pt>
                <c:pt idx="13">
                  <c:v>1.5145169976355924E-3</c:v>
                </c:pt>
                <c:pt idx="14">
                  <c:v>1.4715469804933734E-3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476536"/>
        <c:axId val="144472056"/>
      </c:lineChart>
      <c:catAx>
        <c:axId val="144467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71672"/>
        <c:crosses val="autoZero"/>
        <c:auto val="1"/>
        <c:lblAlgn val="ctr"/>
        <c:lblOffset val="100"/>
        <c:noMultiLvlLbl val="0"/>
      </c:catAx>
      <c:valAx>
        <c:axId val="14447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67192"/>
        <c:crosses val="autoZero"/>
        <c:crossBetween val="between"/>
      </c:valAx>
      <c:valAx>
        <c:axId val="144472056"/>
        <c:scaling>
          <c:orientation val="minMax"/>
        </c:scaling>
        <c:delete val="0"/>
        <c:axPos val="r"/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76536"/>
        <c:crosses val="max"/>
        <c:crossBetween val="between"/>
      </c:valAx>
      <c:catAx>
        <c:axId val="144476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472056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FLOWN</a:t>
            </a:r>
            <a:r>
              <a:rPr lang="en-US" baseline="0"/>
              <a:t> </a:t>
            </a:r>
            <a:r>
              <a:rPr lang="en-US"/>
              <a:t>FLIGHTS PER CARRIER</a:t>
            </a:r>
          </a:p>
          <a:p>
            <a:pPr>
              <a:defRPr/>
            </a:pPr>
            <a:r>
              <a:rPr lang="en-US"/>
              <a:t>(ExpressJet</a:t>
            </a:r>
            <a:r>
              <a:rPr lang="en-US" baseline="0"/>
              <a:t> Airlines is 3rd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FLOWN
FLIGHT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Sheet1!$C$2:$C$15</c:f>
              <c:strCache>
                <c:ptCount val="14"/>
                <c:pt idx="0">
                  <c:v>Southwest Airlines Co. (1979 - )</c:v>
                </c:pt>
                <c:pt idx="1">
                  <c:v>Delta Air Lines Inc. (1960 - )</c:v>
                </c:pt>
                <c:pt idx="2">
                  <c:v>ExpressJet Airlines Inc. (2012 - )
Atlantic Southeast Airlines (1993 - 2011)</c:v>
                </c:pt>
                <c:pt idx="3">
                  <c:v>SkyWest Airlines Inc. (2003 - )</c:v>
                </c:pt>
                <c:pt idx="4">
                  <c:v>American Airlines Inc. (1960 - )</c:v>
                </c:pt>
                <c:pt idx="5">
                  <c:v>United Air Lines Inc. (1960 - )</c:v>
                </c:pt>
                <c:pt idx="6">
                  <c:v>USAir (1988 - 1997)
US Airways Inc. (1997 - 2015)</c:v>
                </c:pt>
                <c:pt idx="7">
                  <c:v>Envoy Air (2014 - )
American Eagle Airlines Inc. (1998 - 2014)
Simmons Airlines (1991 - 1998)</c:v>
                </c:pt>
                <c:pt idx="8">
                  <c:v>JetBlue Airways (2000 - )</c:v>
                </c:pt>
                <c:pt idx="9">
                  <c:v>Alaska Airlines Inc. (1960 - )</c:v>
                </c:pt>
                <c:pt idx="10">
                  <c:v>Frontier Airlines Inc. (1994 - )</c:v>
                </c:pt>
                <c:pt idx="11">
                  <c:v>AirTran Airways Corporation (1994 - 2014)
Frontier Airlines Inc. (1960 - 1986)</c:v>
                </c:pt>
                <c:pt idx="12">
                  <c:v>Hawaiian Airlines Inc. (1960 - )</c:v>
                </c:pt>
                <c:pt idx="13">
                  <c:v>Virgin America (2007 - )
Aces Airlines (1992 - 2003)</c:v>
                </c:pt>
              </c:strCache>
            </c:strRef>
          </c:cat>
          <c:val>
            <c:numRef>
              <c:f>Sheet1!$D$2:$D$15</c:f>
              <c:numCache>
                <c:formatCode>#,##0</c:formatCode>
                <c:ptCount val="14"/>
                <c:pt idx="0">
                  <c:v>1159468</c:v>
                </c:pt>
                <c:pt idx="1">
                  <c:v>793873</c:v>
                </c:pt>
                <c:pt idx="2">
                  <c:v>651893</c:v>
                </c:pt>
                <c:pt idx="3">
                  <c:v>594722</c:v>
                </c:pt>
                <c:pt idx="4">
                  <c:v>529240</c:v>
                </c:pt>
                <c:pt idx="5">
                  <c:v>486198</c:v>
                </c:pt>
                <c:pt idx="6">
                  <c:v>407928</c:v>
                </c:pt>
                <c:pt idx="7">
                  <c:v>371545</c:v>
                </c:pt>
                <c:pt idx="8">
                  <c:v>243617</c:v>
                </c:pt>
                <c:pt idx="9">
                  <c:v>159498</c:v>
                </c:pt>
                <c:pt idx="10">
                  <c:v>85117</c:v>
                </c:pt>
                <c:pt idx="11">
                  <c:v>77979</c:v>
                </c:pt>
                <c:pt idx="12">
                  <c:v>74574</c:v>
                </c:pt>
                <c:pt idx="13">
                  <c:v>57175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4696520"/>
        <c:axId val="144962984"/>
      </c:barChart>
      <c:catAx>
        <c:axId val="144696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62984"/>
        <c:crosses val="autoZero"/>
        <c:auto val="1"/>
        <c:lblAlgn val="ctr"/>
        <c:lblOffset val="100"/>
        <c:noMultiLvlLbl val="0"/>
      </c:catAx>
      <c:valAx>
        <c:axId val="14496298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96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Passengers Flown</a:t>
            </a:r>
            <a:r>
              <a:rPr lang="en-US" baseline="0"/>
              <a:t> By US Carriers in 2014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'All (2)'!$A$1</c:f>
              <c:strCache>
                <c:ptCount val="1"/>
                <c:pt idx="0">
                  <c:v>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'All (2)'!$A$2:$A$13</c:f>
            </c:numRef>
          </c:val>
          <c:smooth val="0"/>
        </c:ser>
        <c:ser>
          <c:idx val="1"/>
          <c:order val="1"/>
          <c:tx>
            <c:strRef>
              <c:f>'All (2)'!$B$1</c:f>
              <c:strCache>
                <c:ptCount val="1"/>
                <c:pt idx="0">
                  <c:v>Month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'All (2)'!$B$2:$B$13</c:f>
            </c:numRef>
          </c:val>
          <c:smooth val="0"/>
        </c:ser>
        <c:ser>
          <c:idx val="2"/>
          <c:order val="2"/>
          <c:tx>
            <c:strRef>
              <c:f>'All (2)'!$C$1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'All (2)'!$C$2:$C$13</c:f>
              <c:numCache>
                <c:formatCode>#,##0</c:formatCode>
                <c:ptCount val="12"/>
                <c:pt idx="0">
                  <c:v>47957371</c:v>
                </c:pt>
                <c:pt idx="1">
                  <c:v>45513184</c:v>
                </c:pt>
                <c:pt idx="2">
                  <c:v>57761938</c:v>
                </c:pt>
                <c:pt idx="3">
                  <c:v>55247482</c:v>
                </c:pt>
                <c:pt idx="4">
                  <c:v>57888637</c:v>
                </c:pt>
                <c:pt idx="5">
                  <c:v>59261855</c:v>
                </c:pt>
                <c:pt idx="6">
                  <c:v>61757222</c:v>
                </c:pt>
                <c:pt idx="7">
                  <c:v>59758814</c:v>
                </c:pt>
                <c:pt idx="8">
                  <c:v>52529329</c:v>
                </c:pt>
                <c:pt idx="9">
                  <c:v>57084257</c:v>
                </c:pt>
                <c:pt idx="10">
                  <c:v>52577733</c:v>
                </c:pt>
                <c:pt idx="11">
                  <c:v>55486727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'All (2)'!$D$1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'All (2)'!$D$2:$D$13</c:f>
              <c:numCache>
                <c:formatCode>#,##0</c:formatCode>
                <c:ptCount val="12"/>
                <c:pt idx="0">
                  <c:v>7671576</c:v>
                </c:pt>
                <c:pt idx="1">
                  <c:v>6770046</c:v>
                </c:pt>
                <c:pt idx="2">
                  <c:v>8503133</c:v>
                </c:pt>
                <c:pt idx="3">
                  <c:v>8094515</c:v>
                </c:pt>
                <c:pt idx="4">
                  <c:v>8479378</c:v>
                </c:pt>
                <c:pt idx="5">
                  <c:v>9196927</c:v>
                </c:pt>
                <c:pt idx="6">
                  <c:v>9988913</c:v>
                </c:pt>
                <c:pt idx="7">
                  <c:v>9629317</c:v>
                </c:pt>
                <c:pt idx="8">
                  <c:v>7342936</c:v>
                </c:pt>
                <c:pt idx="9">
                  <c:v>7286846</c:v>
                </c:pt>
                <c:pt idx="10">
                  <c:v>7049844</c:v>
                </c:pt>
                <c:pt idx="11">
                  <c:v>8165573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'All (2)'!$E$1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'All (2)'!$E$2:$E$13</c:f>
              <c:numCache>
                <c:formatCode>#,##0</c:formatCode>
                <c:ptCount val="12"/>
                <c:pt idx="0">
                  <c:v>55628947</c:v>
                </c:pt>
                <c:pt idx="1">
                  <c:v>52283230</c:v>
                </c:pt>
                <c:pt idx="2">
                  <c:v>66265071</c:v>
                </c:pt>
                <c:pt idx="3">
                  <c:v>63341997</c:v>
                </c:pt>
                <c:pt idx="4">
                  <c:v>66368015</c:v>
                </c:pt>
                <c:pt idx="5">
                  <c:v>68458782</c:v>
                </c:pt>
                <c:pt idx="6">
                  <c:v>71746135</c:v>
                </c:pt>
                <c:pt idx="7">
                  <c:v>69388131</c:v>
                </c:pt>
                <c:pt idx="8">
                  <c:v>59872265</c:v>
                </c:pt>
                <c:pt idx="9">
                  <c:v>64371103</c:v>
                </c:pt>
                <c:pt idx="10">
                  <c:v>59627577</c:v>
                </c:pt>
                <c:pt idx="11">
                  <c:v>63652300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968800"/>
        <c:axId val="371969584"/>
      </c:lineChart>
      <c:catAx>
        <c:axId val="371968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9584"/>
        <c:crosses val="autoZero"/>
        <c:auto val="1"/>
        <c:lblAlgn val="ctr"/>
        <c:lblOffset val="100"/>
        <c:noMultiLvlLbl val="0"/>
      </c:catAx>
      <c:valAx>
        <c:axId val="37196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Passengers Flown By ExpressJet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ExpressJet!$C$1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cat>
            <c:numRef>
              <c:f>ExpressJet!$A$2:$B$161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ExpressJet!$C$2:$C$161</c:f>
              <c:numCache>
                <c:formatCode>#,##0</c:formatCode>
                <c:ptCount val="13"/>
                <c:pt idx="0">
                  <c:v>8069861</c:v>
                </c:pt>
                <c:pt idx="1">
                  <c:v>8959449</c:v>
                </c:pt>
                <c:pt idx="2">
                  <c:v>10203616</c:v>
                </c:pt>
                <c:pt idx="3">
                  <c:v>11674976</c:v>
                </c:pt>
                <c:pt idx="4">
                  <c:v>11355832</c:v>
                </c:pt>
                <c:pt idx="5">
                  <c:v>11373600</c:v>
                </c:pt>
                <c:pt idx="6">
                  <c:v>11916167</c:v>
                </c:pt>
                <c:pt idx="7">
                  <c:v>12815256</c:v>
                </c:pt>
                <c:pt idx="8">
                  <c:v>13586248</c:v>
                </c:pt>
                <c:pt idx="9">
                  <c:v>13935321</c:v>
                </c:pt>
                <c:pt idx="10">
                  <c:v>29652079</c:v>
                </c:pt>
                <c:pt idx="11">
                  <c:v>29890081</c:v>
                </c:pt>
                <c:pt idx="12">
                  <c:v>27968251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ExpressJet!$D$1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ExpressJet!$A$2:$B$161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ExpressJet!$D$2:$D$161</c:f>
              <c:numCache>
                <c:formatCode>#,##0</c:formatCode>
                <c:ptCount val="13"/>
                <c:pt idx="0">
                  <c:v>258692</c:v>
                </c:pt>
                <c:pt idx="1">
                  <c:v>245899</c:v>
                </c:pt>
                <c:pt idx="2">
                  <c:v>216812</c:v>
                </c:pt>
                <c:pt idx="3">
                  <c:v>350930</c:v>
                </c:pt>
                <c:pt idx="4">
                  <c:v>458210</c:v>
                </c:pt>
                <c:pt idx="5">
                  <c:v>644870</c:v>
                </c:pt>
                <c:pt idx="6">
                  <c:v>540719</c:v>
                </c:pt>
                <c:pt idx="7">
                  <c:v>354430</c:v>
                </c:pt>
                <c:pt idx="8">
                  <c:v>344694</c:v>
                </c:pt>
                <c:pt idx="9">
                  <c:v>282805</c:v>
                </c:pt>
                <c:pt idx="10">
                  <c:v>2723959</c:v>
                </c:pt>
                <c:pt idx="11">
                  <c:v>3066395</c:v>
                </c:pt>
                <c:pt idx="12">
                  <c:v>2981820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ExpressJet!$E$1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</c:dPt>
          <c:cat>
            <c:numRef>
              <c:f>ExpressJet!$A$2:$B$161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ExpressJet!$E$2:$E$161</c:f>
              <c:numCache>
                <c:formatCode>#,##0</c:formatCode>
                <c:ptCount val="13"/>
                <c:pt idx="0">
                  <c:v>8328553</c:v>
                </c:pt>
                <c:pt idx="1">
                  <c:v>9205348</c:v>
                </c:pt>
                <c:pt idx="2">
                  <c:v>10420428</c:v>
                </c:pt>
                <c:pt idx="3">
                  <c:v>12025906</c:v>
                </c:pt>
                <c:pt idx="4">
                  <c:v>11814042</c:v>
                </c:pt>
                <c:pt idx="5">
                  <c:v>12018470</c:v>
                </c:pt>
                <c:pt idx="6">
                  <c:v>12456886</c:v>
                </c:pt>
                <c:pt idx="7">
                  <c:v>13169686</c:v>
                </c:pt>
                <c:pt idx="8">
                  <c:v>13930942</c:v>
                </c:pt>
                <c:pt idx="9">
                  <c:v>14218126</c:v>
                </c:pt>
                <c:pt idx="10">
                  <c:v>32376038</c:v>
                </c:pt>
                <c:pt idx="11">
                  <c:v>32956476</c:v>
                </c:pt>
                <c:pt idx="12">
                  <c:v>30950071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550592"/>
        <c:axId val="271550200"/>
      </c:lineChart>
      <c:catAx>
        <c:axId val="2715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550200"/>
        <c:crosses val="autoZero"/>
        <c:auto val="1"/>
        <c:lblAlgn val="ctr"/>
        <c:lblOffset val="100"/>
        <c:noMultiLvlLbl val="0"/>
      </c:catAx>
      <c:valAx>
        <c:axId val="27155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5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Annual Passengers Flown By SouthWest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SouthWest!$C$1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SouthWest!$A$2:$B$161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SouthWest!$C$2:$C$161</c:f>
              <c:numCache>
                <c:formatCode>#,##0</c:formatCode>
                <c:ptCount val="13"/>
                <c:pt idx="0">
                  <c:v>72447995</c:v>
                </c:pt>
                <c:pt idx="1">
                  <c:v>74719340</c:v>
                </c:pt>
                <c:pt idx="2">
                  <c:v>81066038</c:v>
                </c:pt>
                <c:pt idx="3">
                  <c:v>88379900</c:v>
                </c:pt>
                <c:pt idx="4">
                  <c:v>96276907</c:v>
                </c:pt>
                <c:pt idx="5">
                  <c:v>101910809</c:v>
                </c:pt>
                <c:pt idx="6">
                  <c:v>101920598</c:v>
                </c:pt>
                <c:pt idx="7">
                  <c:v>101338228</c:v>
                </c:pt>
                <c:pt idx="8">
                  <c:v>106227521</c:v>
                </c:pt>
                <c:pt idx="9">
                  <c:v>110586815</c:v>
                </c:pt>
                <c:pt idx="10">
                  <c:v>112234074</c:v>
                </c:pt>
                <c:pt idx="11">
                  <c:v>115322785</c:v>
                </c:pt>
                <c:pt idx="12">
                  <c:v>126694783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SouthWest!$D$1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SouthWest!$A$2:$B$161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SouthWest!$D$2:$D$161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 formatCode="#,##0">
                  <c:v>499767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SouthWest!$E$1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SouthWest!$A$2:$B$161</c:f>
              <c:numCache>
                <c:formatCode>General</c:formatCode>
                <c:ptCount val="1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</c:numCache>
            </c:numRef>
          </c:cat>
          <c:val>
            <c:numRef>
              <c:f>SouthWest!$E$2:$E$161</c:f>
              <c:numCache>
                <c:formatCode>#,##0</c:formatCode>
                <c:ptCount val="13"/>
                <c:pt idx="0">
                  <c:v>72447995</c:v>
                </c:pt>
                <c:pt idx="1">
                  <c:v>74719340</c:v>
                </c:pt>
                <c:pt idx="2">
                  <c:v>81066038</c:v>
                </c:pt>
                <c:pt idx="3">
                  <c:v>88379900</c:v>
                </c:pt>
                <c:pt idx="4">
                  <c:v>96276907</c:v>
                </c:pt>
                <c:pt idx="5">
                  <c:v>101910809</c:v>
                </c:pt>
                <c:pt idx="6">
                  <c:v>101920598</c:v>
                </c:pt>
                <c:pt idx="7">
                  <c:v>101338228</c:v>
                </c:pt>
                <c:pt idx="8">
                  <c:v>106227521</c:v>
                </c:pt>
                <c:pt idx="9">
                  <c:v>110586815</c:v>
                </c:pt>
                <c:pt idx="10">
                  <c:v>112234074</c:v>
                </c:pt>
                <c:pt idx="11">
                  <c:v>115322785</c:v>
                </c:pt>
                <c:pt idx="12">
                  <c:v>127194550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609872"/>
        <c:axId val="271609480"/>
      </c:lineChart>
      <c:catAx>
        <c:axId val="27160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09480"/>
        <c:crosses val="autoZero"/>
        <c:auto val="1"/>
        <c:lblAlgn val="ctr"/>
        <c:lblOffset val="100"/>
        <c:noMultiLvlLbl val="0"/>
      </c:catAx>
      <c:valAx>
        <c:axId val="27160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0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Annual Revenues for ExpressJet (In Thousands of Dollars $000)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ExpressJet!$C$1</c:f>
              <c:strCache>
                <c:ptCount val="1"/>
                <c:pt idx="0">
                  <c:v>DOMESTIC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ExpressJet!$C$2:$C$71</c:f>
              <c:numCache>
                <c:formatCode>#,##0</c:formatCode>
                <c:ptCount val="14"/>
                <c:pt idx="0">
                  <c:v>621940</c:v>
                </c:pt>
                <c:pt idx="1">
                  <c:v>635910</c:v>
                </c:pt>
                <c:pt idx="2">
                  <c:v>752402</c:v>
                </c:pt>
                <c:pt idx="3">
                  <c:v>836922</c:v>
                </c:pt>
                <c:pt idx="4">
                  <c:v>925543</c:v>
                </c:pt>
                <c:pt idx="5">
                  <c:v>1165697</c:v>
                </c:pt>
                <c:pt idx="6">
                  <c:v>1265710</c:v>
                </c:pt>
                <c:pt idx="7">
                  <c:v>1264601</c:v>
                </c:pt>
                <c:pt idx="8">
                  <c:v>1401478</c:v>
                </c:pt>
                <c:pt idx="9">
                  <c:v>878043</c:v>
                </c:pt>
                <c:pt idx="10">
                  <c:v>742726</c:v>
                </c:pt>
                <c:pt idx="11">
                  <c:v>711174</c:v>
                </c:pt>
                <c:pt idx="12">
                  <c:v>1508248</c:v>
                </c:pt>
                <c:pt idx="13">
                  <c:v>1396921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ExpressJet!$D$1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ExpressJet!$D$2:$D$71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#,##0">
                  <c:v>22084</c:v>
                </c:pt>
                <c:pt idx="5" formatCode="#,##0">
                  <c:v>15740</c:v>
                </c:pt>
                <c:pt idx="6" formatCode="#,##0">
                  <c:v>29637</c:v>
                </c:pt>
                <c:pt idx="7" formatCode="#,##0">
                  <c:v>59832</c:v>
                </c:pt>
                <c:pt idx="8" formatCode="#,##0">
                  <c:v>31204</c:v>
                </c:pt>
                <c:pt idx="9" formatCode="#,##0">
                  <c:v>2805</c:v>
                </c:pt>
                <c:pt idx="10" formatCode="#,##0">
                  <c:v>3653</c:v>
                </c:pt>
                <c:pt idx="11" formatCode="#,##0">
                  <c:v>3829</c:v>
                </c:pt>
                <c:pt idx="12" formatCode="#,##0">
                  <c:v>85279</c:v>
                </c:pt>
                <c:pt idx="13" formatCode="#,##0">
                  <c:v>69420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ExpressJet!$E$1</c:f>
              <c:strCache>
                <c:ptCount val="1"/>
                <c:pt idx="0">
                  <c:v>ATLANTIC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ExpressJet!$E$2:$E$71</c:f>
            </c:numRef>
          </c:val>
          <c:smooth val="0"/>
        </c:ser>
        <c:ser>
          <c:idx val="3"/>
          <c:order val="3"/>
          <c:tx>
            <c:strRef>
              <c:f>ExpressJet!$F$1</c:f>
              <c:strCache>
                <c:ptCount val="1"/>
                <c:pt idx="0">
                  <c:v>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ExpressJet!$F$2:$F$71</c:f>
            </c:numRef>
          </c:val>
          <c:smooth val="0"/>
        </c:ser>
        <c:ser>
          <c:idx val="4"/>
          <c:order val="4"/>
          <c:tx>
            <c:strRef>
              <c:f>ExpressJet!$G$1</c:f>
              <c:strCache>
                <c:ptCount val="1"/>
                <c:pt idx="0">
                  <c:v>INTERNATIONAL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ExpressJet!$G$2:$G$71</c:f>
            </c:numRef>
          </c:val>
          <c:smooth val="0"/>
        </c:ser>
        <c:ser>
          <c:idx val="5"/>
          <c:order val="5"/>
          <c:tx>
            <c:strRef>
              <c:f>ExpressJet!$H$1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ExpressJet!$A$2:$B$71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ExpressJet!$H$2:$H$71</c:f>
              <c:numCache>
                <c:formatCode>#,##0</c:formatCode>
                <c:ptCount val="14"/>
                <c:pt idx="0">
                  <c:v>621940</c:v>
                </c:pt>
                <c:pt idx="1">
                  <c:v>635910</c:v>
                </c:pt>
                <c:pt idx="2">
                  <c:v>752402</c:v>
                </c:pt>
                <c:pt idx="3">
                  <c:v>836922</c:v>
                </c:pt>
                <c:pt idx="4">
                  <c:v>947627</c:v>
                </c:pt>
                <c:pt idx="5">
                  <c:v>1181437</c:v>
                </c:pt>
                <c:pt idx="6">
                  <c:v>1295347</c:v>
                </c:pt>
                <c:pt idx="7">
                  <c:v>1324433</c:v>
                </c:pt>
                <c:pt idx="8">
                  <c:v>1432682</c:v>
                </c:pt>
                <c:pt idx="9">
                  <c:v>880848</c:v>
                </c:pt>
                <c:pt idx="10">
                  <c:v>746379</c:v>
                </c:pt>
                <c:pt idx="11">
                  <c:v>715002</c:v>
                </c:pt>
                <c:pt idx="12">
                  <c:v>1593527</c:v>
                </c:pt>
                <c:pt idx="13">
                  <c:v>1466341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092768"/>
        <c:axId val="245093552"/>
      </c:lineChart>
      <c:catAx>
        <c:axId val="2450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93552"/>
        <c:crosses val="autoZero"/>
        <c:auto val="1"/>
        <c:lblAlgn val="ctr"/>
        <c:lblOffset val="100"/>
        <c:noMultiLvlLbl val="0"/>
      </c:catAx>
      <c:valAx>
        <c:axId val="2450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9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0BDC-9115-4AF3-A0B0-CC192A88C79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9EEC-CE02-4FCD-9AE8-889C09BE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nstats.bts.gov/Download_Lookup.asp?Lookup=L_AIRPORT_ID" TargetMode="External"/><Relationship Id="rId3" Type="http://schemas.openxmlformats.org/officeDocument/2006/relationships/hyperlink" Target="https://www.transtats.bts.gov/Glossary.asp?index=D" TargetMode="External"/><Relationship Id="rId7" Type="http://schemas.openxmlformats.org/officeDocument/2006/relationships/hyperlink" Target="http://www.transtats.bts.gov/Download_Lookup.asp?Lookup=L_CARRIER_HISTORY" TargetMode="External"/><Relationship Id="rId2" Type="http://schemas.openxmlformats.org/officeDocument/2006/relationships/hyperlink" Target="https://www.transtats.bts.gov/Tables.asp?DB_ID=120&amp;DB_Name=Airline%20On-Time%20Performance%20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_Elements.aspx?Data=1" TargetMode="Externa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transtats.bts.gov/Data_Elements.aspx?Data=1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hyperlink" Target="https://www.transtats.bts.gov/Data_Elements.aspx?Data=7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hart" Target="../charts/chart13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transtats.bts.gov/Data_Elements.aspx?Data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www.transtats.bts.gov/Data_Elements.aspx?Data=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188"/>
            <a:ext cx="9144000" cy="2387600"/>
          </a:xfrm>
        </p:spPr>
        <p:txBody>
          <a:bodyPr>
            <a:noAutofit/>
          </a:bodyPr>
          <a:lstStyle/>
          <a:p>
            <a:r>
              <a:rPr lang="es-ES" sz="4800" dirty="0" err="1" smtClean="0"/>
              <a:t>Analysis</a:t>
            </a:r>
            <a:r>
              <a:rPr lang="es-ES" sz="4800" dirty="0" smtClean="0"/>
              <a:t> of Air </a:t>
            </a:r>
            <a:r>
              <a:rPr lang="es-ES" sz="4800" dirty="0" err="1" smtClean="0"/>
              <a:t>Tranportation</a:t>
            </a:r>
            <a:r>
              <a:rPr lang="es-ES" sz="4800" dirty="0" smtClean="0"/>
              <a:t> </a:t>
            </a:r>
            <a:r>
              <a:rPr lang="es-ES" sz="4800" dirty="0" err="1" smtClean="0"/>
              <a:t>Statistics</a:t>
            </a:r>
            <a:r>
              <a:rPr lang="es-ES" sz="4800" dirty="0" smtClean="0"/>
              <a:t> Data to </a:t>
            </a:r>
            <a:r>
              <a:rPr lang="es-ES" sz="4800" dirty="0" err="1" smtClean="0"/>
              <a:t>Discover</a:t>
            </a:r>
            <a:r>
              <a:rPr lang="es-ES" sz="4800" dirty="0" smtClean="0"/>
              <a:t> </a:t>
            </a:r>
            <a:r>
              <a:rPr lang="es-ES" sz="4800" dirty="0" err="1" smtClean="0"/>
              <a:t>the</a:t>
            </a:r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4800" dirty="0" err="1" smtClean="0"/>
              <a:t>Potential</a:t>
            </a:r>
            <a:r>
              <a:rPr lang="es-ES" sz="4800" dirty="0" smtClean="0"/>
              <a:t> </a:t>
            </a:r>
            <a:r>
              <a:rPr lang="es-ES" sz="4800" dirty="0" err="1" smtClean="0"/>
              <a:t>Factors</a:t>
            </a:r>
            <a:r>
              <a:rPr lang="es-ES" sz="4800" dirty="0" smtClean="0"/>
              <a:t> </a:t>
            </a:r>
            <a:r>
              <a:rPr lang="es-ES" sz="4800" dirty="0" err="1" smtClean="0"/>
              <a:t>Behind</a:t>
            </a:r>
            <a:r>
              <a:rPr lang="es-ES" sz="4800" dirty="0" smtClean="0"/>
              <a:t> </a:t>
            </a:r>
            <a:r>
              <a:rPr lang="es-ES" sz="4800" dirty="0" err="1" smtClean="0"/>
              <a:t>Revenue</a:t>
            </a:r>
            <a:r>
              <a:rPr lang="es-ES" sz="4800" dirty="0" smtClean="0"/>
              <a:t> </a:t>
            </a:r>
            <a:r>
              <a:rPr lang="es-ES" sz="4800" dirty="0" err="1" smtClean="0"/>
              <a:t>Losses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065"/>
            <a:ext cx="9144000" cy="165576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: ANIL SENER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040"/>
          </a:xfrm>
        </p:spPr>
        <p:txBody>
          <a:bodyPr/>
          <a:lstStyle/>
          <a:p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Exploration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31178"/>
              </p:ext>
            </p:extLst>
          </p:nvPr>
        </p:nvGraphicFramePr>
        <p:xfrm>
          <a:off x="6377588" y="2763122"/>
          <a:ext cx="4701540" cy="388620"/>
        </p:xfrm>
        <a:graphic>
          <a:graphicData uri="http://schemas.openxmlformats.org/drawingml/2006/table">
            <a:tbl>
              <a:tblPr/>
              <a:tblGrid>
                <a:gridCol w="917082"/>
                <a:gridCol w="3784458"/>
              </a:tblGrid>
              <a:tr h="17223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Verdana" panose="020B0604030504040204" pitchFamily="34" charset="0"/>
                        </a:rPr>
                        <a:t>Cancelled Flight</a:t>
                      </a: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  <a:latin typeface="Verdana" panose="020B0604030504040204" pitchFamily="34" charset="0"/>
                        </a:rPr>
                        <a:t>A flight that was listed in a carrier's computer reservation system during the seven calendar days prior to scheduled departure but was not operated. ( </a:t>
                      </a:r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Airline On-Time Performance Data</a:t>
                      </a:r>
                      <a:r>
                        <a:rPr lang="en-US" sz="800" dirty="0"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44913" y="350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05813"/>
              </p:ext>
            </p:extLst>
          </p:nvPr>
        </p:nvGraphicFramePr>
        <p:xfrm>
          <a:off x="601000" y="2764750"/>
          <a:ext cx="4701540" cy="388620"/>
        </p:xfrm>
        <a:graphic>
          <a:graphicData uri="http://schemas.openxmlformats.org/drawingml/2006/table">
            <a:tbl>
              <a:tblPr/>
              <a:tblGrid>
                <a:gridCol w="988103"/>
                <a:gridCol w="3713437"/>
              </a:tblGrid>
              <a:tr h="16764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Verdana" panose="020B0604030504040204" pitchFamily="34" charset="0"/>
                        </a:rPr>
                        <a:t>Diverted Flight</a:t>
                      </a: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  <a:latin typeface="Verdana" panose="020B0604030504040204" pitchFamily="34" charset="0"/>
                        </a:rPr>
                        <a:t>A flight that is required to land at a destination other than the original scheduled destination for reasons beyond the control of the pilot/company. ( </a:t>
                      </a:r>
                      <a:r>
                        <a:rPr lang="en-US" sz="800" u="none" strike="noStrike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Airline On-Time Performance Data</a:t>
                      </a:r>
                      <a:r>
                        <a:rPr lang="en-US" sz="800" dirty="0">
                          <a:effectLst/>
                          <a:latin typeface="Verdana" panose="020B0604030504040204" pitchFamily="34" charset="0"/>
                        </a:rPr>
                        <a:t> )</a:t>
                      </a: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5074" y="6392587"/>
            <a:ext cx="582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Source</a:t>
            </a:r>
            <a:r>
              <a:rPr lang="es-ES" dirty="0" smtClean="0"/>
              <a:t>: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www.transtats.bts.gov/Glossary.asp?index=D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5" y="1446213"/>
            <a:ext cx="2755680" cy="897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88" y="3344051"/>
            <a:ext cx="1806188" cy="739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0" y="3344050"/>
            <a:ext cx="1972476" cy="739678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9589"/>
              </p:ext>
            </p:extLst>
          </p:nvPr>
        </p:nvGraphicFramePr>
        <p:xfrm>
          <a:off x="601000" y="4241702"/>
          <a:ext cx="4701540" cy="388620"/>
        </p:xfrm>
        <a:graphic>
          <a:graphicData uri="http://schemas.openxmlformats.org/drawingml/2006/table">
            <a:tbl>
              <a:tblPr/>
              <a:tblGrid>
                <a:gridCol w="988103"/>
                <a:gridCol w="3713437"/>
              </a:tblGrid>
              <a:tr h="16764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ARR_DELAY_NEW</a:t>
                      </a:r>
                      <a:endParaRPr lang="en-US" sz="7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ARR_DELAY_NEW</a:t>
                      </a:r>
                      <a:r>
                        <a:rPr lang="en-US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Difference in minutes between scheduled and actual arrival time. Early arrivals set to 0.</a:t>
                      </a:r>
                      <a:r>
                        <a:rPr lang="en-US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US" sz="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75850"/>
              </p:ext>
            </p:extLst>
          </p:nvPr>
        </p:nvGraphicFramePr>
        <p:xfrm>
          <a:off x="6377588" y="4241702"/>
          <a:ext cx="4701540" cy="388620"/>
        </p:xfrm>
        <a:graphic>
          <a:graphicData uri="http://schemas.openxmlformats.org/drawingml/2006/table">
            <a:tbl>
              <a:tblPr/>
              <a:tblGrid>
                <a:gridCol w="988103"/>
                <a:gridCol w="3713437"/>
              </a:tblGrid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DEP_DELAY_NEW</a:t>
                      </a:r>
                      <a:endParaRPr lang="en-US" sz="7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Difference in minutes between scheduled and actual departure time. Early departures set to 0.</a:t>
                      </a:r>
                      <a:endParaRPr lang="en-US" sz="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0" marT="228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34992" y="1332921"/>
            <a:ext cx="754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r>
              <a:rPr lang="es-ES" dirty="0" smtClean="0"/>
              <a:t> </a:t>
            </a:r>
            <a:r>
              <a:rPr lang="es-ES" dirty="0" err="1" smtClean="0"/>
              <a:t>fields</a:t>
            </a:r>
            <a:r>
              <a:rPr lang="es-ES" dirty="0" smtClean="0"/>
              <a:t> are </a:t>
            </a:r>
            <a:r>
              <a:rPr lang="es-ES" dirty="0" err="1" smtClean="0"/>
              <a:t>encountered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Cancelled</a:t>
            </a:r>
            <a:r>
              <a:rPr lang="es-ES" dirty="0" smtClean="0"/>
              <a:t> &amp; </a:t>
            </a:r>
            <a:r>
              <a:rPr lang="es-ES" dirty="0" err="1" smtClean="0"/>
              <a:t>Diverted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required</a:t>
            </a:r>
            <a:r>
              <a:rPr lang="es-ES" dirty="0" smtClean="0"/>
              <a:t> in Q1 &amp; Q2 </a:t>
            </a:r>
            <a:r>
              <a:rPr lang="es-ES" dirty="0" err="1" smtClean="0"/>
              <a:t>correspond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cancelled</a:t>
            </a:r>
            <a:r>
              <a:rPr lang="es-ES" dirty="0" smtClean="0"/>
              <a:t>: </a:t>
            </a:r>
            <a:r>
              <a:rPr lang="es-ES" b="1" dirty="0" smtClean="0"/>
              <a:t>5,692,827 </a:t>
            </a:r>
            <a:r>
              <a:rPr lang="es-ES" dirty="0" smtClean="0"/>
              <a:t>in 2014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9260" y="4676989"/>
            <a:ext cx="1055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Adjusted</a:t>
            </a:r>
            <a:r>
              <a:rPr lang="es-ES" dirty="0" smtClean="0"/>
              <a:t> </a:t>
            </a:r>
            <a:r>
              <a:rPr lang="es-ES" dirty="0" err="1" smtClean="0"/>
              <a:t>fields</a:t>
            </a:r>
            <a:r>
              <a:rPr lang="es-ES" dirty="0" smtClean="0"/>
              <a:t> are </a:t>
            </a:r>
            <a:r>
              <a:rPr lang="es-ES" dirty="0" err="1" smtClean="0"/>
              <a:t>selected</a:t>
            </a:r>
            <a:r>
              <a:rPr lang="es-ES" dirty="0" smtClean="0"/>
              <a:t> to </a:t>
            </a:r>
            <a:r>
              <a:rPr lang="es-ES" dirty="0" err="1" smtClean="0"/>
              <a:t>calculate</a:t>
            </a:r>
            <a:r>
              <a:rPr lang="es-ES" dirty="0" smtClean="0"/>
              <a:t> actual </a:t>
            </a:r>
            <a:r>
              <a:rPr lang="es-ES" dirty="0" err="1" smtClean="0"/>
              <a:t>delays</a:t>
            </a:r>
            <a:r>
              <a:rPr lang="es-ES" dirty="0" smtClean="0"/>
              <a:t>, </a:t>
            </a:r>
            <a:r>
              <a:rPr lang="es-ES" dirty="0" err="1" smtClean="0"/>
              <a:t>since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 </a:t>
            </a:r>
            <a:r>
              <a:rPr lang="es-ES" dirty="0" err="1" smtClean="0"/>
              <a:t>arrivals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departures</a:t>
            </a:r>
            <a:r>
              <a:rPr lang="es-ES" dirty="0" smtClean="0"/>
              <a:t> </a:t>
            </a:r>
            <a:r>
              <a:rPr lang="es-ES" b="1" dirty="0" err="1" smtClean="0"/>
              <a:t>might</a:t>
            </a:r>
            <a:r>
              <a:rPr lang="es-ES" b="1" dirty="0" smtClean="0"/>
              <a:t> </a:t>
            </a:r>
            <a:r>
              <a:rPr lang="es-ES" b="1" dirty="0" err="1" smtClean="0"/>
              <a:t>not</a:t>
            </a:r>
            <a:r>
              <a:rPr lang="es-ES" b="1" dirty="0" smtClean="0"/>
              <a:t> </a:t>
            </a:r>
            <a:r>
              <a:rPr lang="es-ES" dirty="0" err="1" smtClean="0"/>
              <a:t>diminish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negative</a:t>
            </a:r>
            <a:r>
              <a:rPr lang="es-ES" dirty="0" smtClean="0"/>
              <a:t> </a:t>
            </a:r>
            <a:r>
              <a:rPr lang="es-ES" dirty="0" err="1" smtClean="0"/>
              <a:t>impacts</a:t>
            </a:r>
            <a:r>
              <a:rPr lang="es-ES" dirty="0" smtClean="0"/>
              <a:t> of </a:t>
            </a:r>
            <a:r>
              <a:rPr lang="es-ES" dirty="0" err="1" smtClean="0"/>
              <a:t>delays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9260" y="5440935"/>
            <a:ext cx="10327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Duplicate Codes in </a:t>
            </a:r>
            <a:r>
              <a:rPr lang="en-US" u="sng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Carrier Lookup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due to changing carrier names over time </a:t>
            </a:r>
            <a:r>
              <a:rPr lang="es-ES" b="1" dirty="0" smtClean="0"/>
              <a:t>14 </a:t>
            </a:r>
            <a:r>
              <a:rPr lang="es-ES" b="1" dirty="0" err="1" smtClean="0"/>
              <a:t>Unique</a:t>
            </a:r>
            <a:r>
              <a:rPr lang="es-ES" b="1" dirty="0" smtClean="0"/>
              <a:t>  </a:t>
            </a:r>
            <a:r>
              <a:rPr lang="es-ES" b="1" dirty="0" err="1"/>
              <a:t>Carriers</a:t>
            </a:r>
            <a:r>
              <a:rPr lang="es-ES" b="1" dirty="0"/>
              <a:t> </a:t>
            </a:r>
            <a:r>
              <a:rPr lang="es-ES" dirty="0" err="1" smtClean="0"/>
              <a:t>available</a:t>
            </a:r>
            <a:endParaRPr lang="es-ES" dirty="0" smtClean="0"/>
          </a:p>
          <a:p>
            <a:endParaRPr lang="en-US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Unique Codes in </a:t>
            </a:r>
            <a:r>
              <a:rPr lang="en-US" u="sng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Airport Lookup</a:t>
            </a:r>
            <a:r>
              <a:rPr lang="en-US" u="sng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includes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domestic</a:t>
            </a:r>
            <a:r>
              <a:rPr lang="es-ES" dirty="0" smtClean="0"/>
              <a:t> &amp; non-</a:t>
            </a:r>
            <a:r>
              <a:rPr lang="es-ES" dirty="0" err="1" smtClean="0"/>
              <a:t>domestic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/>
              <a:t>M</a:t>
            </a:r>
            <a:r>
              <a:rPr lang="es-ES" dirty="0" err="1" smtClean="0"/>
              <a:t>ost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mportant</a:t>
            </a:r>
            <a:r>
              <a:rPr lang="es-ES" dirty="0" smtClean="0"/>
              <a:t> </a:t>
            </a:r>
            <a:r>
              <a:rPr lang="es-ES" dirty="0" smtClean="0"/>
              <a:t>Flight </a:t>
            </a:r>
            <a:r>
              <a:rPr lang="es-ES" dirty="0" err="1"/>
              <a:t>R</a:t>
            </a:r>
            <a:r>
              <a:rPr lang="es-ES" dirty="0" err="1" smtClean="0"/>
              <a:t>outes</a:t>
            </a:r>
            <a:r>
              <a:rPr lang="es-ES" dirty="0" smtClean="0"/>
              <a:t> </a:t>
            </a:r>
            <a:br>
              <a:rPr lang="es-ES" dirty="0" smtClean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616690"/>
              </p:ext>
            </p:extLst>
          </p:nvPr>
        </p:nvGraphicFramePr>
        <p:xfrm>
          <a:off x="462822" y="1198448"/>
          <a:ext cx="6827520" cy="50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4359" y="1376039"/>
            <a:ext cx="3959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5,678,378</a:t>
            </a:r>
            <a:r>
              <a:rPr lang="en-US" dirty="0" smtClean="0"/>
              <a:t> Flights were flown for </a:t>
            </a:r>
            <a:r>
              <a:rPr lang="es-ES" b="1" dirty="0" smtClean="0"/>
              <a:t>4717 </a:t>
            </a:r>
            <a:r>
              <a:rPr lang="es-ES" dirty="0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US air </a:t>
            </a:r>
            <a:r>
              <a:rPr lang="es-ES" dirty="0" err="1" smtClean="0"/>
              <a:t>carriers</a:t>
            </a: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i="1" dirty="0" smtClean="0"/>
              <a:t>Atlanta -&gt; Orlando </a:t>
            </a:r>
            <a:r>
              <a:rPr lang="es-ES" dirty="0" err="1" smtClean="0"/>
              <a:t>Route</a:t>
            </a:r>
            <a:r>
              <a:rPr lang="es-ES" dirty="0" smtClean="0"/>
              <a:t> has </a:t>
            </a:r>
            <a:r>
              <a:rPr lang="es-ES" b="1" dirty="0" smtClean="0"/>
              <a:t>7 times </a:t>
            </a:r>
            <a:r>
              <a:rPr lang="es-ES" dirty="0" smtClean="0"/>
              <a:t>as </a:t>
            </a:r>
            <a:r>
              <a:rPr lang="es-ES" dirty="0" err="1" smtClean="0"/>
              <a:t>much</a:t>
            </a:r>
            <a:r>
              <a:rPr lang="es-ES" dirty="0" smtClean="0"/>
              <a:t> as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Flown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Eliminated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b="1" i="1" dirty="0" err="1" smtClean="0"/>
              <a:t>Cancelled</a:t>
            </a:r>
            <a:r>
              <a:rPr lang="es-ES" b="1" i="1" dirty="0" smtClean="0"/>
              <a:t> &amp; </a:t>
            </a:r>
            <a:r>
              <a:rPr lang="es-ES" b="1" i="1" dirty="0" err="1" smtClean="0"/>
              <a:t>Diverted</a:t>
            </a:r>
            <a:r>
              <a:rPr lang="es-ES" b="1" i="1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. </a:t>
            </a:r>
            <a:r>
              <a:rPr lang="es-ES" dirty="0" err="1" smtClean="0"/>
              <a:t>Diverted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are </a:t>
            </a:r>
            <a:r>
              <a:rPr lang="es-ES" dirty="0" err="1" smtClean="0"/>
              <a:t>eliminated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u="sng" dirty="0" err="1" smtClean="0"/>
              <a:t>the</a:t>
            </a:r>
            <a:r>
              <a:rPr lang="es-ES" u="sng" dirty="0" smtClean="0"/>
              <a:t> </a:t>
            </a:r>
            <a:r>
              <a:rPr lang="es-ES" u="sng" dirty="0" err="1" smtClean="0"/>
              <a:t>destination</a:t>
            </a:r>
            <a:r>
              <a:rPr lang="es-ES" u="sng" dirty="0" smtClean="0"/>
              <a:t> of </a:t>
            </a:r>
            <a:r>
              <a:rPr lang="es-ES" u="sng" dirty="0" err="1" smtClean="0"/>
              <a:t>the</a:t>
            </a:r>
            <a:r>
              <a:rPr lang="es-ES" u="sng" dirty="0" smtClean="0"/>
              <a:t> </a:t>
            </a:r>
            <a:r>
              <a:rPr lang="es-ES" u="sng" dirty="0" err="1" smtClean="0"/>
              <a:t>route</a:t>
            </a:r>
            <a:r>
              <a:rPr lang="es-ES" u="sng" dirty="0" smtClean="0"/>
              <a:t> </a:t>
            </a:r>
            <a:r>
              <a:rPr lang="es-ES" u="sng" dirty="0" err="1" smtClean="0"/>
              <a:t>is</a:t>
            </a:r>
            <a:r>
              <a:rPr lang="es-ES" u="sng" dirty="0" smtClean="0"/>
              <a:t> </a:t>
            </a:r>
            <a:r>
              <a:rPr lang="es-ES" u="sng" dirty="0" err="1" smtClean="0"/>
              <a:t>not</a:t>
            </a:r>
            <a:r>
              <a:rPr lang="es-ES" u="sng" dirty="0" smtClean="0"/>
              <a:t> </a:t>
            </a:r>
            <a:r>
              <a:rPr lang="es-ES" u="sng" dirty="0" err="1" smtClean="0"/>
              <a:t>reached</a:t>
            </a:r>
            <a:r>
              <a:rPr lang="es-ES" u="sng" dirty="0" smtClean="0"/>
              <a:t> in </a:t>
            </a:r>
            <a:r>
              <a:rPr lang="es-ES" u="sng" dirty="0" err="1" smtClean="0"/>
              <a:t>reality</a:t>
            </a:r>
            <a:r>
              <a:rPr lang="es-ES" dirty="0" smtClean="0"/>
              <a:t>! </a:t>
            </a:r>
            <a:endParaRPr lang="es-E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51910"/>
              </p:ext>
            </p:extLst>
          </p:nvPr>
        </p:nvGraphicFramePr>
        <p:xfrm>
          <a:off x="1478440" y="2581725"/>
          <a:ext cx="546389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1081288"/>
                <a:gridCol w="1367161"/>
                <a:gridCol w="674703"/>
                <a:gridCol w="745725"/>
                <a:gridCol w="985421"/>
              </a:tblGrid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ORIGIN CITY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DESTINATION CITY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ROUTE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FLOWN FLIGHT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Atlanta, 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Orlando, FL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ATL-&gt;MCO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0.1472%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/>
              <a:t>M</a:t>
            </a:r>
            <a:r>
              <a:rPr lang="es-ES" dirty="0" err="1" smtClean="0"/>
              <a:t>ost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mportant</a:t>
            </a:r>
            <a:r>
              <a:rPr lang="es-ES" dirty="0" smtClean="0"/>
              <a:t> </a:t>
            </a:r>
            <a:r>
              <a:rPr lang="es-ES" dirty="0" smtClean="0"/>
              <a:t>Flight </a:t>
            </a:r>
            <a:r>
              <a:rPr lang="es-ES" dirty="0" err="1"/>
              <a:t>R</a:t>
            </a:r>
            <a:r>
              <a:rPr lang="es-ES" dirty="0" err="1" smtClean="0"/>
              <a:t>outes</a:t>
            </a:r>
            <a:r>
              <a:rPr lang="es-ES" dirty="0" smtClean="0"/>
              <a:t> </a:t>
            </a:r>
            <a:br>
              <a:rPr lang="es-ES" dirty="0" smtClean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461627"/>
              </p:ext>
            </p:extLst>
          </p:nvPr>
        </p:nvGraphicFramePr>
        <p:xfrm>
          <a:off x="751125" y="1011832"/>
          <a:ext cx="5623560" cy="473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1748" y="5858152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Q1!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3892"/>
              </p:ext>
            </p:extLst>
          </p:nvPr>
        </p:nvGraphicFramePr>
        <p:xfrm>
          <a:off x="6650038" y="1011238"/>
          <a:ext cx="2125662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ksheet" r:id="rId4" imgW="2758381" imgH="6240888" progId="Excel.Sheet.12">
                  <p:embed/>
                </p:oleObj>
              </mc:Choice>
              <mc:Fallback>
                <p:oleObj name="Worksheet" r:id="rId4" imgW="2758381" imgH="62408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0038" y="1011238"/>
                        <a:ext cx="2125662" cy="480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75700" y="942975"/>
            <a:ext cx="322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/>
              <a:t>Top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are </a:t>
            </a:r>
            <a:r>
              <a:rPr lang="es-ES" dirty="0" err="1" smtClean="0"/>
              <a:t>followed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their</a:t>
            </a:r>
            <a:r>
              <a:rPr lang="es-ES" dirty="0" smtClean="0"/>
              <a:t> round </a:t>
            </a:r>
            <a:r>
              <a:rPr lang="es-ES" dirty="0" err="1" smtClean="0"/>
              <a:t>trips</a:t>
            </a:r>
            <a:r>
              <a:rPr lang="en-US" dirty="0" smtClean="0"/>
              <a:t>, it is a sign that airlines are retuning to their original airport for high traffic routes.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Revenue</a:t>
            </a:r>
            <a:r>
              <a:rPr lang="es-ES" dirty="0" smtClean="0"/>
              <a:t> </a:t>
            </a:r>
            <a:r>
              <a:rPr lang="es-ES" dirty="0" err="1" smtClean="0"/>
              <a:t>maximization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ratio of </a:t>
            </a:r>
            <a:r>
              <a:rPr lang="es-ES" dirty="0" err="1" smtClean="0"/>
              <a:t>roundtrip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effective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dirty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has </a:t>
            </a:r>
            <a:r>
              <a:rPr lang="es-ES" dirty="0" err="1" smtClean="0"/>
              <a:t>potential</a:t>
            </a:r>
            <a:r>
              <a:rPr lang="es-ES" dirty="0" smtClean="0"/>
              <a:t> </a:t>
            </a:r>
            <a:r>
              <a:rPr lang="es-ES" dirty="0" err="1" smtClean="0"/>
              <a:t>contribution</a:t>
            </a:r>
            <a:r>
              <a:rPr lang="es-ES" dirty="0" smtClean="0"/>
              <a:t> in </a:t>
            </a:r>
            <a:r>
              <a:rPr lang="es-ES" dirty="0" err="1" smtClean="0"/>
              <a:t>increased</a:t>
            </a:r>
            <a:r>
              <a:rPr lang="es-ES" dirty="0" smtClean="0"/>
              <a:t> Load Factor, </a:t>
            </a:r>
            <a:r>
              <a:rPr lang="es-ES" dirty="0" err="1" smtClean="0"/>
              <a:t>however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no of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allocated</a:t>
            </a:r>
            <a:r>
              <a:rPr lang="es-ES" dirty="0" smtClean="0"/>
              <a:t> </a:t>
            </a:r>
            <a:r>
              <a:rPr lang="es-ES" dirty="0" err="1" smtClean="0"/>
              <a:t>considering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competition</a:t>
            </a:r>
            <a:r>
              <a:rPr lang="es-ES" dirty="0" smtClean="0"/>
              <a:t>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carriers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/>
              <a:t>M</a:t>
            </a:r>
            <a:r>
              <a:rPr lang="es-ES" dirty="0" err="1" smtClean="0"/>
              <a:t>ost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mportant</a:t>
            </a:r>
            <a:r>
              <a:rPr lang="es-ES" dirty="0" smtClean="0"/>
              <a:t> </a:t>
            </a:r>
            <a:r>
              <a:rPr lang="es-ES" dirty="0" smtClean="0"/>
              <a:t>Flight </a:t>
            </a:r>
            <a:r>
              <a:rPr lang="es-ES" dirty="0" err="1"/>
              <a:t>R</a:t>
            </a:r>
            <a:r>
              <a:rPr lang="es-ES" dirty="0" err="1" smtClean="0"/>
              <a:t>outes</a:t>
            </a:r>
            <a:r>
              <a:rPr lang="es-ES" dirty="0" smtClean="0"/>
              <a:t> </a:t>
            </a:r>
            <a:br>
              <a:rPr lang="es-E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0" y="1568851"/>
            <a:ext cx="6433583" cy="437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220" y="1491449"/>
            <a:ext cx="4376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r>
              <a:rPr lang="es-ES" dirty="0" smtClean="0"/>
              <a:t> of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rightward</a:t>
            </a:r>
            <a:r>
              <a:rPr lang="es-ES" dirty="0" smtClean="0"/>
              <a:t> </a:t>
            </a:r>
            <a:r>
              <a:rPr lang="es-ES" dirty="0" err="1" smtClean="0"/>
              <a:t>skewed</a:t>
            </a:r>
            <a:r>
              <a:rPr lang="es-ES" dirty="0" smtClean="0"/>
              <a:t> (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tail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)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expansion</a:t>
            </a:r>
            <a:r>
              <a:rPr lang="es-ES" dirty="0" smtClean="0"/>
              <a:t> </a:t>
            </a:r>
            <a:r>
              <a:rPr lang="es-ES" dirty="0" err="1" smtClean="0"/>
              <a:t>opportunities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company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tail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economic</a:t>
            </a:r>
            <a:r>
              <a:rPr lang="es-ES" dirty="0" smtClean="0"/>
              <a:t> </a:t>
            </a:r>
            <a:r>
              <a:rPr lang="es-ES" dirty="0" err="1" smtClean="0"/>
              <a:t>feasibility</a:t>
            </a:r>
            <a:r>
              <a:rPr lang="es-ES" dirty="0" smtClean="0"/>
              <a:t> of </a:t>
            </a:r>
            <a:r>
              <a:rPr lang="es-ES" dirty="0" err="1" smtClean="0"/>
              <a:t>launching</a:t>
            </a:r>
            <a:r>
              <a:rPr lang="es-ES" dirty="0" smtClean="0"/>
              <a:t> a new </a:t>
            </a:r>
            <a:r>
              <a:rPr lang="es-ES" dirty="0" err="1" smtClean="0"/>
              <a:t>route</a:t>
            </a:r>
            <a:r>
              <a:rPr lang="es-ES" dirty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tail</a:t>
            </a:r>
            <a:r>
              <a:rPr lang="es-ES" dirty="0" smtClean="0"/>
              <a:t>,</a:t>
            </a:r>
          </a:p>
          <a:p>
            <a:pPr marL="400050" indent="-400050">
              <a:buFont typeface="+mj-lt"/>
              <a:buAutoNum type="romanLcPeriod"/>
            </a:pPr>
            <a:r>
              <a:rPr lang="es-ES" dirty="0" err="1" smtClean="0"/>
              <a:t>characteristics</a:t>
            </a:r>
            <a:r>
              <a:rPr lang="es-ES" dirty="0" smtClean="0"/>
              <a:t> of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, </a:t>
            </a:r>
            <a:r>
              <a:rPr lang="es-ES" dirty="0" err="1" smtClean="0"/>
              <a:t>brand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&amp; </a:t>
            </a:r>
            <a:r>
              <a:rPr lang="es-ES" dirty="0" err="1" smtClean="0"/>
              <a:t>demand</a:t>
            </a:r>
            <a:r>
              <a:rPr lang="es-ES" dirty="0" smtClean="0"/>
              <a:t> </a:t>
            </a:r>
            <a:r>
              <a:rPr lang="es-ES" dirty="0" err="1" smtClean="0"/>
              <a:t>volumes</a:t>
            </a:r>
            <a:r>
              <a:rPr lang="es-ES" dirty="0" smtClean="0"/>
              <a:t> </a:t>
            </a:r>
            <a:r>
              <a:rPr lang="es-ES" dirty="0" err="1" smtClean="0"/>
              <a:t>accross</a:t>
            </a:r>
            <a:r>
              <a:rPr lang="es-ES" dirty="0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81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/>
          </a:bodyPr>
          <a:lstStyle/>
          <a:p>
            <a:r>
              <a:rPr lang="es-ES" dirty="0" smtClean="0"/>
              <a:t>Benchmarking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respect</a:t>
            </a:r>
            <a:r>
              <a:rPr lang="es-ES" dirty="0" smtClean="0"/>
              <a:t> to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carriers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28591" y="6312048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Q2!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8676" y="1439843"/>
            <a:ext cx="3718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dirty="0" smtClean="0"/>
              <a:t>has </a:t>
            </a:r>
            <a:r>
              <a:rPr lang="es-ES" dirty="0" err="1" smtClean="0"/>
              <a:t>flown</a:t>
            </a:r>
            <a:r>
              <a:rPr lang="es-ES" dirty="0" smtClean="0"/>
              <a:t>  </a:t>
            </a:r>
            <a:r>
              <a:rPr lang="es-ES" b="1" dirty="0" smtClean="0"/>
              <a:t>1.6 times </a:t>
            </a:r>
            <a:r>
              <a:rPr lang="es-ES" dirty="0" smtClean="0"/>
              <a:t>as </a:t>
            </a:r>
            <a:r>
              <a:rPr lang="es-ES" dirty="0" err="1" smtClean="0"/>
              <a:t>much</a:t>
            </a:r>
            <a:r>
              <a:rPr lang="es-ES" dirty="0" smtClean="0"/>
              <a:t> as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Flown</a:t>
            </a:r>
            <a:r>
              <a:rPr lang="es-ES" dirty="0" smtClean="0"/>
              <a:t> per </a:t>
            </a:r>
            <a:r>
              <a:rPr lang="es-ES" dirty="0" err="1" smtClean="0"/>
              <a:t>Carrier</a:t>
            </a: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Eliminated</a:t>
            </a:r>
            <a:r>
              <a:rPr lang="es-ES" dirty="0" smtClean="0"/>
              <a:t> </a:t>
            </a:r>
            <a:r>
              <a:rPr lang="es-ES" u="sng" dirty="0" err="1" smtClean="0"/>
              <a:t>only</a:t>
            </a:r>
            <a:r>
              <a:rPr lang="es-ES" u="sng" dirty="0" smtClean="0"/>
              <a:t> </a:t>
            </a:r>
            <a:r>
              <a:rPr lang="es-ES" u="sng" dirty="0" err="1" smtClean="0"/>
              <a:t>Cancelled</a:t>
            </a:r>
            <a:r>
              <a:rPr lang="es-ES" u="sng" dirty="0" smtClean="0"/>
              <a:t> </a:t>
            </a:r>
            <a:r>
              <a:rPr lang="es-ES" dirty="0" err="1" smtClean="0"/>
              <a:t>Flights</a:t>
            </a: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idea </a:t>
            </a:r>
            <a:r>
              <a:rPr lang="es-ES" dirty="0" err="1" smtClean="0"/>
              <a:t>Market</a:t>
            </a:r>
            <a:r>
              <a:rPr lang="es-ES" dirty="0" smtClean="0"/>
              <a:t> Share of </a:t>
            </a:r>
            <a:r>
              <a:rPr lang="es-ES" dirty="0" err="1"/>
              <a:t>C</a:t>
            </a:r>
            <a:r>
              <a:rPr lang="es-ES" dirty="0" err="1" smtClean="0"/>
              <a:t>arriers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Bulk</a:t>
            </a:r>
            <a:r>
              <a:rPr lang="es-ES" dirty="0" smtClean="0"/>
              <a:t> Flight </a:t>
            </a:r>
            <a:r>
              <a:rPr lang="es-ES" dirty="0" err="1" smtClean="0"/>
              <a:t>Volume</a:t>
            </a:r>
            <a:r>
              <a:rPr lang="es-ES" dirty="0" smtClean="0"/>
              <a:t> in 2014,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hard</a:t>
            </a:r>
            <a:r>
              <a:rPr lang="es-ES" dirty="0" smtClean="0"/>
              <a:t> to </a:t>
            </a:r>
            <a:r>
              <a:rPr lang="es-ES" dirty="0" err="1" smtClean="0"/>
              <a:t>reach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conclusion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actual </a:t>
            </a:r>
            <a:r>
              <a:rPr lang="es-ES" dirty="0" err="1" smtClean="0"/>
              <a:t>revenues</a:t>
            </a:r>
            <a:r>
              <a:rPr lang="es-ES" dirty="0" smtClean="0"/>
              <a:t> &amp; </a:t>
            </a:r>
            <a:r>
              <a:rPr lang="es-ES" dirty="0" err="1" smtClean="0"/>
              <a:t>losses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2014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output.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indicators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explore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u="sng" dirty="0" err="1" smtClean="0"/>
              <a:t>overall</a:t>
            </a:r>
            <a:r>
              <a:rPr lang="es-ES" u="sng" dirty="0" smtClean="0"/>
              <a:t> </a:t>
            </a:r>
            <a:r>
              <a:rPr lang="es-ES" u="sng" dirty="0" err="1" smtClean="0"/>
              <a:t>market</a:t>
            </a:r>
            <a:r>
              <a:rPr lang="es-ES" u="sng" dirty="0"/>
              <a:t> </a:t>
            </a:r>
            <a:r>
              <a:rPr lang="es-ES" u="sng" dirty="0" err="1" smtClean="0"/>
              <a:t>trend</a:t>
            </a:r>
            <a:r>
              <a:rPr lang="es-ES" dirty="0" smtClean="0"/>
              <a:t>, </a:t>
            </a:r>
            <a:r>
              <a:rPr lang="es-ES" u="sng" dirty="0" err="1" smtClean="0"/>
              <a:t>operational</a:t>
            </a:r>
            <a:r>
              <a:rPr lang="es-ES" u="sng" dirty="0" smtClean="0"/>
              <a:t> </a:t>
            </a:r>
            <a:r>
              <a:rPr lang="es-ES" u="sng" dirty="0" err="1" smtClean="0"/>
              <a:t>inefficiencies</a:t>
            </a:r>
            <a:r>
              <a:rPr lang="es-ES" dirty="0" smtClean="0"/>
              <a:t>, </a:t>
            </a:r>
            <a:r>
              <a:rPr lang="es-ES" u="sng" dirty="0" err="1" smtClean="0"/>
              <a:t>changes</a:t>
            </a:r>
            <a:r>
              <a:rPr lang="es-ES" u="sng" dirty="0" smtClean="0"/>
              <a:t> in </a:t>
            </a:r>
            <a:r>
              <a:rPr lang="es-ES" u="sng" dirty="0" err="1" smtClean="0"/>
              <a:t>market</a:t>
            </a:r>
            <a:r>
              <a:rPr lang="es-ES" u="sng" dirty="0" smtClean="0"/>
              <a:t> </a:t>
            </a:r>
            <a:r>
              <a:rPr lang="es-ES" u="sng" dirty="0" err="1" smtClean="0"/>
              <a:t>focus</a:t>
            </a:r>
            <a:r>
              <a:rPr lang="es-ES" u="sng" dirty="0" smtClean="0"/>
              <a:t> and </a:t>
            </a:r>
            <a:r>
              <a:rPr lang="es-ES" u="sng" dirty="0" err="1" smtClean="0"/>
              <a:t>business</a:t>
            </a:r>
            <a:r>
              <a:rPr lang="es-ES" u="sng" dirty="0" smtClean="0"/>
              <a:t> </a:t>
            </a:r>
            <a:r>
              <a:rPr lang="es-ES" u="sng" dirty="0" err="1" smtClean="0"/>
              <a:t>model</a:t>
            </a:r>
            <a:r>
              <a:rPr lang="es-ES" dirty="0" smtClean="0"/>
              <a:t>.</a:t>
            </a:r>
            <a:endParaRPr lang="es-E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0475"/>
              </p:ext>
            </p:extLst>
          </p:nvPr>
        </p:nvGraphicFramePr>
        <p:xfrm>
          <a:off x="992524" y="1358304"/>
          <a:ext cx="676656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2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52525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Temporal </a:t>
            </a:r>
            <a:r>
              <a:rPr lang="es-ES" dirty="0" err="1" smtClean="0"/>
              <a:t>Patterns</a:t>
            </a:r>
            <a:r>
              <a:rPr lang="es-ES" dirty="0" smtClean="0"/>
              <a:t> of Flight </a:t>
            </a:r>
            <a:r>
              <a:rPr lang="es-ES" dirty="0" err="1" smtClean="0"/>
              <a:t>Delays</a:t>
            </a:r>
            <a:r>
              <a:rPr lang="es-ES" dirty="0" smtClean="0"/>
              <a:t>, </a:t>
            </a:r>
            <a:r>
              <a:rPr lang="es-ES" dirty="0" err="1" smtClean="0"/>
              <a:t>Cancellations</a:t>
            </a:r>
            <a:r>
              <a:rPr lang="es-ES" dirty="0" smtClean="0"/>
              <a:t> &amp; </a:t>
            </a:r>
            <a:r>
              <a:rPr lang="es-ES" dirty="0" err="1" smtClean="0"/>
              <a:t>Divertions</a:t>
            </a:r>
            <a:endParaRPr lang="es-E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0" y="2700386"/>
            <a:ext cx="5849564" cy="2728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4" y="1320552"/>
            <a:ext cx="5972175" cy="4943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950" y="1462137"/>
            <a:ext cx="527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visualized</a:t>
            </a:r>
            <a:r>
              <a:rPr lang="es-ES" dirty="0" smtClean="0"/>
              <a:t> US </a:t>
            </a:r>
            <a:r>
              <a:rPr lang="es-ES" dirty="0" err="1" smtClean="0"/>
              <a:t>carrier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trends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cycles</a:t>
            </a:r>
            <a:r>
              <a:rPr lang="es-ES" dirty="0" smtClean="0"/>
              <a:t> in </a:t>
            </a:r>
            <a:r>
              <a:rPr lang="es-ES" dirty="0" err="1" smtClean="0"/>
              <a:t>Accomplished</a:t>
            </a:r>
            <a:r>
              <a:rPr lang="es-ES" dirty="0" smtClean="0"/>
              <a:t> &amp; </a:t>
            </a:r>
            <a:r>
              <a:rPr lang="es-ES" dirty="0" err="1" smtClean="0"/>
              <a:t>Diverten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, so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decompose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seasonality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r>
              <a:rPr lang="es-E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Temporal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Flights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Monthly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smtClean="0"/>
              <a:t>Flight </a:t>
            </a:r>
            <a:r>
              <a:rPr lang="es-ES" dirty="0" err="1" smtClean="0"/>
              <a:t>Counts</a:t>
            </a:r>
            <a:endParaRPr lang="es-E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1" y="1373767"/>
            <a:ext cx="7100804" cy="4808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6139" y="6459632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Note</a:t>
            </a:r>
            <a:r>
              <a:rPr lang="es-ES" dirty="0" smtClean="0"/>
              <a:t>: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Cancelled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are </a:t>
            </a:r>
            <a:r>
              <a:rPr lang="es-ES" dirty="0" err="1" smtClean="0"/>
              <a:t>eliminated</a:t>
            </a:r>
            <a:r>
              <a:rPr lang="es-ES" dirty="0" smtClean="0"/>
              <a:t> to </a:t>
            </a:r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095" y="6320909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Q5!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25016" y="1369399"/>
            <a:ext cx="3814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to be a </a:t>
            </a:r>
            <a:r>
              <a:rPr lang="es-ES" dirty="0" err="1" smtClean="0"/>
              <a:t>downward</a:t>
            </a:r>
            <a:r>
              <a:rPr lang="es-ES" dirty="0" smtClean="0"/>
              <a:t> </a:t>
            </a:r>
            <a:r>
              <a:rPr lang="es-ES" u="sng" dirty="0" err="1" smtClean="0"/>
              <a:t>Market</a:t>
            </a:r>
            <a:r>
              <a:rPr lang="es-ES" u="sng" dirty="0" smtClean="0"/>
              <a:t> </a:t>
            </a:r>
            <a:r>
              <a:rPr lang="es-ES" u="sng" dirty="0" err="1" smtClean="0"/>
              <a:t>Flown</a:t>
            </a:r>
            <a:r>
              <a:rPr lang="es-ES" u="sng" dirty="0" smtClean="0"/>
              <a:t> Flight </a:t>
            </a:r>
            <a:r>
              <a:rPr lang="es-ES" u="sng" dirty="0" err="1" smtClean="0"/>
              <a:t>Trend</a:t>
            </a:r>
            <a:r>
              <a:rPr lang="es-ES" u="sng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2014</a:t>
            </a:r>
            <a:r>
              <a:rPr lang="es-ES" dirty="0"/>
              <a:t>(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flight</a:t>
            </a:r>
            <a:r>
              <a:rPr lang="es-ES" dirty="0"/>
              <a:t> </a:t>
            </a:r>
            <a:r>
              <a:rPr lang="es-ES" dirty="0" err="1"/>
              <a:t>Trends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passenger</a:t>
            </a:r>
            <a:r>
              <a:rPr lang="es-ES" dirty="0"/>
              <a:t> </a:t>
            </a:r>
            <a:r>
              <a:rPr lang="es-ES" dirty="0" err="1"/>
              <a:t>Trends</a:t>
            </a:r>
            <a:r>
              <a:rPr lang="es-E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u="sng" dirty="0" err="1" smtClean="0"/>
              <a:t>might</a:t>
            </a:r>
            <a:r>
              <a:rPr lang="es-ES" u="sng" dirty="0" smtClean="0"/>
              <a:t> be</a:t>
            </a:r>
            <a:r>
              <a:rPr lang="es-ES" dirty="0" smtClean="0"/>
              <a:t> a </a:t>
            </a:r>
            <a:r>
              <a:rPr lang="es-ES" dirty="0" err="1" smtClean="0"/>
              <a:t>signal</a:t>
            </a:r>
            <a:r>
              <a:rPr lang="es-ES" dirty="0" smtClean="0"/>
              <a:t> of response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US </a:t>
            </a:r>
            <a:r>
              <a:rPr lang="es-ES" dirty="0" err="1" smtClean="0"/>
              <a:t>carriers</a:t>
            </a:r>
            <a:r>
              <a:rPr lang="es-ES" dirty="0" smtClean="0"/>
              <a:t>, as a response to </a:t>
            </a:r>
            <a:r>
              <a:rPr lang="es-ES" dirty="0" err="1" smtClean="0"/>
              <a:t>changing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demand</a:t>
            </a:r>
            <a:r>
              <a:rPr lang="es-E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931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Bechmarking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Carriers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0325" y="6144488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Q5!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" y="1011222"/>
            <a:ext cx="7297092" cy="5243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8142" y="1232202"/>
            <a:ext cx="3435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Flight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Seasonality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previous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r>
              <a:rPr lang="es-ES" dirty="0" smtClean="0"/>
              <a:t> shows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season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travelling </a:t>
            </a:r>
            <a:r>
              <a:rPr lang="es-ES" dirty="0" err="1"/>
              <a:t>with</a:t>
            </a:r>
            <a:r>
              <a:rPr lang="es-ES" dirty="0"/>
              <a:t> US </a:t>
            </a:r>
            <a:r>
              <a:rPr lang="es-ES" dirty="0" err="1"/>
              <a:t>Carriers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half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however</a:t>
            </a:r>
            <a:r>
              <a:rPr lang="es-ES" dirty="0"/>
              <a:t> </a:t>
            </a:r>
            <a:r>
              <a:rPr lang="es-ES" dirty="0" err="1"/>
              <a:t>majority</a:t>
            </a:r>
            <a:r>
              <a:rPr lang="es-ES" dirty="0"/>
              <a:t> of </a:t>
            </a:r>
            <a:r>
              <a:rPr lang="es-ES" dirty="0" err="1"/>
              <a:t>carriers</a:t>
            </a:r>
            <a:r>
              <a:rPr lang="es-ES" dirty="0"/>
              <a:t> </a:t>
            </a:r>
            <a:r>
              <a:rPr lang="es-ES" dirty="0" err="1"/>
              <a:t>didn’t</a:t>
            </a:r>
            <a:r>
              <a:rPr lang="es-ES" dirty="0"/>
              <a:t> </a:t>
            </a:r>
            <a:r>
              <a:rPr lang="es-ES" dirty="0" err="1"/>
              <a:t>launch</a:t>
            </a:r>
            <a:r>
              <a:rPr lang="es-ES" dirty="0"/>
              <a:t> as </a:t>
            </a:r>
            <a:r>
              <a:rPr lang="es-ES" dirty="0" err="1"/>
              <a:t>much</a:t>
            </a:r>
            <a:r>
              <a:rPr lang="es-ES" dirty="0"/>
              <a:t> as </a:t>
            </a:r>
            <a:r>
              <a:rPr lang="es-ES" dirty="0" err="1"/>
              <a:t>flights</a:t>
            </a:r>
            <a:r>
              <a:rPr lang="es-ES" dirty="0"/>
              <a:t> as </a:t>
            </a:r>
            <a:r>
              <a:rPr lang="es-ES" dirty="0" err="1"/>
              <a:t>market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negative</a:t>
            </a:r>
            <a:r>
              <a:rPr lang="es-E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/>
              <a:t>US </a:t>
            </a:r>
            <a:r>
              <a:rPr lang="es-ES" dirty="0" err="1" smtClean="0"/>
              <a:t>carries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to </a:t>
            </a:r>
            <a:r>
              <a:rPr lang="es-ES" dirty="0" err="1" smtClean="0"/>
              <a:t>cluster</a:t>
            </a:r>
            <a:r>
              <a:rPr lang="es-ES" dirty="0" smtClean="0"/>
              <a:t> in 3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, </a:t>
            </a:r>
            <a:r>
              <a:rPr lang="es-ES" dirty="0" err="1" smtClean="0"/>
              <a:t>SouthWest</a:t>
            </a:r>
            <a:r>
              <a:rPr lang="es-ES" dirty="0" smtClean="0"/>
              <a:t> Airlines (WN)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volume</a:t>
            </a:r>
            <a:r>
              <a:rPr lang="es-ES" dirty="0" smtClean="0"/>
              <a:t> </a:t>
            </a:r>
            <a:r>
              <a:rPr lang="es-ES" dirty="0" err="1" smtClean="0"/>
              <a:t>alone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top </a:t>
            </a:r>
            <a:r>
              <a:rPr lang="es-ES" dirty="0" err="1" smtClean="0"/>
              <a:t>cluster</a:t>
            </a:r>
            <a:r>
              <a:rPr lang="es-ES" dirty="0" smtClean="0"/>
              <a:t>,</a:t>
            </a:r>
            <a:r>
              <a:rPr lang="en-US" dirty="0" smtClean="0"/>
              <a:t> ExpressJet (EV) in the middle cluster with a significant decrease in the flights flown in the second half of the year.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841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Temporal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Flights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Monthly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Passenger</a:t>
            </a:r>
            <a:r>
              <a:rPr lang="es-ES" dirty="0" smtClean="0"/>
              <a:t> </a:t>
            </a:r>
            <a:r>
              <a:rPr lang="es-ES" dirty="0" err="1" smtClean="0"/>
              <a:t>Counts</a:t>
            </a:r>
            <a:endParaRPr lang="es-E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34541" y="1507786"/>
            <a:ext cx="3814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downward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r>
              <a:rPr lang="es-ES" dirty="0" smtClean="0"/>
              <a:t> in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,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in </a:t>
            </a:r>
            <a:r>
              <a:rPr lang="es-ES" dirty="0" err="1" smtClean="0"/>
              <a:t>Passenger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6th </a:t>
            </a:r>
            <a:r>
              <a:rPr lang="es-ES" dirty="0" err="1" smtClean="0"/>
              <a:t>month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, </a:t>
            </a:r>
            <a:r>
              <a:rPr lang="es-ES" dirty="0" err="1" smtClean="0"/>
              <a:t>however</a:t>
            </a:r>
            <a:r>
              <a:rPr lang="es-ES" dirty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picture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 </a:t>
            </a:r>
            <a:r>
              <a:rPr lang="es-ES" dirty="0" err="1" smtClean="0"/>
              <a:t>clue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motivators</a:t>
            </a:r>
            <a:r>
              <a:rPr lang="es-ES" dirty="0" smtClean="0"/>
              <a:t> </a:t>
            </a:r>
            <a:r>
              <a:rPr lang="es-ES" dirty="0" err="1" smtClean="0"/>
              <a:t>behind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significant</a:t>
            </a:r>
            <a:r>
              <a:rPr lang="es-ES" dirty="0" smtClean="0"/>
              <a:t> </a:t>
            </a:r>
            <a:r>
              <a:rPr lang="es-ES" dirty="0" err="1" smtClean="0"/>
              <a:t>reduction</a:t>
            </a:r>
            <a:r>
              <a:rPr lang="es-ES" dirty="0" smtClean="0"/>
              <a:t> in </a:t>
            </a:r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half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.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17210"/>
              </p:ext>
            </p:extLst>
          </p:nvPr>
        </p:nvGraphicFramePr>
        <p:xfrm>
          <a:off x="916211" y="1507786"/>
          <a:ext cx="6103714" cy="467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577342" y="6358520"/>
            <a:ext cx="5806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www.transtats.bts.gov/Data_Elements.aspx?Data=1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55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s-ES" dirty="0" err="1" smtClean="0"/>
              <a:t>Carrier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Summary</a:t>
            </a:r>
            <a:r>
              <a:rPr lang="es-ES" dirty="0" smtClean="0"/>
              <a:t> </a:t>
            </a:r>
            <a:r>
              <a:rPr lang="es-ES" dirty="0" err="1" smtClean="0"/>
              <a:t>Statistics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34184"/>
              </p:ext>
            </p:extLst>
          </p:nvPr>
        </p:nvGraphicFramePr>
        <p:xfrm>
          <a:off x="1047750" y="1347788"/>
          <a:ext cx="9655175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Worksheet" r:id="rId3" imgW="9654551" imgH="3116664" progId="Excel.Sheet.12">
                  <p:embed/>
                </p:oleObj>
              </mc:Choice>
              <mc:Fallback>
                <p:oleObj name="Worksheet" r:id="rId3" imgW="9654551" imgH="31166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0" y="1347788"/>
                        <a:ext cx="9655175" cy="311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0325" y="6144488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Q5!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1074" y="4735512"/>
            <a:ext cx="10799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Airlines Inc. </a:t>
            </a:r>
            <a:r>
              <a:rPr lang="es-ES" dirty="0" err="1" smtClean="0"/>
              <a:t>seems</a:t>
            </a:r>
            <a:r>
              <a:rPr lang="es-ES" dirty="0" smtClean="0"/>
              <a:t> to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worse</a:t>
            </a:r>
            <a:r>
              <a:rPr lang="es-ES" dirty="0" smtClean="0"/>
              <a:t> performance 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/>
              <a:t>competitors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Cancelled</a:t>
            </a:r>
            <a:r>
              <a:rPr lang="es-ES" dirty="0" smtClean="0"/>
              <a:t> &amp; </a:t>
            </a:r>
            <a:r>
              <a:rPr lang="es-ES" dirty="0" err="1" smtClean="0"/>
              <a:t>Diverted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in </a:t>
            </a:r>
            <a:r>
              <a:rPr lang="es-ES" dirty="0" smtClean="0"/>
              <a:t>2014,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u="sng" dirty="0" err="1" smtClean="0"/>
              <a:t>might</a:t>
            </a:r>
            <a:r>
              <a:rPr lang="es-ES" u="sng" dirty="0" smtClean="0"/>
              <a:t> be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indicator</a:t>
            </a:r>
            <a:r>
              <a:rPr lang="es-ES" dirty="0" smtClean="0"/>
              <a:t> of </a:t>
            </a:r>
            <a:r>
              <a:rPr lang="es-ES" dirty="0" err="1" smtClean="0"/>
              <a:t>revenue</a:t>
            </a:r>
            <a:r>
              <a:rPr lang="es-ES" dirty="0" smtClean="0"/>
              <a:t> </a:t>
            </a:r>
            <a:r>
              <a:rPr lang="es-ES" dirty="0" err="1" smtClean="0"/>
              <a:t>loss</a:t>
            </a:r>
            <a:r>
              <a:rPr lang="es-ES" dirty="0" smtClean="0"/>
              <a:t>.</a:t>
            </a:r>
            <a:endParaRPr lang="es-ES" dirty="0" smtClean="0"/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Airlines Inc. </a:t>
            </a:r>
            <a:r>
              <a:rPr lang="es-ES" dirty="0" err="1" smtClean="0"/>
              <a:t>focused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shorter-distance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</a:t>
            </a:r>
            <a:r>
              <a:rPr lang="es-ES" dirty="0" smtClean="0"/>
              <a:t>to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competitors</a:t>
            </a:r>
            <a:r>
              <a:rPr lang="es-ES" dirty="0"/>
              <a:t> </a:t>
            </a:r>
            <a:r>
              <a:rPr lang="es-ES" dirty="0" smtClean="0"/>
              <a:t> </a:t>
            </a:r>
            <a:endParaRPr lang="es-ES" dirty="0" smtClean="0"/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Airlines Inc. has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r>
              <a:rPr lang="es-ES" dirty="0" smtClean="0"/>
              <a:t> in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 </a:t>
            </a:r>
            <a:r>
              <a:rPr lang="es-ES" dirty="0" err="1"/>
              <a:t>relative</a:t>
            </a:r>
            <a:r>
              <a:rPr lang="es-ES" dirty="0"/>
              <a:t> to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 smtClean="0"/>
              <a:t>competitors</a:t>
            </a:r>
            <a:r>
              <a:rPr lang="es-ES" dirty="0" smtClean="0"/>
              <a:t> </a:t>
            </a:r>
            <a:r>
              <a:rPr lang="es-ES" dirty="0" smtClean="0"/>
              <a:t>in 2014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s-ES" dirty="0" smtClean="0"/>
              <a:t>High </a:t>
            </a:r>
            <a:r>
              <a:rPr lang="es-ES" dirty="0" err="1" smtClean="0"/>
              <a:t>Cancellation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in </a:t>
            </a:r>
            <a:r>
              <a:rPr lang="es-ES" dirty="0" err="1"/>
              <a:t>ExpressJet</a:t>
            </a:r>
            <a:r>
              <a:rPr lang="es-ES" dirty="0"/>
              <a:t> Airlines Inc.</a:t>
            </a:r>
            <a:r>
              <a:rPr lang="es-ES" dirty="0" smtClean="0"/>
              <a:t> </a:t>
            </a:r>
            <a:r>
              <a:rPr lang="es-ES" u="sng" dirty="0" err="1" smtClean="0"/>
              <a:t>might</a:t>
            </a:r>
            <a:r>
              <a:rPr lang="es-ES" u="sng" dirty="0" smtClean="0"/>
              <a:t> </a:t>
            </a:r>
            <a:r>
              <a:rPr lang="es-ES" u="sng" dirty="0" err="1" smtClean="0"/>
              <a:t>not</a:t>
            </a:r>
            <a:r>
              <a:rPr lang="es-ES" u="sng" dirty="0" smtClean="0"/>
              <a:t> be </a:t>
            </a:r>
            <a:r>
              <a:rPr lang="es-ES" u="sng" dirty="0" err="1" smtClean="0"/>
              <a:t>totally</a:t>
            </a:r>
            <a:r>
              <a:rPr lang="es-ES" u="sng" dirty="0" smtClean="0"/>
              <a:t> </a:t>
            </a:r>
            <a:r>
              <a:rPr lang="es-ES" dirty="0" err="1" smtClean="0"/>
              <a:t>attributed</a:t>
            </a:r>
            <a:r>
              <a:rPr lang="es-ES" dirty="0" smtClean="0"/>
              <a:t> to </a:t>
            </a:r>
            <a:r>
              <a:rPr lang="es-ES" dirty="0" err="1" smtClean="0"/>
              <a:t>Delays</a:t>
            </a:r>
            <a:r>
              <a:rPr lang="es-ES" dirty="0" smtClean="0"/>
              <a:t> (</a:t>
            </a:r>
            <a:r>
              <a:rPr lang="es-ES" dirty="0" err="1" smtClean="0"/>
              <a:t>Southwest</a:t>
            </a:r>
            <a:r>
              <a:rPr lang="es-ES" dirty="0" smtClean="0"/>
              <a:t> has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delay</a:t>
            </a:r>
            <a:r>
              <a:rPr lang="es-ES" dirty="0" smtClean="0"/>
              <a:t> as </a:t>
            </a:r>
            <a:r>
              <a:rPr lang="es-ES" dirty="0" err="1" smtClean="0"/>
              <a:t>well</a:t>
            </a:r>
            <a:r>
              <a:rPr lang="es-ES" dirty="0" smtClean="0"/>
              <a:t>), </a:t>
            </a:r>
            <a:r>
              <a:rPr lang="es-ES" dirty="0" err="1" smtClean="0"/>
              <a:t>during</a:t>
            </a:r>
            <a:r>
              <a:rPr lang="es-ES" dirty="0" smtClean="0"/>
              <a:t> 2014 </a:t>
            </a:r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dirty="0" err="1" smtClean="0"/>
              <a:t>reaches</a:t>
            </a:r>
            <a:r>
              <a:rPr lang="es-ES" dirty="0" smtClean="0"/>
              <a:t> a </a:t>
            </a:r>
            <a:r>
              <a:rPr lang="es-ES" dirty="0" err="1" smtClean="0"/>
              <a:t>peak</a:t>
            </a:r>
            <a:r>
              <a:rPr lang="es-ES" dirty="0" smtClean="0"/>
              <a:t> in </a:t>
            </a:r>
            <a:r>
              <a:rPr lang="es-ES" dirty="0" err="1" smtClean="0"/>
              <a:t>Cancellation</a:t>
            </a:r>
            <a:r>
              <a:rPr lang="es-ES" dirty="0" smtClean="0"/>
              <a:t> Ratio.</a:t>
            </a:r>
          </a:p>
          <a:p>
            <a:r>
              <a:rPr lang="es-ES" dirty="0" smtClean="0"/>
              <a:t> </a:t>
            </a:r>
            <a:r>
              <a:rPr lang="es-ES" dirty="0" smtClean="0"/>
              <a:t>(</a:t>
            </a:r>
            <a:r>
              <a:rPr lang="es-ES" dirty="0" smtClean="0"/>
              <a:t>Note: </a:t>
            </a:r>
            <a:r>
              <a:rPr lang="es-ES" b="1" dirty="0" err="1" smtClean="0"/>
              <a:t>Cancelled</a:t>
            </a:r>
            <a:r>
              <a:rPr lang="es-ES" b="1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are </a:t>
            </a:r>
            <a:r>
              <a:rPr lang="es-ES" dirty="0" err="1" smtClean="0"/>
              <a:t>eliminated</a:t>
            </a:r>
            <a:r>
              <a:rPr lang="es-ES" dirty="0" smtClean="0"/>
              <a:t> to </a:t>
            </a:r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 smtClean="0"/>
              <a:t>trend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Introduction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/>
              <a:t>US Air </a:t>
            </a:r>
            <a:r>
              <a:rPr lang="es-ES" dirty="0" err="1"/>
              <a:t>Transportation</a:t>
            </a:r>
            <a:r>
              <a:rPr lang="es-ES" dirty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 in 2014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Insights</a:t>
            </a:r>
            <a:r>
              <a:rPr lang="es-ES" dirty="0" smtClean="0"/>
              <a:t> </a:t>
            </a:r>
            <a:r>
              <a:rPr lang="es-ES" dirty="0" err="1" smtClean="0"/>
              <a:t>Discovered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US </a:t>
            </a:r>
            <a:r>
              <a:rPr lang="es-ES" dirty="0"/>
              <a:t>Air </a:t>
            </a:r>
            <a:r>
              <a:rPr lang="es-ES" dirty="0" err="1"/>
              <a:t>Transportation</a:t>
            </a:r>
            <a:r>
              <a:rPr lang="es-ES" dirty="0"/>
              <a:t> Data </a:t>
            </a:r>
            <a:r>
              <a:rPr lang="es-ES" dirty="0" err="1" smtClean="0"/>
              <a:t>Analysis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Recommendations</a:t>
            </a:r>
            <a:r>
              <a:rPr lang="es-ES" dirty="0" smtClean="0"/>
              <a:t> &amp;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Actions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dirty="0" err="1" smtClean="0"/>
              <a:t>Passenger</a:t>
            </a:r>
            <a:r>
              <a:rPr lang="es-ES" dirty="0" smtClean="0"/>
              <a:t> </a:t>
            </a:r>
            <a:r>
              <a:rPr lang="es-ES" dirty="0" err="1" smtClean="0"/>
              <a:t>Volume</a:t>
            </a:r>
            <a:r>
              <a:rPr lang="es-ES" dirty="0" smtClean="0"/>
              <a:t> </a:t>
            </a:r>
            <a:r>
              <a:rPr lang="es-ES" dirty="0" err="1" smtClean="0"/>
              <a:t>Profile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478" y="4807449"/>
            <a:ext cx="56465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30,950,071</a:t>
            </a:r>
            <a:r>
              <a:rPr lang="en-US" sz="1600" dirty="0" smtClean="0">
                <a:solidFill>
                  <a:srgbClr val="000000"/>
                </a:solidFill>
              </a:rPr>
              <a:t> Total Passengers with </a:t>
            </a:r>
            <a:r>
              <a:rPr lang="en-US" sz="1600" b="1" dirty="0" smtClean="0"/>
              <a:t>81.21 % Load Factor </a:t>
            </a:r>
            <a:r>
              <a:rPr lang="en-US" sz="1600" dirty="0" smtClean="0">
                <a:solidFill>
                  <a:srgbClr val="000000"/>
                </a:solidFill>
              </a:rPr>
              <a:t>in 2014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by ExpressJet.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</a:rPr>
              <a:t>There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dirty="0" smtClean="0">
                <a:solidFill>
                  <a:srgbClr val="FF0000"/>
                </a:solidFill>
              </a:rPr>
              <a:t>-6.09 %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loss</a:t>
            </a:r>
            <a:r>
              <a:rPr lang="es-ES" sz="1600" b="1" i="1" dirty="0" smtClean="0">
                <a:solidFill>
                  <a:srgbClr val="000000"/>
                </a:solidFill>
              </a:rPr>
              <a:t> in Total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Passengers</a:t>
            </a:r>
            <a:r>
              <a:rPr lang="es-ES" sz="1600" b="1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 2014:</a:t>
            </a:r>
            <a:endParaRPr lang="en-US" sz="1600" dirty="0" smtClean="0"/>
          </a:p>
          <a:p>
            <a:pPr marL="400050" indent="-400050">
              <a:buFont typeface="+mj-lt"/>
              <a:buAutoNum type="romanLcPeriod"/>
            </a:pPr>
            <a:r>
              <a:rPr lang="es-ES" sz="1600" dirty="0" err="1" smtClean="0">
                <a:solidFill>
                  <a:srgbClr val="000000"/>
                </a:solidFill>
              </a:rPr>
              <a:t>Domestic</a:t>
            </a:r>
            <a:r>
              <a:rPr lang="es-ES" sz="1600" dirty="0" smtClean="0">
                <a:solidFill>
                  <a:srgbClr val="000000"/>
                </a:solidFill>
              </a:rPr>
              <a:t> Flight </a:t>
            </a:r>
            <a:r>
              <a:rPr lang="es-ES" sz="1600" dirty="0" err="1" smtClean="0">
                <a:solidFill>
                  <a:srgbClr val="000000"/>
                </a:solidFill>
              </a:rPr>
              <a:t>Passengers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decreased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by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u="sng" dirty="0" smtClean="0">
                <a:solidFill>
                  <a:srgbClr val="FF0000"/>
                </a:solidFill>
              </a:rPr>
              <a:t>-6.43 %</a:t>
            </a:r>
            <a:endParaRPr lang="es-ES" sz="1600" b="1" i="1" u="sng" dirty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sz="1600" dirty="0" smtClean="0">
                <a:solidFill>
                  <a:srgbClr val="000000"/>
                </a:solidFill>
              </a:rPr>
              <a:t>International </a:t>
            </a:r>
            <a:r>
              <a:rPr lang="es-ES" sz="1600" dirty="0" err="1">
                <a:solidFill>
                  <a:srgbClr val="000000"/>
                </a:solidFill>
              </a:rPr>
              <a:t>Flights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Passengers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decreased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by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b="1" i="1" dirty="0" smtClean="0">
                <a:solidFill>
                  <a:srgbClr val="FF0000"/>
                </a:solidFill>
              </a:rPr>
              <a:t>-2.7 %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690" y="6299883"/>
            <a:ext cx="656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www.transtats.bts.gov/Data_Elements.aspx?Data=1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756536"/>
              </p:ext>
            </p:extLst>
          </p:nvPr>
        </p:nvGraphicFramePr>
        <p:xfrm>
          <a:off x="367573" y="967666"/>
          <a:ext cx="5189220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427576"/>
              </p:ext>
            </p:extLst>
          </p:nvPr>
        </p:nvGraphicFramePr>
        <p:xfrm>
          <a:off x="5915024" y="967665"/>
          <a:ext cx="5591175" cy="395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5915024" y="4778361"/>
            <a:ext cx="57507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127,194,550</a:t>
            </a:r>
            <a:r>
              <a:rPr lang="en-US" sz="1600" dirty="0" smtClean="0">
                <a:solidFill>
                  <a:srgbClr val="000000"/>
                </a:solidFill>
              </a:rPr>
              <a:t> Total Passengers with </a:t>
            </a:r>
            <a:r>
              <a:rPr lang="en-US" sz="1600" b="1" dirty="0" smtClean="0"/>
              <a:t>82.52 % Load Factor</a:t>
            </a:r>
            <a:r>
              <a:rPr lang="en-US" sz="1600" dirty="0" smtClean="0">
                <a:solidFill>
                  <a:srgbClr val="000000"/>
                </a:solidFill>
              </a:rPr>
              <a:t> in 2014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by </a:t>
            </a:r>
            <a:r>
              <a:rPr lang="en-US" sz="1600" dirty="0" err="1" smtClean="0">
                <a:solidFill>
                  <a:srgbClr val="000000"/>
                </a:solidFill>
              </a:rPr>
              <a:t>SouthWest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</a:rPr>
              <a:t>There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dirty="0" smtClean="0">
                <a:solidFill>
                  <a:srgbClr val="00B050"/>
                </a:solidFill>
              </a:rPr>
              <a:t>10.29 </a:t>
            </a:r>
            <a:r>
              <a:rPr lang="es-ES" sz="1600" b="1" i="1" dirty="0" smtClean="0">
                <a:solidFill>
                  <a:srgbClr val="00B050"/>
                </a:solidFill>
              </a:rPr>
              <a:t>%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growth</a:t>
            </a:r>
            <a:r>
              <a:rPr lang="es-ES" sz="1600" b="1" i="1" dirty="0" smtClean="0">
                <a:solidFill>
                  <a:srgbClr val="000000"/>
                </a:solidFill>
              </a:rPr>
              <a:t> in Total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Passengers</a:t>
            </a:r>
            <a:r>
              <a:rPr lang="es-ES" sz="1600" b="1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 2014:</a:t>
            </a:r>
            <a:endParaRPr lang="en-US" sz="1600" dirty="0" smtClean="0"/>
          </a:p>
          <a:p>
            <a:pPr marL="400050" indent="-400050">
              <a:buFont typeface="+mj-lt"/>
              <a:buAutoNum type="romanLcPeriod"/>
            </a:pPr>
            <a:r>
              <a:rPr lang="es-ES" sz="1600" dirty="0" err="1" smtClean="0">
                <a:solidFill>
                  <a:srgbClr val="000000"/>
                </a:solidFill>
              </a:rPr>
              <a:t>Domestic</a:t>
            </a:r>
            <a:r>
              <a:rPr lang="es-ES" sz="1600" dirty="0" smtClean="0">
                <a:solidFill>
                  <a:srgbClr val="000000"/>
                </a:solidFill>
              </a:rPr>
              <a:t> Flight </a:t>
            </a:r>
            <a:r>
              <a:rPr lang="es-ES" sz="1600" dirty="0" err="1" smtClean="0">
                <a:solidFill>
                  <a:srgbClr val="000000"/>
                </a:solidFill>
              </a:rPr>
              <a:t>Passengers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increased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by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u="sng" dirty="0" smtClean="0">
                <a:solidFill>
                  <a:srgbClr val="00B050"/>
                </a:solidFill>
              </a:rPr>
              <a:t>9.86 % </a:t>
            </a:r>
            <a:endParaRPr lang="es-ES" sz="1600" b="1" i="1" u="sng" dirty="0">
              <a:solidFill>
                <a:srgbClr val="00B05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sz="1600" b="1" dirty="0" smtClean="0">
                <a:solidFill>
                  <a:srgbClr val="000000"/>
                </a:solidFill>
              </a:rPr>
              <a:t>International </a:t>
            </a:r>
            <a:r>
              <a:rPr lang="es-ES" sz="1600" b="1" dirty="0" err="1" smtClean="0">
                <a:solidFill>
                  <a:srgbClr val="000000"/>
                </a:solidFill>
              </a:rPr>
              <a:t>Flights</a:t>
            </a:r>
            <a:r>
              <a:rPr lang="es-ES" sz="1600" b="1" dirty="0" smtClean="0">
                <a:solidFill>
                  <a:srgbClr val="000000"/>
                </a:solidFill>
              </a:rPr>
              <a:t> in </a:t>
            </a:r>
            <a:r>
              <a:rPr lang="es-ES" sz="1600" b="1" dirty="0" err="1" smtClean="0">
                <a:solidFill>
                  <a:srgbClr val="000000"/>
                </a:solidFill>
              </a:rPr>
              <a:t>SouthWest</a:t>
            </a:r>
            <a:r>
              <a:rPr lang="es-ES" sz="1600" b="1" dirty="0" smtClean="0">
                <a:solidFill>
                  <a:srgbClr val="000000"/>
                </a:solidFill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</a:rPr>
              <a:t>started</a:t>
            </a:r>
            <a:r>
              <a:rPr lang="es-ES" sz="1600" b="1" dirty="0" smtClean="0">
                <a:solidFill>
                  <a:srgbClr val="000000"/>
                </a:solidFill>
              </a:rPr>
              <a:t> in 2014!!!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Revenue</a:t>
            </a:r>
            <a:r>
              <a:rPr lang="es-ES" dirty="0" smtClean="0"/>
              <a:t> </a:t>
            </a:r>
            <a:r>
              <a:rPr lang="es-ES" dirty="0" err="1" smtClean="0"/>
              <a:t>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690" y="6299883"/>
            <a:ext cx="656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www.transtats.bts.gov/Data_Elements.aspx?Data=7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79686"/>
              </p:ext>
            </p:extLst>
          </p:nvPr>
        </p:nvGraphicFramePr>
        <p:xfrm>
          <a:off x="268477" y="1104477"/>
          <a:ext cx="4884547" cy="367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268477" y="47783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1,347,277</a:t>
            </a:r>
            <a:r>
              <a:rPr lang="en-US" dirty="0" smtClean="0"/>
              <a:t>,</a:t>
            </a:r>
            <a:r>
              <a:rPr lang="en-US" b="1" dirty="0" smtClean="0"/>
              <a:t>000 </a:t>
            </a:r>
            <a:r>
              <a:rPr lang="en-US" b="1" dirty="0"/>
              <a:t>$ 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b="1" i="1" dirty="0" err="1">
                <a:solidFill>
                  <a:srgbClr val="000000"/>
                </a:solidFill>
              </a:rPr>
              <a:t>Operating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b="1" i="1" dirty="0" err="1">
                <a:solidFill>
                  <a:srgbClr val="000000"/>
                </a:solidFill>
              </a:rPr>
              <a:t>Revenue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is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generated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2014 </a:t>
            </a:r>
          </a:p>
          <a:p>
            <a:r>
              <a:rPr lang="en-US" dirty="0">
                <a:solidFill>
                  <a:srgbClr val="000000"/>
                </a:solidFill>
              </a:rPr>
              <a:t>by </a:t>
            </a:r>
            <a:r>
              <a:rPr lang="en-US" dirty="0" smtClean="0">
                <a:solidFill>
                  <a:srgbClr val="000000"/>
                </a:solidFill>
              </a:rPr>
              <a:t>ExpressJet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</a:rPr>
              <a:t>There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is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-8.12%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ES" b="1" i="1" dirty="0" smtClean="0">
                <a:solidFill>
                  <a:srgbClr val="000000"/>
                </a:solidFill>
              </a:rPr>
              <a:t>decline </a:t>
            </a:r>
            <a:r>
              <a:rPr lang="es-ES" dirty="0" smtClean="0">
                <a:solidFill>
                  <a:srgbClr val="000000"/>
                </a:solidFill>
              </a:rPr>
              <a:t>in </a:t>
            </a:r>
            <a:r>
              <a:rPr lang="es-ES" b="1" dirty="0" err="1">
                <a:solidFill>
                  <a:srgbClr val="000000"/>
                </a:solidFill>
              </a:rPr>
              <a:t>Operating</a:t>
            </a:r>
            <a:r>
              <a:rPr lang="es-ES" b="1" dirty="0">
                <a:solidFill>
                  <a:srgbClr val="000000"/>
                </a:solidFill>
              </a:rPr>
              <a:t> </a:t>
            </a:r>
            <a:r>
              <a:rPr lang="es-ES" b="1" dirty="0" err="1">
                <a:solidFill>
                  <a:srgbClr val="000000"/>
                </a:solidFill>
              </a:rPr>
              <a:t>Revenue</a:t>
            </a:r>
            <a:r>
              <a:rPr lang="es-E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2014: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s-ES" dirty="0" err="1">
                <a:solidFill>
                  <a:srgbClr val="000000"/>
                </a:solidFill>
              </a:rPr>
              <a:t>Domestic</a:t>
            </a:r>
            <a:r>
              <a:rPr lang="es-ES" dirty="0">
                <a:solidFill>
                  <a:srgbClr val="000000"/>
                </a:solidFill>
              </a:rPr>
              <a:t> Flight </a:t>
            </a:r>
            <a:r>
              <a:rPr lang="es-ES" dirty="0" err="1">
                <a:solidFill>
                  <a:srgbClr val="000000"/>
                </a:solidFill>
              </a:rPr>
              <a:t>Passengers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decreased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-8.58%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dirty="0" err="1" smtClean="0">
                <a:solidFill>
                  <a:srgbClr val="000000"/>
                </a:solidFill>
              </a:rPr>
              <a:t>Latin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America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Flights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Passengers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increased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by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1.10%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s-ES" b="1" i="1" dirty="0">
              <a:solidFill>
                <a:srgbClr val="00B05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64211"/>
              </p:ext>
            </p:extLst>
          </p:nvPr>
        </p:nvGraphicFramePr>
        <p:xfrm>
          <a:off x="6507351" y="1215768"/>
          <a:ext cx="5313174" cy="3562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>
          <a:xfrm>
            <a:off x="6364477" y="47783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18,605,116</a:t>
            </a:r>
            <a:r>
              <a:rPr lang="en-US" dirty="0" smtClean="0"/>
              <a:t>,</a:t>
            </a:r>
            <a:r>
              <a:rPr lang="en-US" b="1" dirty="0" smtClean="0"/>
              <a:t>000 </a:t>
            </a:r>
            <a:r>
              <a:rPr lang="en-US" b="1" dirty="0"/>
              <a:t>$ 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b="1" i="1" dirty="0" err="1">
                <a:solidFill>
                  <a:srgbClr val="000000"/>
                </a:solidFill>
              </a:rPr>
              <a:t>Operating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b="1" i="1" dirty="0" err="1">
                <a:solidFill>
                  <a:srgbClr val="000000"/>
                </a:solidFill>
              </a:rPr>
              <a:t>Revenue</a:t>
            </a:r>
            <a:r>
              <a:rPr lang="es-ES" b="1" i="1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is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generated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2014 </a:t>
            </a:r>
          </a:p>
          <a:p>
            <a:r>
              <a:rPr lang="en-US" dirty="0">
                <a:solidFill>
                  <a:srgbClr val="000000"/>
                </a:solidFill>
              </a:rPr>
              <a:t>by </a:t>
            </a:r>
            <a:r>
              <a:rPr lang="en-US" dirty="0" err="1" smtClean="0">
                <a:solidFill>
                  <a:srgbClr val="000000"/>
                </a:solidFill>
              </a:rPr>
              <a:t>SouthWest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</a:rPr>
              <a:t>There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is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5.12%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s-ES" b="1" i="1" dirty="0" err="1" smtClean="0">
                <a:solidFill>
                  <a:srgbClr val="000000"/>
                </a:solidFill>
              </a:rPr>
              <a:t>growth</a:t>
            </a:r>
            <a:r>
              <a:rPr lang="es-ES" b="1" i="1" dirty="0" smtClean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in </a:t>
            </a:r>
            <a:r>
              <a:rPr lang="es-ES" b="1" dirty="0" err="1">
                <a:solidFill>
                  <a:srgbClr val="000000"/>
                </a:solidFill>
              </a:rPr>
              <a:t>Operating</a:t>
            </a:r>
            <a:r>
              <a:rPr lang="es-ES" b="1" dirty="0">
                <a:solidFill>
                  <a:srgbClr val="000000"/>
                </a:solidFill>
              </a:rPr>
              <a:t> </a:t>
            </a:r>
            <a:r>
              <a:rPr lang="es-ES" b="1" dirty="0" err="1">
                <a:solidFill>
                  <a:srgbClr val="000000"/>
                </a:solidFill>
              </a:rPr>
              <a:t>Revenue</a:t>
            </a:r>
            <a:r>
              <a:rPr lang="es-E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2014: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s-ES" dirty="0" err="1">
                <a:solidFill>
                  <a:srgbClr val="000000"/>
                </a:solidFill>
              </a:rPr>
              <a:t>Domestic</a:t>
            </a:r>
            <a:r>
              <a:rPr lang="es-ES" dirty="0">
                <a:solidFill>
                  <a:srgbClr val="000000"/>
                </a:solidFill>
              </a:rPr>
              <a:t> Flight </a:t>
            </a:r>
            <a:r>
              <a:rPr lang="es-ES" dirty="0" err="1">
                <a:solidFill>
                  <a:srgbClr val="000000"/>
                </a:solidFill>
              </a:rPr>
              <a:t>Passengers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increased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5.10%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dirty="0" err="1" smtClean="0">
                <a:solidFill>
                  <a:srgbClr val="000000"/>
                </a:solidFill>
              </a:rPr>
              <a:t>Latin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America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Flights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Passengers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increased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by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6.73%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s-E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Opportunity</a:t>
            </a:r>
            <a:r>
              <a:rPr lang="es-ES" dirty="0" smtClean="0"/>
              <a:t>: </a:t>
            </a:r>
            <a:r>
              <a:rPr lang="es-ES" dirty="0" err="1" smtClean="0"/>
              <a:t>Longer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008835"/>
            <a:ext cx="523875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" y="1056444"/>
            <a:ext cx="5353050" cy="3905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851" y="4866460"/>
            <a:ext cx="10509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Airlines </a:t>
            </a:r>
            <a:r>
              <a:rPr lang="es-ES" dirty="0" err="1" smtClean="0"/>
              <a:t>benchmarked</a:t>
            </a:r>
            <a:r>
              <a:rPr lang="es-ES" dirty="0" smtClean="0"/>
              <a:t> to </a:t>
            </a:r>
            <a:r>
              <a:rPr lang="es-ES" dirty="0" err="1" smtClean="0"/>
              <a:t>Market</a:t>
            </a:r>
            <a:r>
              <a:rPr lang="es-ES" dirty="0" smtClean="0"/>
              <a:t> Leader (in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) </a:t>
            </a:r>
            <a:r>
              <a:rPr lang="es-ES" dirty="0" err="1" smtClean="0"/>
              <a:t>Southwest</a:t>
            </a:r>
            <a:r>
              <a:rPr lang="es-ES" dirty="0" smtClean="0"/>
              <a:t> Airlines.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ExpressJet</a:t>
            </a:r>
            <a:r>
              <a:rPr lang="es-ES" dirty="0" smtClean="0"/>
              <a:t> </a:t>
            </a:r>
            <a:r>
              <a:rPr lang="es-ES" u="sng" dirty="0" smtClean="0"/>
              <a:t>has no </a:t>
            </a:r>
            <a:r>
              <a:rPr lang="es-ES" u="sng" dirty="0" err="1" smtClean="0"/>
              <a:t>presence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longer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1500 miles, </a:t>
            </a:r>
            <a:r>
              <a:rPr lang="es-ES" u="sng" dirty="0" smtClean="0"/>
              <a:t>%13 </a:t>
            </a:r>
            <a:r>
              <a:rPr lang="es-ES" u="sng" dirty="0" err="1" smtClean="0"/>
              <a:t>percent</a:t>
            </a:r>
            <a:r>
              <a:rPr lang="es-ES" u="sng" dirty="0" smtClean="0"/>
              <a:t> of </a:t>
            </a:r>
            <a:r>
              <a:rPr lang="es-ES" u="sng" dirty="0" err="1" smtClean="0"/>
              <a:t>overall</a:t>
            </a:r>
            <a:r>
              <a:rPr lang="es-ES" u="sng" dirty="0" smtClean="0"/>
              <a:t> </a:t>
            </a:r>
            <a:r>
              <a:rPr lang="es-ES" u="sng" dirty="0" err="1" smtClean="0"/>
              <a:t>flights</a:t>
            </a:r>
            <a:r>
              <a:rPr lang="es-ES" u="sng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Southwest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/>
              <a:t>in </a:t>
            </a:r>
            <a:r>
              <a:rPr lang="es-ES" dirty="0" err="1"/>
              <a:t>flight</a:t>
            </a:r>
            <a:r>
              <a:rPr lang="es-ES" dirty="0"/>
              <a:t> </a:t>
            </a:r>
            <a:r>
              <a:rPr lang="es-ES" dirty="0" err="1"/>
              <a:t>routes</a:t>
            </a:r>
            <a:r>
              <a:rPr lang="es-ES" dirty="0"/>
              <a:t> </a:t>
            </a:r>
            <a:r>
              <a:rPr lang="es-ES" dirty="0" err="1"/>
              <a:t>longer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1500 </a:t>
            </a:r>
            <a:r>
              <a:rPr lang="es-ES" dirty="0" smtClean="0"/>
              <a:t>miles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T</a:t>
            </a:r>
            <a:r>
              <a:rPr lang="es-ES" dirty="0" err="1" smtClean="0"/>
              <a:t>he</a:t>
            </a:r>
            <a:r>
              <a:rPr lang="es-ES" dirty="0" smtClean="0"/>
              <a:t> </a:t>
            </a:r>
            <a:r>
              <a:rPr lang="es-ES" dirty="0" err="1" smtClean="0"/>
              <a:t>previous</a:t>
            </a:r>
            <a:r>
              <a:rPr lang="es-ES" dirty="0" smtClean="0"/>
              <a:t> </a:t>
            </a:r>
            <a:r>
              <a:rPr lang="es-ES" dirty="0" err="1" smtClean="0"/>
              <a:t>slides</a:t>
            </a:r>
            <a:r>
              <a:rPr lang="es-ES" dirty="0" smtClean="0"/>
              <a:t> show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revenue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r>
              <a:rPr lang="es-ES" dirty="0" smtClean="0"/>
              <a:t> in </a:t>
            </a:r>
            <a:r>
              <a:rPr lang="es-ES" dirty="0" err="1"/>
              <a:t>Southwest</a:t>
            </a:r>
            <a:r>
              <a:rPr lang="es-ES" dirty="0"/>
              <a:t> Airlines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mostly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of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Domestic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/>
              <a:t> </a:t>
            </a:r>
            <a:r>
              <a:rPr lang="es-ES" dirty="0" smtClean="0"/>
              <a:t>&amp;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fair</a:t>
            </a:r>
            <a:r>
              <a:rPr lang="es-ES" dirty="0" smtClean="0"/>
              <a:t> </a:t>
            </a:r>
            <a:r>
              <a:rPr lang="es-ES" dirty="0" err="1" smtClean="0"/>
              <a:t>contribution</a:t>
            </a:r>
            <a:r>
              <a:rPr lang="es-ES" dirty="0" smtClean="0"/>
              <a:t> of </a:t>
            </a:r>
            <a:r>
              <a:rPr lang="es-ES" dirty="0" err="1" smtClean="0"/>
              <a:t>Latin</a:t>
            </a:r>
            <a:r>
              <a:rPr lang="es-ES" dirty="0" smtClean="0"/>
              <a:t> </a:t>
            </a:r>
            <a:r>
              <a:rPr lang="es-ES" dirty="0" err="1" smtClean="0"/>
              <a:t>America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20325" y="6144488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525250" cy="726827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mpact</a:t>
            </a:r>
            <a:r>
              <a:rPr lang="es-ES" dirty="0" smtClean="0"/>
              <a:t> of Flight </a:t>
            </a:r>
            <a:r>
              <a:rPr lang="es-ES" dirty="0" err="1" smtClean="0"/>
              <a:t>Delays</a:t>
            </a:r>
            <a:r>
              <a:rPr lang="es-ES" dirty="0" smtClean="0"/>
              <a:t>, </a:t>
            </a:r>
            <a:r>
              <a:rPr lang="es-ES" dirty="0" err="1" smtClean="0"/>
              <a:t>Cancellations</a:t>
            </a:r>
            <a:r>
              <a:rPr lang="es-ES" dirty="0" smtClean="0"/>
              <a:t> &amp; </a:t>
            </a:r>
            <a:r>
              <a:rPr lang="es-ES" dirty="0" err="1" smtClean="0"/>
              <a:t>Divertions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81857" y="6390242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Q3!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9910" y="1485252"/>
            <a:ext cx="29907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ARR_DELAY_NEW field is used to calculate the TOTAL ARRIVAL DELAY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DEP_DELAY_NEW </a:t>
            </a:r>
            <a:r>
              <a:rPr lang="en-US" sz="1600" dirty="0"/>
              <a:t>field is used to calculate the </a:t>
            </a:r>
            <a:r>
              <a:rPr lang="en-US" sz="1600" dirty="0" smtClean="0"/>
              <a:t>TOTAL DEPARTURE DELAY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TOTAL DELAY = </a:t>
            </a:r>
            <a:r>
              <a:rPr lang="en-US" sz="1600" dirty="0"/>
              <a:t>TOTAL ARRIVAL </a:t>
            </a:r>
            <a:r>
              <a:rPr lang="en-US" sz="1600" dirty="0" smtClean="0"/>
              <a:t>DELAY + </a:t>
            </a:r>
            <a:r>
              <a:rPr lang="en-US" sz="1600" dirty="0"/>
              <a:t>TOTAL DEPARTURE DELAY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117108"/>
              </p:ext>
            </p:extLst>
          </p:nvPr>
        </p:nvGraphicFramePr>
        <p:xfrm>
          <a:off x="838200" y="1439028"/>
          <a:ext cx="7612380" cy="486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5736" y="3873618"/>
            <a:ext cx="339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risk</a:t>
            </a:r>
            <a:r>
              <a:rPr lang="es-ES" dirty="0" smtClean="0"/>
              <a:t> &amp;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delays</a:t>
            </a:r>
            <a:r>
              <a:rPr lang="es-ES" dirty="0" smtClean="0"/>
              <a:t> (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penalties</a:t>
            </a:r>
            <a:r>
              <a:rPr lang="es-ES" dirty="0" smtClean="0"/>
              <a:t>, </a:t>
            </a:r>
            <a:r>
              <a:rPr lang="es-ES" dirty="0" err="1" smtClean="0"/>
              <a:t>utilization</a:t>
            </a:r>
            <a:r>
              <a:rPr lang="es-ES" dirty="0" smtClean="0"/>
              <a:t> </a:t>
            </a:r>
            <a:r>
              <a:rPr lang="es-ES" dirty="0" err="1" smtClean="0"/>
              <a:t>loss</a:t>
            </a:r>
            <a:r>
              <a:rPr lang="es-ES" dirty="0" smtClean="0"/>
              <a:t> per </a:t>
            </a:r>
            <a:r>
              <a:rPr lang="es-ES" dirty="0" err="1" smtClean="0"/>
              <a:t>airplane</a:t>
            </a:r>
            <a:r>
              <a:rPr lang="es-ES" dirty="0" smtClean="0"/>
              <a:t>)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calculated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top </a:t>
            </a:r>
            <a:r>
              <a:rPr lang="es-ES" dirty="0" err="1" smtClean="0"/>
              <a:t>delay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as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congested</a:t>
            </a:r>
            <a:r>
              <a:rPr lang="es-ES" dirty="0" smtClean="0"/>
              <a:t> </a:t>
            </a:r>
            <a:r>
              <a:rPr lang="es-ES" dirty="0" err="1" smtClean="0"/>
              <a:t>hubs</a:t>
            </a:r>
            <a:r>
              <a:rPr lang="es-ES" dirty="0" smtClean="0"/>
              <a:t>.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Verified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inbound</a:t>
            </a:r>
            <a:r>
              <a:rPr lang="es-ES" dirty="0" smtClean="0"/>
              <a:t> &amp; </a:t>
            </a:r>
            <a:r>
              <a:rPr lang="es-ES" dirty="0" err="1" smtClean="0"/>
              <a:t>outbound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in US)</a:t>
            </a:r>
          </a:p>
        </p:txBody>
      </p:sp>
    </p:spTree>
    <p:extLst>
      <p:ext uri="{BB962C8B-B14F-4D97-AF65-F5344CB8AC3E}">
        <p14:creationId xmlns:p14="http://schemas.microsoft.com/office/powerpoint/2010/main" val="2620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91" y="63284"/>
            <a:ext cx="10515600" cy="1325563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Impact</a:t>
            </a:r>
            <a:r>
              <a:rPr lang="es-ES" dirty="0"/>
              <a:t> of Flight </a:t>
            </a:r>
            <a:r>
              <a:rPr lang="es-ES" dirty="0" err="1"/>
              <a:t>Delays</a:t>
            </a:r>
            <a:r>
              <a:rPr lang="es-ES" dirty="0"/>
              <a:t>, </a:t>
            </a:r>
            <a:r>
              <a:rPr lang="es-ES" dirty="0" err="1"/>
              <a:t>Cancellations</a:t>
            </a:r>
            <a:r>
              <a:rPr lang="es-ES" dirty="0"/>
              <a:t> &amp; </a:t>
            </a:r>
            <a:r>
              <a:rPr lang="es-ES" dirty="0" err="1"/>
              <a:t>Divertions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Ticket Sales </a:t>
            </a:r>
            <a:r>
              <a:rPr lang="es-ES" dirty="0" err="1"/>
              <a:t>Revenues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08" y="1588062"/>
            <a:ext cx="8124713" cy="1465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342" y="3391270"/>
            <a:ext cx="10573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calculated</a:t>
            </a:r>
            <a:r>
              <a:rPr lang="es-ES" dirty="0" smtClean="0"/>
              <a:t> </a:t>
            </a:r>
            <a:r>
              <a:rPr lang="es-ES" dirty="0" err="1" smtClean="0"/>
              <a:t>correlations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statistics</a:t>
            </a:r>
            <a:r>
              <a:rPr lang="es-ES" dirty="0" smtClean="0"/>
              <a:t> in </a:t>
            </a:r>
            <a:r>
              <a:rPr lang="es-ES" i="1" dirty="0" err="1" smtClean="0"/>
              <a:t>Carrier</a:t>
            </a:r>
            <a:r>
              <a:rPr lang="es-ES" i="1" dirty="0" smtClean="0"/>
              <a:t> </a:t>
            </a:r>
            <a:r>
              <a:rPr lang="es-ES" i="1" dirty="0" err="1" smtClean="0"/>
              <a:t>Level</a:t>
            </a:r>
            <a:r>
              <a:rPr lang="es-ES" i="1" dirty="0" smtClean="0"/>
              <a:t> </a:t>
            </a:r>
            <a:r>
              <a:rPr lang="es-ES" i="1" dirty="0" err="1" smtClean="0"/>
              <a:t>Summary</a:t>
            </a:r>
            <a:r>
              <a:rPr lang="es-ES" i="1" dirty="0" smtClean="0"/>
              <a:t> </a:t>
            </a:r>
            <a:r>
              <a:rPr lang="es-ES" i="1" dirty="0" err="1" smtClean="0"/>
              <a:t>Statistics</a:t>
            </a:r>
            <a:r>
              <a:rPr lang="es-ES" i="1" dirty="0"/>
              <a:t>:</a:t>
            </a:r>
            <a:endParaRPr lang="es-ES" i="1" dirty="0" smtClean="0"/>
          </a:p>
          <a:p>
            <a:endParaRPr lang="es-ES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i="1" dirty="0" err="1" smtClean="0"/>
              <a:t>Average</a:t>
            </a:r>
            <a:r>
              <a:rPr lang="es-ES" i="1" dirty="0" smtClean="0"/>
              <a:t> </a:t>
            </a:r>
            <a:r>
              <a:rPr lang="es-ES" i="1" dirty="0" err="1" smtClean="0"/>
              <a:t>Distance</a:t>
            </a:r>
            <a:r>
              <a:rPr lang="es-ES" i="1" dirty="0" smtClean="0"/>
              <a:t> per </a:t>
            </a:r>
            <a:r>
              <a:rPr lang="es-ES" i="1" dirty="0" err="1" smtClean="0"/>
              <a:t>Carrier</a:t>
            </a:r>
            <a:r>
              <a:rPr lang="es-ES" i="1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viable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i="1" dirty="0" err="1" smtClean="0"/>
              <a:t>Average</a:t>
            </a:r>
            <a:r>
              <a:rPr lang="es-ES" i="1" dirty="0" smtClean="0"/>
              <a:t> </a:t>
            </a:r>
            <a:r>
              <a:rPr lang="es-ES" i="1" dirty="0" err="1" smtClean="0"/>
              <a:t>Delay</a:t>
            </a:r>
            <a:r>
              <a:rPr lang="es-ES" i="1" dirty="0" smtClean="0"/>
              <a:t> per </a:t>
            </a:r>
            <a:r>
              <a:rPr lang="es-ES" i="1" dirty="0" err="1" smtClean="0"/>
              <a:t>Carrier</a:t>
            </a:r>
            <a:r>
              <a:rPr lang="es-ES" i="1" dirty="0" smtClean="0"/>
              <a:t>.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evaluated</a:t>
            </a:r>
            <a:r>
              <a:rPr lang="es-ES" dirty="0" smtClean="0"/>
              <a:t> as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encouraging</a:t>
            </a:r>
            <a:r>
              <a:rPr lang="es-ES" dirty="0" smtClean="0"/>
              <a:t> </a:t>
            </a:r>
            <a:r>
              <a:rPr lang="es-ES" dirty="0" err="1" smtClean="0"/>
              <a:t>indicator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recommendation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to </a:t>
            </a:r>
            <a:r>
              <a:rPr lang="es-ES" dirty="0" err="1" smtClean="0"/>
              <a:t>conduct</a:t>
            </a:r>
            <a:r>
              <a:rPr lang="es-ES" dirty="0" smtClean="0"/>
              <a:t> a </a:t>
            </a:r>
            <a:r>
              <a:rPr lang="es-ES" dirty="0" err="1" smtClean="0"/>
              <a:t>feasibility</a:t>
            </a:r>
            <a:r>
              <a:rPr lang="es-ES" dirty="0" smtClean="0"/>
              <a:t> </a:t>
            </a:r>
            <a:r>
              <a:rPr lang="es-ES" dirty="0" err="1" smtClean="0"/>
              <a:t>study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long-distance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markets</a:t>
            </a:r>
            <a:r>
              <a:rPr lang="es-ES" dirty="0" smtClean="0"/>
              <a:t> </a:t>
            </a:r>
            <a:r>
              <a:rPr lang="es-ES" dirty="0" err="1" smtClean="0"/>
              <a:t>expansion</a:t>
            </a:r>
            <a:r>
              <a:rPr lang="es-E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i="1" dirty="0" err="1"/>
              <a:t>Average</a:t>
            </a:r>
            <a:r>
              <a:rPr lang="es-ES" i="1" dirty="0"/>
              <a:t> </a:t>
            </a:r>
            <a:r>
              <a:rPr lang="es-ES" i="1" dirty="0" err="1" smtClean="0"/>
              <a:t>Delay</a:t>
            </a:r>
            <a:r>
              <a:rPr lang="es-ES" i="1" dirty="0"/>
              <a:t> per </a:t>
            </a:r>
            <a:r>
              <a:rPr lang="es-ES" i="1" dirty="0" err="1"/>
              <a:t>Carrier</a:t>
            </a:r>
            <a:r>
              <a:rPr lang="es-ES" i="1" dirty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carriers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ahigh</a:t>
            </a:r>
            <a:r>
              <a:rPr lang="es-ES" dirty="0" smtClean="0"/>
              <a:t> </a:t>
            </a:r>
            <a:r>
              <a:rPr lang="es-ES" i="1" dirty="0" err="1" smtClean="0"/>
              <a:t>Cancelled</a:t>
            </a:r>
            <a:r>
              <a:rPr lang="es-ES" i="1" dirty="0" smtClean="0"/>
              <a:t> &amp; </a:t>
            </a:r>
            <a:r>
              <a:rPr lang="es-ES" i="1" dirty="0" err="1" smtClean="0"/>
              <a:t>Diverted</a:t>
            </a:r>
            <a:r>
              <a:rPr lang="es-ES" i="1" dirty="0" smtClean="0"/>
              <a:t> </a:t>
            </a:r>
            <a:r>
              <a:rPr lang="es-ES" i="1" dirty="0" err="1" smtClean="0"/>
              <a:t>Flights</a:t>
            </a:r>
            <a:r>
              <a:rPr lang="es-ES" i="1" dirty="0" smtClean="0"/>
              <a:t> </a:t>
            </a:r>
            <a:r>
              <a:rPr lang="es-ES" i="1" dirty="0" err="1" smtClean="0"/>
              <a:t>Percentage</a:t>
            </a:r>
            <a:r>
              <a:rPr lang="es-ES" i="1" dirty="0" smtClean="0"/>
              <a:t>.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gives</a:t>
            </a:r>
            <a:r>
              <a:rPr lang="es-ES" dirty="0" smtClean="0"/>
              <a:t> a </a:t>
            </a:r>
            <a:r>
              <a:rPr lang="es-ES" dirty="0" err="1" smtClean="0"/>
              <a:t>hint</a:t>
            </a:r>
            <a:r>
              <a:rPr lang="es-ES" dirty="0" smtClean="0"/>
              <a:t> to </a:t>
            </a:r>
            <a:r>
              <a:rPr lang="es-ES" dirty="0" err="1" smtClean="0"/>
              <a:t>focus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optimization</a:t>
            </a:r>
            <a:r>
              <a:rPr lang="es-ES" dirty="0" smtClean="0"/>
              <a:t> in </a:t>
            </a:r>
            <a:r>
              <a:rPr lang="es-ES" dirty="0" err="1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planning</a:t>
            </a:r>
            <a:r>
              <a:rPr lang="es-ES" dirty="0" smtClean="0"/>
              <a:t> &amp;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r>
              <a:rPr lang="es-ES" dirty="0" err="1" smtClean="0"/>
              <a:t>optimization</a:t>
            </a:r>
            <a:r>
              <a:rPr lang="es-ES" dirty="0" smtClean="0"/>
              <a:t> to reduce </a:t>
            </a:r>
            <a:r>
              <a:rPr lang="es-ES" i="1" dirty="0" err="1"/>
              <a:t>Cancelled</a:t>
            </a:r>
            <a:r>
              <a:rPr lang="es-ES" i="1" dirty="0"/>
              <a:t> &amp; </a:t>
            </a:r>
            <a:r>
              <a:rPr lang="es-ES" i="1" dirty="0" err="1"/>
              <a:t>Diverted</a:t>
            </a:r>
            <a:r>
              <a:rPr lang="es-ES" i="1" dirty="0"/>
              <a:t> </a:t>
            </a:r>
            <a:r>
              <a:rPr lang="es-ES" i="1" dirty="0" err="1"/>
              <a:t>Flights</a:t>
            </a:r>
            <a:r>
              <a:rPr lang="es-ES" i="1" dirty="0"/>
              <a:t> </a:t>
            </a:r>
            <a:r>
              <a:rPr lang="es-ES" i="1" dirty="0" err="1" smtClean="0"/>
              <a:t>Rate</a:t>
            </a:r>
            <a:r>
              <a:rPr lang="es-ES" i="1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reducing</a:t>
            </a:r>
            <a:r>
              <a:rPr lang="es-ES" dirty="0" smtClean="0"/>
              <a:t> Total </a:t>
            </a:r>
            <a:r>
              <a:rPr lang="es-ES" dirty="0" err="1" smtClean="0"/>
              <a:t>Delay</a:t>
            </a:r>
            <a:r>
              <a:rPr lang="es-ES" i="1" dirty="0" smtClean="0"/>
              <a:t>. (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i="1" dirty="0" err="1" smtClean="0"/>
              <a:t>should</a:t>
            </a:r>
            <a:r>
              <a:rPr lang="es-ES" i="1" dirty="0" smtClean="0"/>
              <a:t> be </a:t>
            </a:r>
            <a:r>
              <a:rPr lang="es-ES" i="1" dirty="0" err="1" smtClean="0"/>
              <a:t>supported</a:t>
            </a:r>
            <a:r>
              <a:rPr lang="es-ES" i="1" dirty="0" smtClean="0"/>
              <a:t> </a:t>
            </a:r>
            <a:r>
              <a:rPr lang="es-ES" i="1" dirty="0" err="1" smtClean="0"/>
              <a:t>with</a:t>
            </a:r>
            <a:r>
              <a:rPr lang="es-ES" i="1" dirty="0" smtClean="0"/>
              <a:t> </a:t>
            </a:r>
            <a:r>
              <a:rPr lang="es-ES" i="1" dirty="0" err="1" smtClean="0"/>
              <a:t>Hypothesis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r>
              <a:rPr lang="es-ES" i="1" dirty="0" smtClean="0"/>
              <a:t>)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677400" y="6201638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Temporal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in </a:t>
            </a:r>
            <a:r>
              <a:rPr lang="es-ES" dirty="0" err="1" smtClean="0"/>
              <a:t>Flights</a:t>
            </a:r>
            <a:r>
              <a:rPr lang="es-ES" dirty="0" smtClean="0"/>
              <a:t>: </a:t>
            </a:r>
            <a:r>
              <a:rPr lang="es-ES" dirty="0" err="1" smtClean="0"/>
              <a:t>Weekly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306296" y="6123542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Q4!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234370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Weekly</a:t>
            </a:r>
            <a:r>
              <a:rPr lang="es-ES" b="1" dirty="0" smtClean="0"/>
              <a:t> </a:t>
            </a:r>
            <a:r>
              <a:rPr lang="es-ES" b="1" dirty="0" err="1" smtClean="0"/>
              <a:t>Seasonality</a:t>
            </a:r>
            <a:r>
              <a:rPr lang="es-ES" b="1" dirty="0" smtClean="0"/>
              <a:t> </a:t>
            </a:r>
            <a:r>
              <a:rPr lang="es-ES" b="1" dirty="0" err="1" smtClean="0"/>
              <a:t>Component</a:t>
            </a:r>
            <a:endParaRPr lang="en-US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952559"/>
              </p:ext>
            </p:extLst>
          </p:nvPr>
        </p:nvGraphicFramePr>
        <p:xfrm>
          <a:off x="630555" y="1468332"/>
          <a:ext cx="4663440" cy="3985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33" y="2713037"/>
            <a:ext cx="6774767" cy="2286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9767" y="146833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 smtClean="0"/>
              <a:t>Friday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discovered</a:t>
            </a:r>
            <a:r>
              <a:rPr lang="es-ES" dirty="0" smtClean="0"/>
              <a:t> 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second</a:t>
            </a:r>
            <a:r>
              <a:rPr lang="es-ES" dirty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of </a:t>
            </a:r>
            <a:r>
              <a:rPr lang="es-ES" dirty="0" err="1" smtClean="0"/>
              <a:t>week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no of </a:t>
            </a:r>
            <a:r>
              <a:rPr lang="es-ES" dirty="0" err="1" smtClean="0"/>
              <a:t>Flown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 (</a:t>
            </a:r>
            <a:r>
              <a:rPr lang="es-ES" dirty="0" err="1" smtClean="0"/>
              <a:t>excluding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cancelled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7233" y="5239857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/>
              <a:t>A </a:t>
            </a:r>
            <a:r>
              <a:rPr lang="es-ES" dirty="0" err="1" smtClean="0"/>
              <a:t>secondary</a:t>
            </a:r>
            <a:r>
              <a:rPr lang="es-ES" dirty="0" smtClean="0"/>
              <a:t> output of </a:t>
            </a:r>
            <a:r>
              <a:rPr lang="es-ES" dirty="0" err="1" smtClean="0"/>
              <a:t>our</a:t>
            </a:r>
            <a:r>
              <a:rPr lang="es-ES" dirty="0" smtClean="0"/>
              <a:t> Temporal Flight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revealed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i="1" dirty="0" err="1" smtClean="0"/>
              <a:t>Monday</a:t>
            </a:r>
            <a:r>
              <a:rPr lang="es-ES" i="1" dirty="0" smtClean="0"/>
              <a:t> &amp; Friday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peak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of </a:t>
            </a:r>
            <a:r>
              <a:rPr lang="es-ES" i="1" dirty="0" err="1" smtClean="0"/>
              <a:t>Weekly</a:t>
            </a:r>
            <a:r>
              <a:rPr lang="es-ES" i="1" dirty="0" smtClean="0"/>
              <a:t> </a:t>
            </a:r>
            <a:r>
              <a:rPr lang="es-ES" i="1" dirty="0" err="1"/>
              <a:t>Seasonality</a:t>
            </a:r>
            <a:r>
              <a:rPr lang="es-ES" i="1" dirty="0"/>
              <a:t> </a:t>
            </a:r>
            <a:r>
              <a:rPr lang="es-ES" i="1" dirty="0" err="1" smtClean="0"/>
              <a:t>Component</a:t>
            </a:r>
            <a:r>
              <a:rPr lang="es-ES" i="1" dirty="0" smtClean="0"/>
              <a:t>.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Friday </a:t>
            </a:r>
            <a:r>
              <a:rPr lang="es-ES" dirty="0" err="1" smtClean="0"/>
              <a:t>is</a:t>
            </a:r>
            <a:r>
              <a:rPr lang="es-ES" dirty="0" smtClean="0"/>
              <a:t> 2nd </a:t>
            </a:r>
            <a:r>
              <a:rPr lang="es-ES" dirty="0" err="1" smtClean="0"/>
              <a:t>most</a:t>
            </a:r>
            <a:r>
              <a:rPr lang="es-ES" dirty="0" smtClean="0"/>
              <a:t> popular </a:t>
            </a:r>
            <a:r>
              <a:rPr lang="es-ES" dirty="0" err="1" smtClean="0"/>
              <a:t>for</a:t>
            </a:r>
            <a:r>
              <a:rPr lang="es-ES" dirty="0" smtClean="0"/>
              <a:t> travelling?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16122"/>
              </p:ext>
            </p:extLst>
          </p:nvPr>
        </p:nvGraphicFramePr>
        <p:xfrm>
          <a:off x="731838" y="1480890"/>
          <a:ext cx="60420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Worksheet" r:id="rId3" imgW="6042766" imgH="2202120" progId="Excel.Sheet.12">
                  <p:embed/>
                </p:oleObj>
              </mc:Choice>
              <mc:Fallback>
                <p:oleObj name="Worksheet" r:id="rId3" imgW="6042766" imgH="22021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1480890"/>
                        <a:ext cx="604202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6575" y="1427659"/>
            <a:ext cx="5391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Weekly</a:t>
            </a:r>
            <a:r>
              <a:rPr lang="es-ES" dirty="0" smtClean="0"/>
              <a:t> </a:t>
            </a:r>
            <a:r>
              <a:rPr lang="es-ES" dirty="0" err="1" smtClean="0"/>
              <a:t>Roundtrip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reason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popularity</a:t>
            </a:r>
            <a:r>
              <a:rPr lang="es-ES" dirty="0" smtClean="0"/>
              <a:t> of </a:t>
            </a:r>
            <a:r>
              <a:rPr lang="es-ES" dirty="0" smtClean="0"/>
              <a:t>Friday.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constructed</a:t>
            </a:r>
            <a:r>
              <a:rPr lang="es-ES" dirty="0" smtClean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graph</a:t>
            </a:r>
            <a:r>
              <a:rPr lang="es-ES" dirty="0" smtClean="0"/>
              <a:t> of </a:t>
            </a:r>
            <a:r>
              <a:rPr lang="es-ES" dirty="0" err="1" smtClean="0"/>
              <a:t>potential</a:t>
            </a:r>
            <a:r>
              <a:rPr lang="es-ES" dirty="0" smtClean="0"/>
              <a:t> </a:t>
            </a:r>
            <a:r>
              <a:rPr lang="es-ES" dirty="0" err="1" smtClean="0"/>
              <a:t>paths</a:t>
            </a:r>
            <a:r>
              <a:rPr lang="es-ES" dirty="0" smtClean="0"/>
              <a:t> of </a:t>
            </a:r>
            <a:r>
              <a:rPr lang="es-ES" dirty="0" err="1" smtClean="0"/>
              <a:t>roundtrips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days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week</a:t>
            </a:r>
            <a:r>
              <a:rPr lang="es-ES" dirty="0" smtClean="0"/>
              <a:t> (&lt;7 </a:t>
            </a:r>
            <a:r>
              <a:rPr lang="es-ES" dirty="0" err="1" smtClean="0"/>
              <a:t>days</a:t>
            </a:r>
            <a:r>
              <a:rPr lang="es-ES" dirty="0" smtClean="0"/>
              <a:t>).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discovered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/>
              <a:t>m</a:t>
            </a:r>
            <a:r>
              <a:rPr lang="es-ES" dirty="0" err="1" smtClean="0"/>
              <a:t>aximum</a:t>
            </a:r>
            <a:r>
              <a:rPr lang="es-ES" dirty="0" smtClean="0"/>
              <a:t> </a:t>
            </a:r>
            <a:r>
              <a:rPr lang="es-ES" dirty="0" smtClean="0"/>
              <a:t>no </a:t>
            </a:r>
            <a:r>
              <a:rPr lang="es-ES" dirty="0" smtClean="0"/>
              <a:t>of </a:t>
            </a:r>
            <a:r>
              <a:rPr lang="es-ES" i="1" dirty="0" err="1" smtClean="0"/>
              <a:t>Weekly</a:t>
            </a:r>
            <a:r>
              <a:rPr lang="es-ES" i="1" dirty="0" smtClean="0"/>
              <a:t>  </a:t>
            </a:r>
            <a:r>
              <a:rPr lang="es-ES" i="1" dirty="0" err="1" smtClean="0"/>
              <a:t>Roundtrip</a:t>
            </a:r>
            <a:r>
              <a:rPr lang="es-ES" i="1" dirty="0" smtClean="0"/>
              <a:t> </a:t>
            </a:r>
            <a:r>
              <a:rPr lang="es-ES" i="1" dirty="0" err="1" smtClean="0"/>
              <a:t>Paths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b="1" dirty="0" smtClean="0"/>
              <a:t>Friday &lt;-&gt; </a:t>
            </a:r>
            <a:r>
              <a:rPr lang="es-ES" b="1" dirty="0" err="1" smtClean="0"/>
              <a:t>Monday</a:t>
            </a:r>
            <a:r>
              <a:rPr lang="es-ES" b="1" dirty="0" smtClean="0"/>
              <a:t>. </a:t>
            </a:r>
            <a:r>
              <a:rPr lang="es-ES" dirty="0" smtClean="0"/>
              <a:t>So Friday </a:t>
            </a:r>
            <a:r>
              <a:rPr lang="es-ES" dirty="0" err="1" smtClean="0"/>
              <a:t>might</a:t>
            </a:r>
            <a:r>
              <a:rPr lang="es-ES" dirty="0" smtClean="0"/>
              <a:t> be </a:t>
            </a:r>
            <a:r>
              <a:rPr lang="es-ES" dirty="0" err="1" smtClean="0"/>
              <a:t>great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weekend</a:t>
            </a:r>
            <a:r>
              <a:rPr lang="es-ES" dirty="0" smtClean="0"/>
              <a:t> </a:t>
            </a:r>
            <a:r>
              <a:rPr lang="es-ES" dirty="0" err="1" smtClean="0"/>
              <a:t>trip</a:t>
            </a:r>
            <a:r>
              <a:rPr lang="es-ES" dirty="0" smtClean="0"/>
              <a:t>! 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 to </a:t>
            </a:r>
            <a:r>
              <a:rPr lang="es-ES" dirty="0" err="1" smtClean="0"/>
              <a:t>mention</a:t>
            </a:r>
            <a:r>
              <a:rPr lang="es-ES" dirty="0" smtClean="0"/>
              <a:t> </a:t>
            </a:r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smtClean="0"/>
              <a:t>no of </a:t>
            </a:r>
            <a:r>
              <a:rPr lang="es-ES" dirty="0" err="1" smtClean="0"/>
              <a:t>Roundtrip</a:t>
            </a:r>
            <a:r>
              <a:rPr lang="es-ES" dirty="0" smtClean="0"/>
              <a:t> </a:t>
            </a:r>
            <a:r>
              <a:rPr lang="es-ES" dirty="0" err="1" smtClean="0"/>
              <a:t>Paths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b="1" dirty="0" err="1" smtClean="0"/>
              <a:t>Thursday</a:t>
            </a:r>
            <a:r>
              <a:rPr lang="es-ES" b="1" dirty="0" smtClean="0"/>
              <a:t> </a:t>
            </a:r>
            <a:r>
              <a:rPr lang="es-ES" b="1" dirty="0" smtClean="0"/>
              <a:t>&lt;-&gt; </a:t>
            </a:r>
            <a:r>
              <a:rPr lang="es-ES" b="1" dirty="0" smtClean="0"/>
              <a:t>Friday</a:t>
            </a:r>
          </a:p>
          <a:p>
            <a:endParaRPr lang="es-E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err="1" smtClean="0"/>
              <a:t>This</a:t>
            </a:r>
            <a:r>
              <a:rPr lang="es-ES" dirty="0"/>
              <a:t> </a:t>
            </a:r>
            <a:r>
              <a:rPr lang="es-ES" dirty="0" err="1" smtClean="0"/>
              <a:t>observation</a:t>
            </a:r>
            <a:r>
              <a:rPr lang="es-ES" dirty="0" smtClean="0"/>
              <a:t> </a:t>
            </a:r>
            <a:r>
              <a:rPr lang="es-ES" dirty="0" err="1" smtClean="0"/>
              <a:t>directed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to a more </a:t>
            </a:r>
            <a:r>
              <a:rPr lang="es-ES" dirty="0" err="1" smtClean="0"/>
              <a:t>scientific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b="1" dirty="0" err="1" smtClean="0"/>
              <a:t>Popularity</a:t>
            </a:r>
            <a:r>
              <a:rPr lang="es-ES" b="1" dirty="0" smtClean="0"/>
              <a:t>/Rank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/>
              <a:t>D</a:t>
            </a:r>
            <a:r>
              <a:rPr lang="es-ES" b="1" dirty="0" err="1" smtClean="0"/>
              <a:t>ays</a:t>
            </a:r>
            <a:r>
              <a:rPr lang="es-ES" b="1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summary</a:t>
            </a:r>
            <a:r>
              <a:rPr lang="es-ES" dirty="0" smtClean="0"/>
              <a:t> as a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directed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. As a </a:t>
            </a:r>
            <a:r>
              <a:rPr lang="es-ES" dirty="0" err="1" smtClean="0"/>
              <a:t>result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can observe </a:t>
            </a:r>
            <a:r>
              <a:rPr lang="es-ES" b="1" dirty="0" smtClean="0"/>
              <a:t>Friday </a:t>
            </a:r>
            <a:r>
              <a:rPr lang="es-ES" dirty="0" smtClean="0"/>
              <a:t>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b="1" dirty="0" smtClean="0"/>
              <a:t>Rank</a:t>
            </a:r>
            <a:r>
              <a:rPr lang="es-ES" dirty="0" smtClean="0"/>
              <a:t> (</a:t>
            </a:r>
            <a:r>
              <a:rPr lang="es-ES" dirty="0" err="1" smtClean="0"/>
              <a:t>eigenvector</a:t>
            </a:r>
            <a:r>
              <a:rPr lang="es-ES" dirty="0" smtClean="0"/>
              <a:t> </a:t>
            </a:r>
            <a:r>
              <a:rPr lang="es-ES" dirty="0" err="1" smtClean="0"/>
              <a:t>centrality</a:t>
            </a:r>
            <a:r>
              <a:rPr lang="es-ES" dirty="0" smtClean="0"/>
              <a:t>)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connections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days</a:t>
            </a:r>
            <a:r>
              <a:rPr lang="es-ES" dirty="0" smtClean="0"/>
              <a:t>.</a:t>
            </a:r>
            <a:endParaRPr lang="es-ES" b="1" dirty="0" smtClean="0"/>
          </a:p>
          <a:p>
            <a:endParaRPr lang="es-ES" b="1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257098"/>
              </p:ext>
            </p:extLst>
          </p:nvPr>
        </p:nvGraphicFramePr>
        <p:xfrm>
          <a:off x="1143000" y="3752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0814" y="6464686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Answer</a:t>
            </a:r>
            <a:r>
              <a:rPr lang="es-ES" dirty="0" smtClean="0"/>
              <a:t> to Q4!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IV. </a:t>
            </a:r>
            <a:r>
              <a:rPr lang="es-ES" dirty="0" err="1" smtClean="0"/>
              <a:t>Recommendations</a:t>
            </a:r>
            <a:r>
              <a:rPr lang="es-ES" dirty="0" smtClean="0"/>
              <a:t> </a:t>
            </a:r>
            <a:r>
              <a:rPr lang="es-ES" dirty="0"/>
              <a:t>&amp;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 lnSpcReduction="10000"/>
          </a:bodyPr>
          <a:lstStyle/>
          <a:p>
            <a:r>
              <a:rPr lang="es-ES" sz="2400" dirty="0" err="1" smtClean="0"/>
              <a:t>Acknowledging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there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a </a:t>
            </a:r>
            <a:r>
              <a:rPr lang="es-ES" sz="2400" dirty="0" err="1" smtClean="0"/>
              <a:t>high</a:t>
            </a:r>
            <a:r>
              <a:rPr lang="es-ES" sz="2400" dirty="0" smtClean="0"/>
              <a:t> </a:t>
            </a:r>
            <a:r>
              <a:rPr lang="es-ES" sz="2400" dirty="0" err="1" smtClean="0"/>
              <a:t>competition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these</a:t>
            </a:r>
            <a:r>
              <a:rPr lang="es-ES" sz="2400" dirty="0" smtClean="0"/>
              <a:t>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traffic</a:t>
            </a:r>
            <a:r>
              <a:rPr lang="es-ES" sz="2400" dirty="0"/>
              <a:t> </a:t>
            </a:r>
            <a:r>
              <a:rPr lang="es-ES" sz="2400" dirty="0" err="1"/>
              <a:t>routes</a:t>
            </a:r>
            <a:r>
              <a:rPr lang="es-ES" sz="2400" dirty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u="sng" dirty="0" err="1" smtClean="0"/>
              <a:t>high</a:t>
            </a:r>
            <a:r>
              <a:rPr lang="es-ES" sz="2400" u="sng" dirty="0" smtClean="0"/>
              <a:t> </a:t>
            </a:r>
            <a:r>
              <a:rPr lang="es-ES" sz="2400" u="sng" dirty="0" err="1" smtClean="0"/>
              <a:t>probability</a:t>
            </a:r>
            <a:r>
              <a:rPr lang="es-ES" sz="2400" u="sng" dirty="0" smtClean="0"/>
              <a:t> of </a:t>
            </a:r>
            <a:r>
              <a:rPr lang="es-ES" sz="2400" u="sng" dirty="0" err="1" smtClean="0"/>
              <a:t>roundtrip</a:t>
            </a:r>
            <a:r>
              <a:rPr lang="es-ES" sz="2400" dirty="0" smtClean="0"/>
              <a:t>, </a:t>
            </a: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 smtClean="0"/>
              <a:t>might</a:t>
            </a:r>
            <a:r>
              <a:rPr lang="es-ES" sz="2400" dirty="0" smtClean="0"/>
              <a:t> be favorable to </a:t>
            </a:r>
            <a:r>
              <a:rPr lang="es-ES" sz="2400" dirty="0" err="1" smtClean="0"/>
              <a:t>forecast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opportunity</a:t>
            </a:r>
            <a:r>
              <a:rPr lang="es-ES" sz="2400" dirty="0" smtClean="0"/>
              <a:t> </a:t>
            </a:r>
            <a:r>
              <a:rPr lang="es-ES" sz="2400" dirty="0" err="1" smtClean="0"/>
              <a:t>cost</a:t>
            </a:r>
            <a:r>
              <a:rPr lang="es-ES" sz="2400" dirty="0" smtClean="0"/>
              <a:t> of </a:t>
            </a:r>
            <a:r>
              <a:rPr lang="es-ES" sz="2400" dirty="0" err="1" smtClean="0"/>
              <a:t>scheduling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flight</a:t>
            </a:r>
            <a:r>
              <a:rPr lang="es-ES" sz="2400" dirty="0" smtClean="0"/>
              <a:t> to </a:t>
            </a:r>
            <a:r>
              <a:rPr lang="es-ES" sz="2400" dirty="0" err="1" smtClean="0"/>
              <a:t>these</a:t>
            </a:r>
            <a:r>
              <a:rPr lang="es-ES" sz="2400" dirty="0" smtClean="0"/>
              <a:t> </a:t>
            </a:r>
            <a:r>
              <a:rPr lang="es-ES" sz="2400" dirty="0" err="1" smtClean="0"/>
              <a:t>routes</a:t>
            </a:r>
            <a:r>
              <a:rPr lang="es-ES" sz="2400" dirty="0" smtClean="0"/>
              <a:t> </a:t>
            </a:r>
            <a:r>
              <a:rPr lang="es-ES" sz="2400" dirty="0" err="1" smtClean="0"/>
              <a:t>or</a:t>
            </a:r>
            <a:r>
              <a:rPr lang="es-ES" sz="2400" dirty="0" smtClean="0"/>
              <a:t> </a:t>
            </a:r>
            <a:r>
              <a:rPr lang="es-ES" sz="2400" dirty="0" err="1" smtClean="0"/>
              <a:t>dynamic</a:t>
            </a:r>
            <a:r>
              <a:rPr lang="es-ES" sz="2400" dirty="0" smtClean="0"/>
              <a:t> </a:t>
            </a:r>
            <a:r>
              <a:rPr lang="es-ES" sz="2400" dirty="0" err="1" smtClean="0"/>
              <a:t>pricing</a:t>
            </a:r>
            <a:r>
              <a:rPr lang="es-ES" sz="2400" dirty="0" smtClean="0"/>
              <a:t> to be </a:t>
            </a:r>
            <a:r>
              <a:rPr lang="es-ES" sz="2400" dirty="0" err="1" smtClean="0"/>
              <a:t>competitive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Top </a:t>
            </a:r>
            <a:r>
              <a:rPr lang="es-ES" sz="2400" dirty="0" err="1"/>
              <a:t>weekly</a:t>
            </a:r>
            <a:r>
              <a:rPr lang="es-ES" sz="2400" dirty="0"/>
              <a:t> </a:t>
            </a:r>
            <a:r>
              <a:rPr lang="es-ES" sz="2400" dirty="0" err="1"/>
              <a:t>seasonality</a:t>
            </a:r>
            <a:r>
              <a:rPr lang="es-ES" sz="2400" dirty="0"/>
              <a:t> </a:t>
            </a:r>
            <a:r>
              <a:rPr lang="es-ES" sz="2400" dirty="0" err="1" smtClean="0"/>
              <a:t>roundtrip</a:t>
            </a:r>
            <a:r>
              <a:rPr lang="es-ES" sz="2400" dirty="0" smtClean="0"/>
              <a:t> </a:t>
            </a:r>
            <a:r>
              <a:rPr lang="es-ES" sz="2400" dirty="0" err="1"/>
              <a:t>patterns</a:t>
            </a:r>
            <a:r>
              <a:rPr lang="es-ES" sz="2400" dirty="0"/>
              <a:t> </a:t>
            </a:r>
            <a:r>
              <a:rPr lang="es-ES" sz="2400" dirty="0" err="1"/>
              <a:t>like</a:t>
            </a:r>
            <a:r>
              <a:rPr lang="es-ES" sz="2400" dirty="0"/>
              <a:t> </a:t>
            </a:r>
            <a:r>
              <a:rPr lang="es-ES" sz="2400" dirty="0" smtClean="0"/>
              <a:t>Friday&lt;-&gt;</a:t>
            </a:r>
            <a:r>
              <a:rPr lang="es-ES" sz="2400" dirty="0" err="1" smtClean="0"/>
              <a:t>Monday</a:t>
            </a:r>
            <a:r>
              <a:rPr lang="es-ES" sz="2400" dirty="0" smtClean="0"/>
              <a:t> has a </a:t>
            </a:r>
            <a:r>
              <a:rPr lang="es-ES" sz="2400" dirty="0" err="1" smtClean="0"/>
              <a:t>high</a:t>
            </a:r>
            <a:r>
              <a:rPr lang="es-ES" sz="2400" dirty="0" smtClean="0"/>
              <a:t> </a:t>
            </a:r>
            <a:r>
              <a:rPr lang="es-ES" sz="2400" dirty="0" err="1" smtClean="0"/>
              <a:t>demand</a:t>
            </a:r>
            <a:r>
              <a:rPr lang="es-ES" sz="2400" dirty="0" smtClean="0"/>
              <a:t> &amp; </a:t>
            </a:r>
            <a:r>
              <a:rPr lang="es-ES" sz="2400" dirty="0" err="1" smtClean="0"/>
              <a:t>potentially</a:t>
            </a:r>
            <a:r>
              <a:rPr lang="es-ES" sz="2400" dirty="0" smtClean="0"/>
              <a:t> </a:t>
            </a:r>
            <a:r>
              <a:rPr lang="es-ES" sz="2400" dirty="0" err="1" smtClean="0"/>
              <a:t>lower</a:t>
            </a:r>
            <a:r>
              <a:rPr lang="es-ES" sz="2400" dirty="0" smtClean="0"/>
              <a:t> </a:t>
            </a:r>
            <a:r>
              <a:rPr lang="es-ES" sz="2400" dirty="0" err="1" smtClean="0"/>
              <a:t>price</a:t>
            </a:r>
            <a:r>
              <a:rPr lang="es-ES" sz="2400" dirty="0" smtClean="0"/>
              <a:t> </a:t>
            </a:r>
            <a:r>
              <a:rPr lang="es-ES" sz="2400" dirty="0" err="1" smtClean="0"/>
              <a:t>elasticity</a:t>
            </a:r>
            <a:r>
              <a:rPr lang="es-ES" sz="2400" dirty="0" smtClean="0"/>
              <a:t> </a:t>
            </a:r>
            <a:r>
              <a:rPr lang="es-ES" sz="2400" dirty="0" err="1" smtClean="0"/>
              <a:t>especially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return</a:t>
            </a:r>
            <a:r>
              <a:rPr lang="es-ES" sz="2400" dirty="0" smtClean="0"/>
              <a:t> </a:t>
            </a:r>
            <a:r>
              <a:rPr lang="es-ES" sz="2400" dirty="0" err="1" smtClean="0"/>
              <a:t>trips</a:t>
            </a:r>
            <a:r>
              <a:rPr lang="es-ES" sz="2400" dirty="0" smtClean="0"/>
              <a:t>. </a:t>
            </a:r>
            <a:r>
              <a:rPr lang="es-ES" sz="2400" dirty="0" err="1" smtClean="0"/>
              <a:t>This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exploited</a:t>
            </a:r>
            <a:r>
              <a:rPr lang="es-ES" sz="2400" dirty="0" smtClean="0"/>
              <a:t> to </a:t>
            </a:r>
            <a:r>
              <a:rPr lang="es-ES" sz="2400" dirty="0" err="1" smtClean="0"/>
              <a:t>boost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revenues</a:t>
            </a:r>
            <a:r>
              <a:rPr lang="es-ES" sz="2400" dirty="0" smtClean="0"/>
              <a:t>. </a:t>
            </a:r>
          </a:p>
          <a:p>
            <a:r>
              <a:rPr lang="es-ES" sz="2400" dirty="0" err="1" smtClean="0"/>
              <a:t>Executing</a:t>
            </a:r>
            <a:r>
              <a:rPr lang="es-ES" sz="2400" dirty="0" smtClean="0"/>
              <a:t>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economic</a:t>
            </a:r>
            <a:r>
              <a:rPr lang="es-ES" sz="2400" dirty="0" smtClean="0"/>
              <a:t> </a:t>
            </a:r>
            <a:r>
              <a:rPr lang="es-ES" sz="2400" dirty="0" err="1"/>
              <a:t>feasibility</a:t>
            </a:r>
            <a:r>
              <a:rPr lang="es-ES" sz="2400" dirty="0"/>
              <a:t> </a:t>
            </a:r>
            <a:r>
              <a:rPr lang="es-ES" sz="2400" dirty="0" err="1"/>
              <a:t>analysis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u="sng" dirty="0"/>
              <a:t>Long </a:t>
            </a:r>
            <a:r>
              <a:rPr lang="es-ES" sz="2400" u="sng" dirty="0" err="1"/>
              <a:t>Distance</a:t>
            </a:r>
            <a:r>
              <a:rPr lang="es-ES" sz="2400" u="sng" dirty="0"/>
              <a:t> </a:t>
            </a:r>
            <a:r>
              <a:rPr lang="es-ES" sz="2400" u="sng" dirty="0" err="1" smtClean="0"/>
              <a:t>Domestic</a:t>
            </a:r>
            <a:r>
              <a:rPr lang="es-ES" sz="2400" u="sng" dirty="0" smtClean="0"/>
              <a:t> </a:t>
            </a:r>
            <a:r>
              <a:rPr lang="es-ES" sz="2400" dirty="0"/>
              <a:t>&amp; </a:t>
            </a:r>
            <a:r>
              <a:rPr lang="es-ES" sz="2400" dirty="0" err="1"/>
              <a:t>Latin</a:t>
            </a:r>
            <a:r>
              <a:rPr lang="es-ES" sz="2400" dirty="0"/>
              <a:t> American Flight </a:t>
            </a:r>
            <a:r>
              <a:rPr lang="es-ES" sz="2400" dirty="0" err="1"/>
              <a:t>Routes</a:t>
            </a:r>
            <a:r>
              <a:rPr lang="es-ES" sz="2400" dirty="0"/>
              <a:t> </a:t>
            </a:r>
            <a:r>
              <a:rPr lang="es-ES" sz="2400" u="sng" dirty="0" err="1"/>
              <a:t>which</a:t>
            </a:r>
            <a:r>
              <a:rPr lang="es-ES" sz="2400" u="sng" dirty="0"/>
              <a:t> are </a:t>
            </a:r>
            <a:r>
              <a:rPr lang="es-ES" sz="2400" u="sng" dirty="0" err="1"/>
              <a:t>located</a:t>
            </a:r>
            <a:r>
              <a:rPr lang="es-ES" sz="2400" u="sng" dirty="0"/>
              <a:t> in </a:t>
            </a:r>
            <a:r>
              <a:rPr lang="es-ES" sz="2400" u="sng" dirty="0" err="1"/>
              <a:t>the</a:t>
            </a:r>
            <a:r>
              <a:rPr lang="es-ES" sz="2400" u="sng" dirty="0"/>
              <a:t> </a:t>
            </a:r>
            <a:r>
              <a:rPr lang="es-ES" sz="2400" u="sng" dirty="0" err="1"/>
              <a:t>long</a:t>
            </a:r>
            <a:r>
              <a:rPr lang="es-ES" sz="2400" u="sng" dirty="0"/>
              <a:t> </a:t>
            </a:r>
            <a:r>
              <a:rPr lang="es-ES" sz="2400" u="sng" dirty="0" err="1"/>
              <a:t>tail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Testing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impact</a:t>
            </a:r>
            <a:r>
              <a:rPr lang="es-ES" sz="2400" dirty="0" smtClean="0"/>
              <a:t> of </a:t>
            </a:r>
            <a:r>
              <a:rPr lang="es-ES" sz="2400" dirty="0" err="1" smtClean="0"/>
              <a:t>Delays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High </a:t>
            </a:r>
            <a:r>
              <a:rPr lang="es-ES" sz="2400" dirty="0" err="1" smtClean="0"/>
              <a:t>Cancellation</a:t>
            </a:r>
            <a:r>
              <a:rPr lang="es-ES" sz="2400" dirty="0" smtClean="0"/>
              <a:t> &amp; </a:t>
            </a:r>
            <a:r>
              <a:rPr lang="es-ES" sz="2400" dirty="0" err="1" smtClean="0"/>
              <a:t>Divertion</a:t>
            </a:r>
            <a:r>
              <a:rPr lang="es-ES" sz="2400" dirty="0" smtClean="0"/>
              <a:t> </a:t>
            </a:r>
            <a:r>
              <a:rPr lang="es-ES" sz="2400" dirty="0" err="1" smtClean="0"/>
              <a:t>Rates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necessary</a:t>
            </a:r>
            <a:r>
              <a:rPr lang="es-ES" sz="2400" dirty="0"/>
              <a:t>.</a:t>
            </a:r>
            <a:r>
              <a:rPr lang="es-ES" sz="2400" dirty="0" smtClean="0"/>
              <a:t> </a:t>
            </a:r>
            <a:r>
              <a:rPr lang="es-ES" sz="2400" dirty="0" err="1"/>
              <a:t>I</a:t>
            </a:r>
            <a:r>
              <a:rPr lang="es-ES" sz="2400" dirty="0" err="1" smtClean="0"/>
              <a:t>f</a:t>
            </a:r>
            <a:r>
              <a:rPr lang="es-ES" sz="2400" dirty="0" smtClean="0"/>
              <a:t> </a:t>
            </a:r>
            <a:r>
              <a:rPr lang="es-ES" sz="2400" dirty="0" err="1" smtClean="0"/>
              <a:t>significant</a:t>
            </a:r>
            <a:r>
              <a:rPr lang="es-ES" sz="2400" dirty="0"/>
              <a:t> </a:t>
            </a:r>
            <a:r>
              <a:rPr lang="es-ES" sz="2400" dirty="0" err="1" smtClean="0"/>
              <a:t>improvement</a:t>
            </a:r>
            <a:r>
              <a:rPr lang="es-ES" sz="2400" dirty="0" smtClean="0"/>
              <a:t> </a:t>
            </a:r>
            <a:r>
              <a:rPr lang="es-ES" sz="2400" dirty="0" err="1" smtClean="0"/>
              <a:t>potential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available</a:t>
            </a:r>
            <a:r>
              <a:rPr lang="es-ES" sz="2400" dirty="0" smtClean="0"/>
              <a:t>, </a:t>
            </a:r>
            <a:r>
              <a:rPr lang="es-ES" sz="2400" dirty="0" err="1" smtClean="0"/>
              <a:t>executing</a:t>
            </a:r>
            <a:r>
              <a:rPr lang="es-ES" sz="2400" dirty="0" smtClean="0"/>
              <a:t> a </a:t>
            </a:r>
            <a:r>
              <a:rPr lang="es-ES" sz="2400" dirty="0" err="1" smtClean="0"/>
              <a:t>process</a:t>
            </a:r>
            <a:r>
              <a:rPr lang="es-ES" sz="2400" dirty="0" smtClean="0"/>
              <a:t> control </a:t>
            </a:r>
            <a:r>
              <a:rPr lang="es-ES" sz="2400" dirty="0" err="1" smtClean="0"/>
              <a:t>study</a:t>
            </a:r>
            <a:r>
              <a:rPr lang="es-ES" sz="2400" dirty="0" smtClean="0"/>
              <a:t> to reduce </a:t>
            </a:r>
            <a:r>
              <a:rPr lang="es-ES" sz="2400" dirty="0" err="1" smtClean="0"/>
              <a:t>Delays</a:t>
            </a:r>
            <a:r>
              <a:rPr lang="es-ES" sz="2400" dirty="0" smtClean="0"/>
              <a:t> in </a:t>
            </a:r>
            <a:r>
              <a:rPr lang="es-ES" sz="2400" dirty="0" err="1" smtClean="0"/>
              <a:t>flight</a:t>
            </a:r>
            <a:r>
              <a:rPr lang="es-ES" sz="2400" dirty="0" smtClean="0"/>
              <a:t> </a:t>
            </a:r>
            <a:r>
              <a:rPr lang="es-ES" sz="2400" dirty="0" err="1" smtClean="0"/>
              <a:t>departures</a:t>
            </a:r>
            <a:r>
              <a:rPr lang="es-ES" sz="2400" dirty="0" smtClean="0"/>
              <a:t> &amp; </a:t>
            </a:r>
            <a:r>
              <a:rPr lang="es-ES" sz="2400" dirty="0" err="1" smtClean="0"/>
              <a:t>arrivals</a:t>
            </a:r>
            <a:r>
              <a:rPr lang="es-ES" sz="2400" dirty="0" smtClean="0"/>
              <a:t>. </a:t>
            </a:r>
          </a:p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/>
              <a:t>risk</a:t>
            </a:r>
            <a:r>
              <a:rPr lang="es-ES" sz="2400" dirty="0"/>
              <a:t> &amp; </a:t>
            </a:r>
            <a:r>
              <a:rPr lang="es-ES" sz="2400" dirty="0" err="1"/>
              <a:t>cost</a:t>
            </a:r>
            <a:r>
              <a:rPr lang="es-ES" sz="2400" dirty="0"/>
              <a:t> of </a:t>
            </a:r>
            <a:r>
              <a:rPr lang="es-ES" sz="2400" dirty="0" err="1"/>
              <a:t>delays</a:t>
            </a:r>
            <a:r>
              <a:rPr lang="es-ES" sz="2400" dirty="0"/>
              <a:t> </a:t>
            </a:r>
            <a:r>
              <a:rPr lang="es-ES" sz="2400" dirty="0" err="1"/>
              <a:t>should</a:t>
            </a:r>
            <a:r>
              <a:rPr lang="es-ES" sz="2400" dirty="0"/>
              <a:t> be </a:t>
            </a:r>
            <a:r>
              <a:rPr lang="es-ES" sz="2400" dirty="0" err="1"/>
              <a:t>calculated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/>
              <a:t>top </a:t>
            </a:r>
            <a:r>
              <a:rPr lang="es-ES" sz="2400" dirty="0" err="1"/>
              <a:t>delay</a:t>
            </a:r>
            <a:r>
              <a:rPr lang="es-ES" sz="2400" dirty="0"/>
              <a:t> </a:t>
            </a:r>
            <a:r>
              <a:rPr lang="es-ES" sz="2400" dirty="0" err="1"/>
              <a:t>airports</a:t>
            </a:r>
            <a:r>
              <a:rPr lang="es-ES" sz="2400" dirty="0"/>
              <a:t> as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likely</a:t>
            </a:r>
            <a:r>
              <a:rPr lang="es-ES" sz="2400" dirty="0"/>
              <a:t> to be </a:t>
            </a:r>
            <a:r>
              <a:rPr lang="es-ES" sz="2400" dirty="0" err="1"/>
              <a:t>congested</a:t>
            </a:r>
            <a:r>
              <a:rPr lang="es-ES" sz="2400" dirty="0"/>
              <a:t> </a:t>
            </a:r>
            <a:r>
              <a:rPr lang="es-ES" sz="2400" dirty="0" err="1" smtClean="0"/>
              <a:t>hubs</a:t>
            </a:r>
            <a:r>
              <a:rPr lang="es-ES" sz="2400" dirty="0" smtClean="0"/>
              <a:t>. To </a:t>
            </a:r>
            <a:r>
              <a:rPr lang="es-ES" sz="2400" dirty="0" err="1" smtClean="0"/>
              <a:t>avoid</a:t>
            </a:r>
            <a:r>
              <a:rPr lang="es-ES" sz="2400" dirty="0" smtClean="0"/>
              <a:t> </a:t>
            </a:r>
            <a:r>
              <a:rPr lang="es-ES" sz="2400" dirty="0" err="1" smtClean="0"/>
              <a:t>delays</a:t>
            </a:r>
            <a:r>
              <a:rPr lang="es-ES" sz="2400" dirty="0" smtClean="0"/>
              <a:t> </a:t>
            </a:r>
            <a:r>
              <a:rPr lang="es-ES" sz="2400" dirty="0" err="1" smtClean="0"/>
              <a:t>offering</a:t>
            </a:r>
            <a:r>
              <a:rPr lang="es-ES" sz="2400" dirty="0" smtClean="0"/>
              <a:t> </a:t>
            </a:r>
            <a:r>
              <a:rPr lang="es-ES" sz="2400" dirty="0" err="1" smtClean="0"/>
              <a:t>cheap</a:t>
            </a:r>
            <a:r>
              <a:rPr lang="es-ES" sz="2400" dirty="0" smtClean="0"/>
              <a:t> </a:t>
            </a:r>
            <a:r>
              <a:rPr lang="es-ES" sz="2400" dirty="0" err="1" smtClean="0"/>
              <a:t>flights</a:t>
            </a:r>
            <a:r>
              <a:rPr lang="es-ES" sz="2400" dirty="0" smtClean="0"/>
              <a:t> in </a:t>
            </a:r>
            <a:r>
              <a:rPr lang="es-ES" sz="2400" dirty="0" err="1" smtClean="0"/>
              <a:t>less</a:t>
            </a:r>
            <a:r>
              <a:rPr lang="es-ES" sz="2400" dirty="0" smtClean="0"/>
              <a:t> </a:t>
            </a:r>
            <a:r>
              <a:rPr lang="es-ES" sz="2400" dirty="0" err="1" smtClean="0"/>
              <a:t>congested</a:t>
            </a:r>
            <a:r>
              <a:rPr lang="es-ES" sz="2400" dirty="0" smtClean="0"/>
              <a:t> </a:t>
            </a:r>
            <a:r>
              <a:rPr lang="es-ES" sz="2400" dirty="0" err="1" smtClean="0"/>
              <a:t>hours</a:t>
            </a:r>
            <a:r>
              <a:rPr lang="es-ES" sz="2400" dirty="0"/>
              <a:t> </a:t>
            </a:r>
            <a:r>
              <a:rPr lang="es-ES" sz="2400" dirty="0" err="1" smtClean="0"/>
              <a:t>or</a:t>
            </a:r>
            <a:r>
              <a:rPr lang="es-ES" sz="2400" dirty="0" smtClean="0"/>
              <a:t> </a:t>
            </a:r>
            <a:r>
              <a:rPr lang="es-ES" sz="2400" dirty="0" err="1" smtClean="0"/>
              <a:t>focusing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alternative</a:t>
            </a:r>
            <a:r>
              <a:rPr lang="es-ES" sz="2400" dirty="0" smtClean="0"/>
              <a:t> </a:t>
            </a:r>
            <a:r>
              <a:rPr lang="es-ES" sz="2400" dirty="0" err="1" smtClean="0"/>
              <a:t>hubs</a:t>
            </a:r>
            <a:r>
              <a:rPr lang="es-ES" sz="2400" dirty="0" smtClean="0"/>
              <a:t> </a:t>
            </a:r>
            <a:r>
              <a:rPr lang="es-ES" sz="2400" dirty="0" err="1" smtClean="0"/>
              <a:t>might</a:t>
            </a:r>
            <a:r>
              <a:rPr lang="es-ES" sz="2400" dirty="0" smtClean="0"/>
              <a:t> </a:t>
            </a:r>
            <a:r>
              <a:rPr lang="es-ES" sz="2400" dirty="0" err="1" smtClean="0"/>
              <a:t>evaluated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3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Appendix</a:t>
            </a:r>
            <a:r>
              <a:rPr lang="es-E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25" y="2466976"/>
            <a:ext cx="30289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Data </a:t>
            </a:r>
            <a:r>
              <a:rPr lang="es-ES" dirty="0" err="1" smtClean="0"/>
              <a:t>Analysis</a:t>
            </a:r>
            <a:r>
              <a:rPr lang="es-ES" dirty="0" smtClean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92805"/>
              </p:ext>
            </p:extLst>
          </p:nvPr>
        </p:nvGraphicFramePr>
        <p:xfrm>
          <a:off x="4743450" y="2995613"/>
          <a:ext cx="2703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ackager Shell Object" showAsIcon="1" r:id="rId3" imgW="2703600" imgH="863640" progId="Package">
                  <p:embed/>
                </p:oleObj>
              </mc:Choice>
              <mc:Fallback>
                <p:oleObj name="Packager Shell Object" showAsIcon="1" r:id="rId3" imgW="27036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3450" y="2995613"/>
                        <a:ext cx="27035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975" y="2479675"/>
            <a:ext cx="10515600" cy="1325563"/>
          </a:xfrm>
        </p:spPr>
        <p:txBody>
          <a:bodyPr/>
          <a:lstStyle/>
          <a:p>
            <a:r>
              <a:rPr lang="es-ES" dirty="0" smtClean="0"/>
              <a:t>I. </a:t>
            </a:r>
            <a:r>
              <a:rPr lang="es-ES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6101"/>
            <a:ext cx="11296650" cy="62917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Potential</a:t>
            </a:r>
            <a:r>
              <a:rPr lang="es-ES" dirty="0" smtClean="0"/>
              <a:t> </a:t>
            </a:r>
            <a:r>
              <a:rPr lang="es-ES" dirty="0" smtClean="0"/>
              <a:t>Drivers </a:t>
            </a:r>
            <a:r>
              <a:rPr lang="es-ES" dirty="0" err="1" smtClean="0"/>
              <a:t>Revenue</a:t>
            </a:r>
            <a:r>
              <a:rPr lang="es-ES" dirty="0" smtClean="0"/>
              <a:t> </a:t>
            </a:r>
            <a:r>
              <a:rPr lang="es-ES" dirty="0" err="1" smtClean="0"/>
              <a:t>Losses</a:t>
            </a:r>
            <a:r>
              <a:rPr lang="es-ES" dirty="0"/>
              <a:t> </a:t>
            </a:r>
            <a:r>
              <a:rPr lang="es-ES" dirty="0" smtClean="0"/>
              <a:t>in Air </a:t>
            </a:r>
            <a:r>
              <a:rPr lang="es-ES" dirty="0" err="1" smtClean="0"/>
              <a:t>Transportation</a:t>
            </a:r>
            <a:r>
              <a:rPr lang="es-ES" dirty="0" smtClean="0"/>
              <a:t> Sector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21994"/>
            <a:ext cx="10515600" cy="487194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Decrease</a:t>
            </a:r>
            <a:r>
              <a:rPr lang="es-ES" dirty="0" smtClean="0"/>
              <a:t> in Ticket Sales 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Decrease</a:t>
            </a:r>
            <a:r>
              <a:rPr lang="es-ES" dirty="0" smtClean="0"/>
              <a:t> in VAS </a:t>
            </a:r>
            <a:r>
              <a:rPr lang="es-ES" dirty="0" err="1" smtClean="0"/>
              <a:t>Revenue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Ticket </a:t>
            </a:r>
            <a:r>
              <a:rPr lang="es-ES" dirty="0" err="1" smtClean="0"/>
              <a:t>Fare</a:t>
            </a:r>
            <a:r>
              <a:rPr lang="es-ES" dirty="0" smtClean="0"/>
              <a:t> &amp; </a:t>
            </a:r>
            <a:r>
              <a:rPr lang="es-ES" dirty="0" err="1" smtClean="0"/>
              <a:t>Demand</a:t>
            </a:r>
            <a:r>
              <a:rPr lang="es-ES" dirty="0" smtClean="0"/>
              <a:t> </a:t>
            </a:r>
            <a:r>
              <a:rPr lang="es-ES" dirty="0" err="1" smtClean="0"/>
              <a:t>Volatilities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Operational</a:t>
            </a:r>
            <a:r>
              <a:rPr lang="es-ES" dirty="0" smtClean="0"/>
              <a:t> </a:t>
            </a:r>
            <a:r>
              <a:rPr lang="es-ES" dirty="0" err="1" smtClean="0"/>
              <a:t>Inefficiencies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i. </a:t>
            </a:r>
            <a:r>
              <a:rPr lang="es-ES" dirty="0"/>
              <a:t> </a:t>
            </a:r>
            <a:r>
              <a:rPr lang="es-ES" dirty="0" smtClean="0"/>
              <a:t>Flight </a:t>
            </a:r>
            <a:r>
              <a:rPr lang="es-ES" dirty="0" err="1" smtClean="0"/>
              <a:t>Delays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ii. Flight </a:t>
            </a:r>
            <a:r>
              <a:rPr lang="es-ES" dirty="0" err="1" smtClean="0"/>
              <a:t>Cancellations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Divertions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037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Potential</a:t>
            </a:r>
            <a:r>
              <a:rPr lang="es-ES" dirty="0" smtClean="0"/>
              <a:t> </a:t>
            </a:r>
            <a:r>
              <a:rPr lang="es-ES" dirty="0" err="1" smtClean="0"/>
              <a:t>Benefits</a:t>
            </a:r>
            <a:r>
              <a:rPr lang="es-ES" dirty="0" smtClean="0"/>
              <a:t> of Air </a:t>
            </a:r>
            <a:r>
              <a:rPr lang="es-ES" dirty="0" err="1" smtClean="0"/>
              <a:t>Transportation</a:t>
            </a:r>
            <a:r>
              <a:rPr lang="es-ES" dirty="0" smtClean="0"/>
              <a:t> </a:t>
            </a:r>
            <a:r>
              <a:rPr lang="es-ES" dirty="0" smtClean="0"/>
              <a:t>Data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268"/>
            <a:ext cx="10515600" cy="487194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Discovery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 </a:t>
            </a:r>
            <a:r>
              <a:rPr lang="es-ES" dirty="0" smtClean="0"/>
              <a:t>Flight </a:t>
            </a:r>
            <a:r>
              <a:rPr lang="es-ES" dirty="0" err="1" smtClean="0"/>
              <a:t>Routes</a:t>
            </a:r>
            <a:r>
              <a:rPr lang="es-ES" dirty="0" smtClean="0"/>
              <a:t> 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impact</a:t>
            </a:r>
            <a:r>
              <a:rPr lang="es-ES" dirty="0" smtClean="0"/>
              <a:t> of Flight </a:t>
            </a:r>
            <a:r>
              <a:rPr lang="es-ES" dirty="0" err="1" smtClean="0"/>
              <a:t>Delays</a:t>
            </a:r>
            <a:r>
              <a:rPr lang="es-ES" dirty="0" smtClean="0"/>
              <a:t>, </a:t>
            </a:r>
            <a:r>
              <a:rPr lang="es-ES" dirty="0" err="1" smtClean="0"/>
              <a:t>Cancellations</a:t>
            </a:r>
            <a:r>
              <a:rPr lang="es-ES" dirty="0" smtClean="0"/>
              <a:t> &amp; </a:t>
            </a:r>
            <a:r>
              <a:rPr lang="es-ES" dirty="0" err="1" smtClean="0"/>
              <a:t>Divertions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Ticket Sales </a:t>
            </a:r>
            <a:r>
              <a:rPr lang="es-ES" dirty="0" err="1" smtClean="0"/>
              <a:t>Revenues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Observing</a:t>
            </a:r>
            <a:r>
              <a:rPr lang="es-ES" dirty="0" smtClean="0"/>
              <a:t> </a:t>
            </a:r>
            <a:r>
              <a:rPr lang="es-ES" dirty="0" smtClean="0"/>
              <a:t>Temporal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in 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US </a:t>
            </a:r>
            <a:r>
              <a:rPr lang="es-ES" dirty="0" err="1" smtClean="0"/>
              <a:t>Carriers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/>
              <a:t>Benchmarking </a:t>
            </a:r>
            <a:r>
              <a:rPr lang="es-ES" dirty="0" err="1"/>
              <a:t>the</a:t>
            </a:r>
            <a:r>
              <a:rPr lang="es-ES" dirty="0"/>
              <a:t> position of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respect</a:t>
            </a:r>
            <a:r>
              <a:rPr lang="es-ES" dirty="0"/>
              <a:t> to </a:t>
            </a:r>
            <a:r>
              <a:rPr lang="es-ES" dirty="0" err="1"/>
              <a:t>other</a:t>
            </a:r>
            <a:r>
              <a:rPr lang="es-ES" dirty="0"/>
              <a:t> US </a:t>
            </a:r>
            <a:r>
              <a:rPr lang="es-ES" dirty="0" err="1" smtClean="0"/>
              <a:t>carriers</a:t>
            </a: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Providing</a:t>
            </a:r>
            <a:r>
              <a:rPr lang="es-ES" dirty="0" smtClean="0"/>
              <a:t> </a:t>
            </a:r>
            <a:r>
              <a:rPr lang="es-ES" dirty="0" err="1" smtClean="0"/>
              <a:t>recommendations</a:t>
            </a:r>
            <a:r>
              <a:rPr lang="es-ES" dirty="0" smtClean="0"/>
              <a:t> to </a:t>
            </a:r>
            <a:r>
              <a:rPr lang="es-ES" dirty="0" err="1" smtClean="0"/>
              <a:t>guide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opportunities</a:t>
            </a:r>
            <a:r>
              <a:rPr lang="es-ES" dirty="0" smtClean="0"/>
              <a:t> to </a:t>
            </a:r>
            <a:r>
              <a:rPr lang="es-ES" dirty="0" err="1" smtClean="0"/>
              <a:t>gain</a:t>
            </a:r>
            <a:r>
              <a:rPr lang="es-ES" dirty="0" smtClean="0"/>
              <a:t> </a:t>
            </a:r>
            <a:r>
              <a:rPr lang="es-ES" dirty="0" err="1" smtClean="0"/>
              <a:t>competitive</a:t>
            </a:r>
            <a:r>
              <a:rPr lang="es-ES" dirty="0" smtClean="0"/>
              <a:t> </a:t>
            </a:r>
            <a:r>
              <a:rPr lang="es-ES" dirty="0" err="1" smtClean="0"/>
              <a:t>advantage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975" y="2479675"/>
            <a:ext cx="10515600" cy="1325563"/>
          </a:xfrm>
        </p:spPr>
        <p:txBody>
          <a:bodyPr/>
          <a:lstStyle/>
          <a:p>
            <a:r>
              <a:rPr lang="es-ES" dirty="0" smtClean="0"/>
              <a:t>II. US </a:t>
            </a:r>
            <a:r>
              <a:rPr lang="es-ES" dirty="0"/>
              <a:t>Air </a:t>
            </a:r>
            <a:r>
              <a:rPr lang="es-ES" dirty="0" err="1"/>
              <a:t>Transportation</a:t>
            </a:r>
            <a:r>
              <a:rPr lang="es-ES" dirty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 in </a:t>
            </a:r>
            <a:r>
              <a:rPr lang="es-E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7151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Key </a:t>
            </a:r>
            <a:r>
              <a:rPr lang="es-ES" dirty="0" err="1" smtClean="0"/>
              <a:t>Facts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US Air </a:t>
            </a:r>
            <a:r>
              <a:rPr lang="es-ES" dirty="0" err="1" smtClean="0"/>
              <a:t>Transportation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Annual</a:t>
            </a:r>
            <a:r>
              <a:rPr lang="es-ES" dirty="0" smtClean="0"/>
              <a:t> </a:t>
            </a:r>
            <a:r>
              <a:rPr lang="es-ES" dirty="0" err="1" smtClean="0"/>
              <a:t>Passengers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342" y="6358520"/>
            <a:ext cx="5806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www.transtats.bts.gov/Data_Elements.aspx?Data=1</a:t>
            </a:r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878919"/>
              </p:ext>
            </p:extLst>
          </p:nvPr>
        </p:nvGraphicFramePr>
        <p:xfrm>
          <a:off x="838200" y="1391538"/>
          <a:ext cx="5402580" cy="42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6383419" y="1677288"/>
            <a:ext cx="513358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00"/>
                </a:solidFill>
              </a:rPr>
              <a:t>761,003,553</a:t>
            </a:r>
            <a:r>
              <a:rPr lang="en-US" sz="1600" dirty="0" smtClean="0">
                <a:solidFill>
                  <a:srgbClr val="000000"/>
                </a:solidFill>
              </a:rPr>
              <a:t> Total Passengers with </a:t>
            </a:r>
            <a:r>
              <a:rPr lang="en-US" sz="1600" b="1" dirty="0"/>
              <a:t>83.43 % Load Factor </a:t>
            </a:r>
            <a:endParaRPr lang="es-ES" sz="1600" b="1" i="1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in 2014 by </a:t>
            </a:r>
            <a:r>
              <a:rPr lang="en-US" sz="1600" dirty="0">
                <a:solidFill>
                  <a:srgbClr val="000000"/>
                </a:solidFill>
              </a:rPr>
              <a:t>US Carriers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</a:rPr>
              <a:t>There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dirty="0">
                <a:solidFill>
                  <a:srgbClr val="00B050"/>
                </a:solidFill>
              </a:rPr>
              <a:t>2.72 %</a:t>
            </a:r>
            <a:r>
              <a:rPr lang="es-ES" sz="1600" b="1" i="1" dirty="0" smtClean="0">
                <a:solidFill>
                  <a:srgbClr val="00B050"/>
                </a:solidFill>
              </a:rPr>
              <a:t> </a:t>
            </a:r>
            <a:r>
              <a:rPr lang="es-ES" sz="1600" b="1" i="1" dirty="0" err="1">
                <a:solidFill>
                  <a:srgbClr val="000000"/>
                </a:solidFill>
              </a:rPr>
              <a:t>growth</a:t>
            </a:r>
            <a:r>
              <a:rPr lang="es-ES" sz="1600" b="1" i="1" dirty="0">
                <a:solidFill>
                  <a:srgbClr val="000000"/>
                </a:solidFill>
              </a:rPr>
              <a:t> </a:t>
            </a:r>
            <a:r>
              <a:rPr lang="es-ES" sz="1600" dirty="0" smtClean="0">
                <a:solidFill>
                  <a:srgbClr val="000000"/>
                </a:solidFill>
              </a:rPr>
              <a:t>in Total </a:t>
            </a:r>
            <a:r>
              <a:rPr lang="es-ES" sz="1600" dirty="0" err="1" smtClean="0">
                <a:solidFill>
                  <a:srgbClr val="000000"/>
                </a:solidFill>
              </a:rPr>
              <a:t>Passengers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 2014:</a:t>
            </a:r>
            <a:endParaRPr lang="en-US" sz="1600" dirty="0" smtClean="0"/>
          </a:p>
          <a:p>
            <a:pPr marL="400050" indent="-400050">
              <a:buFont typeface="+mj-lt"/>
              <a:buAutoNum type="romanLcPeriod"/>
            </a:pPr>
            <a:r>
              <a:rPr lang="es-ES" sz="1600" dirty="0" err="1" smtClean="0">
                <a:solidFill>
                  <a:srgbClr val="000000"/>
                </a:solidFill>
              </a:rPr>
              <a:t>Domestic</a:t>
            </a:r>
            <a:r>
              <a:rPr lang="es-ES" sz="1600" dirty="0" smtClean="0">
                <a:solidFill>
                  <a:srgbClr val="000000"/>
                </a:solidFill>
              </a:rPr>
              <a:t> Flight </a:t>
            </a:r>
            <a:r>
              <a:rPr lang="es-ES" sz="1600" dirty="0" err="1" smtClean="0">
                <a:solidFill>
                  <a:srgbClr val="000000"/>
                </a:solidFill>
              </a:rPr>
              <a:t>Passengers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increased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by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dirty="0">
                <a:solidFill>
                  <a:srgbClr val="00B050"/>
                </a:solidFill>
              </a:rPr>
              <a:t>2.66 </a:t>
            </a:r>
            <a:r>
              <a:rPr lang="es-ES" sz="1600" b="1" i="1" dirty="0" smtClean="0">
                <a:solidFill>
                  <a:srgbClr val="00B050"/>
                </a:solidFill>
              </a:rPr>
              <a:t>%</a:t>
            </a:r>
            <a:endParaRPr lang="es-ES" sz="1600" b="1" i="1" dirty="0">
              <a:solidFill>
                <a:srgbClr val="00B05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sz="1600" dirty="0" smtClean="0">
                <a:solidFill>
                  <a:srgbClr val="000000"/>
                </a:solidFill>
              </a:rPr>
              <a:t>International </a:t>
            </a:r>
            <a:r>
              <a:rPr lang="es-ES" sz="1600" dirty="0" err="1">
                <a:solidFill>
                  <a:srgbClr val="000000"/>
                </a:solidFill>
              </a:rPr>
              <a:t>Flights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Passengers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u="sng" dirty="0" err="1" smtClean="0">
                <a:solidFill>
                  <a:srgbClr val="000000"/>
                </a:solidFill>
              </a:rPr>
              <a:t>increased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by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b="1" i="1" dirty="0">
                <a:solidFill>
                  <a:srgbClr val="00B050"/>
                </a:solidFill>
              </a:rPr>
              <a:t>3.15 </a:t>
            </a:r>
            <a:r>
              <a:rPr lang="es-ES" sz="1600" b="1" i="1" dirty="0" smtClean="0">
                <a:solidFill>
                  <a:srgbClr val="00B050"/>
                </a:solidFill>
              </a:rPr>
              <a:t>%</a:t>
            </a:r>
          </a:p>
          <a:p>
            <a:pPr marL="400050" indent="-400050">
              <a:buFont typeface="+mj-lt"/>
              <a:buAutoNum type="romanLcPeriod"/>
            </a:pPr>
            <a:endParaRPr lang="es-ES" sz="1600" b="1" i="1" dirty="0">
              <a:solidFill>
                <a:srgbClr val="000000"/>
              </a:solidFill>
            </a:endParaRPr>
          </a:p>
          <a:p>
            <a:pPr marL="400050" indent="-400050">
              <a:buFont typeface="+mj-lt"/>
              <a:buAutoNum type="romanLcPeriod"/>
            </a:pPr>
            <a:endParaRPr lang="es-ES" sz="1600" b="1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Key </a:t>
            </a:r>
            <a:r>
              <a:rPr lang="es-ES" dirty="0" err="1" smtClean="0"/>
              <a:t>Facts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US Air </a:t>
            </a:r>
            <a:r>
              <a:rPr lang="es-ES" dirty="0" err="1" smtClean="0"/>
              <a:t>Transportation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Revenue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" y="6453770"/>
            <a:ext cx="5806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www.transtats.bts.gov/Data_Elements.aspx?Data=7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094819"/>
              </p:ext>
            </p:extLst>
          </p:nvPr>
        </p:nvGraphicFramePr>
        <p:xfrm>
          <a:off x="838200" y="1447799"/>
          <a:ext cx="5734050" cy="386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6383419" y="1677288"/>
            <a:ext cx="549663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207,713,887</a:t>
            </a:r>
            <a:r>
              <a:rPr lang="en-US" sz="1600" dirty="0" smtClean="0"/>
              <a:t>,</a:t>
            </a:r>
            <a:r>
              <a:rPr lang="en-US" sz="1600" b="1" dirty="0" smtClean="0"/>
              <a:t>000 $ </a:t>
            </a:r>
            <a:r>
              <a:rPr lang="es-ES" sz="1600" b="1" i="1" dirty="0">
                <a:solidFill>
                  <a:srgbClr val="000000"/>
                </a:solidFill>
              </a:rPr>
              <a:t>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Operating</a:t>
            </a:r>
            <a:r>
              <a:rPr lang="es-ES" sz="1600" b="1" i="1" dirty="0" smtClean="0">
                <a:solidFill>
                  <a:srgbClr val="000000"/>
                </a:solidFill>
              </a:rPr>
              <a:t> </a:t>
            </a:r>
            <a:r>
              <a:rPr lang="es-ES" sz="1600" b="1" i="1" dirty="0" err="1" smtClean="0">
                <a:solidFill>
                  <a:srgbClr val="000000"/>
                </a:solidFill>
              </a:rPr>
              <a:t>Revenue</a:t>
            </a:r>
            <a:r>
              <a:rPr lang="es-ES" sz="1600" b="1" i="1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generated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 2014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by </a:t>
            </a:r>
            <a:r>
              <a:rPr lang="en-US" sz="1600" dirty="0">
                <a:solidFill>
                  <a:srgbClr val="000000"/>
                </a:solidFill>
              </a:rPr>
              <a:t>US </a:t>
            </a:r>
            <a:r>
              <a:rPr lang="en-US" sz="1600" dirty="0" smtClean="0">
                <a:solidFill>
                  <a:srgbClr val="000000"/>
                </a:solidFill>
              </a:rPr>
              <a:t>Carriers: %70 from Domestic Flights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</a:rPr>
              <a:t>There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3.73 </a:t>
            </a:r>
            <a:r>
              <a:rPr lang="es-ES" sz="1600" b="1" i="1" dirty="0" smtClean="0">
                <a:solidFill>
                  <a:srgbClr val="00B050"/>
                </a:solidFill>
              </a:rPr>
              <a:t>% </a:t>
            </a:r>
            <a:r>
              <a:rPr lang="es-ES" sz="1600" b="1" i="1" dirty="0" err="1">
                <a:solidFill>
                  <a:srgbClr val="000000"/>
                </a:solidFill>
              </a:rPr>
              <a:t>growth</a:t>
            </a:r>
            <a:r>
              <a:rPr lang="es-ES" sz="1600" b="1" i="1" dirty="0">
                <a:solidFill>
                  <a:srgbClr val="000000"/>
                </a:solidFill>
              </a:rPr>
              <a:t> </a:t>
            </a:r>
            <a:r>
              <a:rPr lang="es-ES" sz="1600" dirty="0" smtClean="0">
                <a:solidFill>
                  <a:srgbClr val="000000"/>
                </a:solidFill>
              </a:rPr>
              <a:t>in </a:t>
            </a:r>
            <a:r>
              <a:rPr lang="es-ES" sz="1600" b="1" dirty="0" err="1" smtClean="0">
                <a:solidFill>
                  <a:srgbClr val="000000"/>
                </a:solidFill>
              </a:rPr>
              <a:t>Operating</a:t>
            </a:r>
            <a:r>
              <a:rPr lang="es-ES" sz="1600" b="1" dirty="0" smtClean="0">
                <a:solidFill>
                  <a:srgbClr val="000000"/>
                </a:solidFill>
              </a:rPr>
              <a:t> </a:t>
            </a:r>
            <a:r>
              <a:rPr lang="es-ES" sz="1600" b="1" dirty="0" err="1" smtClean="0">
                <a:solidFill>
                  <a:srgbClr val="000000"/>
                </a:solidFill>
              </a:rPr>
              <a:t>Revenue</a:t>
            </a:r>
            <a:r>
              <a:rPr lang="es-ES" sz="1600" b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 2014:</a:t>
            </a:r>
            <a:endParaRPr lang="en-US" sz="1600" dirty="0" smtClean="0"/>
          </a:p>
          <a:p>
            <a:pPr marL="400050" indent="-400050">
              <a:buFont typeface="+mj-lt"/>
              <a:buAutoNum type="romanLcPeriod"/>
            </a:pPr>
            <a:r>
              <a:rPr lang="es-ES" sz="1600" dirty="0" err="1" smtClean="0">
                <a:solidFill>
                  <a:srgbClr val="000000"/>
                </a:solidFill>
              </a:rPr>
              <a:t>Domestic</a:t>
            </a:r>
            <a:r>
              <a:rPr lang="es-ES" sz="1600" dirty="0" smtClean="0">
                <a:solidFill>
                  <a:srgbClr val="000000"/>
                </a:solidFill>
              </a:rPr>
              <a:t> Flight </a:t>
            </a:r>
            <a:r>
              <a:rPr lang="es-ES" sz="1600" dirty="0" err="1" smtClean="0">
                <a:solidFill>
                  <a:srgbClr val="000000"/>
                </a:solidFill>
              </a:rPr>
              <a:t>Passengers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increased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by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b="1" i="1" dirty="0" smtClean="0">
                <a:solidFill>
                  <a:srgbClr val="00B050"/>
                </a:solidFill>
              </a:rPr>
              <a:t>4.83 %</a:t>
            </a:r>
            <a:endParaRPr lang="es-ES" sz="1600" b="1" i="1" dirty="0">
              <a:solidFill>
                <a:srgbClr val="00B05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s-ES" sz="1600" dirty="0" smtClean="0">
                <a:solidFill>
                  <a:srgbClr val="000000"/>
                </a:solidFill>
              </a:rPr>
              <a:t>International </a:t>
            </a:r>
            <a:r>
              <a:rPr lang="es-ES" sz="1600" dirty="0" err="1">
                <a:solidFill>
                  <a:srgbClr val="000000"/>
                </a:solidFill>
              </a:rPr>
              <a:t>Flights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Passengers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b="1" u="sng" dirty="0" err="1" smtClean="0">
                <a:solidFill>
                  <a:srgbClr val="000000"/>
                </a:solidFill>
              </a:rPr>
              <a:t>decreased</a:t>
            </a:r>
            <a:r>
              <a:rPr lang="es-ES" sz="1600" b="1" u="sng" dirty="0" smtClean="0">
                <a:solidFill>
                  <a:srgbClr val="000000"/>
                </a:solidFill>
              </a:rPr>
              <a:t> </a:t>
            </a:r>
            <a:r>
              <a:rPr lang="es-ES" sz="1600" b="1" u="sng" dirty="0" err="1">
                <a:solidFill>
                  <a:srgbClr val="000000"/>
                </a:solidFill>
              </a:rPr>
              <a:t>by</a:t>
            </a:r>
            <a:r>
              <a:rPr lang="es-ES" sz="1600" b="1" u="sng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</a:rPr>
              <a:t>14.82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s-ES" sz="1600" b="1" i="1" dirty="0" smtClean="0">
                <a:solidFill>
                  <a:srgbClr val="FF0000"/>
                </a:solidFill>
              </a:rPr>
              <a:t>%</a:t>
            </a:r>
          </a:p>
          <a:p>
            <a:pPr marL="400050" indent="-400050">
              <a:buFont typeface="+mj-lt"/>
              <a:buAutoNum type="romanLcPeriod"/>
            </a:pPr>
            <a:endParaRPr lang="es-ES" sz="1600" b="1" i="1" dirty="0">
              <a:solidFill>
                <a:srgbClr val="000000"/>
              </a:solidFill>
            </a:endParaRPr>
          </a:p>
          <a:p>
            <a:pPr marL="400050" indent="-400050">
              <a:buFont typeface="+mj-lt"/>
              <a:buAutoNum type="romanLcPeriod"/>
            </a:pPr>
            <a:endParaRPr lang="es-ES" sz="1600" b="1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975" y="2479675"/>
            <a:ext cx="10515600" cy="1325563"/>
          </a:xfrm>
        </p:spPr>
        <p:txBody>
          <a:bodyPr/>
          <a:lstStyle/>
          <a:p>
            <a:r>
              <a:rPr lang="es-ES" dirty="0" smtClean="0"/>
              <a:t>III. </a:t>
            </a:r>
            <a:r>
              <a:rPr lang="es-ES" dirty="0" err="1" smtClean="0"/>
              <a:t>Insights</a:t>
            </a:r>
            <a:r>
              <a:rPr lang="es-ES" dirty="0" smtClean="0"/>
              <a:t> </a:t>
            </a:r>
            <a:r>
              <a:rPr lang="es-ES" dirty="0" err="1"/>
              <a:t>Discovered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US Air </a:t>
            </a:r>
            <a:r>
              <a:rPr lang="es-ES" dirty="0" err="1"/>
              <a:t>Transportation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2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2078</Words>
  <Application>Microsoft Office PowerPoint</Application>
  <PresentationFormat>Widescreen</PresentationFormat>
  <Paragraphs>196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Microsoft Excel Worksheet</vt:lpstr>
      <vt:lpstr>Package</vt:lpstr>
      <vt:lpstr>Analysis of Air Tranportation Statistics Data to Discover the Potential Factors Behind Revenue Losses</vt:lpstr>
      <vt:lpstr>Agenda</vt:lpstr>
      <vt:lpstr>I. Introduction</vt:lpstr>
      <vt:lpstr>Potential Drivers Revenue Losses in Air Transportation Sector </vt:lpstr>
      <vt:lpstr>Potential Benefits of Air Transportation Data Analysis for Year 2014</vt:lpstr>
      <vt:lpstr>II. US Air Transportation Market in 2014</vt:lpstr>
      <vt:lpstr>Key Facts about US Air Transportation Market: Annual Passengers</vt:lpstr>
      <vt:lpstr>Key Facts about US Air Transportation Market: Operating Revenue</vt:lpstr>
      <vt:lpstr>III. Insights Discovered via US Air Transportation Data Analysis</vt:lpstr>
      <vt:lpstr>Initial Dataset Exploration</vt:lpstr>
      <vt:lpstr> Most Important Flight Routes  </vt:lpstr>
      <vt:lpstr> Most Important Flight Routes  </vt:lpstr>
      <vt:lpstr> Most Important Flight Routes  </vt:lpstr>
      <vt:lpstr>Benchmarking with respect to other carriers</vt:lpstr>
      <vt:lpstr>Temporal Patterns of Flight Delays, Cancellations &amp; Divertions</vt:lpstr>
      <vt:lpstr>Temporal Market Patterns in Flights: Monthly Patterns for Flown Flight Counts</vt:lpstr>
      <vt:lpstr>Bechmarking The Carriers</vt:lpstr>
      <vt:lpstr>Temporal Market Patterns in Flights: Monthly Patterns for Passenger Counts</vt:lpstr>
      <vt:lpstr>Carrier Level Summary Statistics</vt:lpstr>
      <vt:lpstr>ExpressJet Passenger Volume Profile</vt:lpstr>
      <vt:lpstr>ExpressJet Operating Revenue Profile</vt:lpstr>
      <vt:lpstr>Opportunity: Longer Distance Routes?</vt:lpstr>
      <vt:lpstr>The Impact of Flight Delays, Cancellations &amp; Divertions</vt:lpstr>
      <vt:lpstr>The Impact of Flight Delays, Cancellations &amp; Divertions on Ticket Sales Revenues</vt:lpstr>
      <vt:lpstr>Temporal Market Patterns in Flights: Weekly Patterns for Flown Flights</vt:lpstr>
      <vt:lpstr>Why Friday is 2nd most popular for travelling?</vt:lpstr>
      <vt:lpstr>IV. Recommendations &amp; Next Actions</vt:lpstr>
      <vt:lpstr>Appendix: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Sener, Anil</dc:creator>
  <cp:lastModifiedBy>Sener, Anil</cp:lastModifiedBy>
  <cp:revision>126</cp:revision>
  <dcterms:created xsi:type="dcterms:W3CDTF">2018-01-20T13:17:13Z</dcterms:created>
  <dcterms:modified xsi:type="dcterms:W3CDTF">2018-01-23T11:55:22Z</dcterms:modified>
</cp:coreProperties>
</file>