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7" r:id="rId1"/>
  </p:sldMasterIdLst>
  <p:notesMasterIdLst>
    <p:notesMasterId r:id="rId27"/>
  </p:notesMasterIdLst>
  <p:handoutMasterIdLst>
    <p:handoutMasterId r:id="rId28"/>
  </p:handoutMasterIdLst>
  <p:sldIdLst>
    <p:sldId id="485" r:id="rId2"/>
    <p:sldId id="568" r:id="rId3"/>
    <p:sldId id="578" r:id="rId4"/>
    <p:sldId id="570" r:id="rId5"/>
    <p:sldId id="592" r:id="rId6"/>
    <p:sldId id="591" r:id="rId7"/>
    <p:sldId id="594" r:id="rId8"/>
    <p:sldId id="593" r:id="rId9"/>
    <p:sldId id="603" r:id="rId10"/>
    <p:sldId id="604" r:id="rId11"/>
    <p:sldId id="605" r:id="rId12"/>
    <p:sldId id="606" r:id="rId13"/>
    <p:sldId id="607" r:id="rId14"/>
    <p:sldId id="608" r:id="rId15"/>
    <p:sldId id="609" r:id="rId16"/>
    <p:sldId id="587" r:id="rId17"/>
    <p:sldId id="595" r:id="rId18"/>
    <p:sldId id="596" r:id="rId19"/>
    <p:sldId id="597" r:id="rId20"/>
    <p:sldId id="598" r:id="rId21"/>
    <p:sldId id="601" r:id="rId22"/>
    <p:sldId id="599" r:id="rId23"/>
    <p:sldId id="602" r:id="rId24"/>
    <p:sldId id="600" r:id="rId25"/>
    <p:sldId id="586" r:id="rId26"/>
  </p:sldIdLst>
  <p:sldSz cx="9906000" cy="6858000" type="A4"/>
  <p:notesSz cx="7010400" cy="9296400"/>
  <p:defaultTextStyle>
    <a:defPPr>
      <a:defRPr lang="ja-JP"/>
    </a:defPPr>
    <a:lvl1pPr algn="l" rtl="0" fontAlgn="base">
      <a:spcBef>
        <a:spcPct val="0"/>
      </a:spcBef>
      <a:spcAft>
        <a:spcPct val="0"/>
      </a:spcAft>
      <a:defRPr kumimoji="1" sz="1400" kern="1200">
        <a:solidFill>
          <a:srgbClr val="FF0000"/>
        </a:solidFill>
        <a:latin typeface="Arial" charset="0"/>
        <a:ea typeface="HGP創英角ｺﾞｼｯｸUB"/>
        <a:cs typeface="HGP創英角ｺﾞｼｯｸUB"/>
      </a:defRPr>
    </a:lvl1pPr>
    <a:lvl2pPr marL="457200" algn="l" rtl="0" fontAlgn="base">
      <a:spcBef>
        <a:spcPct val="0"/>
      </a:spcBef>
      <a:spcAft>
        <a:spcPct val="0"/>
      </a:spcAft>
      <a:defRPr kumimoji="1" sz="1400" kern="1200">
        <a:solidFill>
          <a:srgbClr val="FF0000"/>
        </a:solidFill>
        <a:latin typeface="Arial" charset="0"/>
        <a:ea typeface="HGP創英角ｺﾞｼｯｸUB"/>
        <a:cs typeface="HGP創英角ｺﾞｼｯｸUB"/>
      </a:defRPr>
    </a:lvl2pPr>
    <a:lvl3pPr marL="914400" algn="l" rtl="0" fontAlgn="base">
      <a:spcBef>
        <a:spcPct val="0"/>
      </a:spcBef>
      <a:spcAft>
        <a:spcPct val="0"/>
      </a:spcAft>
      <a:defRPr kumimoji="1" sz="1400" kern="1200">
        <a:solidFill>
          <a:srgbClr val="FF0000"/>
        </a:solidFill>
        <a:latin typeface="Arial" charset="0"/>
        <a:ea typeface="HGP創英角ｺﾞｼｯｸUB"/>
        <a:cs typeface="HGP創英角ｺﾞｼｯｸUB"/>
      </a:defRPr>
    </a:lvl3pPr>
    <a:lvl4pPr marL="1371600" algn="l" rtl="0" fontAlgn="base">
      <a:spcBef>
        <a:spcPct val="0"/>
      </a:spcBef>
      <a:spcAft>
        <a:spcPct val="0"/>
      </a:spcAft>
      <a:defRPr kumimoji="1" sz="1400" kern="1200">
        <a:solidFill>
          <a:srgbClr val="FF0000"/>
        </a:solidFill>
        <a:latin typeface="Arial" charset="0"/>
        <a:ea typeface="HGP創英角ｺﾞｼｯｸUB"/>
        <a:cs typeface="HGP創英角ｺﾞｼｯｸUB"/>
      </a:defRPr>
    </a:lvl4pPr>
    <a:lvl5pPr marL="1828800" algn="l" rtl="0" fontAlgn="base">
      <a:spcBef>
        <a:spcPct val="0"/>
      </a:spcBef>
      <a:spcAft>
        <a:spcPct val="0"/>
      </a:spcAft>
      <a:defRPr kumimoji="1" sz="1400" kern="1200">
        <a:solidFill>
          <a:srgbClr val="FF0000"/>
        </a:solidFill>
        <a:latin typeface="Arial" charset="0"/>
        <a:ea typeface="HGP創英角ｺﾞｼｯｸUB"/>
        <a:cs typeface="HGP創英角ｺﾞｼｯｸUB"/>
      </a:defRPr>
    </a:lvl5pPr>
    <a:lvl6pPr marL="2286000" algn="l" defTabSz="914400" rtl="0" eaLnBrk="1" latinLnBrk="0" hangingPunct="1">
      <a:defRPr kumimoji="1" sz="1400" kern="1200">
        <a:solidFill>
          <a:srgbClr val="FF0000"/>
        </a:solidFill>
        <a:latin typeface="Arial" charset="0"/>
        <a:ea typeface="HGP創英角ｺﾞｼｯｸUB"/>
        <a:cs typeface="HGP創英角ｺﾞｼｯｸUB"/>
      </a:defRPr>
    </a:lvl6pPr>
    <a:lvl7pPr marL="2743200" algn="l" defTabSz="914400" rtl="0" eaLnBrk="1" latinLnBrk="0" hangingPunct="1">
      <a:defRPr kumimoji="1" sz="1400" kern="1200">
        <a:solidFill>
          <a:srgbClr val="FF0000"/>
        </a:solidFill>
        <a:latin typeface="Arial" charset="0"/>
        <a:ea typeface="HGP創英角ｺﾞｼｯｸUB"/>
        <a:cs typeface="HGP創英角ｺﾞｼｯｸUB"/>
      </a:defRPr>
    </a:lvl7pPr>
    <a:lvl8pPr marL="3200400" algn="l" defTabSz="914400" rtl="0" eaLnBrk="1" latinLnBrk="0" hangingPunct="1">
      <a:defRPr kumimoji="1" sz="1400" kern="1200">
        <a:solidFill>
          <a:srgbClr val="FF0000"/>
        </a:solidFill>
        <a:latin typeface="Arial" charset="0"/>
        <a:ea typeface="HGP創英角ｺﾞｼｯｸUB"/>
        <a:cs typeface="HGP創英角ｺﾞｼｯｸUB"/>
      </a:defRPr>
    </a:lvl8pPr>
    <a:lvl9pPr marL="3657600" algn="l" defTabSz="914400" rtl="0" eaLnBrk="1" latinLnBrk="0" hangingPunct="1">
      <a:defRPr kumimoji="1" sz="1400" kern="1200">
        <a:solidFill>
          <a:srgbClr val="FF0000"/>
        </a:solidFill>
        <a:latin typeface="Arial" charset="0"/>
        <a:ea typeface="HGP創英角ｺﾞｼｯｸUB"/>
        <a:cs typeface="HGP創英角ｺﾞｼｯｸUB"/>
      </a:defRPr>
    </a:lvl9pPr>
  </p:defaultTextStyle>
  <p:extLst>
    <p:ext uri="{EFAFB233-063F-42B5-8137-9DF3F51BA10A}">
      <p15:sldGuideLst xmlns:p15="http://schemas.microsoft.com/office/powerpoint/2012/main">
        <p15:guide id="1" orient="horz">
          <p15:clr>
            <a:srgbClr val="A4A3A4"/>
          </p15:clr>
        </p15:guide>
        <p15:guide id="2" pos="61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5CC"/>
    <a:srgbClr val="0080B1"/>
    <a:srgbClr val="E7ECF5"/>
    <a:srgbClr val="3F68A3"/>
    <a:srgbClr val="E6B600"/>
    <a:srgbClr val="BC4328"/>
    <a:srgbClr val="0F1C1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75108" autoAdjust="0"/>
  </p:normalViewPr>
  <p:slideViewPr>
    <p:cSldViewPr snapToGrid="0">
      <p:cViewPr varScale="1">
        <p:scale>
          <a:sx n="56" d="100"/>
          <a:sy n="56" d="100"/>
        </p:scale>
        <p:origin x="1032" y="72"/>
      </p:cViewPr>
      <p:guideLst>
        <p:guide orient="horz"/>
        <p:guide pos="611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86018" tIns="43009" rIns="86018" bIns="43009" rtlCol="0"/>
          <a:lstStyle>
            <a:lvl1pPr algn="l">
              <a:defRPr sz="1100">
                <a:latin typeface="Arial" charset="0"/>
                <a:ea typeface="HGP創英角ｺﾞｼｯｸUB" pitchFamily="50" charset="-128"/>
                <a:cs typeface="Arial" charset="0"/>
              </a:defRPr>
            </a:lvl1pPr>
          </a:lstStyle>
          <a:p>
            <a:pPr>
              <a:defRPr/>
            </a:pPr>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86018" tIns="43009" rIns="86018" bIns="43009" rtlCol="0"/>
          <a:lstStyle>
            <a:lvl1pPr algn="r">
              <a:defRPr sz="1100">
                <a:latin typeface="Arial" charset="0"/>
                <a:ea typeface="HGP創英角ｺﾞｼｯｸUB" pitchFamily="50" charset="-128"/>
                <a:cs typeface="Arial" charset="0"/>
              </a:defRPr>
            </a:lvl1pPr>
          </a:lstStyle>
          <a:p>
            <a:pPr>
              <a:defRPr/>
            </a:pPr>
            <a:fld id="{697EC977-233F-470E-ACEB-C4785D6223C9}" type="datetimeFigureOut">
              <a:rPr lang="en-US"/>
              <a:pPr>
                <a:defRPr/>
              </a:pPr>
              <a:t>4/1/2015</a:t>
            </a:fld>
            <a:endParaRPr lang="en-US"/>
          </a:p>
        </p:txBody>
      </p:sp>
      <p:sp>
        <p:nvSpPr>
          <p:cNvPr id="4" name="Footer Placeholder 3"/>
          <p:cNvSpPr>
            <a:spLocks noGrp="1"/>
          </p:cNvSpPr>
          <p:nvPr>
            <p:ph type="ftr" sz="quarter" idx="2"/>
          </p:nvPr>
        </p:nvSpPr>
        <p:spPr>
          <a:xfrm>
            <a:off x="0" y="8831263"/>
            <a:ext cx="3038475" cy="463550"/>
          </a:xfrm>
          <a:prstGeom prst="rect">
            <a:avLst/>
          </a:prstGeom>
        </p:spPr>
        <p:txBody>
          <a:bodyPr vert="horz" lIns="86018" tIns="43009" rIns="86018" bIns="43009" rtlCol="0" anchor="b"/>
          <a:lstStyle>
            <a:lvl1pPr algn="l">
              <a:defRPr sz="1100">
                <a:latin typeface="Arial" charset="0"/>
                <a:ea typeface="HGP創英角ｺﾞｼｯｸUB" pitchFamily="50" charset="-128"/>
                <a:cs typeface="Arial" charset="0"/>
              </a:defRPr>
            </a:lvl1pPr>
          </a:lstStyle>
          <a:p>
            <a:pPr>
              <a:defRPr/>
            </a:pPr>
            <a:endParaRPr lang="en-US"/>
          </a:p>
        </p:txBody>
      </p:sp>
      <p:sp>
        <p:nvSpPr>
          <p:cNvPr id="5" name="Slide Number Placeholder 4"/>
          <p:cNvSpPr>
            <a:spLocks noGrp="1"/>
          </p:cNvSpPr>
          <p:nvPr>
            <p:ph type="sldNum" sz="quarter" idx="3"/>
          </p:nvPr>
        </p:nvSpPr>
        <p:spPr>
          <a:xfrm>
            <a:off x="3970338" y="8831263"/>
            <a:ext cx="3038475" cy="463550"/>
          </a:xfrm>
          <a:prstGeom prst="rect">
            <a:avLst/>
          </a:prstGeom>
        </p:spPr>
        <p:txBody>
          <a:bodyPr vert="horz" lIns="86018" tIns="43009" rIns="86018" bIns="43009" rtlCol="0" anchor="b"/>
          <a:lstStyle>
            <a:lvl1pPr algn="r">
              <a:defRPr sz="1100">
                <a:latin typeface="Arial" charset="0"/>
                <a:ea typeface="HGP創英角ｺﾞｼｯｸUB" pitchFamily="50" charset="-128"/>
                <a:cs typeface="Arial" charset="0"/>
              </a:defRPr>
            </a:lvl1pPr>
          </a:lstStyle>
          <a:p>
            <a:pPr>
              <a:defRPr/>
            </a:pPr>
            <a:fld id="{0F4FCA3F-5CCF-405B-992C-7F0F9B57BF1B}" type="slidenum">
              <a:rPr lang="en-US"/>
              <a:pPr>
                <a:defRPr/>
              </a:pPr>
              <a:t>‹#›</a:t>
            </a:fld>
            <a:endParaRPr lang="en-US"/>
          </a:p>
        </p:txBody>
      </p:sp>
    </p:spTree>
    <p:extLst>
      <p:ext uri="{BB962C8B-B14F-4D97-AF65-F5344CB8AC3E}">
        <p14:creationId xmlns:p14="http://schemas.microsoft.com/office/powerpoint/2010/main" val="2405592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lvl1pPr algn="l" defTabSz="931857">
              <a:defRPr sz="1200" b="0">
                <a:solidFill>
                  <a:schemeClr val="tx1"/>
                </a:solidFill>
                <a:latin typeface="Arial" charset="0"/>
                <a:ea typeface="ＭＳ Ｐゴシック" charset="-128"/>
                <a:cs typeface="+mn-cs"/>
              </a:defRPr>
            </a:lvl1pPr>
          </a:lstStyle>
          <a:p>
            <a:pPr>
              <a:defRPr/>
            </a:pPr>
            <a:endParaRPr lang="en-US" altLang="ja-JP"/>
          </a:p>
        </p:txBody>
      </p:sp>
      <p:sp>
        <p:nvSpPr>
          <p:cNvPr id="7171" name="Rectangle 3"/>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lvl1pPr algn="r" defTabSz="931857">
              <a:defRPr sz="1200" b="0">
                <a:solidFill>
                  <a:schemeClr val="tx1"/>
                </a:solidFill>
                <a:latin typeface="Arial" charset="0"/>
                <a:ea typeface="ＭＳ Ｐゴシック" charset="-128"/>
                <a:cs typeface="+mn-cs"/>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89013" y="698500"/>
            <a:ext cx="5032375" cy="3484563"/>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1675" y="4414838"/>
            <a:ext cx="5607050" cy="4183062"/>
          </a:xfrm>
          <a:prstGeom prst="rect">
            <a:avLst/>
          </a:prstGeom>
          <a:noFill/>
          <a:ln w="9525">
            <a:noFill/>
            <a:miter lim="800000"/>
            <a:headEnd/>
            <a:tailEnd/>
          </a:ln>
          <a:effectLst/>
        </p:spPr>
        <p:txBody>
          <a:bodyPr vert="horz" wrap="square" lIns="93171" tIns="46584" rIns="93171" bIns="4658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7174" name="Rectangle 6"/>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3171" tIns="46584" rIns="93171" bIns="46584" numCol="1" anchor="b" anchorCtr="0" compatLnSpc="1">
            <a:prstTxWarp prst="textNoShape">
              <a:avLst/>
            </a:prstTxWarp>
          </a:bodyPr>
          <a:lstStyle>
            <a:lvl1pPr algn="l" defTabSz="931857">
              <a:defRPr sz="1200" b="0">
                <a:solidFill>
                  <a:schemeClr val="tx1"/>
                </a:solidFill>
                <a:latin typeface="Arial" charset="0"/>
                <a:ea typeface="ＭＳ Ｐゴシック" charset="-128"/>
                <a:cs typeface="+mn-cs"/>
              </a:defRPr>
            </a:lvl1pPr>
          </a:lstStyle>
          <a:p>
            <a:pPr>
              <a:defRPr/>
            </a:pPr>
            <a:endParaRPr lang="en-US" altLang="ja-JP"/>
          </a:p>
        </p:txBody>
      </p:sp>
      <p:sp>
        <p:nvSpPr>
          <p:cNvPr id="7175" name="Rectangle 7"/>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3171" tIns="46584" rIns="93171" bIns="46584" numCol="1" anchor="b" anchorCtr="0" compatLnSpc="1">
            <a:prstTxWarp prst="textNoShape">
              <a:avLst/>
            </a:prstTxWarp>
          </a:bodyPr>
          <a:lstStyle>
            <a:lvl1pPr algn="r" defTabSz="931857">
              <a:defRPr sz="1200" b="0">
                <a:solidFill>
                  <a:schemeClr val="tx1"/>
                </a:solidFill>
                <a:latin typeface="Arial" charset="0"/>
                <a:ea typeface="ＭＳ Ｐゴシック" charset="-128"/>
                <a:cs typeface="+mn-cs"/>
              </a:defRPr>
            </a:lvl1pPr>
          </a:lstStyle>
          <a:p>
            <a:pPr>
              <a:defRPr/>
            </a:pPr>
            <a:fld id="{CB356FD5-5833-4582-9AC8-E0EB1E848115}" type="slidenum">
              <a:rPr lang="en-US" altLang="ja-JP"/>
              <a:pPr>
                <a:defRPr/>
              </a:pPr>
              <a:t>‹#›</a:t>
            </a:fld>
            <a:endParaRPr lang="en-US" altLang="ja-JP"/>
          </a:p>
        </p:txBody>
      </p:sp>
    </p:spTree>
    <p:extLst>
      <p:ext uri="{BB962C8B-B14F-4D97-AF65-F5344CB8AC3E}">
        <p14:creationId xmlns:p14="http://schemas.microsoft.com/office/powerpoint/2010/main" val="3908395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S PMincho" pitchFamily="18" charset="-128"/>
        <a:cs typeface="MS PMincho"/>
      </a:defRPr>
    </a:lvl1pPr>
    <a:lvl2pPr marL="457200" algn="l" rtl="0" eaLnBrk="0" fontAlgn="base" hangingPunct="0">
      <a:spcBef>
        <a:spcPct val="30000"/>
      </a:spcBef>
      <a:spcAft>
        <a:spcPct val="0"/>
      </a:spcAft>
      <a:defRPr kumimoji="1" sz="1200" kern="1200">
        <a:solidFill>
          <a:schemeClr val="tx1"/>
        </a:solidFill>
        <a:latin typeface="Arial" charset="0"/>
        <a:ea typeface="MS PMincho" pitchFamily="18" charset="-128"/>
        <a:cs typeface="MS PMincho"/>
      </a:defRPr>
    </a:lvl2pPr>
    <a:lvl3pPr marL="914400" algn="l" rtl="0" eaLnBrk="0" fontAlgn="base" hangingPunct="0">
      <a:spcBef>
        <a:spcPct val="30000"/>
      </a:spcBef>
      <a:spcAft>
        <a:spcPct val="0"/>
      </a:spcAft>
      <a:defRPr kumimoji="1" sz="1200" kern="1200">
        <a:solidFill>
          <a:schemeClr val="tx1"/>
        </a:solidFill>
        <a:latin typeface="Arial" charset="0"/>
        <a:ea typeface="MS PMincho" pitchFamily="18" charset="-128"/>
        <a:cs typeface="MS PMincho"/>
      </a:defRPr>
    </a:lvl3pPr>
    <a:lvl4pPr marL="1371600" algn="l" rtl="0" eaLnBrk="0" fontAlgn="base" hangingPunct="0">
      <a:spcBef>
        <a:spcPct val="30000"/>
      </a:spcBef>
      <a:spcAft>
        <a:spcPct val="0"/>
      </a:spcAft>
      <a:defRPr kumimoji="1" sz="1200" kern="1200">
        <a:solidFill>
          <a:schemeClr val="tx1"/>
        </a:solidFill>
        <a:latin typeface="Arial" charset="0"/>
        <a:ea typeface="MS PMincho" pitchFamily="18" charset="-128"/>
        <a:cs typeface="MS PMincho"/>
      </a:defRPr>
    </a:lvl4pPr>
    <a:lvl5pPr marL="1828800" algn="l" rtl="0" eaLnBrk="0" fontAlgn="base" hangingPunct="0">
      <a:spcBef>
        <a:spcPct val="30000"/>
      </a:spcBef>
      <a:spcAft>
        <a:spcPct val="0"/>
      </a:spcAft>
      <a:defRPr kumimoji="1" sz="1200" kern="1200">
        <a:solidFill>
          <a:schemeClr val="tx1"/>
        </a:solidFill>
        <a:latin typeface="Arial" charset="0"/>
        <a:ea typeface="MS PMincho" pitchFamily="18" charset="-128"/>
        <a:cs typeface="MS PMincho"/>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egnaposto immagine diapositiva 1"/>
          <p:cNvSpPr>
            <a:spLocks noGrp="1" noRot="1" noChangeAspect="1"/>
          </p:cNvSpPr>
          <p:nvPr>
            <p:ph type="sldImg"/>
          </p:nvPr>
        </p:nvSpPr>
        <p:spPr>
          <a:ln/>
        </p:spPr>
      </p:sp>
      <p:sp>
        <p:nvSpPr>
          <p:cNvPr id="17410" name="Segnaposto note 2"/>
          <p:cNvSpPr>
            <a:spLocks noGrp="1"/>
          </p:cNvSpPr>
          <p:nvPr>
            <p:ph type="body" idx="1"/>
          </p:nvPr>
        </p:nvSpPr>
        <p:spPr>
          <a:noFill/>
          <a:ln/>
        </p:spPr>
        <p:txBody>
          <a:bodyPr/>
          <a:lstStyle/>
          <a:p>
            <a:endParaRPr lang="it-IT" smtClean="0">
              <a:ea typeface="MS PMincho"/>
            </a:endParaRPr>
          </a:p>
        </p:txBody>
      </p:sp>
      <p:sp>
        <p:nvSpPr>
          <p:cNvPr id="4" name="Segnaposto numero diapositiva 3"/>
          <p:cNvSpPr>
            <a:spLocks noGrp="1"/>
          </p:cNvSpPr>
          <p:nvPr>
            <p:ph type="sldNum" sz="quarter" idx="5"/>
          </p:nvPr>
        </p:nvSpPr>
        <p:spPr/>
        <p:txBody>
          <a:bodyPr/>
          <a:lstStyle/>
          <a:p>
            <a:pPr>
              <a:defRPr/>
            </a:pPr>
            <a:fld id="{94F5A28D-C857-487E-82FE-43D176CB536B}" type="slidenum">
              <a:rPr lang="en-US" altLang="ja-JP" smtClean="0"/>
              <a:pPr>
                <a:defRPr/>
              </a:pPr>
              <a:t>0</a:t>
            </a:fld>
            <a:endParaRPr lang="en-US" altLang="ja-JP"/>
          </a:p>
        </p:txBody>
      </p:sp>
    </p:spTree>
    <p:extLst>
      <p:ext uri="{BB962C8B-B14F-4D97-AF65-F5344CB8AC3E}">
        <p14:creationId xmlns:p14="http://schemas.microsoft.com/office/powerpoint/2010/main" val="260943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p:spPr>
        <p:txBody>
          <a:bodyPr/>
          <a:lstStyle/>
          <a:p>
            <a:r>
              <a:rPr lang="en-US" smtClean="0">
                <a:ea typeface="MS PMincho"/>
              </a:rPr>
              <a:t>Horizontal split</a:t>
            </a:r>
          </a:p>
        </p:txBody>
      </p:sp>
      <p:sp>
        <p:nvSpPr>
          <p:cNvPr id="4" name="Slide Number Placeholder 3"/>
          <p:cNvSpPr>
            <a:spLocks noGrp="1"/>
          </p:cNvSpPr>
          <p:nvPr>
            <p:ph type="sldNum" sz="quarter" idx="5"/>
          </p:nvPr>
        </p:nvSpPr>
        <p:spPr/>
        <p:txBody>
          <a:bodyPr/>
          <a:lstStyle/>
          <a:p>
            <a:pPr>
              <a:defRPr/>
            </a:pPr>
            <a:fld id="{29B749AA-8183-482B-B24E-7674F67264A5}" type="slidenum">
              <a:rPr lang="en-US" altLang="ja-JP" smtClean="0"/>
              <a:pPr>
                <a:defRPr/>
              </a:pPr>
              <a:t>1</a:t>
            </a:fld>
            <a:endParaRPr lang="en-US" altLang="ja-JP"/>
          </a:p>
        </p:txBody>
      </p:sp>
    </p:spTree>
    <p:extLst>
      <p:ext uri="{BB962C8B-B14F-4D97-AF65-F5344CB8AC3E}">
        <p14:creationId xmlns:p14="http://schemas.microsoft.com/office/powerpoint/2010/main" val="141142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p:spPr>
        <p:txBody>
          <a:bodyPr/>
          <a:lstStyle/>
          <a:p>
            <a:r>
              <a:rPr lang="en-US" smtClean="0">
                <a:ea typeface="MS PMincho"/>
              </a:rPr>
              <a:t>Horizontal split</a:t>
            </a:r>
          </a:p>
        </p:txBody>
      </p:sp>
      <p:sp>
        <p:nvSpPr>
          <p:cNvPr id="4" name="Slide Number Placeholder 3"/>
          <p:cNvSpPr>
            <a:spLocks noGrp="1"/>
          </p:cNvSpPr>
          <p:nvPr>
            <p:ph type="sldNum" sz="quarter" idx="5"/>
          </p:nvPr>
        </p:nvSpPr>
        <p:spPr/>
        <p:txBody>
          <a:bodyPr/>
          <a:lstStyle/>
          <a:p>
            <a:pPr>
              <a:defRPr/>
            </a:pPr>
            <a:fld id="{29B749AA-8183-482B-B24E-7674F67264A5}" type="slidenum">
              <a:rPr lang="en-US" altLang="ja-JP" smtClean="0"/>
              <a:pPr>
                <a:defRPr/>
              </a:pPr>
              <a:t>2</a:t>
            </a:fld>
            <a:endParaRPr lang="en-US" altLang="ja-JP"/>
          </a:p>
        </p:txBody>
      </p:sp>
    </p:spTree>
    <p:extLst>
      <p:ext uri="{BB962C8B-B14F-4D97-AF65-F5344CB8AC3E}">
        <p14:creationId xmlns:p14="http://schemas.microsoft.com/office/powerpoint/2010/main" val="213755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kumimoji="1" lang="tr-TR" sz="1200" b="1" kern="1200" baseline="0" dirty="0" smtClean="0">
              <a:solidFill>
                <a:schemeClr val="tx1"/>
              </a:solidFill>
              <a:effectLst/>
              <a:latin typeface="Arial" charset="0"/>
              <a:ea typeface="MS PMincho" pitchFamily="18" charset="-128"/>
              <a:cs typeface="MS PMincho"/>
            </a:endParaRPr>
          </a:p>
        </p:txBody>
      </p:sp>
      <p:sp>
        <p:nvSpPr>
          <p:cNvPr id="4" name="Slide Number Placeholder 3"/>
          <p:cNvSpPr>
            <a:spLocks noGrp="1"/>
          </p:cNvSpPr>
          <p:nvPr>
            <p:ph type="sldNum" sz="quarter" idx="5"/>
          </p:nvPr>
        </p:nvSpPr>
        <p:spPr/>
        <p:txBody>
          <a:bodyPr/>
          <a:lstStyle/>
          <a:p>
            <a:pPr>
              <a:defRPr/>
            </a:pPr>
            <a:fld id="{858CCB8C-0B50-49DB-A6B6-EFC981069D98}" type="slidenum">
              <a:rPr lang="en-US" altLang="ja-JP" smtClean="0"/>
              <a:pPr>
                <a:defRPr/>
              </a:pPr>
              <a:t>3</a:t>
            </a:fld>
            <a:endParaRPr lang="en-US" altLang="ja-JP"/>
          </a:p>
        </p:txBody>
      </p:sp>
    </p:spTree>
    <p:extLst>
      <p:ext uri="{BB962C8B-B14F-4D97-AF65-F5344CB8AC3E}">
        <p14:creationId xmlns:p14="http://schemas.microsoft.com/office/powerpoint/2010/main" val="274840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lang="en-US" dirty="0" smtClean="0">
              <a:ea typeface="MS PMincho"/>
            </a:endParaRPr>
          </a:p>
        </p:txBody>
      </p:sp>
      <p:sp>
        <p:nvSpPr>
          <p:cNvPr id="4" name="Slide Number Placeholder 3"/>
          <p:cNvSpPr>
            <a:spLocks noGrp="1"/>
          </p:cNvSpPr>
          <p:nvPr>
            <p:ph type="sldNum" sz="quarter" idx="5"/>
          </p:nvPr>
        </p:nvSpPr>
        <p:spPr/>
        <p:txBody>
          <a:bodyPr/>
          <a:lstStyle/>
          <a:p>
            <a:pPr>
              <a:defRPr/>
            </a:pPr>
            <a:fld id="{858CCB8C-0B50-49DB-A6B6-EFC981069D98}" type="slidenum">
              <a:rPr lang="en-US" altLang="ja-JP" smtClean="0"/>
              <a:pPr>
                <a:defRPr/>
              </a:pPr>
              <a:t>15</a:t>
            </a:fld>
            <a:endParaRPr lang="en-US" altLang="ja-JP"/>
          </a:p>
        </p:txBody>
      </p:sp>
    </p:spTree>
    <p:extLst>
      <p:ext uri="{BB962C8B-B14F-4D97-AF65-F5344CB8AC3E}">
        <p14:creationId xmlns:p14="http://schemas.microsoft.com/office/powerpoint/2010/main" val="56946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lang="en-US" dirty="0" smtClean="0">
              <a:ea typeface="MS PMincho"/>
            </a:endParaRPr>
          </a:p>
        </p:txBody>
      </p:sp>
      <p:sp>
        <p:nvSpPr>
          <p:cNvPr id="4" name="Slide Number Placeholder 3"/>
          <p:cNvSpPr>
            <a:spLocks noGrp="1"/>
          </p:cNvSpPr>
          <p:nvPr>
            <p:ph type="sldNum" sz="quarter" idx="5"/>
          </p:nvPr>
        </p:nvSpPr>
        <p:spPr/>
        <p:txBody>
          <a:bodyPr/>
          <a:lstStyle/>
          <a:p>
            <a:pPr>
              <a:defRPr/>
            </a:pPr>
            <a:fld id="{858CCB8C-0B50-49DB-A6B6-EFC981069D98}" type="slidenum">
              <a:rPr lang="en-US" altLang="ja-JP" smtClean="0"/>
              <a:pPr>
                <a:defRPr/>
              </a:pPr>
              <a:t>16</a:t>
            </a:fld>
            <a:endParaRPr lang="en-US" altLang="ja-JP"/>
          </a:p>
        </p:txBody>
      </p:sp>
    </p:spTree>
    <p:extLst>
      <p:ext uri="{BB962C8B-B14F-4D97-AF65-F5344CB8AC3E}">
        <p14:creationId xmlns:p14="http://schemas.microsoft.com/office/powerpoint/2010/main" val="397122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a:ln/>
        </p:spPr>
      </p:sp>
      <p:sp>
        <p:nvSpPr>
          <p:cNvPr id="130050" name="Notes Placeholder 2"/>
          <p:cNvSpPr>
            <a:spLocks noGrp="1"/>
          </p:cNvSpPr>
          <p:nvPr>
            <p:ph type="body" idx="1"/>
          </p:nvPr>
        </p:nvSpPr>
        <p:spPr>
          <a:noFill/>
          <a:ln/>
        </p:spPr>
        <p:txBody>
          <a:bodyPr/>
          <a:lstStyle/>
          <a:p>
            <a:r>
              <a:rPr lang="en-US" smtClean="0">
                <a:ea typeface="MS PMincho"/>
              </a:rPr>
              <a:t>Horizontal split</a:t>
            </a:r>
          </a:p>
        </p:txBody>
      </p:sp>
      <p:sp>
        <p:nvSpPr>
          <p:cNvPr id="4" name="Slide Number Placeholder 3"/>
          <p:cNvSpPr>
            <a:spLocks noGrp="1"/>
          </p:cNvSpPr>
          <p:nvPr>
            <p:ph type="sldNum" sz="quarter" idx="5"/>
          </p:nvPr>
        </p:nvSpPr>
        <p:spPr/>
        <p:txBody>
          <a:bodyPr/>
          <a:lstStyle/>
          <a:p>
            <a:pPr>
              <a:defRPr/>
            </a:pPr>
            <a:fld id="{E3C2E084-07F8-41CC-97D4-4B9F31A29565}" type="slidenum">
              <a:rPr lang="en-US" altLang="ja-JP" smtClean="0"/>
              <a:pPr>
                <a:defRPr/>
              </a:pPr>
              <a:t>24</a:t>
            </a:fld>
            <a:endParaRPr lang="en-US" altLang="ja-JP"/>
          </a:p>
        </p:txBody>
      </p:sp>
    </p:spTree>
    <p:extLst>
      <p:ext uri="{BB962C8B-B14F-4D97-AF65-F5344CB8AC3E}">
        <p14:creationId xmlns:p14="http://schemas.microsoft.com/office/powerpoint/2010/main" val="1435691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cstate="print"/>
          <a:srcRect/>
          <a:stretch>
            <a:fillRect/>
          </a:stretch>
        </p:blipFill>
        <p:spPr bwMode="auto">
          <a:xfrm>
            <a:off x="7583488" y="6119813"/>
            <a:ext cx="1833562" cy="247650"/>
          </a:xfrm>
          <a:prstGeom prst="rect">
            <a:avLst/>
          </a:prstGeom>
          <a:noFill/>
          <a:ln w="9525">
            <a:noFill/>
            <a:miter lim="800000"/>
            <a:headEnd/>
            <a:tailEnd/>
          </a:ln>
        </p:spPr>
      </p:pic>
      <p:pic>
        <p:nvPicPr>
          <p:cNvPr id="8" name="Picture 19" descr="NTT_Title_Slide_w_Image.jpg"/>
          <p:cNvPicPr>
            <a:picLocks noChangeAspect="1"/>
          </p:cNvPicPr>
          <p:nvPr/>
        </p:nvPicPr>
        <p:blipFill>
          <a:blip r:embed="rId3" cstate="print"/>
          <a:srcRect/>
          <a:stretch>
            <a:fillRect/>
          </a:stretch>
        </p:blipFill>
        <p:spPr bwMode="auto">
          <a:xfrm>
            <a:off x="0" y="2919413"/>
            <a:ext cx="2754313" cy="2541587"/>
          </a:xfrm>
          <a:prstGeom prst="rect">
            <a:avLst/>
          </a:prstGeom>
          <a:noFill/>
          <a:ln w="9525">
            <a:noFill/>
            <a:miter lim="800000"/>
            <a:headEnd/>
            <a:tailEnd/>
          </a:ln>
        </p:spPr>
      </p:pic>
      <p:sp>
        <p:nvSpPr>
          <p:cNvPr id="10" name="Rectangle 15"/>
          <p:cNvSpPr/>
          <p:nvPr/>
        </p:nvSpPr>
        <p:spPr>
          <a:xfrm>
            <a:off x="2740025" y="4181475"/>
            <a:ext cx="7165975" cy="1281113"/>
          </a:xfrm>
          <a:prstGeom prst="rect">
            <a:avLst/>
          </a:prstGeom>
          <a:solidFill>
            <a:srgbClr val="C2CEE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TextBox 16"/>
          <p:cNvSpPr txBox="1"/>
          <p:nvPr/>
        </p:nvSpPr>
        <p:spPr>
          <a:xfrm>
            <a:off x="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28" descr="NTT_Title_and_Content.jpg"/>
          <p:cNvPicPr>
            <a:picLocks noChangeAspect="1"/>
          </p:cNvPicPr>
          <p:nvPr/>
        </p:nvPicPr>
        <p:blipFill>
          <a:blip r:embed="rId2" cstate="print"/>
          <a:srcRect/>
          <a:stretch>
            <a:fillRect/>
          </a:stretch>
        </p:blipFill>
        <p:spPr bwMode="auto">
          <a:xfrm>
            <a:off x="0" y="0"/>
            <a:ext cx="792163" cy="731838"/>
          </a:xfrm>
          <a:prstGeom prst="rect">
            <a:avLst/>
          </a:prstGeom>
          <a:noFill/>
          <a:ln w="9525">
            <a:noFill/>
            <a:miter lim="800000"/>
            <a:headEnd/>
            <a:tailEnd/>
          </a:ln>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8" name="Group 103"/>
            <p:cNvGrpSpPr>
              <a:grpSpLocks/>
            </p:cNvGrpSpPr>
            <p:nvPr/>
          </p:nvGrpSpPr>
          <p:grpSpPr bwMode="auto">
            <a:xfrm>
              <a:off x="0" y="6731877"/>
              <a:ext cx="735013" cy="132052"/>
              <a:chOff x="0" y="6296155"/>
              <a:chExt cx="73501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22"/>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25"/>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5" name="Rectangle 26"/>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TextBox 17"/>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 </a:t>
            </a:r>
          </a:p>
        </p:txBody>
      </p:sp>
      <p:sp>
        <p:nvSpPr>
          <p:cNvPr id="18" name="TextBox 18"/>
          <p:cNvSpPr txBox="1"/>
          <p:nvPr/>
        </p:nvSpPr>
        <p:spPr>
          <a:xfrm>
            <a:off x="9590088" y="6751638"/>
            <a:ext cx="315912" cy="92075"/>
          </a:xfrm>
          <a:prstGeom prst="rect">
            <a:avLst/>
          </a:prstGeom>
          <a:noFill/>
        </p:spPr>
        <p:txBody>
          <a:bodyPr tIns="0" bIns="0">
            <a:spAutoFit/>
          </a:bodyPr>
          <a:lstStyle/>
          <a:p>
            <a:pPr>
              <a:defRPr/>
            </a:pPr>
            <a:fld id="{99723D31-D974-4F8B-B885-15C829C776DA}"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pic>
        <p:nvPicPr>
          <p:cNvPr id="19" name="Picture 30" descr="NTT_logo_RGB.png"/>
          <p:cNvPicPr>
            <a:picLocks noChangeAspect="1"/>
          </p:cNvPicPr>
          <p:nvPr/>
        </p:nvPicPr>
        <p:blipFill>
          <a:blip r:embed="rId3" cstate="print"/>
          <a:srcRect/>
          <a:stretch>
            <a:fillRect/>
          </a:stretch>
        </p:blipFill>
        <p:spPr bwMode="auto">
          <a:xfrm>
            <a:off x="8337550" y="309563"/>
            <a:ext cx="1357313" cy="184150"/>
          </a:xfrm>
          <a:prstGeom prst="rect">
            <a:avLst/>
          </a:prstGeom>
          <a:noFill/>
          <a:ln w="9525">
            <a:noFill/>
            <a:miter lim="800000"/>
            <a:headEnd/>
            <a:tailEnd/>
          </a:ln>
        </p:spPr>
      </p:pic>
      <p:sp>
        <p:nvSpPr>
          <p:cNvPr id="11" name="Content Placeholder 2"/>
          <p:cNvSpPr>
            <a:spLocks noGrp="1"/>
          </p:cNvSpPr>
          <p:nvPr>
            <p:ph idx="1"/>
          </p:nvPr>
        </p:nvSpPr>
        <p:spPr>
          <a:xfrm>
            <a:off x="792561"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9" descr="NTT_Title_and_Content.jpg"/>
          <p:cNvPicPr>
            <a:picLocks noChangeAspect="1"/>
          </p:cNvPicPr>
          <p:nvPr/>
        </p:nvPicPr>
        <p:blipFill>
          <a:blip r:embed="rId2" cstate="print"/>
          <a:srcRect/>
          <a:stretch>
            <a:fillRect/>
          </a:stretch>
        </p:blipFill>
        <p:spPr bwMode="auto">
          <a:xfrm>
            <a:off x="0" y="0"/>
            <a:ext cx="792163" cy="731838"/>
          </a:xfrm>
          <a:prstGeom prst="rect">
            <a:avLst/>
          </a:prstGeom>
          <a:noFill/>
          <a:ln w="9525">
            <a:noFill/>
            <a:miter lim="800000"/>
            <a:headEnd/>
            <a:tailEnd/>
          </a:ln>
        </p:spPr>
      </p:pic>
      <p:sp>
        <p:nvSpPr>
          <p:cNvPr id="10" name="TextBox 90"/>
          <p:cNvSpPr txBox="1"/>
          <p:nvPr/>
        </p:nvSpPr>
        <p:spPr>
          <a:xfrm>
            <a:off x="776288" y="2665413"/>
            <a:ext cx="1335087" cy="431800"/>
          </a:xfrm>
          <a:prstGeom prst="rect">
            <a:avLst/>
          </a:prstGeom>
          <a:noFill/>
        </p:spPr>
        <p:txBody>
          <a:bodyPr>
            <a:spAutoFit/>
          </a:bodyPr>
          <a:lstStyle/>
          <a:p>
            <a:pPr>
              <a:defRPr/>
            </a:pPr>
            <a:r>
              <a:rPr lang="en-US" sz="1100" dirty="0">
                <a:ea typeface="HGP創英角ｺﾞｼｯｸUB" pitchFamily="50" charset="-128"/>
                <a:cs typeface="Arial" charset="0"/>
              </a:rPr>
              <a:t>R 133 G 157 B 205</a:t>
            </a:r>
          </a:p>
        </p:txBody>
      </p:sp>
      <p:sp>
        <p:nvSpPr>
          <p:cNvPr id="11" name="TextBox 92"/>
          <p:cNvSpPr txBox="1"/>
          <p:nvPr/>
        </p:nvSpPr>
        <p:spPr>
          <a:xfrm>
            <a:off x="776288" y="2994025"/>
            <a:ext cx="1335087" cy="430213"/>
          </a:xfrm>
          <a:prstGeom prst="rect">
            <a:avLst/>
          </a:prstGeom>
          <a:noFill/>
        </p:spPr>
        <p:txBody>
          <a:bodyPr>
            <a:spAutoFit/>
          </a:bodyPr>
          <a:lstStyle/>
          <a:p>
            <a:pPr>
              <a:defRPr/>
            </a:pPr>
            <a:r>
              <a:rPr lang="en-US" sz="1100" dirty="0">
                <a:ea typeface="HGP創英角ｺﾞｼｯｸUB" pitchFamily="50" charset="-128"/>
                <a:cs typeface="Arial" charset="0"/>
              </a:rPr>
              <a:t>R 164 G 182 B 218</a:t>
            </a:r>
          </a:p>
        </p:txBody>
      </p:sp>
      <p:sp>
        <p:nvSpPr>
          <p:cNvPr id="12" name="TextBox 99"/>
          <p:cNvSpPr txBox="1"/>
          <p:nvPr/>
        </p:nvSpPr>
        <p:spPr>
          <a:xfrm>
            <a:off x="776288" y="3321050"/>
            <a:ext cx="1335087" cy="431800"/>
          </a:xfrm>
          <a:prstGeom prst="rect">
            <a:avLst/>
          </a:prstGeom>
          <a:noFill/>
        </p:spPr>
        <p:txBody>
          <a:bodyPr>
            <a:spAutoFit/>
          </a:bodyPr>
          <a:lstStyle/>
          <a:p>
            <a:pPr>
              <a:defRPr/>
            </a:pPr>
            <a:r>
              <a:rPr lang="en-US" sz="1100" dirty="0">
                <a:ea typeface="HGP創英角ｺﾞｼｯｸUB" pitchFamily="50" charset="-128"/>
                <a:cs typeface="Arial" charset="0"/>
              </a:rPr>
              <a:t>R 194 G 206 B 230</a:t>
            </a:r>
          </a:p>
        </p:txBody>
      </p:sp>
      <p:sp>
        <p:nvSpPr>
          <p:cNvPr id="13" name="TextBox 100"/>
          <p:cNvSpPr txBox="1"/>
          <p:nvPr/>
        </p:nvSpPr>
        <p:spPr>
          <a:xfrm>
            <a:off x="776288" y="3643313"/>
            <a:ext cx="1335087" cy="430212"/>
          </a:xfrm>
          <a:prstGeom prst="rect">
            <a:avLst/>
          </a:prstGeom>
          <a:noFill/>
        </p:spPr>
        <p:txBody>
          <a:bodyPr>
            <a:spAutoFit/>
          </a:bodyPr>
          <a:lstStyle/>
          <a:p>
            <a:pPr>
              <a:defRPr/>
            </a:pPr>
            <a:r>
              <a:rPr lang="en-US" sz="1100" dirty="0">
                <a:ea typeface="HGP創英角ｺﾞｼｯｸUB" pitchFamily="50" charset="-128"/>
                <a:cs typeface="Arial"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5"/>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7" name="Group 103"/>
            <p:cNvGrpSpPr>
              <a:grpSpLocks/>
            </p:cNvGrpSpPr>
            <p:nvPr/>
          </p:nvGrpSpPr>
          <p:grpSpPr bwMode="auto">
            <a:xfrm>
              <a:off x="0" y="6731877"/>
              <a:ext cx="735013" cy="132052"/>
              <a:chOff x="0" y="6296155"/>
              <a:chExt cx="73501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Rectangle 84"/>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87"/>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23" name="Rectangle 88"/>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ea typeface="HGP創英角ｺﾞｼｯｸUB" pitchFamily="50" charset="-128"/>
              <a:cs typeface="Arial" charset="0"/>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ea typeface="HGP創英角ｺﾞｼｯｸUB" pitchFamily="50" charset="-128"/>
              <a:cs typeface="Arial" charset="0"/>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p>
            <a:pPr fontAlgn="auto">
              <a:spcBef>
                <a:spcPts val="0"/>
              </a:spcBef>
              <a:spcAft>
                <a:spcPts val="0"/>
              </a:spcAft>
              <a:defRPr/>
            </a:pPr>
            <a:endParaRPr kumimoji="0" lang="ja-JP" altLang="en-US" sz="1800" kern="0">
              <a:solidFill>
                <a:sysClr val="windowText" lastClr="000000"/>
              </a:solidFill>
              <a:ea typeface="HGP創英角ｺﾞｼｯｸUB" pitchFamily="50" charset="-128"/>
              <a:cs typeface="Arial" charset="0"/>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54" name="Text Box 62"/>
          <p:cNvSpPr txBox="1">
            <a:spLocks noChangeArrowheads="1"/>
          </p:cNvSpPr>
          <p:nvPr/>
        </p:nvSpPr>
        <p:spPr bwMode="auto">
          <a:xfrm>
            <a:off x="2255838" y="1201738"/>
            <a:ext cx="923925" cy="304800"/>
          </a:xfrm>
          <a:prstGeom prst="rect">
            <a:avLst/>
          </a:prstGeom>
          <a:noFill/>
          <a:ln w="9525">
            <a:noFill/>
            <a:miter lim="800000"/>
            <a:headEnd/>
            <a:tailEnd/>
          </a:ln>
        </p:spPr>
        <p:txBody>
          <a:bodyPr wrap="none" lIns="0" tIns="0" rIns="0" bIns="0"/>
          <a:lstStyle/>
          <a:p>
            <a:pPr>
              <a:defRPr/>
            </a:pPr>
            <a:endParaRPr kumimoji="0" lang="en-US" altLang="ja-JP" sz="1200">
              <a:solidFill>
                <a:srgbClr val="000000"/>
              </a:solidFill>
              <a:latin typeface="Arial" pitchFamily="34" charset="0"/>
            </a:endParaRPr>
          </a:p>
          <a:p>
            <a:pPr>
              <a:defRPr/>
            </a:pPr>
            <a:r>
              <a:rPr kumimoji="0" lang="en-US" altLang="ja-JP" sz="1200">
                <a:solidFill>
                  <a:srgbClr val="000000"/>
                </a:solidFill>
                <a:latin typeface="Arial" pitchFamily="34" charset="0"/>
              </a:rPr>
              <a:t>Smart Navy</a:t>
            </a:r>
          </a:p>
        </p:txBody>
      </p:sp>
      <p:sp>
        <p:nvSpPr>
          <p:cNvPr id="55" name="Text Box 63"/>
          <p:cNvSpPr txBox="1">
            <a:spLocks noChangeArrowheads="1"/>
          </p:cNvSpPr>
          <p:nvPr/>
        </p:nvSpPr>
        <p:spPr bwMode="auto">
          <a:xfrm>
            <a:off x="3705225" y="1201738"/>
            <a:ext cx="838200" cy="304800"/>
          </a:xfrm>
          <a:prstGeom prst="rect">
            <a:avLst/>
          </a:prstGeom>
          <a:noFill/>
          <a:ln w="9525">
            <a:noFill/>
            <a:miter lim="800000"/>
            <a:headEnd/>
            <a:tailEnd/>
          </a:ln>
        </p:spPr>
        <p:txBody>
          <a:bodyPr wrap="none" lIns="0" tIns="0" rIns="0" bIns="0"/>
          <a:lstStyle/>
          <a:p>
            <a:pPr>
              <a:defRPr/>
            </a:pPr>
            <a:endParaRPr kumimoji="0" lang="en-US" altLang="ja-JP" sz="1200">
              <a:solidFill>
                <a:srgbClr val="000000"/>
              </a:solidFill>
              <a:latin typeface="Arial" pitchFamily="34" charset="0"/>
            </a:endParaRPr>
          </a:p>
          <a:p>
            <a:pPr>
              <a:defRPr/>
            </a:pPr>
            <a:r>
              <a:rPr kumimoji="0" lang="en-US" altLang="ja-JP" sz="1200">
                <a:solidFill>
                  <a:srgbClr val="000000"/>
                </a:solidFill>
                <a:latin typeface="Arial" pitchFamily="34" charset="0"/>
              </a:rPr>
              <a:t>Smart Blue</a:t>
            </a:r>
          </a:p>
        </p:txBody>
      </p:sp>
      <p:sp>
        <p:nvSpPr>
          <p:cNvPr id="56" name="Text Box 64"/>
          <p:cNvSpPr txBox="1">
            <a:spLocks noChangeArrowheads="1"/>
          </p:cNvSpPr>
          <p:nvPr/>
        </p:nvSpPr>
        <p:spPr bwMode="auto">
          <a:xfrm>
            <a:off x="5164138" y="1196975"/>
            <a:ext cx="925512" cy="304800"/>
          </a:xfrm>
          <a:prstGeom prst="rect">
            <a:avLst/>
          </a:prstGeom>
          <a:noFill/>
          <a:ln w="9525">
            <a:noFill/>
            <a:miter lim="800000"/>
            <a:headEnd/>
            <a:tailEnd/>
          </a:ln>
        </p:spPr>
        <p:txBody>
          <a:bodyPr wrap="none" lIns="0" tIns="0" rIns="0" bIns="0"/>
          <a:lstStyle/>
          <a:p>
            <a:pPr>
              <a:defRPr/>
            </a:pPr>
            <a:endParaRPr kumimoji="0" lang="en-US" altLang="ja-JP" sz="1200">
              <a:solidFill>
                <a:srgbClr val="000000"/>
              </a:solidFill>
              <a:latin typeface="Arial" pitchFamily="34" charset="0"/>
            </a:endParaRPr>
          </a:p>
          <a:p>
            <a:pPr>
              <a:defRPr/>
            </a:pPr>
            <a:r>
              <a:rPr kumimoji="0" lang="en-US" altLang="ja-JP" sz="1200">
                <a:solidFill>
                  <a:srgbClr val="000000"/>
                </a:solidFill>
                <a:latin typeface="Arial" pitchFamily="34" charset="0"/>
              </a:rPr>
              <a:t>Delightful Yellow</a:t>
            </a:r>
          </a:p>
        </p:txBody>
      </p:sp>
      <p:sp>
        <p:nvSpPr>
          <p:cNvPr id="57" name="Text Box 65"/>
          <p:cNvSpPr txBox="1">
            <a:spLocks noChangeArrowheads="1"/>
          </p:cNvSpPr>
          <p:nvPr/>
        </p:nvSpPr>
        <p:spPr bwMode="auto">
          <a:xfrm>
            <a:off x="6634163" y="1196975"/>
            <a:ext cx="774700" cy="304800"/>
          </a:xfrm>
          <a:prstGeom prst="rect">
            <a:avLst/>
          </a:prstGeom>
          <a:noFill/>
          <a:ln w="9525">
            <a:noFill/>
            <a:miter lim="800000"/>
            <a:headEnd/>
            <a:tailEnd/>
          </a:ln>
        </p:spPr>
        <p:txBody>
          <a:bodyPr wrap="none" lIns="0" tIns="0" rIns="0" bIns="0"/>
          <a:lstStyle/>
          <a:p>
            <a:pPr>
              <a:defRPr/>
            </a:pPr>
            <a:endParaRPr kumimoji="0" lang="en-US" altLang="ja-JP" sz="1200">
              <a:solidFill>
                <a:srgbClr val="000000"/>
              </a:solidFill>
              <a:latin typeface="Arial" pitchFamily="34" charset="0"/>
            </a:endParaRPr>
          </a:p>
          <a:p>
            <a:pPr>
              <a:defRPr/>
            </a:pPr>
            <a:r>
              <a:rPr kumimoji="0" lang="en-US" altLang="ja-JP" sz="1200">
                <a:solidFill>
                  <a:srgbClr val="000000"/>
                </a:solidFill>
                <a:latin typeface="Arial" pitchFamily="34" charset="0"/>
              </a:rPr>
              <a:t>Dynamic Red</a:t>
            </a:r>
          </a:p>
        </p:txBody>
      </p:sp>
      <p:sp>
        <p:nvSpPr>
          <p:cNvPr id="58" name="Text Box 67"/>
          <p:cNvSpPr txBox="1">
            <a:spLocks noChangeArrowheads="1"/>
          </p:cNvSpPr>
          <p:nvPr/>
        </p:nvSpPr>
        <p:spPr bwMode="auto">
          <a:xfrm>
            <a:off x="793750" y="4210050"/>
            <a:ext cx="1217613" cy="185738"/>
          </a:xfrm>
          <a:prstGeom prst="rect">
            <a:avLst/>
          </a:prstGeom>
          <a:noFill/>
          <a:ln w="9525">
            <a:noFill/>
            <a:miter lim="800000"/>
            <a:headEnd/>
            <a:tailEnd/>
          </a:ln>
        </p:spPr>
        <p:txBody>
          <a:bodyPr wrap="none" lIns="0" tIns="0" rIns="0" bIns="0" anchor="ctr" anchorCtr="1">
            <a:spAutoFit/>
          </a:bodyPr>
          <a:lstStyle/>
          <a:p>
            <a:pPr>
              <a:defRPr/>
            </a:pPr>
            <a:r>
              <a:rPr kumimoji="0" lang="en-US" altLang="ja-JP" sz="1200">
                <a:solidFill>
                  <a:srgbClr val="000000"/>
                </a:solidFill>
                <a:latin typeface="Arial" pitchFamily="34" charset="0"/>
              </a:rPr>
              <a:t>Supportive Colors</a:t>
            </a:r>
          </a:p>
        </p:txBody>
      </p:sp>
      <p:sp>
        <p:nvSpPr>
          <p:cNvPr id="59" name="Text Box 68"/>
          <p:cNvSpPr txBox="1">
            <a:spLocks noChangeArrowheads="1"/>
          </p:cNvSpPr>
          <p:nvPr/>
        </p:nvSpPr>
        <p:spPr bwMode="auto">
          <a:xfrm>
            <a:off x="309563" y="2312988"/>
            <a:ext cx="195262"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 K</a:t>
            </a:r>
          </a:p>
        </p:txBody>
      </p:sp>
      <p:sp>
        <p:nvSpPr>
          <p:cNvPr id="60" name="Text Box 69"/>
          <p:cNvSpPr txBox="1">
            <a:spLocks noChangeArrowheads="1"/>
          </p:cNvSpPr>
          <p:nvPr/>
        </p:nvSpPr>
        <p:spPr bwMode="auto">
          <a:xfrm>
            <a:off x="290513" y="2708275"/>
            <a:ext cx="254000"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80%</a:t>
            </a:r>
          </a:p>
        </p:txBody>
      </p:sp>
      <p:sp>
        <p:nvSpPr>
          <p:cNvPr id="61" name="Text Box 70"/>
          <p:cNvSpPr txBox="1">
            <a:spLocks noChangeArrowheads="1"/>
          </p:cNvSpPr>
          <p:nvPr/>
        </p:nvSpPr>
        <p:spPr bwMode="auto">
          <a:xfrm>
            <a:off x="288925" y="3033713"/>
            <a:ext cx="254000"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60%</a:t>
            </a:r>
          </a:p>
        </p:txBody>
      </p:sp>
      <p:sp>
        <p:nvSpPr>
          <p:cNvPr id="62" name="Text Box 71"/>
          <p:cNvSpPr txBox="1">
            <a:spLocks noChangeArrowheads="1"/>
          </p:cNvSpPr>
          <p:nvPr/>
        </p:nvSpPr>
        <p:spPr bwMode="auto">
          <a:xfrm>
            <a:off x="288925" y="3357563"/>
            <a:ext cx="254000"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40%</a:t>
            </a:r>
          </a:p>
        </p:txBody>
      </p:sp>
      <p:sp>
        <p:nvSpPr>
          <p:cNvPr id="63" name="Text Box 72"/>
          <p:cNvSpPr txBox="1">
            <a:spLocks noChangeArrowheads="1"/>
          </p:cNvSpPr>
          <p:nvPr/>
        </p:nvSpPr>
        <p:spPr bwMode="auto">
          <a:xfrm>
            <a:off x="285750" y="3683000"/>
            <a:ext cx="255588"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20%</a:t>
            </a:r>
          </a:p>
        </p:txBody>
      </p:sp>
      <p:sp>
        <p:nvSpPr>
          <p:cNvPr id="64" name="Text Box 73"/>
          <p:cNvSpPr txBox="1">
            <a:spLocks noChangeArrowheads="1"/>
          </p:cNvSpPr>
          <p:nvPr/>
        </p:nvSpPr>
        <p:spPr bwMode="auto">
          <a:xfrm>
            <a:off x="793750" y="4868863"/>
            <a:ext cx="225425"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K20</a:t>
            </a:r>
          </a:p>
        </p:txBody>
      </p:sp>
      <p:sp>
        <p:nvSpPr>
          <p:cNvPr id="65" name="Text Box 74"/>
          <p:cNvSpPr txBox="1">
            <a:spLocks noChangeArrowheads="1"/>
          </p:cNvSpPr>
          <p:nvPr/>
        </p:nvSpPr>
        <p:spPr bwMode="auto">
          <a:xfrm>
            <a:off x="2255838" y="4868863"/>
            <a:ext cx="225425"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K40</a:t>
            </a:r>
          </a:p>
        </p:txBody>
      </p:sp>
      <p:sp>
        <p:nvSpPr>
          <p:cNvPr id="66" name="Text Box 75"/>
          <p:cNvSpPr txBox="1">
            <a:spLocks noChangeArrowheads="1"/>
          </p:cNvSpPr>
          <p:nvPr/>
        </p:nvSpPr>
        <p:spPr bwMode="auto">
          <a:xfrm>
            <a:off x="3703638" y="4868863"/>
            <a:ext cx="225425"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K60</a:t>
            </a:r>
          </a:p>
        </p:txBody>
      </p:sp>
      <p:sp>
        <p:nvSpPr>
          <p:cNvPr id="67" name="Text Box 76"/>
          <p:cNvSpPr txBox="1">
            <a:spLocks noChangeArrowheads="1"/>
          </p:cNvSpPr>
          <p:nvPr/>
        </p:nvSpPr>
        <p:spPr bwMode="auto">
          <a:xfrm>
            <a:off x="5180013" y="4868863"/>
            <a:ext cx="225425"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K80</a:t>
            </a:r>
          </a:p>
        </p:txBody>
      </p:sp>
      <p:sp>
        <p:nvSpPr>
          <p:cNvPr id="68" name="Text Box 77"/>
          <p:cNvSpPr txBox="1">
            <a:spLocks noChangeArrowheads="1"/>
          </p:cNvSpPr>
          <p:nvPr/>
        </p:nvSpPr>
        <p:spPr bwMode="auto">
          <a:xfrm>
            <a:off x="6665913" y="4868863"/>
            <a:ext cx="295275" cy="152400"/>
          </a:xfrm>
          <a:prstGeom prst="rect">
            <a:avLst/>
          </a:prstGeom>
          <a:noFill/>
          <a:ln w="9525">
            <a:noFill/>
            <a:miter lim="800000"/>
            <a:headEnd/>
            <a:tailEnd/>
          </a:ln>
        </p:spPr>
        <p:txBody>
          <a:bodyPr wrap="none" lIns="0" tIns="0" rIns="0" bIns="0" anchor="ctr" anchorCtr="1">
            <a:spAutoFit/>
          </a:bodyPr>
          <a:lstStyle/>
          <a:p>
            <a:pPr>
              <a:defRPr/>
            </a:pPr>
            <a:r>
              <a:rPr kumimoji="0" lang="en-US" altLang="ja-JP" sz="1000">
                <a:solidFill>
                  <a:srgbClr val="000000"/>
                </a:solidFill>
                <a:latin typeface="Arial" pitchFamily="34" charset="0"/>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w="9525">
            <a:noFill/>
            <a:miter lim="800000"/>
            <a:headEnd/>
            <a:tailEnd/>
          </a:ln>
        </p:spPr>
        <p:txBody>
          <a:bodyPr wrap="none" anchor="ctr"/>
          <a:lstStyle/>
          <a:p>
            <a:pPr>
              <a:defRPr/>
            </a:pPr>
            <a:endParaRPr kumimoji="0" lang="ja-JP" altLang="en-US" sz="1800">
              <a:solidFill>
                <a:srgbClr val="000000"/>
              </a:solidFill>
              <a:latin typeface="Arial" pitchFamily="34" charset="0"/>
            </a:endParaRPr>
          </a:p>
        </p:txBody>
      </p:sp>
      <p:sp>
        <p:nvSpPr>
          <p:cNvPr id="71" name="Text Box 62"/>
          <p:cNvSpPr txBox="1">
            <a:spLocks noChangeArrowheads="1"/>
          </p:cNvSpPr>
          <p:nvPr/>
        </p:nvSpPr>
        <p:spPr bwMode="auto">
          <a:xfrm>
            <a:off x="822325" y="1201738"/>
            <a:ext cx="923925" cy="304800"/>
          </a:xfrm>
          <a:prstGeom prst="rect">
            <a:avLst/>
          </a:prstGeom>
          <a:noFill/>
          <a:ln w="9525">
            <a:noFill/>
            <a:miter lim="800000"/>
            <a:headEnd/>
            <a:tailEnd/>
          </a:ln>
        </p:spPr>
        <p:txBody>
          <a:bodyPr wrap="none" lIns="0" tIns="0" rIns="0" bIns="0"/>
          <a:lstStyle/>
          <a:p>
            <a:pPr>
              <a:defRPr/>
            </a:pPr>
            <a:endParaRPr kumimoji="0" lang="en-US" altLang="ja-JP" sz="1200">
              <a:solidFill>
                <a:srgbClr val="000000"/>
              </a:solidFill>
              <a:latin typeface="Arial" pitchFamily="34" charset="0"/>
            </a:endParaRPr>
          </a:p>
          <a:p>
            <a:pPr>
              <a:defRPr/>
            </a:pPr>
            <a:r>
              <a:rPr kumimoji="0" lang="en-US" altLang="ja-JP" sz="1200">
                <a:solidFill>
                  <a:srgbClr val="000000"/>
                </a:solidFill>
                <a:latin typeface="Arial" pitchFamily="34" charset="0"/>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lang="en-US" sz="900" dirty="0">
                <a:latin typeface="Arial"/>
                <a:ea typeface="HGP創英角ｺﾞｼｯｸUB" pitchFamily="50" charset="-128"/>
                <a:cs typeface="Arial"/>
              </a:rPr>
              <a:t>Theme Color</a:t>
            </a:r>
          </a:p>
          <a:p>
            <a:pPr>
              <a:defRPr/>
            </a:pPr>
            <a:r>
              <a:rPr lang="en-US" sz="600" dirty="0">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srcRect t="10532"/>
          <a:stretch>
            <a:fillRect/>
          </a:stretch>
        </p:blipFill>
        <p:spPr bwMode="auto">
          <a:xfrm>
            <a:off x="8123238" y="1965325"/>
            <a:ext cx="1584325" cy="1371600"/>
          </a:xfrm>
          <a:prstGeom prst="rect">
            <a:avLst/>
          </a:prstGeom>
          <a:noFill/>
          <a:ln w="9525">
            <a:noFill/>
            <a:miter lim="800000"/>
            <a:headEnd/>
            <a:tailEnd/>
          </a:ln>
        </p:spPr>
      </p:pic>
      <p:sp>
        <p:nvSpPr>
          <p:cNvPr id="74" name="Text Box 94"/>
          <p:cNvSpPr txBox="1">
            <a:spLocks noChangeArrowheads="1"/>
          </p:cNvSpPr>
          <p:nvPr/>
        </p:nvSpPr>
        <p:spPr bwMode="auto">
          <a:xfrm>
            <a:off x="8154988" y="3497263"/>
            <a:ext cx="1204912" cy="139700"/>
          </a:xfrm>
          <a:prstGeom prst="rect">
            <a:avLst/>
          </a:prstGeom>
          <a:noFill/>
          <a:ln w="9525">
            <a:noFill/>
            <a:miter lim="800000"/>
            <a:headEnd/>
            <a:tailEnd/>
          </a:ln>
        </p:spPr>
        <p:txBody>
          <a:bodyPr wrap="none" lIns="0" tIns="0" rIns="0" bIns="0" anchor="ctr" anchorCtr="1">
            <a:spAutoFit/>
          </a:bodyPr>
          <a:lstStyle/>
          <a:p>
            <a:pPr>
              <a:defRPr/>
            </a:pPr>
            <a:r>
              <a:rPr lang="en-US" altLang="ja-JP" sz="900" dirty="0">
                <a:solidFill>
                  <a:srgbClr val="000000"/>
                </a:solidFill>
                <a:ea typeface="HGP創英角ｺﾞｼｯｸUB" pitchFamily="50" charset="-128"/>
                <a:cs typeface="Arial" charset="0"/>
              </a:rPr>
              <a:t>Color palette for graphs</a:t>
            </a:r>
            <a:endParaRPr lang="ja-JP" altLang="en-US" sz="900" dirty="0">
              <a:ea typeface="HGP創英角ｺﾞｼｯｸUB" pitchFamily="50" charset="-128"/>
              <a:cs typeface="Arial" charset="0"/>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srcRect l="49022" t="36224" r="40741" b="41727"/>
            <a:stretch>
              <a:fillRect/>
            </a:stretch>
          </p:blipFill>
          <p:spPr bwMode="auto">
            <a:xfrm>
              <a:off x="8772146" y="3909741"/>
              <a:ext cx="1872208" cy="2520280"/>
            </a:xfrm>
            <a:prstGeom prst="rect">
              <a:avLst/>
            </a:prstGeom>
            <a:noFill/>
            <a:ln w="9525">
              <a:noFill/>
              <a:miter lim="800000"/>
              <a:headEnd/>
              <a:tailEnd/>
            </a:ln>
          </p:spPr>
        </p:pic>
        <p:sp>
          <p:nvSpPr>
            <p:cNvPr id="77" name="Rectangle 128"/>
            <p:cNvSpPr>
              <a:spLocks noChangeArrowheads="1"/>
            </p:cNvSpPr>
            <p:nvPr/>
          </p:nvSpPr>
          <p:spPr bwMode="auto">
            <a:xfrm>
              <a:off x="9059911" y="4120234"/>
              <a:ext cx="539126" cy="180423"/>
            </a:xfrm>
            <a:prstGeom prst="rect">
              <a:avLst/>
            </a:prstGeom>
            <a:solidFill>
              <a:srgbClr val="FFFFFF"/>
            </a:solidFill>
            <a:ln w="9525" algn="ctr">
              <a:noFill/>
              <a:miter lim="800000"/>
              <a:headEnd/>
              <a:tailEnd/>
            </a:ln>
          </p:spPr>
          <p:txBody>
            <a:bodyPr wrap="none" lIns="18000" tIns="0" rIns="18000" bIns="0" anchor="ctr"/>
            <a:lstStyle/>
            <a:p>
              <a:pPr algn="ctr">
                <a:defRPr/>
              </a:pPr>
              <a:r>
                <a:rPr kumimoji="0" lang="en-US" altLang="ja-JP" sz="700">
                  <a:solidFill>
                    <a:srgbClr val="000000"/>
                  </a:solidFill>
                  <a:latin typeface="Arial" pitchFamily="34" charset="0"/>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w="9525" algn="ctr">
              <a:noFill/>
              <a:miter lim="800000"/>
              <a:headEnd/>
              <a:tailEnd/>
            </a:ln>
          </p:spPr>
          <p:txBody>
            <a:bodyPr wrap="none" lIns="18000" tIns="10800" rIns="18000" bIns="10800" anchor="ctr"/>
            <a:lstStyle/>
            <a:p>
              <a:pPr algn="ctr">
                <a:defRPr/>
              </a:pPr>
              <a:r>
                <a:rPr kumimoji="0" lang="en-US" altLang="ja-JP" sz="700">
                  <a:solidFill>
                    <a:srgbClr val="000000"/>
                  </a:solidFill>
                  <a:latin typeface="Arial" pitchFamily="34" charset="0"/>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w="9525" algn="ctr">
              <a:noFill/>
              <a:miter lim="800000"/>
              <a:headEnd/>
              <a:tailEnd/>
            </a:ln>
          </p:spPr>
          <p:txBody>
            <a:bodyPr wrap="none" lIns="18000" tIns="10800" rIns="18000" bIns="10800" anchor="ctr"/>
            <a:lstStyle/>
            <a:p>
              <a:pPr>
                <a:defRPr/>
              </a:pPr>
              <a:r>
                <a:rPr kumimoji="0" lang="en-US" altLang="ja-JP" sz="700">
                  <a:solidFill>
                    <a:srgbClr val="000000"/>
                  </a:solidFill>
                  <a:latin typeface="Arial" pitchFamily="34" charset="0"/>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w="9525" algn="ctr">
              <a:noFill/>
              <a:miter lim="800000"/>
              <a:headEnd/>
              <a:tailEnd/>
            </a:ln>
          </p:spPr>
          <p:txBody>
            <a:bodyPr wrap="none" lIns="18000" tIns="10800" rIns="18000" bIns="10800" anchor="ctr"/>
            <a:lstStyle/>
            <a:p>
              <a:pPr algn="ctr">
                <a:lnSpc>
                  <a:spcPct val="80000"/>
                </a:lnSpc>
                <a:defRPr/>
              </a:pPr>
              <a:r>
                <a:rPr kumimoji="0" lang="en-US" altLang="ja-JP" sz="900">
                  <a:solidFill>
                    <a:srgbClr val="000000"/>
                  </a:solidFill>
                  <a:latin typeface="Arial" pitchFamily="34" charset="0"/>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lang="en-US" sz="600" dirty="0">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lang="en-US" sz="600" dirty="0">
                <a:latin typeface="Arial"/>
                <a:ea typeface="HGP創英角ｺﾞｼｯｸUB" pitchFamily="50" charset="-128"/>
                <a:cs typeface="Arial"/>
              </a:rPr>
              <a:t>(10)</a:t>
            </a:r>
          </a:p>
          <a:p>
            <a:pPr algn="ctr">
              <a:spcBef>
                <a:spcPts val="300"/>
              </a:spcBef>
              <a:defRPr/>
            </a:pPr>
            <a:r>
              <a:rPr lang="en-US" sz="600" dirty="0">
                <a:latin typeface="Arial"/>
                <a:ea typeface="HGP創英角ｺﾞｼｯｸUB" pitchFamily="50" charset="-128"/>
                <a:cs typeface="Arial"/>
              </a:rPr>
              <a:t>(9)</a:t>
            </a:r>
          </a:p>
          <a:p>
            <a:pPr algn="ctr">
              <a:spcBef>
                <a:spcPts val="300"/>
              </a:spcBef>
              <a:defRPr/>
            </a:pPr>
            <a:r>
              <a:rPr lang="en-US" sz="600" dirty="0">
                <a:latin typeface="Arial"/>
                <a:ea typeface="HGP創英角ｺﾞｼｯｸUB" pitchFamily="50" charset="-128"/>
                <a:cs typeface="Arial"/>
              </a:rPr>
              <a:t>(8)</a:t>
            </a:r>
          </a:p>
          <a:p>
            <a:pPr algn="ctr">
              <a:spcBef>
                <a:spcPts val="300"/>
              </a:spcBef>
              <a:defRPr/>
            </a:pPr>
            <a:r>
              <a:rPr lang="en-US" sz="600" dirty="0">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lang="en-US" sz="600" dirty="0">
                <a:latin typeface="Arial"/>
                <a:ea typeface="HGP創英角ｺﾞｼｯｸUB" pitchFamily="50" charset="-128"/>
                <a:cs typeface="Arial"/>
              </a:rPr>
              <a:t>(5)  (1)  (3)  (4)   (6)</a:t>
            </a:r>
          </a:p>
        </p:txBody>
      </p:sp>
      <p:sp>
        <p:nvSpPr>
          <p:cNvPr id="84" name="TextBox 101"/>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85" name="TextBox 102"/>
          <p:cNvSpPr txBox="1"/>
          <p:nvPr/>
        </p:nvSpPr>
        <p:spPr>
          <a:xfrm>
            <a:off x="9590088" y="6751638"/>
            <a:ext cx="315912" cy="92075"/>
          </a:xfrm>
          <a:prstGeom prst="rect">
            <a:avLst/>
          </a:prstGeom>
          <a:noFill/>
        </p:spPr>
        <p:txBody>
          <a:bodyPr tIns="0" bIns="0">
            <a:spAutoFit/>
          </a:bodyPr>
          <a:lstStyle/>
          <a:p>
            <a:pPr>
              <a:defRPr/>
            </a:pPr>
            <a:fld id="{02455F4A-2B95-40F1-B1F4-EC8D5FEDAFF0}"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pic>
        <p:nvPicPr>
          <p:cNvPr id="86" name="Picture 111" descr="NTT_logo_RGB.png"/>
          <p:cNvPicPr>
            <a:picLocks noChangeAspect="1"/>
          </p:cNvPicPr>
          <p:nvPr/>
        </p:nvPicPr>
        <p:blipFill>
          <a:blip r:embed="rId5" cstate="print"/>
          <a:srcRect/>
          <a:stretch>
            <a:fillRect/>
          </a:stretch>
        </p:blipFill>
        <p:spPr bwMode="auto">
          <a:xfrm>
            <a:off x="8337550" y="309563"/>
            <a:ext cx="1357313" cy="184150"/>
          </a:xfrm>
          <a:prstGeom prst="rect">
            <a:avLst/>
          </a:prstGeom>
          <a:noFill/>
          <a:ln w="9525">
            <a:noFill/>
            <a:miter lim="800000"/>
            <a:headEnd/>
            <a:tailEnd/>
          </a:ln>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 name="Picture 7" descr="NTT_Brand_Slide.jpg"/>
          <p:cNvPicPr>
            <a:picLocks noChangeAspect="1"/>
          </p:cNvPicPr>
          <p:nvPr/>
        </p:nvPicPr>
        <p:blipFill>
          <a:blip r:embed="rId2" cstate="print"/>
          <a:srcRect/>
          <a:stretch>
            <a:fillRect/>
          </a:stretch>
        </p:blipFill>
        <p:spPr bwMode="auto">
          <a:xfrm>
            <a:off x="0" y="2157413"/>
            <a:ext cx="2754313" cy="2543175"/>
          </a:xfrm>
          <a:prstGeom prst="rect">
            <a:avLst/>
          </a:prstGeom>
          <a:noFill/>
          <a:ln w="9525">
            <a:noFill/>
            <a:miter lim="800000"/>
            <a:headEnd/>
            <a:tailEnd/>
          </a:ln>
        </p:spPr>
      </p:pic>
      <p:sp>
        <p:nvSpPr>
          <p:cNvPr id="5" name="TextBox 15"/>
          <p:cNvSpPr txBox="1"/>
          <p:nvPr/>
        </p:nvSpPr>
        <p:spPr>
          <a:xfrm>
            <a:off x="4127500" y="6751638"/>
            <a:ext cx="5751513" cy="92075"/>
          </a:xfrm>
          <a:prstGeom prst="rect">
            <a:avLst/>
          </a:prstGeom>
          <a:noFill/>
        </p:spPr>
        <p:txBody>
          <a:bodyPr lIns="0" tIns="0" rIns="0" bIns="0">
            <a:spAutoFit/>
          </a:bodyPr>
          <a:lstStyle/>
          <a:p>
            <a:pPr algn="r">
              <a:defRPr/>
            </a:pPr>
            <a:r>
              <a:rPr lang="en-US" sz="600" dirty="0">
                <a:solidFill>
                  <a:schemeClr val="tx1"/>
                </a:solidFill>
                <a:latin typeface="Arial"/>
                <a:ea typeface="HGP創英角ｺﾞｼｯｸUB" pitchFamily="50" charset="-128"/>
                <a:cs typeface="Arial"/>
              </a:rPr>
              <a:t>This document contains confidential Company information. Do not disclose it to third parties without permission from the Company.</a:t>
            </a:r>
          </a:p>
        </p:txBody>
      </p:sp>
      <p:sp>
        <p:nvSpPr>
          <p:cNvPr id="6" name="TextBox 12"/>
          <p:cNvSpPr txBox="1"/>
          <p:nvPr/>
        </p:nvSpPr>
        <p:spPr>
          <a:xfrm>
            <a:off x="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pic>
        <p:nvPicPr>
          <p:cNvPr id="8" name="Picture 9" descr="NTT_BrandMessage_Lockup_Aligned_Right_RGB_111129_jal.jpg"/>
          <p:cNvPicPr>
            <a:picLocks noChangeAspect="1"/>
          </p:cNvPicPr>
          <p:nvPr/>
        </p:nvPicPr>
        <p:blipFill>
          <a:blip r:embed="rId3" cstate="print"/>
          <a:srcRect/>
          <a:stretch>
            <a:fillRect/>
          </a:stretch>
        </p:blipFill>
        <p:spPr bwMode="auto">
          <a:xfrm>
            <a:off x="3684588" y="2795588"/>
            <a:ext cx="5278437" cy="1266825"/>
          </a:xfrm>
          <a:prstGeom prst="rect">
            <a:avLst/>
          </a:prstGeom>
          <a:noFill/>
          <a:ln w="9525">
            <a:noFill/>
            <a:miter lim="800000"/>
            <a:headEnd/>
            <a:tailEnd/>
          </a:ln>
        </p:spPr>
      </p:pic>
      <p:sp>
        <p:nvSpPr>
          <p:cNvPr id="7" name="Content Placeholder 28"/>
          <p:cNvSpPr>
            <a:spLocks noGrp="1"/>
          </p:cNvSpPr>
          <p:nvPr>
            <p:ph sz="quarter" idx="17"/>
          </p:nvPr>
        </p:nvSpPr>
        <p:spPr>
          <a:xfrm>
            <a:off x="6376987" y="645795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cstate="print"/>
          <a:srcRect/>
          <a:stretch>
            <a:fillRect/>
          </a:stretch>
        </p:blipFill>
        <p:spPr bwMode="auto">
          <a:xfrm>
            <a:off x="0" y="2919413"/>
            <a:ext cx="2754313" cy="2541587"/>
          </a:xfrm>
          <a:prstGeom prst="rect">
            <a:avLst/>
          </a:prstGeom>
          <a:noFill/>
          <a:ln w="9525">
            <a:noFill/>
            <a:miter lim="800000"/>
            <a:headEnd/>
            <a:tailEnd/>
          </a:ln>
        </p:spPr>
      </p:pic>
      <p:sp>
        <p:nvSpPr>
          <p:cNvPr id="8" name="Rectangle 21"/>
          <p:cNvSpPr/>
          <p:nvPr/>
        </p:nvSpPr>
        <p:spPr>
          <a:xfrm>
            <a:off x="2740025" y="4181475"/>
            <a:ext cx="7165975" cy="1281113"/>
          </a:xfrm>
          <a:prstGeom prst="rect">
            <a:avLst/>
          </a:prstGeom>
          <a:solidFill>
            <a:srgbClr val="C2CEE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18" descr="NTT_logo_RGB.png"/>
          <p:cNvPicPr>
            <a:picLocks noChangeAspect="1"/>
          </p:cNvPicPr>
          <p:nvPr/>
        </p:nvPicPr>
        <p:blipFill>
          <a:blip r:embed="rId3" cstate="print"/>
          <a:srcRect/>
          <a:stretch>
            <a:fillRect/>
          </a:stretch>
        </p:blipFill>
        <p:spPr bwMode="auto">
          <a:xfrm>
            <a:off x="7583488" y="6119813"/>
            <a:ext cx="1833562" cy="247650"/>
          </a:xfrm>
          <a:prstGeom prst="rect">
            <a:avLst/>
          </a:prstGeom>
          <a:noFill/>
          <a:ln w="9525">
            <a:noFill/>
            <a:miter lim="800000"/>
            <a:headEnd/>
            <a:tailEnd/>
          </a:ln>
        </p:spPr>
      </p:pic>
      <p:sp>
        <p:nvSpPr>
          <p:cNvPr id="12" name="TextBox 11"/>
          <p:cNvSpPr txBox="1"/>
          <p:nvPr/>
        </p:nvSpPr>
        <p:spPr>
          <a:xfrm>
            <a:off x="2178050" y="1892300"/>
            <a:ext cx="185738" cy="307975"/>
          </a:xfrm>
          <a:prstGeom prst="rect">
            <a:avLst/>
          </a:prstGeom>
          <a:noFill/>
        </p:spPr>
        <p:txBody>
          <a:bodyPr wrap="none">
            <a:spAutoFit/>
          </a:bodyPr>
          <a:lstStyle/>
          <a:p>
            <a:pPr>
              <a:defRPr/>
            </a:pPr>
            <a:endParaRPr lang="en-US" dirty="0">
              <a:ea typeface="HGP創英角ｺﾞｼｯｸUB" pitchFamily="50" charset="-128"/>
              <a:cs typeface="Arial" charset="0"/>
            </a:endParaRPr>
          </a:p>
        </p:txBody>
      </p:sp>
      <p:sp>
        <p:nvSpPr>
          <p:cNvPr id="13" name="TextBox 20"/>
          <p:cNvSpPr txBox="1"/>
          <p:nvPr/>
        </p:nvSpPr>
        <p:spPr>
          <a:xfrm>
            <a:off x="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29" descr="NTT_logo_RGB.png"/>
          <p:cNvPicPr>
            <a:picLocks noChangeAspect="1"/>
          </p:cNvPicPr>
          <p:nvPr/>
        </p:nvPicPr>
        <p:blipFill>
          <a:blip r:embed="rId2" cstate="print"/>
          <a:srcRect/>
          <a:stretch>
            <a:fillRect/>
          </a:stretch>
        </p:blipFill>
        <p:spPr bwMode="auto">
          <a:xfrm>
            <a:off x="8337550" y="309563"/>
            <a:ext cx="1357313" cy="184150"/>
          </a:xfrm>
          <a:prstGeom prst="rect">
            <a:avLst/>
          </a:prstGeom>
          <a:noFill/>
          <a:ln w="9525">
            <a:noFill/>
            <a:miter lim="800000"/>
            <a:headEnd/>
            <a:tailEnd/>
          </a:ln>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defRPr/>
            </a:pPr>
            <a:endParaRPr lang="en-US"/>
          </a:p>
        </p:txBody>
      </p:sp>
      <p:pic>
        <p:nvPicPr>
          <p:cNvPr id="7" name="Picture 19" descr="NTT_Title_Slide_w_Image.jpg"/>
          <p:cNvPicPr>
            <a:picLocks noChangeAspect="1"/>
          </p:cNvPicPr>
          <p:nvPr/>
        </p:nvPicPr>
        <p:blipFill>
          <a:blip r:embed="rId3" cstate="print"/>
          <a:srcRect/>
          <a:stretch>
            <a:fillRect/>
          </a:stretch>
        </p:blipFill>
        <p:spPr bwMode="auto">
          <a:xfrm>
            <a:off x="0" y="0"/>
            <a:ext cx="792163" cy="731838"/>
          </a:xfrm>
          <a:prstGeom prst="rect">
            <a:avLst/>
          </a:prstGeom>
          <a:noFill/>
          <a:ln w="9525">
            <a:noFill/>
            <a:miter lim="800000"/>
            <a:headEnd/>
            <a:tailEnd/>
          </a:ln>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22"/>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25"/>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6" name="Rectangle 26"/>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17" name="TextBox 12"/>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18" name="TextBox 16"/>
          <p:cNvSpPr txBox="1"/>
          <p:nvPr/>
        </p:nvSpPr>
        <p:spPr>
          <a:xfrm>
            <a:off x="9590088" y="6751638"/>
            <a:ext cx="315912" cy="92075"/>
          </a:xfrm>
          <a:prstGeom prst="rect">
            <a:avLst/>
          </a:prstGeom>
          <a:noFill/>
        </p:spPr>
        <p:txBody>
          <a:bodyPr tIns="0" bIns="0">
            <a:spAutoFit/>
          </a:bodyPr>
          <a:lstStyle/>
          <a:p>
            <a:pPr>
              <a:defRPr/>
            </a:pPr>
            <a:fld id="{0A694A61-997B-4850-88E4-BB66D32A2267}"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88" y="1373188"/>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29" descr="NTT_logo_RGB.png"/>
          <p:cNvPicPr>
            <a:picLocks noChangeAspect="1"/>
          </p:cNvPicPr>
          <p:nvPr/>
        </p:nvPicPr>
        <p:blipFill>
          <a:blip r:embed="rId2" cstate="print"/>
          <a:srcRect/>
          <a:stretch>
            <a:fillRect/>
          </a:stretch>
        </p:blipFill>
        <p:spPr bwMode="auto">
          <a:xfrm>
            <a:off x="8337550" y="309563"/>
            <a:ext cx="1357313" cy="184150"/>
          </a:xfrm>
          <a:prstGeom prst="rect">
            <a:avLst/>
          </a:prstGeom>
          <a:noFill/>
          <a:ln w="9525">
            <a:noFill/>
            <a:miter lim="800000"/>
            <a:headEnd/>
            <a:tailEnd/>
          </a:ln>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defRPr/>
            </a:pPr>
            <a:endParaRPr lang="en-US"/>
          </a:p>
        </p:txBody>
      </p:sp>
      <p:pic>
        <p:nvPicPr>
          <p:cNvPr id="7" name="Picture 19" descr="NTT_Title_Slide_w_Image.jpg"/>
          <p:cNvPicPr>
            <a:picLocks noChangeAspect="1"/>
          </p:cNvPicPr>
          <p:nvPr/>
        </p:nvPicPr>
        <p:blipFill>
          <a:blip r:embed="rId3" cstate="print"/>
          <a:srcRect/>
          <a:stretch>
            <a:fillRect/>
          </a:stretch>
        </p:blipFill>
        <p:spPr bwMode="auto">
          <a:xfrm>
            <a:off x="0" y="0"/>
            <a:ext cx="792163" cy="731838"/>
          </a:xfrm>
          <a:prstGeom prst="rect">
            <a:avLst/>
          </a:prstGeom>
          <a:noFill/>
          <a:ln w="9525">
            <a:noFill/>
            <a:miter lim="800000"/>
            <a:headEnd/>
            <a:tailEnd/>
          </a:ln>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22"/>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25"/>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6" name="Rectangle 26"/>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17" name="TextBox 12"/>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18" name="TextBox 16"/>
          <p:cNvSpPr txBox="1"/>
          <p:nvPr/>
        </p:nvSpPr>
        <p:spPr>
          <a:xfrm>
            <a:off x="9590088" y="6751638"/>
            <a:ext cx="315912" cy="92075"/>
          </a:xfrm>
          <a:prstGeom prst="rect">
            <a:avLst/>
          </a:prstGeom>
          <a:noFill/>
        </p:spPr>
        <p:txBody>
          <a:bodyPr tIns="0" bIns="0">
            <a:spAutoFit/>
          </a:bodyPr>
          <a:lstStyle/>
          <a:p>
            <a:pPr>
              <a:defRPr/>
            </a:pPr>
            <a:fld id="{EB1D33C8-3DFD-42C2-B7B6-A2266758249A}"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88" y="1373188"/>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29" descr="NTT_logo_RGB.png"/>
          <p:cNvPicPr>
            <a:picLocks noChangeAspect="1"/>
          </p:cNvPicPr>
          <p:nvPr/>
        </p:nvPicPr>
        <p:blipFill>
          <a:blip r:embed="rId2" cstate="print"/>
          <a:srcRect/>
          <a:stretch>
            <a:fillRect/>
          </a:stretch>
        </p:blipFill>
        <p:spPr bwMode="auto">
          <a:xfrm>
            <a:off x="8337550" y="309563"/>
            <a:ext cx="1357313" cy="184150"/>
          </a:xfrm>
          <a:prstGeom prst="rect">
            <a:avLst/>
          </a:prstGeom>
          <a:noFill/>
          <a:ln w="9525">
            <a:noFill/>
            <a:miter lim="800000"/>
            <a:headEnd/>
            <a:tailEnd/>
          </a:ln>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defRPr/>
            </a:pPr>
            <a:endParaRPr lang="en-US"/>
          </a:p>
        </p:txBody>
      </p:sp>
      <p:pic>
        <p:nvPicPr>
          <p:cNvPr id="9" name="Picture 19" descr="NTT_Title_Slide_w_Image.jpg"/>
          <p:cNvPicPr>
            <a:picLocks noChangeAspect="1"/>
          </p:cNvPicPr>
          <p:nvPr/>
        </p:nvPicPr>
        <p:blipFill>
          <a:blip r:embed="rId3" cstate="print"/>
          <a:srcRect/>
          <a:stretch>
            <a:fillRect/>
          </a:stretch>
        </p:blipFill>
        <p:spPr bwMode="auto">
          <a:xfrm>
            <a:off x="0" y="0"/>
            <a:ext cx="792163" cy="731838"/>
          </a:xfrm>
          <a:prstGeom prst="rect">
            <a:avLst/>
          </a:prstGeom>
          <a:noFill/>
          <a:ln w="9525">
            <a:noFill/>
            <a:miter lim="800000"/>
            <a:headEnd/>
            <a:tailEnd/>
          </a:ln>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2" name="Group 103"/>
            <p:cNvGrpSpPr>
              <a:grpSpLocks/>
            </p:cNvGrpSpPr>
            <p:nvPr/>
          </p:nvGrpSpPr>
          <p:grpSpPr bwMode="auto">
            <a:xfrm>
              <a:off x="0" y="6731877"/>
              <a:ext cx="735013" cy="132052"/>
              <a:chOff x="0" y="6296155"/>
              <a:chExt cx="73501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22"/>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25"/>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8" name="Rectangle 26"/>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20" name="TextBox 12"/>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21" name="TextBox 16"/>
          <p:cNvSpPr txBox="1"/>
          <p:nvPr/>
        </p:nvSpPr>
        <p:spPr>
          <a:xfrm>
            <a:off x="9590088" y="6751638"/>
            <a:ext cx="315912" cy="92075"/>
          </a:xfrm>
          <a:prstGeom prst="rect">
            <a:avLst/>
          </a:prstGeom>
          <a:noFill/>
        </p:spPr>
        <p:txBody>
          <a:bodyPr tIns="0" bIns="0">
            <a:spAutoFit/>
          </a:bodyPr>
          <a:lstStyle/>
          <a:p>
            <a:pPr>
              <a:defRPr/>
            </a:pPr>
            <a:fld id="{357ABDC4-4863-4C8F-A0D2-687C8BEC2E5F}"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1"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88" y="1373188"/>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 name="Picture 29" descr="NTT_logo_RGB.png"/>
          <p:cNvPicPr>
            <a:picLocks noChangeAspect="1"/>
          </p:cNvPicPr>
          <p:nvPr/>
        </p:nvPicPr>
        <p:blipFill>
          <a:blip r:embed="rId2" cstate="print"/>
          <a:srcRect/>
          <a:stretch>
            <a:fillRect/>
          </a:stretch>
        </p:blipFill>
        <p:spPr bwMode="auto">
          <a:xfrm>
            <a:off x="8337550" y="309563"/>
            <a:ext cx="1357313" cy="184150"/>
          </a:xfrm>
          <a:prstGeom prst="rect">
            <a:avLst/>
          </a:prstGeom>
          <a:noFill/>
          <a:ln w="9525">
            <a:noFill/>
            <a:miter lim="800000"/>
            <a:headEnd/>
            <a:tailEnd/>
          </a:ln>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defRPr/>
            </a:pPr>
            <a:endParaRPr lang="en-US"/>
          </a:p>
        </p:txBody>
      </p:sp>
      <p:pic>
        <p:nvPicPr>
          <p:cNvPr id="8" name="Picture 19" descr="NTT_Title_Slide_w_Image.jpg"/>
          <p:cNvPicPr>
            <a:picLocks noChangeAspect="1"/>
          </p:cNvPicPr>
          <p:nvPr/>
        </p:nvPicPr>
        <p:blipFill>
          <a:blip r:embed="rId3" cstate="print"/>
          <a:srcRect/>
          <a:stretch>
            <a:fillRect/>
          </a:stretch>
        </p:blipFill>
        <p:spPr bwMode="auto">
          <a:xfrm>
            <a:off x="0" y="0"/>
            <a:ext cx="792163" cy="731838"/>
          </a:xfrm>
          <a:prstGeom prst="rect">
            <a:avLst/>
          </a:prstGeom>
          <a:noFill/>
          <a:ln w="9525">
            <a:noFill/>
            <a:miter lim="800000"/>
            <a:headEnd/>
            <a:tailEnd/>
          </a:ln>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11" name="Group 103"/>
            <p:cNvGrpSpPr>
              <a:grpSpLocks/>
            </p:cNvGrpSpPr>
            <p:nvPr/>
          </p:nvGrpSpPr>
          <p:grpSpPr bwMode="auto">
            <a:xfrm>
              <a:off x="0" y="6731877"/>
              <a:ext cx="735013" cy="132052"/>
              <a:chOff x="0" y="6296155"/>
              <a:chExt cx="73501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22"/>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25"/>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7" name="Rectangle 26"/>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18" name="TextBox 12"/>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20" name="TextBox 16"/>
          <p:cNvSpPr txBox="1"/>
          <p:nvPr/>
        </p:nvSpPr>
        <p:spPr>
          <a:xfrm>
            <a:off x="9590088" y="6751638"/>
            <a:ext cx="315912" cy="92075"/>
          </a:xfrm>
          <a:prstGeom prst="rect">
            <a:avLst/>
          </a:prstGeom>
          <a:noFill/>
        </p:spPr>
        <p:txBody>
          <a:bodyPr tIns="0" bIns="0">
            <a:spAutoFit/>
          </a:bodyPr>
          <a:lstStyle/>
          <a:p>
            <a:pPr>
              <a:defRPr/>
            </a:pPr>
            <a:fld id="{B0CF77A6-F02D-47C7-A7BA-80044CB26EA4}"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0" y="1373188"/>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3" y="1373188"/>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 name="Picture 29" descr="NTT_logo_RGB.png"/>
          <p:cNvPicPr>
            <a:picLocks noChangeAspect="1"/>
          </p:cNvPicPr>
          <p:nvPr/>
        </p:nvPicPr>
        <p:blipFill>
          <a:blip r:embed="rId2" cstate="print"/>
          <a:srcRect/>
          <a:stretch>
            <a:fillRect/>
          </a:stretch>
        </p:blipFill>
        <p:spPr bwMode="auto">
          <a:xfrm>
            <a:off x="8337550" y="309563"/>
            <a:ext cx="1357313" cy="184150"/>
          </a:xfrm>
          <a:prstGeom prst="rect">
            <a:avLst/>
          </a:prstGeom>
          <a:noFill/>
          <a:ln w="9525">
            <a:noFill/>
            <a:miter lim="800000"/>
            <a:headEnd/>
            <a:tailEnd/>
          </a:ln>
        </p:spPr>
      </p:pic>
      <p:sp>
        <p:nvSpPr>
          <p:cNvPr id="5"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defRPr/>
            </a:pPr>
            <a:endParaRPr lang="en-US"/>
          </a:p>
        </p:txBody>
      </p:sp>
      <p:pic>
        <p:nvPicPr>
          <p:cNvPr id="6" name="Picture 19" descr="NTT_Title_Slide_w_Image.jpg"/>
          <p:cNvPicPr>
            <a:picLocks noChangeAspect="1"/>
          </p:cNvPicPr>
          <p:nvPr/>
        </p:nvPicPr>
        <p:blipFill>
          <a:blip r:embed="rId3" cstate="print"/>
          <a:srcRect/>
          <a:stretch>
            <a:fillRect/>
          </a:stretch>
        </p:blipFill>
        <p:spPr bwMode="auto">
          <a:xfrm>
            <a:off x="0" y="0"/>
            <a:ext cx="792163" cy="731838"/>
          </a:xfrm>
          <a:prstGeom prst="rect">
            <a:avLst/>
          </a:prstGeom>
          <a:noFill/>
          <a:ln w="9525">
            <a:noFill/>
            <a:miter lim="800000"/>
            <a:headEnd/>
            <a:tailEnd/>
          </a:ln>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22"/>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25"/>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5" name="Rectangle 26"/>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16" name="TextBox 12"/>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17" name="TextBox 16"/>
          <p:cNvSpPr txBox="1"/>
          <p:nvPr/>
        </p:nvSpPr>
        <p:spPr>
          <a:xfrm>
            <a:off x="9590088" y="6751638"/>
            <a:ext cx="315912" cy="92075"/>
          </a:xfrm>
          <a:prstGeom prst="rect">
            <a:avLst/>
          </a:prstGeom>
          <a:noFill/>
        </p:spPr>
        <p:txBody>
          <a:bodyPr tIns="0" bIns="0">
            <a:spAutoFit/>
          </a:bodyPr>
          <a:lstStyle/>
          <a:p>
            <a:pPr>
              <a:defRPr/>
            </a:pPr>
            <a:fld id="{67B8DE4E-CE0D-46C4-A457-85C6783BE6E5}"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 name="Picture 29" descr="NTT_logo_RGB.png"/>
          <p:cNvPicPr>
            <a:picLocks noChangeAspect="1"/>
          </p:cNvPicPr>
          <p:nvPr/>
        </p:nvPicPr>
        <p:blipFill>
          <a:blip r:embed="rId2" cstate="print"/>
          <a:srcRect/>
          <a:stretch>
            <a:fillRect/>
          </a:stretch>
        </p:blipFill>
        <p:spPr bwMode="auto">
          <a:xfrm>
            <a:off x="8337550" y="309563"/>
            <a:ext cx="1357313" cy="184150"/>
          </a:xfrm>
          <a:prstGeom prst="rect">
            <a:avLst/>
          </a:prstGeom>
          <a:noFill/>
          <a:ln w="9525">
            <a:noFill/>
            <a:miter lim="800000"/>
            <a:headEnd/>
            <a:tailEnd/>
          </a:ln>
        </p:spPr>
      </p:pic>
      <p:sp>
        <p:nvSpPr>
          <p:cNvPr id="5"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a:defRPr/>
            </a:pPr>
            <a:endParaRPr lang="en-US"/>
          </a:p>
        </p:txBody>
      </p:sp>
      <p:pic>
        <p:nvPicPr>
          <p:cNvPr id="6" name="Picture 19" descr="NTT_Title_Slide_w_Image.jpg"/>
          <p:cNvPicPr>
            <a:picLocks noChangeAspect="1"/>
          </p:cNvPicPr>
          <p:nvPr/>
        </p:nvPicPr>
        <p:blipFill>
          <a:blip r:embed="rId3" cstate="print"/>
          <a:srcRect/>
          <a:stretch>
            <a:fillRect/>
          </a:stretch>
        </p:blipFill>
        <p:spPr bwMode="auto">
          <a:xfrm>
            <a:off x="0" y="0"/>
            <a:ext cx="792163" cy="731838"/>
          </a:xfrm>
          <a:prstGeom prst="rect">
            <a:avLst/>
          </a:prstGeom>
          <a:noFill/>
          <a:ln w="9525">
            <a:noFill/>
            <a:miter lim="800000"/>
            <a:headEnd/>
            <a:tailEnd/>
          </a:ln>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22"/>
              <p:cNvSpPr/>
              <p:nvPr/>
            </p:nvSpPr>
            <p:spPr>
              <a:xfrm>
                <a:off x="490904" y="6296155"/>
                <a:ext cx="121626" cy="132052"/>
              </a:xfrm>
              <a:prstGeom prst="rect">
                <a:avLst/>
              </a:prstGeom>
              <a:solidFill>
                <a:srgbClr val="C9695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25"/>
              <p:cNvSpPr/>
              <p:nvPr/>
            </p:nvSpPr>
            <p:spPr>
              <a:xfrm>
                <a:off x="123092" y="6296155"/>
                <a:ext cx="121627" cy="132052"/>
              </a:xfrm>
              <a:prstGeom prst="rect">
                <a:avLst/>
              </a:prstGeom>
              <a:solidFill>
                <a:srgbClr val="6F7796"/>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sp>
            <p:nvSpPr>
              <p:cNvPr id="15" name="Rectangle 26"/>
              <p:cNvSpPr/>
              <p:nvPr/>
            </p:nvSpPr>
            <p:spPr>
              <a:xfrm>
                <a:off x="0" y="6296155"/>
                <a:ext cx="123092" cy="132052"/>
              </a:xfrm>
              <a:prstGeom prst="rect">
                <a:avLst/>
              </a:prstGeom>
              <a:solidFill>
                <a:srgbClr val="3F4973"/>
              </a:solidFill>
              <a:ln w="9525">
                <a:noFill/>
                <a:miter lim="800000"/>
                <a:headEnd/>
                <a:tailEnd/>
              </a:ln>
              <a:effectLst/>
            </p:spPr>
            <p:txBody>
              <a:bodyPr wrap="none" anchor="ctr"/>
              <a:lstStyle/>
              <a:p>
                <a:pPr fontAlgn="auto">
                  <a:spcBef>
                    <a:spcPts val="0"/>
                  </a:spcBef>
                  <a:spcAft>
                    <a:spcPts val="0"/>
                  </a:spcAft>
                  <a:defRPr/>
                </a:pPr>
                <a:endParaRPr kumimoji="0" lang="en-US" altLang="en-US" sz="1800" kern="0">
                  <a:solidFill>
                    <a:sysClr val="windowText" lastClr="000000"/>
                  </a:solidFill>
                  <a:latin typeface="+mn-lt"/>
                  <a:ea typeface="+mn-ea"/>
                  <a:cs typeface="+mn-cs"/>
                </a:endParaRPr>
              </a:p>
            </p:txBody>
          </p:sp>
        </p:grpSp>
      </p:grpSp>
      <p:sp>
        <p:nvSpPr>
          <p:cNvPr id="16" name="TextBox 12"/>
          <p:cNvSpPr txBox="1"/>
          <p:nvPr/>
        </p:nvSpPr>
        <p:spPr>
          <a:xfrm>
            <a:off x="83185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17" name="TextBox 16"/>
          <p:cNvSpPr txBox="1"/>
          <p:nvPr/>
        </p:nvSpPr>
        <p:spPr>
          <a:xfrm>
            <a:off x="9590088" y="6751638"/>
            <a:ext cx="315912" cy="92075"/>
          </a:xfrm>
          <a:prstGeom prst="rect">
            <a:avLst/>
          </a:prstGeom>
          <a:noFill/>
        </p:spPr>
        <p:txBody>
          <a:bodyPr tIns="0" bIns="0">
            <a:spAutoFit/>
          </a:bodyPr>
          <a:lstStyle/>
          <a:p>
            <a:pPr>
              <a:defRPr/>
            </a:pPr>
            <a:fld id="{EA9E1267-0DDB-465E-B013-91110908CC8C}"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lang="en-US" dirty="0">
                  <a:solidFill>
                    <a:schemeClr val="bg2"/>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lang="en-US" dirty="0">
                  <a:solidFill>
                    <a:schemeClr val="bg2"/>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1" cy="1067732"/>
        </p:xfrm>
        <a:graphic>
          <a:graphicData uri="http://schemas.openxmlformats.org/drawingml/2006/table">
            <a:tbl>
              <a:tblPr firstRow="1" bandRow="1">
                <a:effectLst/>
              </a:tblPr>
              <a:tblGrid>
                <a:gridCol w="1167722"/>
                <a:gridCol w="1414556"/>
                <a:gridCol w="1832279"/>
                <a:gridCol w="1665534"/>
                <a:gridCol w="1539909"/>
                <a:gridCol w="1524001"/>
              </a:tblGrid>
              <a:tr h="389466">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266">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4813"/>
        </p:xfrm>
        <a:graphic>
          <a:graphicData uri="http://schemas.openxmlformats.org/drawingml/2006/table">
            <a:tbl>
              <a:tblPr firstRow="1" bandRow="1">
                <a:effectLst/>
              </a:tblPr>
              <a:tblGrid>
                <a:gridCol w="3048000"/>
                <a:gridCol w="3048000"/>
                <a:gridCol w="3048000"/>
              </a:tblGrid>
              <a:tr h="450545">
                <a:tc gridSpan="3">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2CEE6"/>
                    </a:solidFill>
                  </a:tcPr>
                </a:tc>
                <a:tc hMerge="1">
                  <a:txBody>
                    <a:bodyPr/>
                    <a:lstStyle/>
                    <a:p>
                      <a:pPr marL="0" marR="0" lvl="0" indent="0" algn="ctr" defTabSz="914400" rtl="0" eaLnBrk="1" fontAlgn="auto" latinLnBrk="0" hangingPunct="1">
                        <a:lnSpc>
                          <a:spcPct val="100000"/>
                        </a:lnSpc>
                        <a:spcBef>
                          <a:spcPts val="0"/>
                        </a:spcBef>
                        <a:spcAft>
                          <a:spcPts val="400"/>
                        </a:spcAft>
                        <a:buClrTx/>
                        <a:buSzTx/>
                        <a:buFontTx/>
                        <a:buNone/>
                        <a:tabLst/>
                        <a:defRPr/>
                      </a:pPr>
                      <a:endParaRPr lang="en-US" sz="1100" b="0" baseline="0" dirty="0" smtClean="0">
                        <a:solidFill>
                          <a:schemeClr val="bg1"/>
                        </a:solidFill>
                        <a:latin typeface="Arial" pitchFamily="34" charset="0"/>
                        <a:cs typeface="Arial" pitchFamily="34" charset="0"/>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spcAft>
                          <a:spcPts val="300"/>
                        </a:spcAft>
                      </a:pPr>
                      <a:endParaRPr lang="en-US" sz="1100" b="0" dirty="0">
                        <a:solidFill>
                          <a:schemeClr val="bg1"/>
                        </a:solidFill>
                        <a:latin typeface="Arial" pitchFamily="34" charset="0"/>
                        <a:cs typeface="Arial" pitchFamily="34" charset="0"/>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50545">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400" rtl="0" eaLnBrk="1" fontAlgn="auto" latinLnBrk="0" hangingPunct="1">
                        <a:lnSpc>
                          <a:spcPct val="100000"/>
                        </a:lnSpc>
                        <a:spcBef>
                          <a:spcPts val="0"/>
                        </a:spcBef>
                        <a:spcAft>
                          <a:spcPts val="300"/>
                        </a:spcAft>
                        <a:buClrTx/>
                        <a:buSzTx/>
                        <a:buFontTx/>
                        <a:buNone/>
                        <a:tabLst/>
                        <a:defRPr/>
                      </a:pPr>
                      <a:r>
                        <a:rPr lang="en-US" sz="1100" b="0" dirty="0" smtClean="0">
                          <a:solidFill>
                            <a:schemeClr val="bg1"/>
                          </a:solidFill>
                          <a:latin typeface="Arial" pitchFamily="34" charset="0"/>
                          <a:cs typeface="Arial" pitchFamily="34" charset="0"/>
                        </a:rPr>
                        <a:t>Sub Heading 11 pt Arial Regular</a:t>
                      </a: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400" rtl="0" eaLnBrk="1" fontAlgn="auto" latinLnBrk="0" hangingPunct="1">
                        <a:lnSpc>
                          <a:spcPct val="100000"/>
                        </a:lnSpc>
                        <a:spcBef>
                          <a:spcPts val="0"/>
                        </a:spcBef>
                        <a:spcAft>
                          <a:spcPts val="300"/>
                        </a:spcAft>
                        <a:buClrTx/>
                        <a:buSzTx/>
                        <a:buFontTx/>
                        <a:buNone/>
                        <a:tabLst/>
                        <a:defRPr/>
                      </a:pPr>
                      <a:r>
                        <a:rPr lang="en-US" sz="1100" b="0" dirty="0" smtClean="0">
                          <a:solidFill>
                            <a:schemeClr val="bg1"/>
                          </a:solidFill>
                          <a:latin typeface="Arial" pitchFamily="34" charset="0"/>
                          <a:cs typeface="Arial" pitchFamily="34" charset="0"/>
                        </a:rPr>
                        <a:t>Sub Heading 11 pt Arial Regular</a:t>
                      </a: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400" rtl="0" eaLnBrk="1" fontAlgn="auto" latinLnBrk="0" hangingPunct="1">
                        <a:lnSpc>
                          <a:spcPct val="100000"/>
                        </a:lnSpc>
                        <a:spcBef>
                          <a:spcPts val="0"/>
                        </a:spcBef>
                        <a:spcAft>
                          <a:spcPts val="300"/>
                        </a:spcAft>
                        <a:buClrTx/>
                        <a:buSzTx/>
                        <a:buFontTx/>
                        <a:buNone/>
                        <a:tabLst/>
                        <a:defRPr/>
                      </a:pPr>
                      <a:r>
                        <a:rPr lang="en-US" sz="1100" b="0" dirty="0" smtClean="0">
                          <a:solidFill>
                            <a:schemeClr val="bg1"/>
                          </a:solidFill>
                          <a:latin typeface="Arial" pitchFamily="34" charset="0"/>
                          <a:cs typeface="Arial" pitchFamily="34" charset="0"/>
                        </a:rPr>
                        <a:t>Sub Heading 11 pt Arial Regular</a:t>
                      </a: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1166589">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Bullet 1</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Bullet 2</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Bullet 3</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Bullet 4</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Bullet 5</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endParaRPr kumimoji="1" lang="en-US"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2CEE6"/>
                    </a:solidFill>
                  </a:tcPr>
                </a:tc>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1</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2</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3</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4</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5</a:t>
                      </a:r>
                      <a:endParaRPr lang="en-US" sz="900" baseline="0" dirty="0" smtClean="0">
                        <a:latin typeface="Arial" pitchFamily="34" charset="0"/>
                        <a:cs typeface="Arial"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2CEE6"/>
                    </a:solidFill>
                  </a:tcPr>
                </a:tc>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1</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2</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3</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4</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5</a:t>
                      </a:r>
                      <a:endParaRPr lang="en-US" sz="900" baseline="0" dirty="0" smtClean="0">
                        <a:latin typeface="Arial" pitchFamily="34" charset="0"/>
                        <a:cs typeface="Arial"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2CEE6"/>
                    </a:solidFill>
                  </a:tcPr>
                </a:tc>
              </a:tr>
              <a:tr h="450545">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0" marR="0" indent="0" algn="ctr" defTabSz="914400" rtl="0" eaLnBrk="1" fontAlgn="auto" latinLnBrk="0" hangingPunct="1">
                        <a:lnSpc>
                          <a:spcPct val="100000"/>
                        </a:lnSpc>
                        <a:spcBef>
                          <a:spcPts val="0"/>
                        </a:spcBef>
                        <a:spcAft>
                          <a:spcPts val="300"/>
                        </a:spcAft>
                        <a:buClrTx/>
                        <a:buSzTx/>
                        <a:buFontTx/>
                        <a:buNone/>
                        <a:tabLst/>
                        <a:defRPr/>
                      </a:pPr>
                      <a:r>
                        <a:rPr lang="en-US" sz="1100" b="0" dirty="0" smtClean="0">
                          <a:solidFill>
                            <a:schemeClr val="bg1"/>
                          </a:solidFill>
                          <a:latin typeface="Arial" pitchFamily="34" charset="0"/>
                          <a:cs typeface="Arial" pitchFamily="34" charset="0"/>
                        </a:rPr>
                        <a:t>Sub Heading 11 pt Arial Regular</a:t>
                      </a: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785C1"/>
                    </a:solidFill>
                  </a:tcPr>
                </a:tc>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0" marR="0" indent="0" algn="ctr" defTabSz="914400" rtl="0" eaLnBrk="1" fontAlgn="auto" latinLnBrk="0" hangingPunct="1">
                        <a:lnSpc>
                          <a:spcPct val="100000"/>
                        </a:lnSpc>
                        <a:spcBef>
                          <a:spcPts val="0"/>
                        </a:spcBef>
                        <a:spcAft>
                          <a:spcPts val="300"/>
                        </a:spcAft>
                        <a:buClrTx/>
                        <a:buSzTx/>
                        <a:buFontTx/>
                        <a:buNone/>
                        <a:tabLst/>
                        <a:defRPr/>
                      </a:pPr>
                      <a:r>
                        <a:rPr lang="en-US" sz="1100" b="0" dirty="0" smtClean="0">
                          <a:solidFill>
                            <a:schemeClr val="bg1"/>
                          </a:solidFill>
                          <a:latin typeface="Arial" pitchFamily="34" charset="0"/>
                          <a:cs typeface="Arial" pitchFamily="34" charset="0"/>
                        </a:rPr>
                        <a:t>Sub Heading 11 pt Arial Regular</a:t>
                      </a: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80B1"/>
                    </a:solidFill>
                  </a:tcPr>
                </a:tc>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0" marR="0" indent="0" algn="ctr" defTabSz="914400" rtl="0" eaLnBrk="1" fontAlgn="auto" latinLnBrk="0" hangingPunct="1">
                        <a:lnSpc>
                          <a:spcPct val="100000"/>
                        </a:lnSpc>
                        <a:spcBef>
                          <a:spcPts val="0"/>
                        </a:spcBef>
                        <a:spcAft>
                          <a:spcPts val="300"/>
                        </a:spcAft>
                        <a:buClrTx/>
                        <a:buSzTx/>
                        <a:buFontTx/>
                        <a:buNone/>
                        <a:tabLst/>
                        <a:defRPr/>
                      </a:pPr>
                      <a:r>
                        <a:rPr lang="en-US" sz="1100" b="0" dirty="0" smtClean="0">
                          <a:solidFill>
                            <a:schemeClr val="bg1"/>
                          </a:solidFill>
                          <a:latin typeface="Arial" pitchFamily="34" charset="0"/>
                          <a:cs typeface="Arial" pitchFamily="34" charset="0"/>
                        </a:rPr>
                        <a:t>Sub Heading 11 pt Arial Regular</a:t>
                      </a: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80B1"/>
                    </a:solidFill>
                  </a:tcPr>
                </a:tc>
              </a:tr>
              <a:tr h="1166589">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1</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2</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3</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4</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5</a:t>
                      </a:r>
                      <a:endParaRPr lang="en-US" sz="900" baseline="0" dirty="0" smtClean="0">
                        <a:latin typeface="Arial" pitchFamily="34" charset="0"/>
                        <a:cs typeface="Arial"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2CEE6"/>
                    </a:solidFill>
                  </a:tcPr>
                </a:tc>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1</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2</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3</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4</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5</a:t>
                      </a:r>
                      <a:endParaRPr lang="en-US" sz="900" dirty="0" smtClean="0">
                        <a:latin typeface="Arial" pitchFamily="34" charset="0"/>
                        <a:cs typeface="Arial"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2CEE6"/>
                    </a:solidFill>
                  </a:tcPr>
                </a:tc>
                <a:tc>
                  <a:txBody>
                    <a:bodyPr/>
                    <a:lstStyle>
                      <a:lvl1pPr marL="0" algn="l" defTabSz="457200" rtl="0" eaLnBrk="1" latinLnBrk="0" hangingPunct="1">
                        <a:defRPr kumimoji="1" sz="1800" kern="1200">
                          <a:solidFill>
                            <a:schemeClr val="dk1"/>
                          </a:solidFill>
                          <a:latin typeface="HGP創英角ｺﾞｼｯｸUB"/>
                          <a:ea typeface="HGP創英角ｺﾞｼｯｸUB"/>
                        </a:defRPr>
                      </a:lvl1pPr>
                      <a:lvl2pPr marL="457200" algn="l" defTabSz="457200" rtl="0" eaLnBrk="1" latinLnBrk="0" hangingPunct="1">
                        <a:defRPr kumimoji="1" sz="1800" kern="1200">
                          <a:solidFill>
                            <a:schemeClr val="dk1"/>
                          </a:solidFill>
                          <a:latin typeface="HGP創英角ｺﾞｼｯｸUB"/>
                          <a:ea typeface="HGP創英角ｺﾞｼｯｸUB"/>
                        </a:defRPr>
                      </a:lvl2pPr>
                      <a:lvl3pPr marL="914400" algn="l" defTabSz="457200" rtl="0" eaLnBrk="1" latinLnBrk="0" hangingPunct="1">
                        <a:defRPr kumimoji="1" sz="1800" kern="1200">
                          <a:solidFill>
                            <a:schemeClr val="dk1"/>
                          </a:solidFill>
                          <a:latin typeface="HGP創英角ｺﾞｼｯｸUB"/>
                          <a:ea typeface="HGP創英角ｺﾞｼｯｸUB"/>
                        </a:defRPr>
                      </a:lvl3pPr>
                      <a:lvl4pPr marL="1371600" algn="l" defTabSz="457200" rtl="0" eaLnBrk="1" latinLnBrk="0" hangingPunct="1">
                        <a:defRPr kumimoji="1" sz="1800" kern="1200">
                          <a:solidFill>
                            <a:schemeClr val="dk1"/>
                          </a:solidFill>
                          <a:latin typeface="HGP創英角ｺﾞｼｯｸUB"/>
                          <a:ea typeface="HGP創英角ｺﾞｼｯｸUB"/>
                        </a:defRPr>
                      </a:lvl4pPr>
                      <a:lvl5pPr marL="1828800" algn="l" defTabSz="457200" rtl="0" eaLnBrk="1" latinLnBrk="0" hangingPunct="1">
                        <a:defRPr kumimoji="1" sz="1800" kern="1200">
                          <a:solidFill>
                            <a:schemeClr val="dk1"/>
                          </a:solidFill>
                          <a:latin typeface="HGP創英角ｺﾞｼｯｸUB"/>
                          <a:ea typeface="HGP創英角ｺﾞｼｯｸUB"/>
                        </a:defRPr>
                      </a:lvl5pPr>
                      <a:lvl6pPr marL="2286000" algn="l" defTabSz="457200" rtl="0" eaLnBrk="1" latinLnBrk="0" hangingPunct="1">
                        <a:defRPr kumimoji="1" sz="1800" kern="1200">
                          <a:solidFill>
                            <a:schemeClr val="dk1"/>
                          </a:solidFill>
                          <a:latin typeface="HGP創英角ｺﾞｼｯｸUB"/>
                          <a:ea typeface="HGP創英角ｺﾞｼｯｸUB"/>
                        </a:defRPr>
                      </a:lvl6pPr>
                      <a:lvl7pPr marL="2743200" algn="l" defTabSz="457200" rtl="0" eaLnBrk="1" latinLnBrk="0" hangingPunct="1">
                        <a:defRPr kumimoji="1" sz="1800" kern="1200">
                          <a:solidFill>
                            <a:schemeClr val="dk1"/>
                          </a:solidFill>
                          <a:latin typeface="HGP創英角ｺﾞｼｯｸUB"/>
                          <a:ea typeface="HGP創英角ｺﾞｼｯｸUB"/>
                        </a:defRPr>
                      </a:lvl7pPr>
                      <a:lvl8pPr marL="3200400" algn="l" defTabSz="457200" rtl="0" eaLnBrk="1" latinLnBrk="0" hangingPunct="1">
                        <a:defRPr kumimoji="1" sz="1800" kern="1200">
                          <a:solidFill>
                            <a:schemeClr val="dk1"/>
                          </a:solidFill>
                          <a:latin typeface="HGP創英角ｺﾞｼｯｸUB"/>
                          <a:ea typeface="HGP創英角ｺﾞｼｯｸUB"/>
                        </a:defRPr>
                      </a:lvl8pPr>
                      <a:lvl9pPr marL="3657600" algn="l" defTabSz="457200" rtl="0" eaLnBrk="1" latinLnBrk="0" hangingPunct="1">
                        <a:defRPr kumimoji="1" sz="1800" kern="1200">
                          <a:solidFill>
                            <a:schemeClr val="dk1"/>
                          </a:solidFill>
                          <a:latin typeface="HGP創英角ｺﾞｼｯｸUB"/>
                          <a:ea typeface="HGP創英角ｺﾞｼｯｸUB"/>
                        </a:defRPr>
                      </a:lvl9pPr>
                    </a:lstStyle>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1</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2</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3</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4</a:t>
                      </a:r>
                    </a:p>
                    <a:p>
                      <a:pPr marL="117475" marR="0" lvl="0" indent="-117475" algn="l" defTabSz="914400" rtl="0" eaLnBrk="1" fontAlgn="auto" latinLnBrk="0" hangingPunct="1">
                        <a:lnSpc>
                          <a:spcPct val="100000"/>
                        </a:lnSpc>
                        <a:spcBef>
                          <a:spcPts val="0"/>
                        </a:spcBef>
                        <a:spcAft>
                          <a:spcPts val="300"/>
                        </a:spcAft>
                        <a:buClrTx/>
                        <a:buSzTx/>
                        <a:buFont typeface="Arial" pitchFamily="34" charset="0"/>
                        <a:buChar char="•"/>
                        <a:tabLst/>
                        <a:defRPr/>
                      </a:pPr>
                      <a:r>
                        <a:rPr kumimoji="1" lang="en-US" sz="900" b="0" i="0" u="none" strike="noStrike" kern="1200" cap="none" spc="0" normalizeH="0" baseline="0" noProof="0" dirty="0" smtClean="0">
                          <a:ln>
                            <a:noFill/>
                          </a:ln>
                          <a:solidFill>
                            <a:srgbClr val="000000"/>
                          </a:solidFill>
                          <a:effectLst/>
                          <a:uLnTx/>
                          <a:uFillTx/>
                          <a:latin typeface="Arial" pitchFamily="34" charset="0"/>
                          <a:ea typeface="HGP創英角ｺﾞｼｯｸUB"/>
                          <a:cs typeface="Arial" pitchFamily="34" charset="0"/>
                        </a:rPr>
                        <a:t>Bullet 5</a:t>
                      </a:r>
                      <a:endParaRPr lang="en-US" sz="900" dirty="0" smtClean="0">
                        <a:latin typeface="Arial" pitchFamily="34" charset="0"/>
                        <a:cs typeface="Arial" pitchFamily="34" charset="0"/>
                      </a:endParaRPr>
                    </a:p>
                  </a:txBody>
                  <a:tcP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cstate="print"/>
          <a:srcRect/>
          <a:stretch>
            <a:fillRect/>
          </a:stretch>
        </p:blipFill>
        <p:spPr bwMode="auto">
          <a:xfrm>
            <a:off x="0" y="1752600"/>
            <a:ext cx="1654175" cy="1527175"/>
          </a:xfrm>
          <a:prstGeom prst="rect">
            <a:avLst/>
          </a:prstGeom>
          <a:noFill/>
          <a:ln w="9525">
            <a:noFill/>
            <a:miter lim="800000"/>
            <a:headEnd/>
            <a:tailEnd/>
          </a:ln>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TextBox 13"/>
          <p:cNvSpPr txBox="1"/>
          <p:nvPr/>
        </p:nvSpPr>
        <p:spPr>
          <a:xfrm>
            <a:off x="9590088" y="6751638"/>
            <a:ext cx="315912" cy="92075"/>
          </a:xfrm>
          <a:prstGeom prst="rect">
            <a:avLst/>
          </a:prstGeom>
          <a:noFill/>
        </p:spPr>
        <p:txBody>
          <a:bodyPr tIns="0" bIns="0">
            <a:spAutoFit/>
          </a:bodyPr>
          <a:lstStyle/>
          <a:p>
            <a:pPr>
              <a:defRPr/>
            </a:pPr>
            <a:fld id="{7C80D2F7-6C20-4A14-B47D-A981C4CBE8B1}" type="slidenum">
              <a:rPr lang="en-US" sz="600">
                <a:solidFill>
                  <a:schemeClr val="tx1"/>
                </a:solidFill>
                <a:latin typeface="Arial"/>
                <a:ea typeface="HGP創英角ｺﾞｼｯｸUB" pitchFamily="50" charset="-128"/>
                <a:cs typeface="Arial"/>
              </a:rPr>
              <a:pPr>
                <a:defRPr/>
              </a:pPr>
              <a:t>‹#›</a:t>
            </a:fld>
            <a:endParaRPr lang="en-US" sz="600" dirty="0">
              <a:solidFill>
                <a:schemeClr val="tx1"/>
              </a:solidFill>
              <a:latin typeface="Arial"/>
              <a:ea typeface="HGP創英角ｺﾞｼｯｸUB" pitchFamily="50" charset="-128"/>
              <a:cs typeface="Arial"/>
            </a:endParaRPr>
          </a:p>
        </p:txBody>
      </p:sp>
      <p:sp>
        <p:nvSpPr>
          <p:cNvPr id="6" name="TextBox 14"/>
          <p:cNvSpPr txBox="1"/>
          <p:nvPr/>
        </p:nvSpPr>
        <p:spPr>
          <a:xfrm>
            <a:off x="0" y="6751638"/>
            <a:ext cx="2559050" cy="92075"/>
          </a:xfrm>
          <a:prstGeom prst="rect">
            <a:avLst/>
          </a:prstGeom>
          <a:noFill/>
        </p:spPr>
        <p:txBody>
          <a:bodyPr tIns="0" bIns="0">
            <a:spAutoFit/>
          </a:bodyPr>
          <a:lstStyle/>
          <a:p>
            <a:pPr>
              <a:defRPr/>
            </a:pPr>
            <a:r>
              <a:rPr lang="en-US" sz="600" dirty="0">
                <a:solidFill>
                  <a:schemeClr val="tx1"/>
                </a:solidFill>
                <a:latin typeface="Arial"/>
                <a:ea typeface="HGP創英角ｺﾞｼｯｸUB" pitchFamily="50" charset="-128"/>
                <a:cs typeface="Arial"/>
              </a:rPr>
              <a:t>Copyright © 2012 NTT DATA</a:t>
            </a:r>
          </a:p>
        </p:txBody>
      </p:sp>
      <p:sp>
        <p:nvSpPr>
          <p:cNvPr id="7" name="Rectangle 10"/>
          <p:cNvSpPr/>
          <p:nvPr/>
        </p:nvSpPr>
        <p:spPr>
          <a:xfrm>
            <a:off x="1647825" y="1752600"/>
            <a:ext cx="8258175" cy="76517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en-US" altLang="en-US" sz="1800" kern="0" dirty="0">
              <a:solidFill>
                <a:sysClr val="windowText" lastClr="000000"/>
              </a:solidFill>
              <a:latin typeface="+mn-lt"/>
              <a:ea typeface="+mn-ea"/>
              <a:cs typeface="+mn-cs"/>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Title 1"/>
          <p:cNvSpPr>
            <a:spLocks noGrp="1"/>
          </p:cNvSpPr>
          <p:nvPr>
            <p:ph type="title"/>
          </p:nvPr>
        </p:nvSpPr>
        <p:spPr>
          <a:xfrm>
            <a:off x="1788584" y="177041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dt="0"/>
  <p:txStyles>
    <p:titleStyle>
      <a:lvl1pPr algn="l" defTabSz="457200" rtl="0" fontAlgn="base">
        <a:spcBef>
          <a:spcPct val="0"/>
        </a:spcBef>
        <a:spcAft>
          <a:spcPct val="0"/>
        </a:spcAft>
        <a:defRPr kumimoji="1" sz="2400" kern="1200">
          <a:solidFill>
            <a:schemeClr val="tx1"/>
          </a:solidFill>
          <a:latin typeface="Arial"/>
          <a:ea typeface="MS PGothic" pitchFamily="34" charset="-128"/>
          <a:cs typeface="Arial"/>
        </a:defRPr>
      </a:lvl1pPr>
      <a:lvl2pPr algn="l" defTabSz="457200" rtl="0" fontAlgn="base">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fontAlgn="base">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fontAlgn="base">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fontAlgn="base">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fontAlgn="base">
        <a:spcBef>
          <a:spcPct val="20000"/>
        </a:spcBef>
        <a:spcAft>
          <a:spcPct val="0"/>
        </a:spcAft>
        <a:buFont typeface="Arial" charset="0"/>
        <a:buChar char="•"/>
        <a:defRPr kumimoji="1" sz="2400" kern="1200">
          <a:solidFill>
            <a:schemeClr val="tx1"/>
          </a:solidFill>
          <a:latin typeface="Arial"/>
          <a:ea typeface="MS PGothic" pitchFamily="34" charset="-128"/>
          <a:cs typeface="Arial"/>
        </a:defRPr>
      </a:lvl1pPr>
      <a:lvl2pPr marL="682625" indent="-225425" algn="l" defTabSz="457200" rtl="0" fontAlgn="base">
        <a:spcBef>
          <a:spcPct val="20000"/>
        </a:spcBef>
        <a:spcAft>
          <a:spcPct val="0"/>
        </a:spcAft>
        <a:buFont typeface="Arial" charset="0"/>
        <a:buChar char="–"/>
        <a:defRPr kumimoji="1" sz="2000" kern="1200">
          <a:solidFill>
            <a:schemeClr val="tx1"/>
          </a:solidFill>
          <a:latin typeface="Arial"/>
          <a:ea typeface="MS PGothic" pitchFamily="34" charset="-128"/>
          <a:cs typeface="Arial"/>
        </a:defRPr>
      </a:lvl2pPr>
      <a:lvl3pPr marL="1090613" indent="-176213" algn="l" defTabSz="457200" rtl="0" fontAlgn="base">
        <a:spcBef>
          <a:spcPct val="20000"/>
        </a:spcBef>
        <a:spcAft>
          <a:spcPct val="0"/>
        </a:spcAft>
        <a:buFont typeface="Arial" charset="0"/>
        <a:buChar char="•"/>
        <a:defRPr kumimoji="1" sz="2000" kern="1200">
          <a:solidFill>
            <a:schemeClr val="tx1"/>
          </a:solidFill>
          <a:latin typeface="Arial"/>
          <a:ea typeface="MS PGothic" pitchFamily="34" charset="-128"/>
          <a:cs typeface="Arial"/>
        </a:defRPr>
      </a:lvl3pPr>
      <a:lvl4pPr marL="1544638" indent="-173038" algn="l" defTabSz="457200" rtl="0" fontAlgn="base">
        <a:spcBef>
          <a:spcPct val="20000"/>
        </a:spcBef>
        <a:spcAft>
          <a:spcPct val="0"/>
        </a:spcAft>
        <a:buFont typeface="Arial" charset="0"/>
        <a:buChar char="–"/>
        <a:defRPr kumimoji="1" kern="1200">
          <a:solidFill>
            <a:schemeClr val="tx1"/>
          </a:solidFill>
          <a:latin typeface="Arial"/>
          <a:ea typeface="MS PGothic" pitchFamily="34" charset="-128"/>
          <a:cs typeface="Arial"/>
        </a:defRPr>
      </a:lvl4pPr>
      <a:lvl5pPr marL="2000250" indent="-171450" algn="l" defTabSz="457200" rtl="0" fontAlgn="base">
        <a:spcBef>
          <a:spcPct val="20000"/>
        </a:spcBef>
        <a:spcAft>
          <a:spcPct val="0"/>
        </a:spcAft>
        <a:buFont typeface="Arial"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Text Placeholder 2"/>
          <p:cNvSpPr>
            <a:spLocks noGrp="1"/>
          </p:cNvSpPr>
          <p:nvPr>
            <p:ph type="body" idx="13"/>
          </p:nvPr>
        </p:nvSpPr>
        <p:spPr bwMode="auto">
          <a:xfrm>
            <a:off x="2971800" y="4379913"/>
            <a:ext cx="6638925" cy="1041400"/>
          </a:xfrm>
          <a:noFill/>
          <a:ln>
            <a:miter lim="800000"/>
            <a:headEnd/>
            <a:tailEnd/>
          </a:ln>
        </p:spPr>
        <p:txBody>
          <a:bodyPr vert="horz" wrap="square" lIns="91440" tIns="45720" rIns="91440" bIns="45720" numCol="1" anchorCtr="0" compatLnSpc="1">
            <a:prstTxWarp prst="textNoShape">
              <a:avLst/>
            </a:prstTxWarp>
          </a:bodyPr>
          <a:lstStyle/>
          <a:p>
            <a:pPr>
              <a:spcBef>
                <a:spcPct val="0"/>
              </a:spcBef>
            </a:pPr>
            <a:r>
              <a:rPr lang="tr-TR" dirty="0" smtClean="0">
                <a:latin typeface="Arial" charset="0"/>
                <a:ea typeface="MS PGothic"/>
                <a:cs typeface="Arial" charset="0"/>
              </a:rPr>
              <a:t>June 6</a:t>
            </a:r>
            <a:r>
              <a:rPr lang="en-US" dirty="0" err="1" smtClean="0">
                <a:latin typeface="Arial" charset="0"/>
                <a:ea typeface="MS PGothic"/>
                <a:cs typeface="Arial" charset="0"/>
              </a:rPr>
              <a:t>th</a:t>
            </a:r>
            <a:r>
              <a:rPr lang="en-US" dirty="0" smtClean="0">
                <a:latin typeface="Arial" charset="0"/>
                <a:ea typeface="MS PGothic"/>
                <a:cs typeface="Arial" charset="0"/>
              </a:rPr>
              <a:t>, 2012</a:t>
            </a:r>
          </a:p>
          <a:p>
            <a:pPr>
              <a:spcBef>
                <a:spcPct val="0"/>
              </a:spcBef>
            </a:pPr>
            <a:r>
              <a:rPr lang="en-US" dirty="0" smtClean="0">
                <a:latin typeface="Arial" charset="0"/>
                <a:ea typeface="MS PGothic"/>
                <a:cs typeface="Arial" charset="0"/>
              </a:rPr>
              <a:t>Istanbul</a:t>
            </a:r>
            <a:endParaRPr lang="tr-TR" dirty="0" smtClean="0">
              <a:latin typeface="Arial" charset="0"/>
              <a:ea typeface="MS PGothic"/>
              <a:cs typeface="Arial" charset="0"/>
            </a:endParaRPr>
          </a:p>
        </p:txBody>
      </p:sp>
      <p:sp>
        <p:nvSpPr>
          <p:cNvPr id="13315" name="Title 1"/>
          <p:cNvSpPr>
            <a:spLocks noGrp="1"/>
          </p:cNvSpPr>
          <p:nvPr>
            <p:ph type="title"/>
          </p:nvPr>
        </p:nvSpPr>
        <p:spPr bwMode="auto">
          <a:xfrm>
            <a:off x="2971800" y="3162300"/>
            <a:ext cx="6638925" cy="993775"/>
          </a:xfrm>
          <a:ln>
            <a:miter lim="800000"/>
            <a:headEnd/>
            <a:tailEnd/>
          </a:ln>
        </p:spPr>
        <p:txBody>
          <a:bodyPr vert="horz" wrap="square" lIns="91440" tIns="45720" rIns="91440" bIns="45720" numCol="1" anchorCtr="0" compatLnSpc="1">
            <a:prstTxWarp prst="textNoShape">
              <a:avLst/>
            </a:prstTxWarp>
            <a:normAutofit/>
          </a:bodyPr>
          <a:lstStyle/>
          <a:p>
            <a:pPr>
              <a:spcAft>
                <a:spcPct val="0"/>
              </a:spcAft>
            </a:pPr>
            <a:r>
              <a:rPr lang="tr-TR" sz="1800" b="1" dirty="0" smtClean="0">
                <a:solidFill>
                  <a:schemeClr val="tx1"/>
                </a:solidFill>
              </a:rPr>
              <a:t>Usage of Siebel CRM Administration Tool for Solaris V 0.2</a:t>
            </a:r>
            <a:r>
              <a:rPr lang="en-US" sz="2000" dirty="0" smtClean="0">
                <a:solidFill>
                  <a:schemeClr val="tx1"/>
                </a:solidFill>
                <a:latin typeface="Arial" charset="0"/>
                <a:ea typeface="MS PGothic"/>
                <a:cs typeface="Arial" charset="0"/>
              </a:rPr>
              <a:t/>
            </a:r>
            <a:br>
              <a:rPr lang="en-US" sz="2000" dirty="0" smtClean="0">
                <a:solidFill>
                  <a:schemeClr val="tx1"/>
                </a:solidFill>
                <a:latin typeface="Arial" charset="0"/>
                <a:ea typeface="MS PGothic"/>
                <a:cs typeface="Arial" charset="0"/>
              </a:rPr>
            </a:br>
            <a:endParaRPr lang="en-US" sz="2000" dirty="0" smtClean="0">
              <a:solidFill>
                <a:schemeClr val="tx1"/>
              </a:solidFill>
              <a:latin typeface="Arial" charset="0"/>
              <a:ea typeface="MS PGothic"/>
              <a:cs typeface="Arial" charset="0"/>
            </a:endParaRPr>
          </a:p>
        </p:txBody>
      </p:sp>
      <p:sp>
        <p:nvSpPr>
          <p:cNvPr id="4" name="Title 1"/>
          <p:cNvSpPr txBox="1">
            <a:spLocks/>
          </p:cNvSpPr>
          <p:nvPr/>
        </p:nvSpPr>
        <p:spPr>
          <a:xfrm>
            <a:off x="273050" y="201613"/>
            <a:ext cx="2303463" cy="1066800"/>
          </a:xfrm>
          <a:prstGeom prst="rect">
            <a:avLst/>
          </a:prstGeom>
          <a:ln>
            <a:noFill/>
          </a:ln>
        </p:spPr>
        <p:txBody>
          <a:bodyPr>
            <a:normAutofit/>
          </a:bodyPr>
          <a:lstStyle>
            <a:lvl1pPr algn="l">
              <a:spcAft>
                <a:spcPts val="0"/>
              </a:spcAft>
              <a:defRPr sz="2200" b="0" i="0" cap="none">
                <a:solidFill>
                  <a:schemeClr val="bg1"/>
                </a:solidFill>
                <a:latin typeface="Arial"/>
                <a:cs typeface="Arial"/>
              </a:defRPr>
            </a:lvl1pPr>
          </a:lstStyle>
          <a:p>
            <a:pPr defTabSz="457200" fontAlgn="auto">
              <a:defRPr/>
            </a:pPr>
            <a:endParaRPr lang="en-GB" dirty="0">
              <a:solidFill>
                <a:srgbClr val="6785C1"/>
              </a:solidFill>
              <a:ea typeface="+mj-ea"/>
            </a:endParaRPr>
          </a:p>
        </p:txBody>
      </p:sp>
      <p:sp>
        <p:nvSpPr>
          <p:cNvPr id="2" name="Rectangle 1"/>
          <p:cNvSpPr/>
          <p:nvPr/>
        </p:nvSpPr>
        <p:spPr>
          <a:xfrm>
            <a:off x="2814747" y="5069407"/>
            <a:ext cx="4456669" cy="307777"/>
          </a:xfrm>
          <a:prstGeom prst="rect">
            <a:avLst/>
          </a:prstGeom>
        </p:spPr>
        <p:txBody>
          <a:bodyPr wrap="none">
            <a:spAutoFit/>
          </a:bodyPr>
          <a:lstStyle/>
          <a:p>
            <a:r>
              <a:rPr lang="en-US" dirty="0"/>
              <a:t>Support for defects and Q&amp;A: </a:t>
            </a:r>
            <a:r>
              <a:rPr lang="en-US" dirty="0" smtClean="0"/>
              <a:t>anil_sener@yahoo.com</a:t>
            </a:r>
            <a:endParaRPr lang="it-I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Repository Deployment</a:t>
            </a:r>
            <a:endParaRPr lang="it-IT" dirty="0"/>
          </a:p>
        </p:txBody>
      </p:sp>
      <p:sp>
        <p:nvSpPr>
          <p:cNvPr id="3" name="Content Placeholder 2"/>
          <p:cNvSpPr>
            <a:spLocks noGrp="1"/>
          </p:cNvSpPr>
          <p:nvPr>
            <p:ph sz="quarter" idx="11"/>
          </p:nvPr>
        </p:nvSpPr>
        <p:spPr>
          <a:xfrm>
            <a:off x="772680" y="959120"/>
            <a:ext cx="8323262" cy="774789"/>
          </a:xfrm>
        </p:spPr>
        <p:txBody>
          <a:bodyPr/>
          <a:lstStyle/>
          <a:p>
            <a:pPr marL="0" indent="0">
              <a:buNone/>
            </a:pPr>
            <a:r>
              <a:rPr lang="tr-TR" dirty="0" smtClean="0"/>
              <a:t>Then Repository Import, DDL Synch and DB Check can be done in the background or interactively. Moreover any step can be skipped in case the tool is closed after applying any of the steps.</a:t>
            </a:r>
            <a:endParaRPr lang="it-IT"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9" y="1854589"/>
            <a:ext cx="9471804" cy="1389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09" y="4041463"/>
            <a:ext cx="9471804" cy="481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772680" y="3328509"/>
            <a:ext cx="8323262" cy="387394"/>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Then all Enterprise and GW servers can be opened automatically </a:t>
            </a:r>
            <a:r>
              <a:rPr lang="tr-TR" dirty="0"/>
              <a:t>(via auto login if RSA enabled in Unix Servers)</a:t>
            </a:r>
            <a:endParaRPr lang="it-IT" dirty="0"/>
          </a:p>
          <a:p>
            <a:pPr marL="0" indent="0">
              <a:buFont typeface="Arial" pitchFamily="34" charset="0"/>
              <a:buNone/>
            </a:pPr>
            <a:endParaRPr lang="it-IT" dirty="0"/>
          </a:p>
        </p:txBody>
      </p:sp>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09" y="5150509"/>
            <a:ext cx="75152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772680" y="4645475"/>
            <a:ext cx="8323262" cy="387394"/>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Finally you can exit; typing «exit»</a:t>
            </a:r>
            <a:endParaRPr lang="it-IT" dirty="0"/>
          </a:p>
          <a:p>
            <a:pPr marL="0" indent="0">
              <a:buFont typeface="Arial" pitchFamily="34" charset="0"/>
              <a:buNone/>
            </a:pPr>
            <a:endParaRPr lang="it-IT" dirty="0"/>
          </a:p>
        </p:txBody>
      </p:sp>
      <p:sp>
        <p:nvSpPr>
          <p:cNvPr id="9" name="Content Placeholder 2"/>
          <p:cNvSpPr txBox="1">
            <a:spLocks/>
          </p:cNvSpPr>
          <p:nvPr/>
        </p:nvSpPr>
        <p:spPr>
          <a:xfrm>
            <a:off x="764054" y="5608758"/>
            <a:ext cx="8509342" cy="387394"/>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After finishing you can check the logs available under &lt;BASE DIRECTORY&gt;/logs directory.</a:t>
            </a:r>
            <a:endParaRPr lang="it-IT" dirty="0"/>
          </a:p>
          <a:p>
            <a:pPr marL="0" indent="0">
              <a:buFont typeface="Arial" pitchFamily="34" charset="0"/>
              <a:buNone/>
            </a:pPr>
            <a:endParaRPr lang="it-IT" dirty="0"/>
          </a:p>
        </p:txBody>
      </p:sp>
    </p:spTree>
    <p:extLst>
      <p:ext uri="{BB962C8B-B14F-4D97-AF65-F5344CB8AC3E}">
        <p14:creationId xmlns:p14="http://schemas.microsoft.com/office/powerpoint/2010/main" val="3928798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SRF Deployment</a:t>
            </a:r>
            <a:endParaRPr lang="it-IT" dirty="0"/>
          </a:p>
        </p:txBody>
      </p:sp>
      <p:sp>
        <p:nvSpPr>
          <p:cNvPr id="3" name="Content Placeholder 2"/>
          <p:cNvSpPr>
            <a:spLocks noGrp="1"/>
          </p:cNvSpPr>
          <p:nvPr>
            <p:ph sz="quarter" idx="11"/>
          </p:nvPr>
        </p:nvSpPr>
        <p:spPr>
          <a:xfrm>
            <a:off x="763109" y="821109"/>
            <a:ext cx="8323262" cy="576382"/>
          </a:xfrm>
        </p:spPr>
        <p:txBody>
          <a:bodyPr/>
          <a:lstStyle/>
          <a:p>
            <a:pPr marL="0" indent="0">
              <a:buNone/>
            </a:pPr>
            <a:r>
              <a:rPr lang="tr-TR" dirty="0"/>
              <a:t>Tool displays default deployment package but allows a different package, then </a:t>
            </a:r>
            <a:r>
              <a:rPr lang="tr-TR" dirty="0" smtClean="0"/>
              <a:t>selectable and valid .srf </a:t>
            </a:r>
            <a:r>
              <a:rPr lang="tr-TR" dirty="0"/>
              <a:t>files </a:t>
            </a:r>
            <a:r>
              <a:rPr lang="tr-TR" dirty="0" smtClean="0"/>
              <a:t>according to available siebel configuration files are displayed for each siebel application language. You can skip a language pack deployment.</a:t>
            </a:r>
            <a:endParaRPr lang="it-IT" dirty="0"/>
          </a:p>
          <a:p>
            <a:pPr marL="0" indent="0">
              <a:buNone/>
            </a:pPr>
            <a:endParaRPr lang="it-IT"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13" y="2001328"/>
            <a:ext cx="9299276" cy="3475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72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t>SRF </a:t>
            </a:r>
            <a:r>
              <a:rPr lang="tr-TR" dirty="0" smtClean="0"/>
              <a:t>Deployment</a:t>
            </a:r>
            <a:endParaRPr lang="it-IT" dirty="0"/>
          </a:p>
        </p:txBody>
      </p:sp>
      <p:sp>
        <p:nvSpPr>
          <p:cNvPr id="3" name="Content Placeholder 2"/>
          <p:cNvSpPr>
            <a:spLocks noGrp="1"/>
          </p:cNvSpPr>
          <p:nvPr>
            <p:ph sz="quarter" idx="11"/>
          </p:nvPr>
        </p:nvSpPr>
        <p:spPr>
          <a:xfrm>
            <a:off x="806241" y="933242"/>
            <a:ext cx="8323262" cy="421106"/>
          </a:xfrm>
        </p:spPr>
        <p:txBody>
          <a:bodyPr/>
          <a:lstStyle/>
          <a:p>
            <a:pPr marL="0" indent="0">
              <a:buNone/>
            </a:pPr>
            <a:r>
              <a:rPr lang="tr-TR" dirty="0"/>
              <a:t>Then all </a:t>
            </a:r>
            <a:r>
              <a:rPr lang="tr-TR" dirty="0" smtClean="0"/>
              <a:t>Enterprise Servers </a:t>
            </a:r>
            <a:r>
              <a:rPr lang="tr-TR" dirty="0"/>
              <a:t>are shutdown (via auto login if RSA enabled in Unix Servers)</a:t>
            </a:r>
            <a:endParaRPr lang="it-IT" dirty="0"/>
          </a:p>
          <a:p>
            <a:endParaRPr lang="it-IT"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10" y="1628603"/>
            <a:ext cx="9532190" cy="48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889629" y="2094940"/>
            <a:ext cx="8323262" cy="421106"/>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After all enterprise servers are shutdown, a confirmation to control copying SRFs to the accurate Siebel Enterprise Server directories are prompted; after confirmed SRFs are copied.</a:t>
            </a:r>
            <a:endParaRPr lang="it-IT" dirty="0"/>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6" y="3014926"/>
            <a:ext cx="9846514" cy="2043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6" y="5371047"/>
            <a:ext cx="98488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978274" y="5029514"/>
            <a:ext cx="8930062" cy="310249"/>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After all SRFs are copied, a confirmation to generate Browser Scripts is prompted:</a:t>
            </a:r>
            <a:endParaRPr lang="it-IT" dirty="0"/>
          </a:p>
        </p:txBody>
      </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003" y="6144898"/>
            <a:ext cx="75152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978274" y="5734750"/>
            <a:ext cx="8323262" cy="387394"/>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Finally you can exit; typing «exit»</a:t>
            </a:r>
            <a:endParaRPr lang="it-IT" dirty="0"/>
          </a:p>
          <a:p>
            <a:pPr marL="0" indent="0">
              <a:buFont typeface="Arial" pitchFamily="34" charset="0"/>
              <a:buNone/>
            </a:pPr>
            <a:endParaRPr lang="it-IT" dirty="0"/>
          </a:p>
        </p:txBody>
      </p:sp>
    </p:spTree>
    <p:extLst>
      <p:ext uri="{BB962C8B-B14F-4D97-AF65-F5344CB8AC3E}">
        <p14:creationId xmlns:p14="http://schemas.microsoft.com/office/powerpoint/2010/main" val="2163651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Browser Script Deployment</a:t>
            </a:r>
            <a:endParaRPr lang="it-IT"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23" y="2075260"/>
            <a:ext cx="9375697" cy="3661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1"/>
          </p:nvPr>
        </p:nvSpPr>
        <p:spPr>
          <a:xfrm>
            <a:off x="642345" y="821109"/>
            <a:ext cx="8323262" cy="576382"/>
          </a:xfrm>
        </p:spPr>
        <p:txBody>
          <a:bodyPr/>
          <a:lstStyle/>
          <a:p>
            <a:pPr marL="0" indent="0">
              <a:buNone/>
            </a:pPr>
            <a:r>
              <a:rPr lang="tr-TR" dirty="0"/>
              <a:t>Tool displays default deployment package but allows a different package, then </a:t>
            </a:r>
            <a:r>
              <a:rPr lang="tr-TR" dirty="0" smtClean="0"/>
              <a:t>selectable browser script directories according to available siebel configuration files are displayed for each siebel application language. You can skip a language pack deployment.</a:t>
            </a:r>
            <a:endParaRPr lang="it-IT" dirty="0"/>
          </a:p>
          <a:p>
            <a:pPr marL="0" indent="0">
              <a:buNone/>
            </a:pPr>
            <a:endParaRPr lang="it-IT" dirty="0"/>
          </a:p>
        </p:txBody>
      </p:sp>
    </p:spTree>
    <p:extLst>
      <p:ext uri="{BB962C8B-B14F-4D97-AF65-F5344CB8AC3E}">
        <p14:creationId xmlns:p14="http://schemas.microsoft.com/office/powerpoint/2010/main" val="589015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t>Browser Script </a:t>
            </a:r>
            <a:r>
              <a:rPr lang="tr-TR" dirty="0" smtClean="0"/>
              <a:t>Deployment</a:t>
            </a:r>
            <a:endParaRPr lang="it-IT" dirty="0"/>
          </a:p>
        </p:txBody>
      </p:sp>
      <p:sp>
        <p:nvSpPr>
          <p:cNvPr id="3" name="Content Placeholder 2"/>
          <p:cNvSpPr>
            <a:spLocks noGrp="1"/>
          </p:cNvSpPr>
          <p:nvPr>
            <p:ph sz="quarter" idx="11"/>
          </p:nvPr>
        </p:nvSpPr>
        <p:spPr>
          <a:xfrm>
            <a:off x="806241" y="838351"/>
            <a:ext cx="8323262" cy="291709"/>
          </a:xfrm>
        </p:spPr>
        <p:txBody>
          <a:bodyPr/>
          <a:lstStyle/>
          <a:p>
            <a:pPr marL="0" indent="0">
              <a:buNone/>
            </a:pPr>
            <a:r>
              <a:rPr lang="tr-TR" dirty="0"/>
              <a:t>After all enterprise servers are shutdown, a confirmation to control copying </a:t>
            </a:r>
            <a:r>
              <a:rPr lang="tr-TR" dirty="0" smtClean="0"/>
              <a:t>Browser Scripts </a:t>
            </a:r>
            <a:r>
              <a:rPr lang="tr-TR" dirty="0"/>
              <a:t>to the accurate </a:t>
            </a:r>
            <a:r>
              <a:rPr lang="tr-TR" dirty="0" smtClean="0"/>
              <a:t>Web Server </a:t>
            </a:r>
            <a:r>
              <a:rPr lang="tr-TR" dirty="0"/>
              <a:t>directories </a:t>
            </a:r>
            <a:r>
              <a:rPr lang="tr-TR" dirty="0" smtClean="0"/>
              <a:t>are </a:t>
            </a:r>
            <a:r>
              <a:rPr lang="tr-TR" dirty="0"/>
              <a:t>prompted; after confirmed Browser Scripts</a:t>
            </a:r>
            <a:r>
              <a:rPr lang="tr-TR" dirty="0" smtClean="0"/>
              <a:t> </a:t>
            </a:r>
            <a:r>
              <a:rPr lang="tr-TR" dirty="0"/>
              <a:t>are copied.</a:t>
            </a:r>
            <a:endParaRPr lang="it-IT"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87" y="1789055"/>
            <a:ext cx="9363792" cy="1520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874758" y="3422871"/>
            <a:ext cx="8323262" cy="387394"/>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Finally you can exit; typing «exit»</a:t>
            </a:r>
            <a:endParaRPr lang="it-IT" dirty="0"/>
          </a:p>
          <a:p>
            <a:pPr marL="0" indent="0">
              <a:buFont typeface="Arial" pitchFamily="34" charset="0"/>
              <a:buNone/>
            </a:pPr>
            <a:endParaRPr lang="it-IT"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87" y="3823668"/>
            <a:ext cx="75152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192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Repository Exporting</a:t>
            </a:r>
            <a:endParaRPr lang="it-IT" dirty="0"/>
          </a:p>
        </p:txBody>
      </p:sp>
      <p:sp>
        <p:nvSpPr>
          <p:cNvPr id="3" name="Content Placeholder 2"/>
          <p:cNvSpPr>
            <a:spLocks noGrp="1"/>
          </p:cNvSpPr>
          <p:nvPr>
            <p:ph sz="quarter" idx="11"/>
          </p:nvPr>
        </p:nvSpPr>
        <p:spPr>
          <a:xfrm>
            <a:off x="788988" y="872856"/>
            <a:ext cx="8323262" cy="515997"/>
          </a:xfrm>
        </p:spPr>
        <p:txBody>
          <a:bodyPr/>
          <a:lstStyle/>
          <a:p>
            <a:pPr marL="0" indent="0">
              <a:buNone/>
            </a:pPr>
            <a:r>
              <a:rPr lang="tr-TR" dirty="0" smtClean="0"/>
              <a:t>Specify the directory and file name to export a repository</a:t>
            </a:r>
            <a:endParaRPr lang="it-IT"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3" y="1280663"/>
            <a:ext cx="9388415" cy="165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02" y="3497653"/>
            <a:ext cx="6280031" cy="888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855124" y="2939283"/>
            <a:ext cx="8323262" cy="515997"/>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pitchFamily="34" charset="0"/>
              <a:buNone/>
            </a:pPr>
            <a:r>
              <a:rPr lang="tr-TR" dirty="0" smtClean="0"/>
              <a:t>Select whether repository export will be in background or interactive mode</a:t>
            </a:r>
            <a:endParaRPr lang="it-IT" dirty="0"/>
          </a:p>
        </p:txBody>
      </p:sp>
      <p:sp>
        <p:nvSpPr>
          <p:cNvPr id="7" name="Content Placeholder 2"/>
          <p:cNvSpPr txBox="1">
            <a:spLocks/>
          </p:cNvSpPr>
          <p:nvPr/>
        </p:nvSpPr>
        <p:spPr>
          <a:xfrm>
            <a:off x="874758" y="4527052"/>
            <a:ext cx="8323262" cy="387394"/>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tr-TR" dirty="0" smtClean="0"/>
              <a:t>Finally you can exit; typing «exit»</a:t>
            </a:r>
            <a:endParaRPr lang="it-IT" dirty="0"/>
          </a:p>
          <a:p>
            <a:pPr marL="0" indent="0">
              <a:buFont typeface="Arial" pitchFamily="34" charset="0"/>
              <a:buNone/>
            </a:pPr>
            <a:endParaRPr lang="it-IT" dirty="0"/>
          </a:p>
        </p:txBody>
      </p:sp>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87" y="4927849"/>
            <a:ext cx="75152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6812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Text Placeholder 2"/>
          <p:cNvSpPr>
            <a:spLocks noGrp="1"/>
          </p:cNvSpPr>
          <p:nvPr>
            <p:ph type="body" sz="quarter" idx="10"/>
          </p:nvPr>
        </p:nvSpPr>
        <p:spPr bwMode="auto">
          <a:xfrm>
            <a:off x="792163" y="0"/>
            <a:ext cx="7331075" cy="731838"/>
          </a:xfrm>
          <a:noFill/>
          <a:ln>
            <a:miter lim="800000"/>
            <a:headEnd/>
            <a:tailEnd/>
          </a:ln>
        </p:spPr>
        <p:txBody>
          <a:bodyPr wrap="square" tIns="45720" bIns="45720" numCol="1" compatLnSpc="1">
            <a:prstTxWarp prst="textNoShape">
              <a:avLst/>
            </a:prstTxWarp>
          </a:bodyPr>
          <a:lstStyle/>
          <a:p>
            <a:pPr marL="0" indent="0">
              <a:spcBef>
                <a:spcPct val="0"/>
              </a:spcBef>
            </a:pP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7" name="Content Placeholder 2"/>
          <p:cNvSpPr>
            <a:spLocks noGrp="1"/>
          </p:cNvSpPr>
          <p:nvPr>
            <p:ph sz="quarter" idx="11"/>
          </p:nvPr>
        </p:nvSpPr>
        <p:spPr>
          <a:xfrm>
            <a:off x="780361" y="958574"/>
            <a:ext cx="8323262" cy="482038"/>
          </a:xfrm>
        </p:spPr>
        <p:txBody>
          <a:bodyPr/>
          <a:lstStyle/>
          <a:p>
            <a:pPr marL="0" indent="0">
              <a:buNone/>
            </a:pPr>
            <a:r>
              <a:rPr lang="tr-TR" dirty="0" smtClean="0"/>
              <a:t>In Version 0.2 Only Siebel Application Server Monitoring function is as Enterpirse Server Monitoring available:</a:t>
            </a:r>
          </a:p>
        </p:txBody>
      </p:sp>
      <p:pic>
        <p:nvPicPr>
          <p:cNvPr id="12300" name="Picture 12" descr="C:\Users\SenerAn\Desktop\Presentasyon için\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227" y="1624988"/>
            <a:ext cx="5778695" cy="221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48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Text Placeholder 2"/>
          <p:cNvSpPr>
            <a:spLocks noGrp="1"/>
          </p:cNvSpPr>
          <p:nvPr>
            <p:ph type="body" sz="quarter" idx="10"/>
          </p:nvPr>
        </p:nvSpPr>
        <p:spPr bwMode="auto">
          <a:xfrm>
            <a:off x="792163" y="0"/>
            <a:ext cx="7331075" cy="731838"/>
          </a:xfrm>
          <a:noFill/>
          <a:ln>
            <a:miter lim="800000"/>
            <a:headEnd/>
            <a:tailEnd/>
          </a:ln>
        </p:spPr>
        <p:txBody>
          <a:bodyPr wrap="square" tIns="45720" bIns="45720" numCol="1" compatLnSpc="1">
            <a:prstTxWarp prst="textNoShape">
              <a:avLst/>
            </a:prstTxWarp>
          </a:bodyPr>
          <a:lstStyle/>
          <a:p>
            <a:pPr marL="0" indent="0">
              <a:spcBef>
                <a:spcPct val="0"/>
              </a:spcBef>
            </a:pPr>
            <a:r>
              <a:rPr lang="tr-TR" dirty="0" smtClean="0">
                <a:latin typeface="Arial" charset="0"/>
                <a:ea typeface="MS PGothic"/>
                <a:cs typeface="Arial" charset="0"/>
              </a:rPr>
              <a:t>Enterprise Server Monitoring</a:t>
            </a:r>
            <a:endParaRPr lang="tr-TR" dirty="0">
              <a:latin typeface="Arial" charset="0"/>
              <a:ea typeface="MS PGothic"/>
              <a:cs typeface="Arial" charset="0"/>
            </a:endParaRPr>
          </a:p>
        </p:txBody>
      </p:sp>
      <p:sp>
        <p:nvSpPr>
          <p:cNvPr id="7" name="Content Placeholder 2"/>
          <p:cNvSpPr>
            <a:spLocks noGrp="1"/>
          </p:cNvSpPr>
          <p:nvPr>
            <p:ph sz="quarter" idx="11"/>
          </p:nvPr>
        </p:nvSpPr>
        <p:spPr>
          <a:xfrm>
            <a:off x="780361" y="958574"/>
            <a:ext cx="8323262" cy="482038"/>
          </a:xfrm>
        </p:spPr>
        <p:txBody>
          <a:bodyPr/>
          <a:lstStyle/>
          <a:p>
            <a:pPr marL="0" indent="0">
              <a:buNone/>
            </a:pPr>
            <a:r>
              <a:rPr lang="tr-TR" dirty="0" smtClean="0"/>
              <a:t>In Version 0.2 Only Enterprise Server Monitoring with its components is available:</a:t>
            </a:r>
          </a:p>
        </p:txBody>
      </p:sp>
      <p:pic>
        <p:nvPicPr>
          <p:cNvPr id="17410" name="Picture 2" descr="C:\Users\SenerAn\Desktop\Presentasyon için\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07" y="1763101"/>
            <a:ext cx="5757919" cy="1606156"/>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SenerAn\Desktop\Presentasyon için\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507" y="3873152"/>
            <a:ext cx="8570131" cy="10119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7866" y="3396632"/>
            <a:ext cx="4953000" cy="369332"/>
          </a:xfrm>
          <a:prstGeom prst="rect">
            <a:avLst/>
          </a:prstGeom>
        </p:spPr>
        <p:txBody>
          <a:bodyPr>
            <a:spAutoFit/>
          </a:bodyPr>
          <a:lstStyle/>
          <a:p>
            <a:r>
              <a:rPr lang="tr-TR" sz="1800" dirty="0" smtClean="0">
                <a:solidFill>
                  <a:schemeClr val="tx1"/>
                </a:solidFill>
              </a:rPr>
              <a:t>Select an Enterprise Server</a:t>
            </a:r>
            <a:endParaRPr lang="it-IT" sz="1800" dirty="0">
              <a:solidFill>
                <a:schemeClr val="tx1"/>
              </a:solidFill>
            </a:endParaRPr>
          </a:p>
        </p:txBody>
      </p:sp>
    </p:spTree>
    <p:extLst>
      <p:ext uri="{BB962C8B-B14F-4D97-AF65-F5344CB8AC3E}">
        <p14:creationId xmlns:p14="http://schemas.microsoft.com/office/powerpoint/2010/main" val="3778592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latin typeface="Arial" charset="0"/>
                <a:ea typeface="MS PGothic"/>
                <a:cs typeface="Arial" charset="0"/>
              </a:rPr>
              <a:t>Enterprise Server </a:t>
            </a: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3" name="Content Placeholder 2"/>
          <p:cNvSpPr>
            <a:spLocks noGrp="1"/>
          </p:cNvSpPr>
          <p:nvPr>
            <p:ph sz="quarter" idx="11"/>
          </p:nvPr>
        </p:nvSpPr>
        <p:spPr>
          <a:xfrm>
            <a:off x="791369" y="846988"/>
            <a:ext cx="8323262" cy="377973"/>
          </a:xfrm>
        </p:spPr>
        <p:txBody>
          <a:bodyPr/>
          <a:lstStyle/>
          <a:p>
            <a:pPr marL="0" indent="0">
              <a:buNone/>
            </a:pPr>
            <a:r>
              <a:rPr lang="tr-TR" dirty="0" smtClean="0"/>
              <a:t>Servers are for the selected enterprise are displayed, Select a Server Name:</a:t>
            </a:r>
            <a:endParaRPr lang="it-IT" dirty="0"/>
          </a:p>
        </p:txBody>
      </p:sp>
      <p:pic>
        <p:nvPicPr>
          <p:cNvPr id="18434" name="Picture 2" descr="C:\Users\SenerAn\Desktop\Presentasyon için\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8308"/>
            <a:ext cx="9906000" cy="1963667"/>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C:\Users\SenerAn\Desktop\Presentasyon için\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85475"/>
            <a:ext cx="7525826" cy="30311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14379" y="3221975"/>
            <a:ext cx="8323262" cy="377973"/>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pitchFamily="34" charset="0"/>
              <a:buNone/>
            </a:pPr>
            <a:r>
              <a:rPr lang="tr-TR" dirty="0" smtClean="0"/>
              <a:t>Enterprise Server Management Options:</a:t>
            </a:r>
            <a:endParaRPr lang="it-IT" dirty="0"/>
          </a:p>
        </p:txBody>
      </p:sp>
    </p:spTree>
    <p:extLst>
      <p:ext uri="{BB962C8B-B14F-4D97-AF65-F5344CB8AC3E}">
        <p14:creationId xmlns:p14="http://schemas.microsoft.com/office/powerpoint/2010/main" val="697891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latin typeface="Arial" charset="0"/>
                <a:ea typeface="MS PGothic"/>
                <a:cs typeface="Arial" charset="0"/>
              </a:rPr>
              <a:t>Enterprise Server </a:t>
            </a: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3" name="Content Placeholder 2"/>
          <p:cNvSpPr>
            <a:spLocks noGrp="1"/>
          </p:cNvSpPr>
          <p:nvPr>
            <p:ph sz="quarter" idx="11"/>
          </p:nvPr>
        </p:nvSpPr>
        <p:spPr>
          <a:xfrm>
            <a:off x="791369" y="846988"/>
            <a:ext cx="8323262" cy="377973"/>
          </a:xfrm>
        </p:spPr>
        <p:txBody>
          <a:bodyPr/>
          <a:lstStyle/>
          <a:p>
            <a:pPr marL="0" indent="0">
              <a:buNone/>
            </a:pPr>
            <a:r>
              <a:rPr lang="tr-TR" dirty="0" smtClean="0"/>
              <a:t>Servers are for the selected enterprise are displayed, Select a Server Name:</a:t>
            </a:r>
            <a:endParaRPr lang="it-IT" dirty="0"/>
          </a:p>
        </p:txBody>
      </p:sp>
      <p:pic>
        <p:nvPicPr>
          <p:cNvPr id="18434" name="Picture 2" descr="C:\Users\SenerAn\Desktop\Presentasyon için\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8308"/>
            <a:ext cx="9906000" cy="1963667"/>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C:\Users\SenerAn\Desktop\Presentasyon için\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85475"/>
            <a:ext cx="7525826" cy="30311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14379" y="3221975"/>
            <a:ext cx="8323262" cy="377973"/>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pitchFamily="34" charset="0"/>
              <a:buNone/>
            </a:pPr>
            <a:r>
              <a:rPr lang="tr-TR" dirty="0" smtClean="0"/>
              <a:t>Enterprise Server Management Options:</a:t>
            </a:r>
            <a:endParaRPr lang="it-IT" dirty="0"/>
          </a:p>
        </p:txBody>
      </p:sp>
    </p:spTree>
    <p:extLst>
      <p:ext uri="{BB962C8B-B14F-4D97-AF65-F5344CB8AC3E}">
        <p14:creationId xmlns:p14="http://schemas.microsoft.com/office/powerpoint/2010/main" val="2530056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Text Placeholder 2"/>
          <p:cNvSpPr>
            <a:spLocks noGrp="1"/>
          </p:cNvSpPr>
          <p:nvPr>
            <p:ph type="body" sz="quarter" idx="10"/>
          </p:nvPr>
        </p:nvSpPr>
        <p:spPr bwMode="auto">
          <a:xfrm>
            <a:off x="792163" y="0"/>
            <a:ext cx="7331075" cy="731838"/>
          </a:xfrm>
          <a:noFill/>
          <a:ln>
            <a:miter lim="800000"/>
            <a:headEnd/>
            <a:tailEnd/>
          </a:ln>
        </p:spPr>
        <p:txBody>
          <a:bodyPr wrap="square" tIns="45720" bIns="45720" numCol="1" compatLnSpc="1">
            <a:prstTxWarp prst="textNoShape">
              <a:avLst/>
            </a:prstTxWarp>
          </a:bodyPr>
          <a:lstStyle/>
          <a:p>
            <a:r>
              <a:rPr lang="tr-TR" dirty="0" smtClean="0">
                <a:latin typeface="Arial" charset="0"/>
                <a:ea typeface="MS PGothic"/>
                <a:cs typeface="Arial" charset="0"/>
              </a:rPr>
              <a:t>Brief information</a:t>
            </a:r>
            <a:endParaRPr lang="en-US" dirty="0" smtClean="0">
              <a:latin typeface="Arial" charset="0"/>
              <a:ea typeface="MS PGothic"/>
              <a:cs typeface="Arial" charset="0"/>
            </a:endParaRPr>
          </a:p>
        </p:txBody>
      </p:sp>
      <p:sp>
        <p:nvSpPr>
          <p:cNvPr id="18434" name="Content Placeholder 16"/>
          <p:cNvSpPr>
            <a:spLocks noGrp="1"/>
          </p:cNvSpPr>
          <p:nvPr>
            <p:ph sz="quarter" idx="11"/>
          </p:nvPr>
        </p:nvSpPr>
        <p:spPr bwMode="auto">
          <a:xfrm>
            <a:off x="684422" y="1049577"/>
            <a:ext cx="8323263" cy="4048634"/>
          </a:xfrm>
          <a:noFill/>
          <a:ln>
            <a:miter lim="800000"/>
            <a:headEnd/>
            <a:tailEnd/>
          </a:ln>
        </p:spPr>
        <p:txBody>
          <a:bodyPr wrap="square" lIns="91440" tIns="45720" rIns="91440" bIns="45720" numCol="1" anchor="t" anchorCtr="0" compatLnSpc="1">
            <a:prstTxWarp prst="textNoShape">
              <a:avLst/>
            </a:prstTxWarp>
          </a:bodyPr>
          <a:lstStyle/>
          <a:p>
            <a:pPr marL="0" indent="0">
              <a:spcBef>
                <a:spcPct val="0"/>
              </a:spcBef>
              <a:buNone/>
            </a:pPr>
            <a:r>
              <a:rPr lang="en-US" dirty="0">
                <a:latin typeface="Arial" charset="0"/>
                <a:ea typeface="MS PGothic"/>
                <a:cs typeface="Arial" charset="0"/>
              </a:rPr>
              <a:t>Brief information: This is an introductory version which covers only Deployment </a:t>
            </a:r>
            <a:r>
              <a:rPr lang="tr-TR" dirty="0" smtClean="0">
                <a:latin typeface="Arial" charset="0"/>
                <a:ea typeface="MS PGothic"/>
                <a:cs typeface="Arial" charset="0"/>
              </a:rPr>
              <a:t>and Monitoring </a:t>
            </a:r>
            <a:r>
              <a:rPr lang="en-US" dirty="0" smtClean="0">
                <a:latin typeface="Arial" charset="0"/>
                <a:ea typeface="MS PGothic"/>
                <a:cs typeface="Arial" charset="0"/>
              </a:rPr>
              <a:t>functionalities</a:t>
            </a:r>
            <a:r>
              <a:rPr lang="en-US" dirty="0">
                <a:latin typeface="Arial" charset="0"/>
                <a:ea typeface="MS PGothic"/>
                <a:cs typeface="Arial" charset="0"/>
              </a:rPr>
              <a:t>.</a:t>
            </a:r>
          </a:p>
          <a:p>
            <a:pPr marL="0" indent="0">
              <a:spcBef>
                <a:spcPct val="0"/>
              </a:spcBef>
              <a:buNone/>
            </a:pPr>
            <a:endParaRPr lang="tr-TR" dirty="0" smtClean="0">
              <a:latin typeface="Arial" charset="0"/>
              <a:ea typeface="MS PGothic"/>
              <a:cs typeface="Arial" charset="0"/>
            </a:endParaRPr>
          </a:p>
          <a:p>
            <a:pPr marL="0" indent="0">
              <a:spcBef>
                <a:spcPct val="0"/>
              </a:spcBef>
              <a:buNone/>
            </a:pPr>
            <a:r>
              <a:rPr lang="en-US" dirty="0" smtClean="0">
                <a:latin typeface="Arial" charset="0"/>
                <a:ea typeface="MS PGothic"/>
                <a:cs typeface="Arial" charset="0"/>
              </a:rPr>
              <a:t>ATTENTION</a:t>
            </a:r>
            <a:r>
              <a:rPr lang="en-US" dirty="0">
                <a:latin typeface="Arial" charset="0"/>
                <a:ea typeface="MS PGothic"/>
                <a:cs typeface="Arial" charset="0"/>
              </a:rPr>
              <a:t>!!!: This application is tested as unit by unit. Please BE CAUTIOUS before testing in critical environments like </a:t>
            </a:r>
            <a:r>
              <a:rPr lang="en-US" dirty="0" smtClean="0">
                <a:latin typeface="Arial" charset="0"/>
                <a:ea typeface="MS PGothic"/>
                <a:cs typeface="Arial" charset="0"/>
              </a:rPr>
              <a:t>production </a:t>
            </a:r>
            <a:r>
              <a:rPr lang="en-US" dirty="0">
                <a:latin typeface="Arial" charset="0"/>
                <a:ea typeface="MS PGothic"/>
                <a:cs typeface="Arial" charset="0"/>
              </a:rPr>
              <a:t>or </a:t>
            </a:r>
            <a:r>
              <a:rPr lang="en-US" dirty="0" err="1">
                <a:latin typeface="Arial" charset="0"/>
                <a:ea typeface="MS PGothic"/>
                <a:cs typeface="Arial" charset="0"/>
              </a:rPr>
              <a:t>preprod</a:t>
            </a:r>
            <a:r>
              <a:rPr lang="en-US" dirty="0">
                <a:latin typeface="Arial" charset="0"/>
                <a:ea typeface="MS PGothic"/>
                <a:cs typeface="Arial" charset="0"/>
              </a:rPr>
              <a:t> environment.</a:t>
            </a:r>
          </a:p>
          <a:p>
            <a:pPr>
              <a:spcBef>
                <a:spcPct val="0"/>
              </a:spcBef>
              <a:buFont typeface="Arial" charset="0"/>
              <a:buChar char="►"/>
            </a:pPr>
            <a:endParaRPr lang="en-US" dirty="0">
              <a:latin typeface="Arial" charset="0"/>
              <a:ea typeface="MS PGothic"/>
              <a:cs typeface="Arial" charset="0"/>
            </a:endParaRPr>
          </a:p>
          <a:p>
            <a:pPr marL="0" indent="0">
              <a:spcBef>
                <a:spcPct val="0"/>
              </a:spcBef>
              <a:buNone/>
            </a:pPr>
            <a:r>
              <a:rPr lang="en-US" dirty="0">
                <a:latin typeface="Arial" charset="0"/>
                <a:ea typeface="MS PGothic"/>
                <a:cs typeface="Arial" charset="0"/>
              </a:rPr>
              <a:t>Audience:</a:t>
            </a:r>
          </a:p>
          <a:p>
            <a:pPr marL="0" indent="0">
              <a:spcBef>
                <a:spcPct val="0"/>
              </a:spcBef>
              <a:buNone/>
            </a:pPr>
            <a:r>
              <a:rPr lang="en-US" dirty="0">
                <a:latin typeface="Arial" charset="0"/>
                <a:ea typeface="MS PGothic"/>
                <a:cs typeface="Arial" charset="0"/>
              </a:rPr>
              <a:t>1-Siebel System Administrators</a:t>
            </a:r>
          </a:p>
          <a:p>
            <a:pPr marL="0" indent="0">
              <a:spcBef>
                <a:spcPct val="0"/>
              </a:spcBef>
              <a:buNone/>
            </a:pPr>
            <a:r>
              <a:rPr lang="en-US" dirty="0">
                <a:latin typeface="Arial" charset="0"/>
                <a:ea typeface="MS PGothic"/>
                <a:cs typeface="Arial" charset="0"/>
              </a:rPr>
              <a:t>2-Siebel </a:t>
            </a:r>
            <a:r>
              <a:rPr lang="en-US" dirty="0" smtClean="0">
                <a:latin typeface="Arial" charset="0"/>
                <a:ea typeface="MS PGothic"/>
                <a:cs typeface="Arial" charset="0"/>
              </a:rPr>
              <a:t>Developers</a:t>
            </a:r>
            <a:endParaRPr lang="tr-TR" dirty="0" smtClean="0">
              <a:latin typeface="Arial" charset="0"/>
              <a:ea typeface="MS PGothic"/>
              <a:cs typeface="Arial" charset="0"/>
            </a:endParaRPr>
          </a:p>
          <a:p>
            <a:pPr>
              <a:spcBef>
                <a:spcPct val="0"/>
              </a:spcBef>
              <a:buFont typeface="Arial" charset="0"/>
              <a:buChar char="►"/>
            </a:pPr>
            <a:endParaRPr lang="tr-TR" dirty="0">
              <a:latin typeface="Arial" charset="0"/>
              <a:ea typeface="MS PGothic"/>
              <a:cs typeface="Arial" charset="0"/>
            </a:endParaRPr>
          </a:p>
          <a:p>
            <a:pPr marL="0" indent="0">
              <a:spcBef>
                <a:spcPct val="0"/>
              </a:spcBef>
              <a:buNone/>
            </a:pPr>
            <a:endParaRPr lang="tr-TR" dirty="0" smtClean="0">
              <a:latin typeface="Arial" charset="0"/>
              <a:ea typeface="MS PGothic"/>
              <a:cs typeface="Arial" charset="0"/>
            </a:endParaRPr>
          </a:p>
          <a:p>
            <a:pPr marL="0" indent="0">
              <a:spcBef>
                <a:spcPct val="0"/>
              </a:spcBef>
              <a:buNone/>
            </a:pPr>
            <a:endParaRPr lang="en-US" dirty="0" smtClean="0">
              <a:latin typeface="Arial" charset="0"/>
              <a:ea typeface="MS PGothic"/>
              <a:cs typeface="Arial" charset="0"/>
            </a:endParaRPr>
          </a:p>
          <a:p>
            <a:pPr>
              <a:spcBef>
                <a:spcPct val="0"/>
              </a:spcBef>
              <a:buFont typeface="Arial" charset="0"/>
              <a:buNone/>
            </a:pPr>
            <a:endParaRPr lang="en-US" dirty="0" smtClean="0">
              <a:latin typeface="Arial" charset="0"/>
              <a:ea typeface="MS PGothic"/>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latin typeface="Arial" charset="0"/>
                <a:ea typeface="MS PGothic"/>
                <a:cs typeface="Arial" charset="0"/>
              </a:rPr>
              <a:t>Enterprise Server </a:t>
            </a: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3" name="Content Placeholder 2"/>
          <p:cNvSpPr>
            <a:spLocks noGrp="1"/>
          </p:cNvSpPr>
          <p:nvPr>
            <p:ph sz="quarter" idx="11"/>
          </p:nvPr>
        </p:nvSpPr>
        <p:spPr>
          <a:xfrm>
            <a:off x="806241" y="855604"/>
            <a:ext cx="8323262" cy="412480"/>
          </a:xfrm>
        </p:spPr>
        <p:txBody>
          <a:bodyPr/>
          <a:lstStyle/>
          <a:p>
            <a:pPr marL="0" indent="0">
              <a:buNone/>
            </a:pPr>
            <a:r>
              <a:rPr lang="tr-TR" dirty="0" smtClean="0"/>
              <a:t>For example component groups can be listed</a:t>
            </a:r>
            <a:endParaRPr lang="it-IT" dirty="0"/>
          </a:p>
        </p:txBody>
      </p:sp>
      <p:pic>
        <p:nvPicPr>
          <p:cNvPr id="19458" name="Picture 2" descr="C:\Users\SenerAn\Desktop\Presentasyon için\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20" y="1220477"/>
            <a:ext cx="6461184" cy="41147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91369" y="5424729"/>
            <a:ext cx="8323262" cy="412480"/>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pitchFamily="34" charset="0"/>
              <a:buNone/>
            </a:pPr>
            <a:r>
              <a:rPr lang="tr-TR" dirty="0" smtClean="0"/>
              <a:t>Select a server component group alias</a:t>
            </a:r>
            <a:endParaRPr lang="it-IT" dirty="0"/>
          </a:p>
        </p:txBody>
      </p:sp>
      <p:pic>
        <p:nvPicPr>
          <p:cNvPr id="19460" name="Picture 4" descr="C:\Users\SenerAn\Desktop\Presentasyon için\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60583"/>
            <a:ext cx="99060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350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latin typeface="Arial" charset="0"/>
                <a:ea typeface="MS PGothic"/>
                <a:cs typeface="Arial" charset="0"/>
              </a:rPr>
              <a:t>Enterprise Server </a:t>
            </a: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3" name="Content Placeholder 2"/>
          <p:cNvSpPr>
            <a:spLocks noGrp="1"/>
          </p:cNvSpPr>
          <p:nvPr>
            <p:ph sz="quarter" idx="11"/>
          </p:nvPr>
        </p:nvSpPr>
        <p:spPr>
          <a:xfrm>
            <a:off x="806241" y="855604"/>
            <a:ext cx="8323262" cy="412480"/>
          </a:xfrm>
        </p:spPr>
        <p:txBody>
          <a:bodyPr/>
          <a:lstStyle/>
          <a:p>
            <a:pPr marL="0" indent="0">
              <a:buNone/>
            </a:pPr>
            <a:r>
              <a:rPr lang="tr-TR" dirty="0" smtClean="0"/>
              <a:t>Then components can be listed, select a component alias</a:t>
            </a:r>
            <a:endParaRPr lang="it-IT" dirty="0"/>
          </a:p>
        </p:txBody>
      </p:sp>
      <p:sp>
        <p:nvSpPr>
          <p:cNvPr id="6" name="Content Placeholder 2"/>
          <p:cNvSpPr txBox="1">
            <a:spLocks/>
          </p:cNvSpPr>
          <p:nvPr/>
        </p:nvSpPr>
        <p:spPr>
          <a:xfrm>
            <a:off x="862642" y="2992080"/>
            <a:ext cx="8323262" cy="412480"/>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pitchFamily="34" charset="0"/>
              <a:buNone/>
            </a:pPr>
            <a:r>
              <a:rPr lang="tr-TR" dirty="0"/>
              <a:t>S</a:t>
            </a:r>
            <a:r>
              <a:rPr lang="tr-TR" dirty="0" smtClean="0"/>
              <a:t>erver component options are displayed</a:t>
            </a:r>
            <a:endParaRPr lang="it-IT" dirty="0"/>
          </a:p>
        </p:txBody>
      </p:sp>
      <p:pic>
        <p:nvPicPr>
          <p:cNvPr id="20483" name="Picture 3" descr="C:\Users\SenerAn\Desktop\Presentasyon için\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42" y="1276709"/>
            <a:ext cx="8748353" cy="164466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C:\Users\SenerAn\Desktop\Presentasyon için\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641" y="3404560"/>
            <a:ext cx="8748353" cy="257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762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latin typeface="Arial" charset="0"/>
                <a:ea typeface="MS PGothic"/>
                <a:cs typeface="Arial" charset="0"/>
              </a:rPr>
              <a:t>Enterprise Server </a:t>
            </a: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3" name="Content Placeholder 2"/>
          <p:cNvSpPr>
            <a:spLocks noGrp="1"/>
          </p:cNvSpPr>
          <p:nvPr>
            <p:ph sz="quarter" idx="11"/>
          </p:nvPr>
        </p:nvSpPr>
        <p:spPr>
          <a:xfrm>
            <a:off x="806241" y="855604"/>
            <a:ext cx="8323262" cy="412480"/>
          </a:xfrm>
        </p:spPr>
        <p:txBody>
          <a:bodyPr/>
          <a:lstStyle/>
          <a:p>
            <a:pPr marL="0" indent="0">
              <a:buNone/>
            </a:pPr>
            <a:r>
              <a:rPr lang="tr-TR" dirty="0" smtClean="0"/>
              <a:t>You can also configure the columns displayed by typing «config»</a:t>
            </a:r>
            <a:endParaRPr lang="it-IT" dirty="0"/>
          </a:p>
        </p:txBody>
      </p:sp>
      <p:pic>
        <p:nvPicPr>
          <p:cNvPr id="21507" name="Picture 3" descr="C:\Users\SenerAn\Desktop\Presentasyon için\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95" y="1303625"/>
            <a:ext cx="7988060" cy="452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114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latin typeface="Arial" charset="0"/>
                <a:ea typeface="MS PGothic"/>
                <a:cs typeface="Arial" charset="0"/>
              </a:rPr>
              <a:t>Enterprise Server </a:t>
            </a: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3" name="Content Placeholder 2"/>
          <p:cNvSpPr>
            <a:spLocks noGrp="1"/>
          </p:cNvSpPr>
          <p:nvPr>
            <p:ph sz="quarter" idx="11"/>
          </p:nvPr>
        </p:nvSpPr>
        <p:spPr>
          <a:xfrm>
            <a:off x="806241" y="855604"/>
            <a:ext cx="8323262" cy="412480"/>
          </a:xfrm>
        </p:spPr>
        <p:txBody>
          <a:bodyPr/>
          <a:lstStyle/>
          <a:p>
            <a:pPr marL="0" indent="0">
              <a:buNone/>
            </a:pPr>
            <a:r>
              <a:rPr lang="tr-TR" dirty="0" smtClean="0"/>
              <a:t>Then select column numbers putting «;» in between (the list selection column is always mandatory)</a:t>
            </a:r>
            <a:endParaRPr lang="it-IT" dirty="0"/>
          </a:p>
        </p:txBody>
      </p:sp>
      <p:pic>
        <p:nvPicPr>
          <p:cNvPr id="22530" name="Picture 2" descr="C:\Users\SenerAn\Desktop\Presentasyon için\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20" y="1814159"/>
            <a:ext cx="7380182" cy="400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636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latin typeface="Arial" charset="0"/>
                <a:ea typeface="MS PGothic"/>
                <a:cs typeface="Arial" charset="0"/>
              </a:rPr>
              <a:t>Enterprise Server </a:t>
            </a:r>
            <a:r>
              <a:rPr lang="tr-TR" dirty="0" smtClean="0">
                <a:latin typeface="Arial" charset="0"/>
                <a:ea typeface="MS PGothic"/>
                <a:cs typeface="Arial" charset="0"/>
              </a:rPr>
              <a:t>Monitoring</a:t>
            </a:r>
            <a:endParaRPr lang="tr-TR" dirty="0">
              <a:latin typeface="Arial" charset="0"/>
              <a:ea typeface="MS PGothic"/>
              <a:cs typeface="Arial" charset="0"/>
            </a:endParaRPr>
          </a:p>
        </p:txBody>
      </p:sp>
      <p:sp>
        <p:nvSpPr>
          <p:cNvPr id="3" name="Content Placeholder 2"/>
          <p:cNvSpPr>
            <a:spLocks noGrp="1"/>
          </p:cNvSpPr>
          <p:nvPr>
            <p:ph sz="quarter" idx="11"/>
          </p:nvPr>
        </p:nvSpPr>
        <p:spPr>
          <a:xfrm>
            <a:off x="806241" y="855604"/>
            <a:ext cx="8323262" cy="412480"/>
          </a:xfrm>
        </p:spPr>
        <p:txBody>
          <a:bodyPr/>
          <a:lstStyle/>
          <a:p>
            <a:pPr marL="0" indent="0">
              <a:buNone/>
            </a:pPr>
            <a:r>
              <a:rPr lang="tr-TR" dirty="0" smtClean="0"/>
              <a:t>Then only selected columns are displayed temporarily:</a:t>
            </a:r>
          </a:p>
        </p:txBody>
      </p:sp>
      <p:pic>
        <p:nvPicPr>
          <p:cNvPr id="23554" name="Picture 2" descr="C:\Users\SenerAn\Desktop\Presentasyon için\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28" y="1349048"/>
            <a:ext cx="8824823" cy="155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520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5" name="Text Placeholder 2"/>
          <p:cNvSpPr>
            <a:spLocks noGrp="1"/>
          </p:cNvSpPr>
          <p:nvPr>
            <p:ph type="body" sz="quarter" idx="10"/>
          </p:nvPr>
        </p:nvSpPr>
        <p:spPr bwMode="auto">
          <a:xfrm>
            <a:off x="792163" y="0"/>
            <a:ext cx="7331075" cy="731838"/>
          </a:xfrm>
          <a:noFill/>
          <a:ln>
            <a:miter lim="800000"/>
            <a:headEnd/>
            <a:tailEnd/>
          </a:ln>
        </p:spPr>
        <p:txBody>
          <a:bodyPr wrap="square" tIns="45720" bIns="45720" numCol="1" compatLnSpc="1">
            <a:prstTxWarp prst="textNoShape">
              <a:avLst/>
            </a:prstTxWarp>
          </a:bodyPr>
          <a:lstStyle/>
          <a:p>
            <a:r>
              <a:rPr lang="tr-TR" dirty="0" smtClean="0">
                <a:latin typeface="Arial" charset="0"/>
                <a:ea typeface="MS PGothic"/>
                <a:cs typeface="Arial" charset="0"/>
              </a:rPr>
              <a:t>Q&amp;A</a:t>
            </a:r>
            <a:endParaRPr lang="en-US" dirty="0" smtClean="0">
              <a:latin typeface="Arial" charset="0"/>
              <a:ea typeface="MS PGothic"/>
              <a:cs typeface="Arial" charset="0"/>
            </a:endParaRPr>
          </a:p>
        </p:txBody>
      </p:sp>
      <p:sp>
        <p:nvSpPr>
          <p:cNvPr id="17" name="Content Placeholder 16"/>
          <p:cNvSpPr>
            <a:spLocks noGrp="1"/>
          </p:cNvSpPr>
          <p:nvPr>
            <p:ph sz="quarter" idx="11"/>
          </p:nvPr>
        </p:nvSpPr>
        <p:spPr>
          <a:xfrm>
            <a:off x="788988" y="1760538"/>
            <a:ext cx="8323262" cy="3316287"/>
          </a:xfrm>
        </p:spPr>
        <p:txBody>
          <a:bodyPr wrap="square" lIns="91440" tIns="45720" rIns="91440" bIns="45720" numCol="1" anchor="t" anchorCtr="0" compatLnSpc="1">
            <a:prstTxWarp prst="textNoShape">
              <a:avLst/>
            </a:prstTxWarp>
          </a:bodyPr>
          <a:lstStyle/>
          <a:p>
            <a:pPr marL="0" indent="0" algn="ctr">
              <a:spcBef>
                <a:spcPct val="0"/>
              </a:spcBef>
              <a:buNone/>
            </a:pPr>
            <a:r>
              <a:rPr lang="tr-TR" sz="4000" dirty="0">
                <a:latin typeface="Arial" charset="0"/>
                <a:ea typeface="MS PGothic"/>
                <a:cs typeface="Arial" charset="0"/>
              </a:rPr>
              <a:t>Thank </a:t>
            </a:r>
            <a:r>
              <a:rPr lang="tr-TR" sz="4000" dirty="0" smtClean="0">
                <a:latin typeface="Arial" charset="0"/>
                <a:ea typeface="MS PGothic"/>
                <a:cs typeface="Arial" charset="0"/>
              </a:rPr>
              <a:t>you!</a:t>
            </a:r>
            <a:endParaRPr lang="en-US" sz="4000" dirty="0">
              <a:latin typeface="Arial" charset="0"/>
              <a:ea typeface="MS PGothic"/>
              <a:cs typeface="Arial" charset="0"/>
            </a:endParaRPr>
          </a:p>
          <a:p>
            <a:pPr marL="0" indent="0" algn="ctr">
              <a:spcBef>
                <a:spcPct val="0"/>
              </a:spcBef>
              <a:buNone/>
            </a:pPr>
            <a:endParaRPr lang="tr-TR" dirty="0" smtClean="0">
              <a:latin typeface="Arial" charset="0"/>
              <a:ea typeface="MS PGothic"/>
              <a:cs typeface="Arial" charset="0"/>
            </a:endParaRPr>
          </a:p>
        </p:txBody>
      </p:sp>
    </p:spTree>
    <p:extLst>
      <p:ext uri="{BB962C8B-B14F-4D97-AF65-F5344CB8AC3E}">
        <p14:creationId xmlns:p14="http://schemas.microsoft.com/office/powerpoint/2010/main" val="2256554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3" name="Text Placeholder 2"/>
          <p:cNvSpPr>
            <a:spLocks noGrp="1"/>
          </p:cNvSpPr>
          <p:nvPr>
            <p:ph type="body" sz="quarter" idx="10"/>
          </p:nvPr>
        </p:nvSpPr>
        <p:spPr bwMode="auto">
          <a:xfrm>
            <a:off x="792163" y="0"/>
            <a:ext cx="7331075" cy="731838"/>
          </a:xfrm>
          <a:noFill/>
          <a:ln>
            <a:miter lim="800000"/>
            <a:headEnd/>
            <a:tailEnd/>
          </a:ln>
        </p:spPr>
        <p:txBody>
          <a:bodyPr wrap="square" tIns="45720" bIns="45720" numCol="1" compatLnSpc="1">
            <a:prstTxWarp prst="textNoShape">
              <a:avLst/>
            </a:prstTxWarp>
          </a:bodyPr>
          <a:lstStyle/>
          <a:p>
            <a:r>
              <a:rPr lang="tr-TR" dirty="0" smtClean="0">
                <a:latin typeface="Arial" charset="0"/>
                <a:ea typeface="MS PGothic"/>
                <a:cs typeface="Arial" charset="0"/>
              </a:rPr>
              <a:t>Restrictions for Version 0.2</a:t>
            </a:r>
            <a:endParaRPr lang="en-US" dirty="0" smtClean="0">
              <a:latin typeface="Arial" charset="0"/>
              <a:ea typeface="MS PGothic"/>
              <a:cs typeface="Arial" charset="0"/>
            </a:endParaRPr>
          </a:p>
        </p:txBody>
      </p:sp>
      <p:sp>
        <p:nvSpPr>
          <p:cNvPr id="18434" name="Content Placeholder 16"/>
          <p:cNvSpPr>
            <a:spLocks noGrp="1"/>
          </p:cNvSpPr>
          <p:nvPr>
            <p:ph sz="quarter" idx="11"/>
          </p:nvPr>
        </p:nvSpPr>
        <p:spPr bwMode="auto">
          <a:xfrm>
            <a:off x="718927" y="1377381"/>
            <a:ext cx="8323263" cy="3807505"/>
          </a:xfrm>
          <a:noFill/>
          <a:ln>
            <a:miter lim="800000"/>
            <a:headEnd/>
            <a:tailEnd/>
          </a:ln>
        </p:spPr>
        <p:txBody>
          <a:bodyPr wrap="square" lIns="91440" tIns="45720" rIns="91440" bIns="45720" numCol="1" anchor="t" anchorCtr="0" compatLnSpc="1">
            <a:prstTxWarp prst="textNoShape">
              <a:avLst/>
            </a:prstTxWarp>
          </a:bodyPr>
          <a:lstStyle/>
          <a:p>
            <a:pPr marL="0" indent="0">
              <a:spcBef>
                <a:spcPct val="0"/>
              </a:spcBef>
              <a:buNone/>
            </a:pPr>
            <a:r>
              <a:rPr lang="en-US" dirty="0">
                <a:latin typeface="Arial" charset="0"/>
                <a:ea typeface="MS PGothic"/>
                <a:cs typeface="Arial" charset="0"/>
              </a:rPr>
              <a:t>1- </a:t>
            </a:r>
            <a:r>
              <a:rPr lang="en-US" dirty="0" smtClean="0">
                <a:latin typeface="Arial" charset="0"/>
                <a:ea typeface="MS PGothic"/>
                <a:cs typeface="Arial" charset="0"/>
              </a:rPr>
              <a:t>I</a:t>
            </a:r>
            <a:r>
              <a:rPr lang="tr-TR" dirty="0" smtClean="0">
                <a:latin typeface="Arial" charset="0"/>
                <a:ea typeface="MS PGothic"/>
                <a:cs typeface="Arial" charset="0"/>
              </a:rPr>
              <a:t>t</a:t>
            </a:r>
            <a:r>
              <a:rPr lang="en-US" dirty="0" smtClean="0">
                <a:latin typeface="Arial" charset="0"/>
                <a:ea typeface="MS PGothic"/>
                <a:cs typeface="Arial" charset="0"/>
              </a:rPr>
              <a:t> </a:t>
            </a:r>
            <a:r>
              <a:rPr lang="en-US" dirty="0">
                <a:latin typeface="Arial" charset="0"/>
                <a:ea typeface="MS PGothic"/>
                <a:cs typeface="Arial" charset="0"/>
              </a:rPr>
              <a:t>is not possible to deploy more than one SRF per language in this edition. Multiple SRF per language is planned for further releases.</a:t>
            </a:r>
          </a:p>
          <a:p>
            <a:pPr marL="0" indent="0">
              <a:spcBef>
                <a:spcPct val="0"/>
              </a:spcBef>
              <a:buNone/>
            </a:pPr>
            <a:r>
              <a:rPr lang="en-US" dirty="0">
                <a:latin typeface="Arial" charset="0"/>
                <a:ea typeface="MS PGothic"/>
                <a:cs typeface="Arial" charset="0"/>
              </a:rPr>
              <a:t>2- Automatic Server Start and Stop functionalities are dependent on the enablement of RSA functionality in between Enterprise and Gateway servers.</a:t>
            </a:r>
          </a:p>
          <a:p>
            <a:pPr marL="0" indent="0">
              <a:spcBef>
                <a:spcPct val="0"/>
              </a:spcBef>
              <a:buNone/>
            </a:pPr>
            <a:r>
              <a:rPr lang="en-US" dirty="0">
                <a:latin typeface="Arial" charset="0"/>
                <a:ea typeface="MS PGothic"/>
                <a:cs typeface="Arial" charset="0"/>
              </a:rPr>
              <a:t>Please contact with your </a:t>
            </a:r>
            <a:r>
              <a:rPr lang="en-US" dirty="0" err="1">
                <a:latin typeface="Arial" charset="0"/>
                <a:ea typeface="MS PGothic"/>
                <a:cs typeface="Arial" charset="0"/>
              </a:rPr>
              <a:t>unix</a:t>
            </a:r>
            <a:r>
              <a:rPr lang="en-US" dirty="0">
                <a:latin typeface="Arial" charset="0"/>
                <a:ea typeface="MS PGothic"/>
                <a:cs typeface="Arial" charset="0"/>
              </a:rPr>
              <a:t> system administrators to enable this </a:t>
            </a:r>
            <a:r>
              <a:rPr lang="en-US" dirty="0" err="1">
                <a:latin typeface="Arial" charset="0"/>
                <a:ea typeface="MS PGothic"/>
                <a:cs typeface="Arial" charset="0"/>
              </a:rPr>
              <a:t>funtionality</a:t>
            </a:r>
            <a:r>
              <a:rPr lang="en-US" dirty="0">
                <a:latin typeface="Arial" charset="0"/>
                <a:ea typeface="MS PGothic"/>
                <a:cs typeface="Arial" charset="0"/>
              </a:rPr>
              <a:t> and please set a single </a:t>
            </a:r>
            <a:r>
              <a:rPr lang="en-US" dirty="0" err="1">
                <a:latin typeface="Arial" charset="0"/>
                <a:ea typeface="MS PGothic"/>
                <a:cs typeface="Arial" charset="0"/>
              </a:rPr>
              <a:t>siebel</a:t>
            </a:r>
            <a:r>
              <a:rPr lang="en-US" dirty="0">
                <a:latin typeface="Arial" charset="0"/>
                <a:ea typeface="MS PGothic"/>
                <a:cs typeface="Arial" charset="0"/>
              </a:rPr>
              <a:t> owner user and password for the </a:t>
            </a:r>
          </a:p>
          <a:p>
            <a:pPr marL="0" indent="0">
              <a:spcBef>
                <a:spcPct val="0"/>
              </a:spcBef>
              <a:buNone/>
            </a:pPr>
            <a:r>
              <a:rPr lang="en-US" dirty="0">
                <a:latin typeface="Arial" charset="0"/>
                <a:ea typeface="MS PGothic"/>
                <a:cs typeface="Arial" charset="0"/>
              </a:rPr>
              <a:t>Siebel Enterprise Servers.</a:t>
            </a:r>
          </a:p>
          <a:p>
            <a:pPr marL="0" indent="0">
              <a:spcBef>
                <a:spcPct val="0"/>
              </a:spcBef>
              <a:buNone/>
            </a:pPr>
            <a:r>
              <a:rPr lang="en-US" dirty="0">
                <a:latin typeface="Arial" charset="0"/>
                <a:ea typeface="MS PGothic"/>
                <a:cs typeface="Arial" charset="0"/>
              </a:rPr>
              <a:t>3- Language </a:t>
            </a:r>
            <a:r>
              <a:rPr lang="en-US" dirty="0" err="1" smtClean="0">
                <a:latin typeface="Arial" charset="0"/>
                <a:ea typeface="MS PGothic"/>
                <a:cs typeface="Arial" charset="0"/>
              </a:rPr>
              <a:t>tr</a:t>
            </a:r>
            <a:r>
              <a:rPr lang="tr-TR" dirty="0" smtClean="0">
                <a:latin typeface="Arial" charset="0"/>
                <a:ea typeface="MS PGothic"/>
                <a:cs typeface="Arial" charset="0"/>
              </a:rPr>
              <a:t>a</a:t>
            </a:r>
            <a:r>
              <a:rPr lang="en-US" dirty="0" err="1" smtClean="0">
                <a:latin typeface="Arial" charset="0"/>
                <a:ea typeface="MS PGothic"/>
                <a:cs typeface="Arial" charset="0"/>
              </a:rPr>
              <a:t>nslation</a:t>
            </a:r>
            <a:r>
              <a:rPr lang="en-US" dirty="0" smtClean="0">
                <a:latin typeface="Arial" charset="0"/>
                <a:ea typeface="MS PGothic"/>
                <a:cs typeface="Arial" charset="0"/>
              </a:rPr>
              <a:t> </a:t>
            </a:r>
            <a:r>
              <a:rPr lang="en-US" dirty="0">
                <a:latin typeface="Arial" charset="0"/>
                <a:ea typeface="MS PGothic"/>
                <a:cs typeface="Arial" charset="0"/>
              </a:rPr>
              <a:t>is still continuing, however application is currently supporting multi language </a:t>
            </a:r>
            <a:r>
              <a:rPr lang="en-US" dirty="0" smtClean="0">
                <a:latin typeface="Arial" charset="0"/>
                <a:ea typeface="MS PGothic"/>
                <a:cs typeface="Arial" charset="0"/>
              </a:rPr>
              <a:t>mode</a:t>
            </a:r>
            <a:r>
              <a:rPr lang="tr-TR" dirty="0" smtClean="0">
                <a:latin typeface="Arial" charset="0"/>
                <a:ea typeface="MS PGothic"/>
                <a:cs typeface="Arial" charset="0"/>
              </a:rPr>
              <a:t> for the menus.</a:t>
            </a:r>
            <a:endParaRPr lang="en-US" dirty="0">
              <a:latin typeface="Arial" charset="0"/>
              <a:ea typeface="MS PGothic"/>
              <a:cs typeface="Arial" charset="0"/>
            </a:endParaRPr>
          </a:p>
          <a:p>
            <a:pPr marL="0" indent="0">
              <a:spcBef>
                <a:spcPct val="0"/>
              </a:spcBef>
              <a:buNone/>
            </a:pPr>
            <a:r>
              <a:rPr lang="en-US" dirty="0">
                <a:latin typeface="Arial" charset="0"/>
                <a:ea typeface="MS PGothic"/>
                <a:cs typeface="Arial" charset="0"/>
              </a:rPr>
              <a:t>4- Application configurations are to be manually set in this version before </a:t>
            </a:r>
            <a:r>
              <a:rPr lang="en-US" dirty="0" err="1">
                <a:latin typeface="Arial" charset="0"/>
                <a:ea typeface="MS PGothic"/>
                <a:cs typeface="Arial" charset="0"/>
              </a:rPr>
              <a:t>exectuion</a:t>
            </a:r>
            <a:r>
              <a:rPr lang="en-US" dirty="0">
                <a:latin typeface="Arial" charset="0"/>
                <a:ea typeface="MS PGothic"/>
                <a:cs typeface="Arial" charset="0"/>
              </a:rPr>
              <a:t>, in </a:t>
            </a:r>
            <a:r>
              <a:rPr lang="en-US" dirty="0" err="1">
                <a:latin typeface="Arial" charset="0"/>
                <a:ea typeface="MS PGothic"/>
                <a:cs typeface="Arial" charset="0"/>
              </a:rPr>
              <a:t>futher</a:t>
            </a:r>
            <a:r>
              <a:rPr lang="en-US" dirty="0">
                <a:latin typeface="Arial" charset="0"/>
                <a:ea typeface="MS PGothic"/>
                <a:cs typeface="Arial" charset="0"/>
              </a:rPr>
              <a:t> versions they will be automatically retrieved or</a:t>
            </a:r>
          </a:p>
          <a:p>
            <a:pPr marL="0" indent="0">
              <a:spcBef>
                <a:spcPct val="0"/>
              </a:spcBef>
              <a:buNone/>
            </a:pPr>
            <a:r>
              <a:rPr lang="en-US" dirty="0">
                <a:latin typeface="Arial" charset="0"/>
                <a:ea typeface="MS PGothic"/>
                <a:cs typeface="Arial" charset="0"/>
              </a:rPr>
              <a:t>prompted in the initial setup.</a:t>
            </a:r>
          </a:p>
          <a:p>
            <a:pPr marL="0" indent="0">
              <a:spcBef>
                <a:spcPct val="0"/>
              </a:spcBef>
              <a:buNone/>
            </a:pPr>
            <a:r>
              <a:rPr lang="en-US" dirty="0">
                <a:latin typeface="Arial" charset="0"/>
                <a:ea typeface="MS PGothic"/>
                <a:cs typeface="Arial" charset="0"/>
              </a:rPr>
              <a:t>5-Please execute start.sh only in the Admin Application based directory (Multiple directory execution will be handled in the next release</a:t>
            </a:r>
            <a:r>
              <a:rPr lang="en-US" dirty="0" smtClean="0">
                <a:latin typeface="Arial" charset="0"/>
                <a:ea typeface="MS PGothic"/>
                <a:cs typeface="Arial" charset="0"/>
              </a:rPr>
              <a:t>)</a:t>
            </a:r>
            <a:endParaRPr lang="tr-TR" dirty="0" smtClean="0">
              <a:latin typeface="Arial" charset="0"/>
              <a:ea typeface="MS PGothic"/>
              <a:cs typeface="Arial" charset="0"/>
            </a:endParaRPr>
          </a:p>
          <a:p>
            <a:pPr marL="0" indent="0">
              <a:spcBef>
                <a:spcPct val="0"/>
              </a:spcBef>
              <a:buNone/>
            </a:pPr>
            <a:r>
              <a:rPr lang="tr-TR" dirty="0" smtClean="0">
                <a:latin typeface="Arial" charset="0"/>
                <a:ea typeface="MS PGothic"/>
                <a:cs typeface="Arial" charset="0"/>
              </a:rPr>
              <a:t>6-</a:t>
            </a:r>
            <a:r>
              <a:rPr lang="tr-TR" dirty="0">
                <a:latin typeface="Arial" charset="0"/>
                <a:ea typeface="MS PGothic"/>
                <a:cs typeface="Arial" charset="0"/>
              </a:rPr>
              <a:t>Currently Tested only in Solaris environment and totally functional Oracle DBMS</a:t>
            </a:r>
            <a:endParaRPr lang="en-US" dirty="0">
              <a:latin typeface="Arial" charset="0"/>
              <a:ea typeface="MS PGothic"/>
              <a:cs typeface="Arial" charset="0"/>
            </a:endParaRPr>
          </a:p>
          <a:p>
            <a:pPr marL="0" indent="0">
              <a:spcBef>
                <a:spcPct val="0"/>
              </a:spcBef>
              <a:buNone/>
            </a:pPr>
            <a:endParaRPr lang="en-US" dirty="0">
              <a:latin typeface="Arial" charset="0"/>
              <a:ea typeface="MS PGothic"/>
              <a:cs typeface="Arial" charset="0"/>
            </a:endParaRPr>
          </a:p>
          <a:p>
            <a:pPr marL="0" indent="0">
              <a:spcBef>
                <a:spcPct val="0"/>
              </a:spcBef>
              <a:buNone/>
            </a:pPr>
            <a:endParaRPr lang="tr-TR" dirty="0" smtClean="0">
              <a:latin typeface="Arial" charset="0"/>
              <a:ea typeface="MS PGothic"/>
              <a:cs typeface="Arial" charset="0"/>
            </a:endParaRPr>
          </a:p>
          <a:p>
            <a:pPr>
              <a:spcBef>
                <a:spcPct val="0"/>
              </a:spcBef>
              <a:buFont typeface="Arial" charset="0"/>
              <a:buChar char="►"/>
            </a:pPr>
            <a:endParaRPr lang="tr-TR" dirty="0" smtClean="0">
              <a:latin typeface="Arial" charset="0"/>
              <a:ea typeface="MS PGothic"/>
              <a:cs typeface="Arial" charset="0"/>
            </a:endParaRPr>
          </a:p>
          <a:p>
            <a:pPr marL="0" indent="0">
              <a:spcBef>
                <a:spcPct val="0"/>
              </a:spcBef>
              <a:buNone/>
            </a:pPr>
            <a:endParaRPr lang="tr-TR" dirty="0" smtClean="0">
              <a:latin typeface="Arial" charset="0"/>
              <a:ea typeface="MS PGothic"/>
              <a:cs typeface="Arial" charset="0"/>
            </a:endParaRPr>
          </a:p>
          <a:p>
            <a:pPr>
              <a:spcBef>
                <a:spcPct val="0"/>
              </a:spcBef>
              <a:buFont typeface="Arial" charset="0"/>
              <a:buNone/>
            </a:pPr>
            <a:endParaRPr lang="en-US" dirty="0" smtClean="0">
              <a:latin typeface="Arial" charset="0"/>
              <a:ea typeface="MS PGothic"/>
              <a:cs typeface="Arial" charset="0"/>
            </a:endParaRPr>
          </a:p>
        </p:txBody>
      </p:sp>
    </p:spTree>
    <p:extLst>
      <p:ext uri="{BB962C8B-B14F-4D97-AF65-F5344CB8AC3E}">
        <p14:creationId xmlns:p14="http://schemas.microsoft.com/office/powerpoint/2010/main" val="1124213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Text Placeholder 2"/>
          <p:cNvSpPr>
            <a:spLocks noGrp="1"/>
          </p:cNvSpPr>
          <p:nvPr>
            <p:ph type="body" sz="quarter" idx="10"/>
          </p:nvPr>
        </p:nvSpPr>
        <p:spPr bwMode="auto">
          <a:xfrm>
            <a:off x="792163" y="0"/>
            <a:ext cx="7331075" cy="731838"/>
          </a:xfrm>
          <a:noFill/>
          <a:ln>
            <a:miter lim="800000"/>
            <a:headEnd/>
            <a:tailEnd/>
          </a:ln>
        </p:spPr>
        <p:txBody>
          <a:bodyPr wrap="square" tIns="45720" bIns="45720" numCol="1" compatLnSpc="1">
            <a:prstTxWarp prst="textNoShape">
              <a:avLst/>
            </a:prstTxWarp>
          </a:bodyPr>
          <a:lstStyle/>
          <a:p>
            <a:pPr marL="0" indent="0">
              <a:spcBef>
                <a:spcPct val="0"/>
              </a:spcBef>
            </a:pPr>
            <a:r>
              <a:rPr lang="tr-TR" dirty="0" smtClean="0">
                <a:latin typeface="Arial" charset="0"/>
                <a:ea typeface="MS PGothic"/>
                <a:cs typeface="Arial" charset="0"/>
              </a:rPr>
              <a:t>Main Functionalities</a:t>
            </a:r>
            <a:endParaRPr lang="tr-TR" dirty="0">
              <a:latin typeface="Arial" charset="0"/>
              <a:ea typeface="MS PGothic"/>
              <a:cs typeface="Arial" charset="0"/>
            </a:endParaRPr>
          </a:p>
        </p:txBody>
      </p:sp>
      <p:sp>
        <p:nvSpPr>
          <p:cNvPr id="2" name="Content Placeholder 1"/>
          <p:cNvSpPr>
            <a:spLocks noGrp="1"/>
          </p:cNvSpPr>
          <p:nvPr>
            <p:ph sz="quarter" idx="11"/>
          </p:nvPr>
        </p:nvSpPr>
        <p:spPr/>
        <p:txBody>
          <a:bodyPr/>
          <a:lstStyle/>
          <a:p>
            <a:r>
              <a:rPr lang="tr-TR" dirty="0" smtClean="0"/>
              <a:t>There are 4 major functionalities:</a:t>
            </a:r>
          </a:p>
          <a:p>
            <a:r>
              <a:rPr lang="tr-TR" dirty="0" smtClean="0"/>
              <a:t>Deployment </a:t>
            </a:r>
          </a:p>
          <a:p>
            <a:r>
              <a:rPr lang="tr-TR" dirty="0" smtClean="0"/>
              <a:t>Monitoring</a:t>
            </a:r>
          </a:p>
          <a:p>
            <a:r>
              <a:rPr lang="tr-TR" dirty="0" smtClean="0">
                <a:solidFill>
                  <a:srgbClr val="FF0000"/>
                </a:solidFill>
              </a:rPr>
              <a:t>Backup &amp; Restore (</a:t>
            </a:r>
            <a:r>
              <a:rPr lang="tr-TR" dirty="0">
                <a:solidFill>
                  <a:srgbClr val="FF0000"/>
                </a:solidFill>
              </a:rPr>
              <a:t>Planned for the next version</a:t>
            </a:r>
            <a:r>
              <a:rPr lang="tr-TR" dirty="0" smtClean="0">
                <a:solidFill>
                  <a:srgbClr val="FF0000"/>
                </a:solidFill>
              </a:rPr>
              <a:t>)</a:t>
            </a:r>
          </a:p>
          <a:p>
            <a:r>
              <a:rPr lang="tr-TR" dirty="0" smtClean="0">
                <a:solidFill>
                  <a:srgbClr val="FF0000"/>
                </a:solidFill>
              </a:rPr>
              <a:t>Configuration (Planned for the next version)</a:t>
            </a:r>
            <a:endParaRPr lang="it-IT"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Configuring Siebel Administration Tool</a:t>
            </a:r>
            <a:endParaRPr lang="it-IT" dirty="0"/>
          </a:p>
        </p:txBody>
      </p:sp>
      <p:sp>
        <p:nvSpPr>
          <p:cNvPr id="3" name="Content Placeholder 2"/>
          <p:cNvSpPr>
            <a:spLocks noGrp="1"/>
          </p:cNvSpPr>
          <p:nvPr>
            <p:ph sz="quarter" idx="11"/>
          </p:nvPr>
        </p:nvSpPr>
        <p:spPr/>
        <p:txBody>
          <a:bodyPr/>
          <a:lstStyle/>
          <a:p>
            <a:r>
              <a:rPr lang="tr-TR" dirty="0" smtClean="0"/>
              <a:t>Currently application should be configured in init_param.cfg for each environment manually for example (In future releases it will be setup automatically):</a:t>
            </a:r>
            <a:endParaRPr lang="it-IT" dirty="0"/>
          </a:p>
        </p:txBody>
      </p:sp>
      <p:graphicFrame>
        <p:nvGraphicFramePr>
          <p:cNvPr id="4" name="Object 3"/>
          <p:cNvGraphicFramePr>
            <a:graphicFrameLocks noChangeAspect="1"/>
          </p:cNvGraphicFramePr>
          <p:nvPr>
            <p:extLst>
              <p:ext uri="{D42A27DB-BD31-4B8C-83A1-F6EECF244321}">
                <p14:modId xmlns:p14="http://schemas.microsoft.com/office/powerpoint/2010/main" val="1419605141"/>
              </p:ext>
            </p:extLst>
          </p:nvPr>
        </p:nvGraphicFramePr>
        <p:xfrm>
          <a:off x="3359988" y="2497917"/>
          <a:ext cx="1217613" cy="687387"/>
        </p:xfrm>
        <a:graphic>
          <a:graphicData uri="http://schemas.openxmlformats.org/presentationml/2006/ole">
            <mc:AlternateContent xmlns:mc="http://schemas.openxmlformats.org/markup-compatibility/2006">
              <mc:Choice xmlns:v="urn:schemas-microsoft-com:vml" Requires="v">
                <p:oleObj spid="_x0000_s14380" name="Packager Shell Object" showAsIcon="1" r:id="rId3" imgW="1218240" imgH="686880" progId="Package">
                  <p:embed/>
                </p:oleObj>
              </mc:Choice>
              <mc:Fallback>
                <p:oleObj name="Packager Shell Object" showAsIcon="1" r:id="rId3" imgW="1218240" imgH="686880" progId="Package">
                  <p:embed/>
                  <p:pic>
                    <p:nvPicPr>
                      <p:cNvPr id="0" name=""/>
                      <p:cNvPicPr/>
                      <p:nvPr/>
                    </p:nvPicPr>
                    <p:blipFill>
                      <a:blip r:embed="rId4"/>
                      <a:stretch>
                        <a:fillRect/>
                      </a:stretch>
                    </p:blipFill>
                    <p:spPr>
                      <a:xfrm>
                        <a:off x="3359988" y="2497917"/>
                        <a:ext cx="1217613" cy="687387"/>
                      </a:xfrm>
                      <a:prstGeom prst="rect">
                        <a:avLst/>
                      </a:prstGeom>
                    </p:spPr>
                  </p:pic>
                </p:oleObj>
              </mc:Fallback>
            </mc:AlternateContent>
          </a:graphicData>
        </a:graphic>
      </p:graphicFrame>
    </p:spTree>
    <p:extLst>
      <p:ext uri="{BB962C8B-B14F-4D97-AF65-F5344CB8AC3E}">
        <p14:creationId xmlns:p14="http://schemas.microsoft.com/office/powerpoint/2010/main" val="29177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Executing the Siebel Administration Tool</a:t>
            </a:r>
            <a:endParaRPr lang="it-IT" dirty="0"/>
          </a:p>
        </p:txBody>
      </p:sp>
      <p:sp>
        <p:nvSpPr>
          <p:cNvPr id="3" name="Content Placeholder 2"/>
          <p:cNvSpPr>
            <a:spLocks noGrp="1"/>
          </p:cNvSpPr>
          <p:nvPr>
            <p:ph sz="quarter" idx="11"/>
          </p:nvPr>
        </p:nvSpPr>
        <p:spPr>
          <a:xfrm>
            <a:off x="788988" y="1373188"/>
            <a:ext cx="8323262" cy="757537"/>
          </a:xfrm>
        </p:spPr>
        <p:txBody>
          <a:bodyPr/>
          <a:lstStyle/>
          <a:p>
            <a:pPr marL="0" indent="0">
              <a:buNone/>
            </a:pPr>
            <a:r>
              <a:rPr lang="tr-TR" dirty="0" smtClean="0"/>
              <a:t>To execute the tool copy and upzip the package:</a:t>
            </a:r>
          </a:p>
          <a:p>
            <a:pPr marL="0" indent="0">
              <a:buNone/>
            </a:pPr>
            <a:r>
              <a:rPr lang="en-US" dirty="0" smtClean="0"/>
              <a:t>1-Please </a:t>
            </a:r>
            <a:r>
              <a:rPr lang="en-US" dirty="0"/>
              <a:t>login to systems with </a:t>
            </a:r>
            <a:r>
              <a:rPr lang="en-US" dirty="0" err="1"/>
              <a:t>siebel</a:t>
            </a:r>
            <a:r>
              <a:rPr lang="en-US" dirty="0"/>
              <a:t> owner OS user</a:t>
            </a:r>
          </a:p>
          <a:p>
            <a:pPr marL="0" indent="0">
              <a:buNone/>
            </a:pPr>
            <a:r>
              <a:rPr lang="en-US" dirty="0"/>
              <a:t>2-Please deploy the directory to an Solaris Application server where also a Siebel DB server is installed </a:t>
            </a:r>
          </a:p>
          <a:p>
            <a:pPr marL="0" indent="0">
              <a:buNone/>
            </a:pPr>
            <a:r>
              <a:rPr lang="en-US" dirty="0"/>
              <a:t>3-Fill the settings in the </a:t>
            </a:r>
            <a:r>
              <a:rPr lang="en-US" dirty="0" err="1"/>
              <a:t>init_param.cfg</a:t>
            </a:r>
            <a:r>
              <a:rPr lang="en-US" dirty="0"/>
              <a:t> file according to your environment. Please do not touch &lt;BASE DIRECTORY&gt; </a:t>
            </a:r>
          </a:p>
          <a:p>
            <a:pPr marL="0" indent="0">
              <a:buNone/>
            </a:pPr>
            <a:r>
              <a:rPr lang="en-US" dirty="0"/>
              <a:t>values which will be automatically retrieving application base directory during each application initialization.</a:t>
            </a:r>
          </a:p>
          <a:p>
            <a:pPr marL="0" indent="0">
              <a:buNone/>
            </a:pPr>
            <a:r>
              <a:rPr lang="en-US" dirty="0"/>
              <a:t>4-run "</a:t>
            </a:r>
            <a:r>
              <a:rPr lang="en-US" dirty="0" err="1"/>
              <a:t>start.ksh</a:t>
            </a:r>
            <a:r>
              <a:rPr lang="en-US" dirty="0"/>
              <a:t>" in </a:t>
            </a:r>
            <a:r>
              <a:rPr lang="en-US" dirty="0" err="1"/>
              <a:t>korn</a:t>
            </a:r>
            <a:r>
              <a:rPr lang="en-US" dirty="0"/>
              <a:t> shell (</a:t>
            </a:r>
            <a:r>
              <a:rPr lang="en-US" dirty="0" err="1"/>
              <a:t>ksh</a:t>
            </a:r>
            <a:r>
              <a:rPr lang="en-US" dirty="0"/>
              <a:t>).</a:t>
            </a:r>
            <a:endParaRPr lang="it-IT" dirty="0"/>
          </a:p>
        </p:txBody>
      </p:sp>
      <p:pic>
        <p:nvPicPr>
          <p:cNvPr id="4" name="Picture 11" descr="C:\Users\SenerAn\Desktop\Presentasyon içi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344" y="4346408"/>
            <a:ext cx="3353268" cy="66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95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a:t>Executing the Siebel Administration </a:t>
            </a:r>
            <a:r>
              <a:rPr lang="tr-TR" dirty="0" smtClean="0"/>
              <a:t>Tool</a:t>
            </a:r>
            <a:endParaRPr lang="it-IT" dirty="0"/>
          </a:p>
        </p:txBody>
      </p:sp>
      <p:sp>
        <p:nvSpPr>
          <p:cNvPr id="4" name="Content Placeholder 2"/>
          <p:cNvSpPr txBox="1">
            <a:spLocks/>
          </p:cNvSpPr>
          <p:nvPr/>
        </p:nvSpPr>
        <p:spPr>
          <a:xfrm>
            <a:off x="776575" y="1196496"/>
            <a:ext cx="8323262" cy="757537"/>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pitchFamily="34" charset="0"/>
              <a:buNone/>
            </a:pPr>
            <a:r>
              <a:rPr lang="tr-TR" dirty="0" smtClean="0"/>
              <a:t>Then please select a language to run the application menus, multi-language support is currently available only for menus; but whole tool can be translated in new languages other than English:</a:t>
            </a:r>
            <a:endParaRPr lang="it-IT" dirty="0"/>
          </a:p>
        </p:txBody>
      </p:sp>
      <p:pic>
        <p:nvPicPr>
          <p:cNvPr id="5" name="Picture 2" descr="C:\Users\SenerAn\Desktop\Presentasyon içi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64" y="2147587"/>
            <a:ext cx="8789484" cy="1768806"/>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C:\Users\SenerAn\Desktop\Presentasyon içi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3" y="4504518"/>
            <a:ext cx="5633049" cy="213251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543464" y="3994329"/>
            <a:ext cx="8323262" cy="510190"/>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pitchFamily="34" charset="0"/>
              <a:buNone/>
            </a:pPr>
            <a:r>
              <a:rPr lang="tr-TR" dirty="0" smtClean="0"/>
              <a:t>Main menu is displayed:</a:t>
            </a:r>
            <a:endParaRPr lang="it-IT" dirty="0"/>
          </a:p>
        </p:txBody>
      </p:sp>
    </p:spTree>
    <p:extLst>
      <p:ext uri="{BB962C8B-B14F-4D97-AF65-F5344CB8AC3E}">
        <p14:creationId xmlns:p14="http://schemas.microsoft.com/office/powerpoint/2010/main" val="2007775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Siebel Deployment</a:t>
            </a:r>
            <a:endParaRPr lang="it-IT" dirty="0"/>
          </a:p>
        </p:txBody>
      </p:sp>
      <p:sp>
        <p:nvSpPr>
          <p:cNvPr id="3" name="Content Placeholder 2"/>
          <p:cNvSpPr>
            <a:spLocks noGrp="1"/>
          </p:cNvSpPr>
          <p:nvPr>
            <p:ph sz="quarter" idx="11"/>
          </p:nvPr>
        </p:nvSpPr>
        <p:spPr>
          <a:xfrm>
            <a:off x="788988" y="1330059"/>
            <a:ext cx="8323262" cy="697151"/>
          </a:xfrm>
        </p:spPr>
        <p:txBody>
          <a:bodyPr/>
          <a:lstStyle/>
          <a:p>
            <a:pPr marL="0" indent="0">
              <a:buNone/>
            </a:pPr>
            <a:r>
              <a:rPr lang="tr-TR" dirty="0" smtClean="0"/>
              <a:t>Currently in v 0.2 only Predefined Deployment selection is not completed but all objects deployment is possible through other menus, please created and define a deployment package to run deployment:</a:t>
            </a:r>
            <a:endParaRPr lang="it-IT" dirty="0"/>
          </a:p>
        </p:txBody>
      </p:sp>
      <p:pic>
        <p:nvPicPr>
          <p:cNvPr id="15362" name="Picture 2" descr="C:\Users\SenerAn\Desktop\Presentasyon için\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66" y="2267510"/>
            <a:ext cx="7211432" cy="349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242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tr-TR" dirty="0" smtClean="0"/>
              <a:t>Repository Deployment</a:t>
            </a:r>
            <a:endParaRPr lang="it-IT" dirty="0"/>
          </a:p>
        </p:txBody>
      </p:sp>
      <p:sp>
        <p:nvSpPr>
          <p:cNvPr id="3" name="Content Placeholder 2"/>
          <p:cNvSpPr>
            <a:spLocks noGrp="1"/>
          </p:cNvSpPr>
          <p:nvPr>
            <p:ph sz="quarter" idx="11"/>
          </p:nvPr>
        </p:nvSpPr>
        <p:spPr>
          <a:xfrm>
            <a:off x="763109" y="985000"/>
            <a:ext cx="8323262" cy="291710"/>
          </a:xfrm>
        </p:spPr>
        <p:txBody>
          <a:bodyPr/>
          <a:lstStyle/>
          <a:p>
            <a:r>
              <a:rPr lang="tr-TR" dirty="0" smtClean="0"/>
              <a:t>Tool displays default deployment package but allows a different package, then selectable .dat files are displayed.</a:t>
            </a:r>
            <a:endParaRPr lang="it-IT"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34" y="1662382"/>
            <a:ext cx="9553166" cy="1434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811992" y="3216366"/>
            <a:ext cx="8323262" cy="291710"/>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tr-TR" dirty="0" smtClean="0"/>
              <a:t>Then all enterprise and GW Servers are shutdown (via auto login if RSA enabled in Unix Servers)</a:t>
            </a:r>
            <a:endParaRPr lang="it-IT" dirty="0"/>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34" y="3891591"/>
            <a:ext cx="9446774" cy="429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34" y="4819560"/>
            <a:ext cx="9446774" cy="1096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811992" y="4327878"/>
            <a:ext cx="8323262" cy="291710"/>
          </a:xfrm>
          <a:prstGeom prst="rect">
            <a:avLst/>
          </a:prstGeom>
        </p:spPr>
        <p:txBody>
          <a:bodyPr vert="horz"/>
          <a:lstStyle>
            <a:lvl1pPr marL="266700" indent="-266700" algn="l" defTabSz="457200" rtl="0" fontAlgn="base">
              <a:spcBef>
                <a:spcPts val="0"/>
              </a:spcBef>
              <a:spcAft>
                <a:spcPts val="600"/>
              </a:spcAft>
              <a:buClr>
                <a:schemeClr val="accent1"/>
              </a:buClr>
              <a:buSzPct val="80000"/>
              <a:buFont typeface="Arial" pitchFamily="34" charset="0"/>
              <a:buChar char="►"/>
              <a:defRPr kumimoji="1" sz="1800" kern="1200">
                <a:solidFill>
                  <a:schemeClr val="tx1"/>
                </a:solidFill>
                <a:latin typeface="Arial"/>
                <a:ea typeface="MS PGothic" pitchFamily="34" charset="-128"/>
                <a:cs typeface="Arial"/>
              </a:defRPr>
            </a:lvl1pPr>
            <a:lvl2pPr marL="682625" indent="-225425" algn="l" defTabSz="457200" rtl="0" fontAlgn="base">
              <a:spcBef>
                <a:spcPts val="0"/>
              </a:spcBef>
              <a:spcAft>
                <a:spcPts val="600"/>
              </a:spcAft>
              <a:buFont typeface="Arial"/>
              <a:buChar char="•"/>
              <a:defRPr kumimoji="1" sz="1800" kern="1200">
                <a:solidFill>
                  <a:schemeClr val="tx1"/>
                </a:solidFill>
                <a:latin typeface="Arial"/>
                <a:ea typeface="MS PGothic" pitchFamily="34" charset="-128"/>
                <a:cs typeface="Arial"/>
              </a:defRPr>
            </a:lvl2pPr>
            <a:lvl3pPr marL="1090613" indent="-176213" algn="l" defTabSz="457200" rtl="0" fontAlgn="base">
              <a:spcBef>
                <a:spcPts val="0"/>
              </a:spcBef>
              <a:spcAft>
                <a:spcPts val="600"/>
              </a:spcAft>
              <a:buFont typeface="Arial" charset="0"/>
              <a:buChar char="•"/>
              <a:defRPr kumimoji="1" sz="1800" kern="1200">
                <a:solidFill>
                  <a:schemeClr val="tx1"/>
                </a:solidFill>
                <a:latin typeface="Arial"/>
                <a:ea typeface="MS PGothic" pitchFamily="34" charset="-128"/>
                <a:cs typeface="Arial"/>
              </a:defRPr>
            </a:lvl3pPr>
            <a:lvl4pPr marL="1544638" indent="-173038"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4pPr>
            <a:lvl5pPr marL="2000250" indent="-171450" algn="l" defTabSz="457200" rtl="0" fontAlgn="base">
              <a:spcBef>
                <a:spcPts val="0"/>
              </a:spcBef>
              <a:spcAft>
                <a:spcPts val="600"/>
              </a:spcAft>
              <a:buClr>
                <a:schemeClr val="accent5"/>
              </a:buClr>
              <a:buSzPct val="80000"/>
              <a:buFont typeface="Wingdings" charset="2"/>
              <a:buChar char="§"/>
              <a:defRPr kumimoji="1"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tr-TR" dirty="0" smtClean="0"/>
              <a:t>Old Repository is copied new repository copied to siebel db server directory</a:t>
            </a:r>
            <a:endParaRPr lang="it-IT" dirty="0"/>
          </a:p>
        </p:txBody>
      </p:sp>
    </p:spTree>
    <p:extLst>
      <p:ext uri="{BB962C8B-B14F-4D97-AF65-F5344CB8AC3E}">
        <p14:creationId xmlns:p14="http://schemas.microsoft.com/office/powerpoint/2010/main" val="392152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NTT_DATA_PowerPoint_Sample_Styles</Template>
  <TotalTime>3107</TotalTime>
  <Words>998</Words>
  <Application>Microsoft Office PowerPoint</Application>
  <PresentationFormat>A4 Paper (210x297 mm)</PresentationFormat>
  <Paragraphs>107</Paragraphs>
  <Slides>25</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ＭＳ Ｐゴシック</vt:lpstr>
      <vt:lpstr>ＭＳ Ｐゴシック</vt:lpstr>
      <vt:lpstr>MS PMincho</vt:lpstr>
      <vt:lpstr>Arial</vt:lpstr>
      <vt:lpstr>Calibri</vt:lpstr>
      <vt:lpstr>HGP創英角ｺﾞｼｯｸUB</vt:lpstr>
      <vt:lpstr>Lucida Grande</vt:lpstr>
      <vt:lpstr>Wingdings</vt:lpstr>
      <vt:lpstr>NTT_DATA_PowerPoint_Sample_Styles</vt:lpstr>
      <vt:lpstr>Packager Shell Object</vt:lpstr>
      <vt:lpstr>Usage of Siebel CRM Administration Tool for Solaris V 0.2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 DATA PowerPoint Template Extension</dc:title>
  <dc:creator>Zanottip</dc:creator>
  <dc:description>This document contains initial standards on how to create PowerPoint slides within the new NTT DATA template.</dc:description>
  <cp:lastModifiedBy>Anıl Şener</cp:lastModifiedBy>
  <cp:revision>241</cp:revision>
  <cp:lastPrinted>2012-01-18T00:00:42Z</cp:lastPrinted>
  <dcterms:created xsi:type="dcterms:W3CDTF">2012-03-27T12:19:58Z</dcterms:created>
  <dcterms:modified xsi:type="dcterms:W3CDTF">2015-04-01T16:43:35Z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0x010100D074D2C42B1A8A4EBE94790528601239</vt:lpwstr>
  </property>
  <property fmtid="{D5CDD505-2E9C-101B-9397-08002B2CF9AE}" pid="3" name="PublishingExpirationDate">
    <vt:lpwstr/>
  </property>
  <property fmtid="{D5CDD505-2E9C-101B-9397-08002B2CF9AE}" pid="4" name="PublishingStartDate">
    <vt:lpwstr/>
  </property>
  <property fmtid="{D5CDD505-2E9C-101B-9397-08002B2CF9AE}" pid="5" name="Category">
    <vt:lpwstr>Guidelines</vt:lpwstr>
  </property>
</Properties>
</file>