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62" r:id="rId8"/>
    <p:sldId id="272" r:id="rId9"/>
    <p:sldId id="260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09E669-526E-4781-BBDE-8208BA8BC13B}" v="22" dt="2023-05-12T11:53:37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61" d="100"/>
          <a:sy n="61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dade, Disha (Disha) **CTR**" userId="6f7c528a-e796-4fd0-af37-9f60d224406f" providerId="ADAL" clId="{D309E669-526E-4781-BBDE-8208BA8BC13B}"/>
    <pc:docChg chg="custSel addSld modSld">
      <pc:chgData name="Bodade, Disha (Disha) **CTR**" userId="6f7c528a-e796-4fd0-af37-9f60d224406f" providerId="ADAL" clId="{D309E669-526E-4781-BBDE-8208BA8BC13B}" dt="2023-05-12T12:23:55.040" v="1662" actId="1076"/>
      <pc:docMkLst>
        <pc:docMk/>
      </pc:docMkLst>
      <pc:sldChg chg="modSp mod">
        <pc:chgData name="Bodade, Disha (Disha) **CTR**" userId="6f7c528a-e796-4fd0-af37-9f60d224406f" providerId="ADAL" clId="{D309E669-526E-4781-BBDE-8208BA8BC13B}" dt="2023-05-12T12:23:28.501" v="1658" actId="113"/>
        <pc:sldMkLst>
          <pc:docMk/>
          <pc:sldMk cId="2586058810" sldId="256"/>
        </pc:sldMkLst>
        <pc:spChg chg="mod">
          <ac:chgData name="Bodade, Disha (Disha) **CTR**" userId="6f7c528a-e796-4fd0-af37-9f60d224406f" providerId="ADAL" clId="{D309E669-526E-4781-BBDE-8208BA8BC13B}" dt="2023-05-12T12:23:28.501" v="1658" actId="113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Bodade, Disha (Disha) **CTR**" userId="6f7c528a-e796-4fd0-af37-9f60d224406f" providerId="ADAL" clId="{D309E669-526E-4781-BBDE-8208BA8BC13B}" dt="2023-05-12T12:23:35.093" v="1659" actId="113"/>
        <pc:sldMkLst>
          <pc:docMk/>
          <pc:sldMk cId="1713219598" sldId="257"/>
        </pc:sldMkLst>
        <pc:spChg chg="mod">
          <ac:chgData name="Bodade, Disha (Disha) **CTR**" userId="6f7c528a-e796-4fd0-af37-9f60d224406f" providerId="ADAL" clId="{D309E669-526E-4781-BBDE-8208BA8BC13B}" dt="2023-05-12T12:23:35.093" v="1659" actId="113"/>
          <ac:spMkLst>
            <pc:docMk/>
            <pc:sldMk cId="1713219598" sldId="257"/>
            <ac:spMk id="2" creationId="{1BEF5859-10C9-4588-9727-B9362E26C29D}"/>
          </ac:spMkLst>
        </pc:spChg>
      </pc:sldChg>
      <pc:sldChg chg="modSp mod">
        <pc:chgData name="Bodade, Disha (Disha) **CTR**" userId="6f7c528a-e796-4fd0-af37-9f60d224406f" providerId="ADAL" clId="{D309E669-526E-4781-BBDE-8208BA8BC13B}" dt="2023-05-12T12:23:49.094" v="1661" actId="113"/>
        <pc:sldMkLst>
          <pc:docMk/>
          <pc:sldMk cId="1663780162" sldId="260"/>
        </pc:sldMkLst>
        <pc:spChg chg="mod">
          <ac:chgData name="Bodade, Disha (Disha) **CTR**" userId="6f7c528a-e796-4fd0-af37-9f60d224406f" providerId="ADAL" clId="{D309E669-526E-4781-BBDE-8208BA8BC13B}" dt="2023-05-12T12:23:49.094" v="1661" actId="113"/>
          <ac:spMkLst>
            <pc:docMk/>
            <pc:sldMk cId="1663780162" sldId="260"/>
            <ac:spMk id="2" creationId="{09140014-73D5-419B-8867-972BB18D52D4}"/>
          </ac:spMkLst>
        </pc:spChg>
      </pc:sldChg>
      <pc:sldChg chg="modSp mod">
        <pc:chgData name="Bodade, Disha (Disha) **CTR**" userId="6f7c528a-e796-4fd0-af37-9f60d224406f" providerId="ADAL" clId="{D309E669-526E-4781-BBDE-8208BA8BC13B}" dt="2023-05-12T12:23:42.301" v="1660" actId="113"/>
        <pc:sldMkLst>
          <pc:docMk/>
          <pc:sldMk cId="379728094" sldId="262"/>
        </pc:sldMkLst>
        <pc:spChg chg="mod">
          <ac:chgData name="Bodade, Disha (Disha) **CTR**" userId="6f7c528a-e796-4fd0-af37-9f60d224406f" providerId="ADAL" clId="{D309E669-526E-4781-BBDE-8208BA8BC13B}" dt="2023-05-12T12:23:42.301" v="1660" actId="113"/>
          <ac:spMkLst>
            <pc:docMk/>
            <pc:sldMk cId="379728094" sldId="262"/>
            <ac:spMk id="2" creationId="{B1FE5F11-B7B9-4B80-8C6A-A8A7A7190B77}"/>
          </ac:spMkLst>
        </pc:spChg>
      </pc:sldChg>
      <pc:sldChg chg="addSp delSp modSp new mod">
        <pc:chgData name="Bodade, Disha (Disha) **CTR**" userId="6f7c528a-e796-4fd0-af37-9f60d224406f" providerId="ADAL" clId="{D309E669-526E-4781-BBDE-8208BA8BC13B}" dt="2023-05-12T12:23:55.040" v="1662" actId="1076"/>
        <pc:sldMkLst>
          <pc:docMk/>
          <pc:sldMk cId="133573781" sldId="273"/>
        </pc:sldMkLst>
        <pc:spChg chg="mod">
          <ac:chgData name="Bodade, Disha (Disha) **CTR**" userId="6f7c528a-e796-4fd0-af37-9f60d224406f" providerId="ADAL" clId="{D309E669-526E-4781-BBDE-8208BA8BC13B}" dt="2023-05-12T12:23:55.040" v="1662" actId="1076"/>
          <ac:spMkLst>
            <pc:docMk/>
            <pc:sldMk cId="133573781" sldId="273"/>
            <ac:spMk id="2" creationId="{46A23850-F7DE-C491-3E0A-EB3CA337A879}"/>
          </ac:spMkLst>
        </pc:spChg>
        <pc:spChg chg="del">
          <ac:chgData name="Bodade, Disha (Disha) **CTR**" userId="6f7c528a-e796-4fd0-af37-9f60d224406f" providerId="ADAL" clId="{D309E669-526E-4781-BBDE-8208BA8BC13B}" dt="2023-05-12T09:45:38.610" v="42" actId="478"/>
          <ac:spMkLst>
            <pc:docMk/>
            <pc:sldMk cId="133573781" sldId="273"/>
            <ac:spMk id="3" creationId="{EB9B2A90-D1D0-EBF2-5F9F-7EF784512B46}"/>
          </ac:spMkLst>
        </pc:spChg>
        <pc:spChg chg="add mod">
          <ac:chgData name="Bodade, Disha (Disha) **CTR**" userId="6f7c528a-e796-4fd0-af37-9f60d224406f" providerId="ADAL" clId="{D309E669-526E-4781-BBDE-8208BA8BC13B}" dt="2023-05-12T09:47:11.316" v="107" actId="20577"/>
          <ac:spMkLst>
            <pc:docMk/>
            <pc:sldMk cId="133573781" sldId="273"/>
            <ac:spMk id="7" creationId="{C8C63B71-1ED8-8669-63CE-5F68549CDB76}"/>
          </ac:spMkLst>
        </pc:spChg>
        <pc:graphicFrameChg chg="add mod modGraphic">
          <ac:chgData name="Bodade, Disha (Disha) **CTR**" userId="6f7c528a-e796-4fd0-af37-9f60d224406f" providerId="ADAL" clId="{D309E669-526E-4781-BBDE-8208BA8BC13B}" dt="2023-05-12T11:49:56.629" v="1489" actId="404"/>
          <ac:graphicFrameMkLst>
            <pc:docMk/>
            <pc:sldMk cId="133573781" sldId="273"/>
            <ac:graphicFrameMk id="8" creationId="{7AE66A93-F7C7-536E-7D93-940603A38DA2}"/>
          </ac:graphicFrameMkLst>
        </pc:graphicFrameChg>
        <pc:graphicFrameChg chg="add del mod modGraphic">
          <ac:chgData name="Bodade, Disha (Disha) **CTR**" userId="6f7c528a-e796-4fd0-af37-9f60d224406f" providerId="ADAL" clId="{D309E669-526E-4781-BBDE-8208BA8BC13B}" dt="2023-05-12T10:08:59.309" v="913" actId="478"/>
          <ac:graphicFrameMkLst>
            <pc:docMk/>
            <pc:sldMk cId="133573781" sldId="273"/>
            <ac:graphicFrameMk id="9" creationId="{C81C4517-2565-957D-1F3F-608F643544BA}"/>
          </ac:graphicFrameMkLst>
        </pc:graphicFrameChg>
        <pc:graphicFrameChg chg="add del mod">
          <ac:chgData name="Bodade, Disha (Disha) **CTR**" userId="6f7c528a-e796-4fd0-af37-9f60d224406f" providerId="ADAL" clId="{D309E669-526E-4781-BBDE-8208BA8BC13B}" dt="2023-05-12T10:09:26.826" v="916" actId="478"/>
          <ac:graphicFrameMkLst>
            <pc:docMk/>
            <pc:sldMk cId="133573781" sldId="273"/>
            <ac:graphicFrameMk id="10" creationId="{0CBB443C-323A-1BE5-619B-4060509D2938}"/>
          </ac:graphicFrameMkLst>
        </pc:graphicFrameChg>
        <pc:graphicFrameChg chg="add mod modGraphic">
          <ac:chgData name="Bodade, Disha (Disha) **CTR**" userId="6f7c528a-e796-4fd0-af37-9f60d224406f" providerId="ADAL" clId="{D309E669-526E-4781-BBDE-8208BA8BC13B}" dt="2023-05-12T11:50:13.451" v="1493" actId="14100"/>
          <ac:graphicFrameMkLst>
            <pc:docMk/>
            <pc:sldMk cId="133573781" sldId="273"/>
            <ac:graphicFrameMk id="11" creationId="{2AE4BE56-375C-7E23-1DCD-637C52624246}"/>
          </ac:graphicFrameMkLst>
        </pc:graphicFrameChg>
      </pc:sldChg>
      <pc:sldChg chg="addSp delSp modSp new mod">
        <pc:chgData name="Bodade, Disha (Disha) **CTR**" userId="6f7c528a-e796-4fd0-af37-9f60d224406f" providerId="ADAL" clId="{D309E669-526E-4781-BBDE-8208BA8BC13B}" dt="2023-05-12T12:23:10.475" v="1657" actId="12"/>
        <pc:sldMkLst>
          <pc:docMk/>
          <pc:sldMk cId="648532911" sldId="274"/>
        </pc:sldMkLst>
        <pc:spChg chg="mod">
          <ac:chgData name="Bodade, Disha (Disha) **CTR**" userId="6f7c528a-e796-4fd0-af37-9f60d224406f" providerId="ADAL" clId="{D309E669-526E-4781-BBDE-8208BA8BC13B}" dt="2023-05-12T11:52:38.573" v="1502" actId="14100"/>
          <ac:spMkLst>
            <pc:docMk/>
            <pc:sldMk cId="648532911" sldId="274"/>
            <ac:spMk id="2" creationId="{7FAF908E-EAFB-ECED-D74A-825BF863518F}"/>
          </ac:spMkLst>
        </pc:spChg>
        <pc:spChg chg="del">
          <ac:chgData name="Bodade, Disha (Disha) **CTR**" userId="6f7c528a-e796-4fd0-af37-9f60d224406f" providerId="ADAL" clId="{D309E669-526E-4781-BBDE-8208BA8BC13B}" dt="2023-05-12T11:52:41.768" v="1503" actId="478"/>
          <ac:spMkLst>
            <pc:docMk/>
            <pc:sldMk cId="648532911" sldId="274"/>
            <ac:spMk id="3" creationId="{70E9B541-B437-ADD8-2F9A-D2C5C25DB3FE}"/>
          </ac:spMkLst>
        </pc:spChg>
        <pc:spChg chg="add del mod">
          <ac:chgData name="Bodade, Disha (Disha) **CTR**" userId="6f7c528a-e796-4fd0-af37-9f60d224406f" providerId="ADAL" clId="{D309E669-526E-4781-BBDE-8208BA8BC13B}" dt="2023-05-12T11:53:31.207" v="1518" actId="478"/>
          <ac:spMkLst>
            <pc:docMk/>
            <pc:sldMk cId="648532911" sldId="274"/>
            <ac:spMk id="7" creationId="{0114F9F8-4B55-DC5C-FC2A-FC6D9180761D}"/>
          </ac:spMkLst>
        </pc:spChg>
        <pc:spChg chg="add mod">
          <ac:chgData name="Bodade, Disha (Disha) **CTR**" userId="6f7c528a-e796-4fd0-af37-9f60d224406f" providerId="ADAL" clId="{D309E669-526E-4781-BBDE-8208BA8BC13B}" dt="2023-05-12T12:23:10.475" v="1657" actId="12"/>
          <ac:spMkLst>
            <pc:docMk/>
            <pc:sldMk cId="648532911" sldId="274"/>
            <ac:spMk id="8" creationId="{2CAA0778-FFE1-437C-3E11-EA2CCECD7565}"/>
          </ac:spMkLst>
        </pc:spChg>
      </pc:sldChg>
      <pc:sldChg chg="addSp delSp modSp new mod">
        <pc:chgData name="Bodade, Disha (Disha) **CTR**" userId="6f7c528a-e796-4fd0-af37-9f60d224406f" providerId="ADAL" clId="{D309E669-526E-4781-BBDE-8208BA8BC13B}" dt="2023-05-12T11:56:58.698" v="1635" actId="22"/>
        <pc:sldMkLst>
          <pc:docMk/>
          <pc:sldMk cId="357193459" sldId="275"/>
        </pc:sldMkLst>
        <pc:spChg chg="del">
          <ac:chgData name="Bodade, Disha (Disha) **CTR**" userId="6f7c528a-e796-4fd0-af37-9f60d224406f" providerId="ADAL" clId="{D309E669-526E-4781-BBDE-8208BA8BC13B}" dt="2023-05-12T11:56:20.005" v="1632" actId="478"/>
          <ac:spMkLst>
            <pc:docMk/>
            <pc:sldMk cId="357193459" sldId="275"/>
            <ac:spMk id="2" creationId="{29A04E02-E535-2737-60AB-CF6758A96A01}"/>
          </ac:spMkLst>
        </pc:spChg>
        <pc:spChg chg="del">
          <ac:chgData name="Bodade, Disha (Disha) **CTR**" userId="6f7c528a-e796-4fd0-af37-9f60d224406f" providerId="ADAL" clId="{D309E669-526E-4781-BBDE-8208BA8BC13B}" dt="2023-05-12T11:56:20.005" v="1632" actId="478"/>
          <ac:spMkLst>
            <pc:docMk/>
            <pc:sldMk cId="357193459" sldId="275"/>
            <ac:spMk id="3" creationId="{4BE46055-7135-7B57-14F7-64DB845536AE}"/>
          </ac:spMkLst>
        </pc:spChg>
        <pc:spChg chg="del">
          <ac:chgData name="Bodade, Disha (Disha) **CTR**" userId="6f7c528a-e796-4fd0-af37-9f60d224406f" providerId="ADAL" clId="{D309E669-526E-4781-BBDE-8208BA8BC13B}" dt="2023-05-12T11:56:20.005" v="1632" actId="478"/>
          <ac:spMkLst>
            <pc:docMk/>
            <pc:sldMk cId="357193459" sldId="275"/>
            <ac:spMk id="4" creationId="{982FCD5A-F7FF-9F0C-C881-74660761EF80}"/>
          </ac:spMkLst>
        </pc:spChg>
        <pc:spChg chg="del">
          <ac:chgData name="Bodade, Disha (Disha) **CTR**" userId="6f7c528a-e796-4fd0-af37-9f60d224406f" providerId="ADAL" clId="{D309E669-526E-4781-BBDE-8208BA8BC13B}" dt="2023-05-12T11:56:20.005" v="1632" actId="478"/>
          <ac:spMkLst>
            <pc:docMk/>
            <pc:sldMk cId="357193459" sldId="275"/>
            <ac:spMk id="5" creationId="{23F75DD9-1130-92C8-AA92-90C0BB814DF1}"/>
          </ac:spMkLst>
        </pc:spChg>
        <pc:spChg chg="del">
          <ac:chgData name="Bodade, Disha (Disha) **CTR**" userId="6f7c528a-e796-4fd0-af37-9f60d224406f" providerId="ADAL" clId="{D309E669-526E-4781-BBDE-8208BA8BC13B}" dt="2023-05-12T11:56:20.005" v="1632" actId="478"/>
          <ac:spMkLst>
            <pc:docMk/>
            <pc:sldMk cId="357193459" sldId="275"/>
            <ac:spMk id="6" creationId="{EFAFC23F-D233-B45A-9B79-82B64C1BCA43}"/>
          </ac:spMkLst>
        </pc:spChg>
        <pc:spChg chg="del">
          <ac:chgData name="Bodade, Disha (Disha) **CTR**" userId="6f7c528a-e796-4fd0-af37-9f60d224406f" providerId="ADAL" clId="{D309E669-526E-4781-BBDE-8208BA8BC13B}" dt="2023-05-12T11:56:20.005" v="1632" actId="478"/>
          <ac:spMkLst>
            <pc:docMk/>
            <pc:sldMk cId="357193459" sldId="275"/>
            <ac:spMk id="7" creationId="{6C1D21A7-7498-19DA-93DA-A3123AA30928}"/>
          </ac:spMkLst>
        </pc:spChg>
        <pc:spChg chg="del">
          <ac:chgData name="Bodade, Disha (Disha) **CTR**" userId="6f7c528a-e796-4fd0-af37-9f60d224406f" providerId="ADAL" clId="{D309E669-526E-4781-BBDE-8208BA8BC13B}" dt="2023-05-12T11:56:20.005" v="1632" actId="478"/>
          <ac:spMkLst>
            <pc:docMk/>
            <pc:sldMk cId="357193459" sldId="275"/>
            <ac:spMk id="8" creationId="{A9AD559E-AF7E-B7C9-ABF8-02D4BD1EF3DA}"/>
          </ac:spMkLst>
        </pc:spChg>
        <pc:spChg chg="del">
          <ac:chgData name="Bodade, Disha (Disha) **CTR**" userId="6f7c528a-e796-4fd0-af37-9f60d224406f" providerId="ADAL" clId="{D309E669-526E-4781-BBDE-8208BA8BC13B}" dt="2023-05-12T11:56:20.005" v="1632" actId="478"/>
          <ac:spMkLst>
            <pc:docMk/>
            <pc:sldMk cId="357193459" sldId="275"/>
            <ac:spMk id="9" creationId="{1C0B6944-07AF-4F27-5A80-7048003E497E}"/>
          </ac:spMkLst>
        </pc:spChg>
        <pc:picChg chg="add mod">
          <ac:chgData name="Bodade, Disha (Disha) **CTR**" userId="6f7c528a-e796-4fd0-af37-9f60d224406f" providerId="ADAL" clId="{D309E669-526E-4781-BBDE-8208BA8BC13B}" dt="2023-05-12T11:56:25.192" v="1634" actId="14100"/>
          <ac:picMkLst>
            <pc:docMk/>
            <pc:sldMk cId="357193459" sldId="275"/>
            <ac:picMk id="11" creationId="{3CBE9162-E46F-D39F-F6E4-D7B1D9408353}"/>
          </ac:picMkLst>
        </pc:picChg>
        <pc:picChg chg="add">
          <ac:chgData name="Bodade, Disha (Disha) **CTR**" userId="6f7c528a-e796-4fd0-af37-9f60d224406f" providerId="ADAL" clId="{D309E669-526E-4781-BBDE-8208BA8BC13B}" dt="2023-05-12T11:56:58.698" v="1635" actId="22"/>
          <ac:picMkLst>
            <pc:docMk/>
            <pc:sldMk cId="357193459" sldId="275"/>
            <ac:picMk id="13" creationId="{418C5D8C-5022-6FB6-D4E7-0F0736484EAE}"/>
          </ac:picMkLst>
        </pc:picChg>
      </pc:sldChg>
      <pc:sldChg chg="addSp delSp new mod">
        <pc:chgData name="Bodade, Disha (Disha) **CTR**" userId="6f7c528a-e796-4fd0-af37-9f60d224406f" providerId="ADAL" clId="{D309E669-526E-4781-BBDE-8208BA8BC13B}" dt="2023-05-12T11:57:50.786" v="1641" actId="22"/>
        <pc:sldMkLst>
          <pc:docMk/>
          <pc:sldMk cId="1633726513" sldId="276"/>
        </pc:sldMkLst>
        <pc:spChg chg="del">
          <ac:chgData name="Bodade, Disha (Disha) **CTR**" userId="6f7c528a-e796-4fd0-af37-9f60d224406f" providerId="ADAL" clId="{D309E669-526E-4781-BBDE-8208BA8BC13B}" dt="2023-05-12T11:57:17.196" v="1640" actId="478"/>
          <ac:spMkLst>
            <pc:docMk/>
            <pc:sldMk cId="1633726513" sldId="276"/>
            <ac:spMk id="2" creationId="{EA84F327-95B6-6D13-CF70-5B7E4DFE981A}"/>
          </ac:spMkLst>
        </pc:spChg>
        <pc:spChg chg="del">
          <ac:chgData name="Bodade, Disha (Disha) **CTR**" userId="6f7c528a-e796-4fd0-af37-9f60d224406f" providerId="ADAL" clId="{D309E669-526E-4781-BBDE-8208BA8BC13B}" dt="2023-05-12T11:57:17.196" v="1640" actId="478"/>
          <ac:spMkLst>
            <pc:docMk/>
            <pc:sldMk cId="1633726513" sldId="276"/>
            <ac:spMk id="3" creationId="{7EEA81EF-6DC1-5039-5A68-CC1ED43B31AA}"/>
          </ac:spMkLst>
        </pc:spChg>
        <pc:spChg chg="del">
          <ac:chgData name="Bodade, Disha (Disha) **CTR**" userId="6f7c528a-e796-4fd0-af37-9f60d224406f" providerId="ADAL" clId="{D309E669-526E-4781-BBDE-8208BA8BC13B}" dt="2023-05-12T11:57:17.196" v="1640" actId="478"/>
          <ac:spMkLst>
            <pc:docMk/>
            <pc:sldMk cId="1633726513" sldId="276"/>
            <ac:spMk id="4" creationId="{AF1CA016-7769-85BF-DC27-7C78C91B79CB}"/>
          </ac:spMkLst>
        </pc:spChg>
        <pc:spChg chg="del">
          <ac:chgData name="Bodade, Disha (Disha) **CTR**" userId="6f7c528a-e796-4fd0-af37-9f60d224406f" providerId="ADAL" clId="{D309E669-526E-4781-BBDE-8208BA8BC13B}" dt="2023-05-12T11:57:17.196" v="1640" actId="478"/>
          <ac:spMkLst>
            <pc:docMk/>
            <pc:sldMk cId="1633726513" sldId="276"/>
            <ac:spMk id="5" creationId="{5E00EA11-2F26-B680-354A-6247047704AA}"/>
          </ac:spMkLst>
        </pc:spChg>
        <pc:spChg chg="del">
          <ac:chgData name="Bodade, Disha (Disha) **CTR**" userId="6f7c528a-e796-4fd0-af37-9f60d224406f" providerId="ADAL" clId="{D309E669-526E-4781-BBDE-8208BA8BC13B}" dt="2023-05-12T11:57:17.196" v="1640" actId="478"/>
          <ac:spMkLst>
            <pc:docMk/>
            <pc:sldMk cId="1633726513" sldId="276"/>
            <ac:spMk id="6" creationId="{E948C2CB-ABA7-9979-FDEC-0324B3A914CF}"/>
          </ac:spMkLst>
        </pc:spChg>
        <pc:spChg chg="del">
          <ac:chgData name="Bodade, Disha (Disha) **CTR**" userId="6f7c528a-e796-4fd0-af37-9f60d224406f" providerId="ADAL" clId="{D309E669-526E-4781-BBDE-8208BA8BC13B}" dt="2023-05-12T11:57:17.196" v="1640" actId="478"/>
          <ac:spMkLst>
            <pc:docMk/>
            <pc:sldMk cId="1633726513" sldId="276"/>
            <ac:spMk id="7" creationId="{62CE6856-641D-0228-BFCF-992C63A051B5}"/>
          </ac:spMkLst>
        </pc:spChg>
        <pc:spChg chg="del">
          <ac:chgData name="Bodade, Disha (Disha) **CTR**" userId="6f7c528a-e796-4fd0-af37-9f60d224406f" providerId="ADAL" clId="{D309E669-526E-4781-BBDE-8208BA8BC13B}" dt="2023-05-12T11:57:17.196" v="1640" actId="478"/>
          <ac:spMkLst>
            <pc:docMk/>
            <pc:sldMk cId="1633726513" sldId="276"/>
            <ac:spMk id="8" creationId="{63F3679F-A6D8-A58C-6C1B-E68AF16EC2C9}"/>
          </ac:spMkLst>
        </pc:spChg>
        <pc:spChg chg="del">
          <ac:chgData name="Bodade, Disha (Disha) **CTR**" userId="6f7c528a-e796-4fd0-af37-9f60d224406f" providerId="ADAL" clId="{D309E669-526E-4781-BBDE-8208BA8BC13B}" dt="2023-05-12T11:57:17.196" v="1640" actId="478"/>
          <ac:spMkLst>
            <pc:docMk/>
            <pc:sldMk cId="1633726513" sldId="276"/>
            <ac:spMk id="9" creationId="{76C87DF4-2A58-FB75-15A2-8EC0F6010E31}"/>
          </ac:spMkLst>
        </pc:spChg>
        <pc:picChg chg="add">
          <ac:chgData name="Bodade, Disha (Disha) **CTR**" userId="6f7c528a-e796-4fd0-af37-9f60d224406f" providerId="ADAL" clId="{D309E669-526E-4781-BBDE-8208BA8BC13B}" dt="2023-05-12T11:57:50.786" v="1641" actId="22"/>
          <ac:picMkLst>
            <pc:docMk/>
            <pc:sldMk cId="1633726513" sldId="276"/>
            <ac:picMk id="11" creationId="{2F64ABA2-D54E-C993-2D75-224EC6511436}"/>
          </ac:picMkLst>
        </pc:picChg>
      </pc:sldChg>
      <pc:sldChg chg="addSp delSp new mod">
        <pc:chgData name="Bodade, Disha (Disha) **CTR**" userId="6f7c528a-e796-4fd0-af37-9f60d224406f" providerId="ADAL" clId="{D309E669-526E-4781-BBDE-8208BA8BC13B}" dt="2023-05-12T11:58:21.284" v="1643" actId="22"/>
        <pc:sldMkLst>
          <pc:docMk/>
          <pc:sldMk cId="2449884373" sldId="277"/>
        </pc:sldMkLst>
        <pc:spChg chg="del">
          <ac:chgData name="Bodade, Disha (Disha) **CTR**" userId="6f7c528a-e796-4fd0-af37-9f60d224406f" providerId="ADAL" clId="{D309E669-526E-4781-BBDE-8208BA8BC13B}" dt="2023-05-12T11:57:55.604" v="1642" actId="478"/>
          <ac:spMkLst>
            <pc:docMk/>
            <pc:sldMk cId="2449884373" sldId="277"/>
            <ac:spMk id="2" creationId="{7C556036-6E4C-E6A3-D68E-CAF4232FE42F}"/>
          </ac:spMkLst>
        </pc:spChg>
        <pc:spChg chg="del">
          <ac:chgData name="Bodade, Disha (Disha) **CTR**" userId="6f7c528a-e796-4fd0-af37-9f60d224406f" providerId="ADAL" clId="{D309E669-526E-4781-BBDE-8208BA8BC13B}" dt="2023-05-12T11:57:55.604" v="1642" actId="478"/>
          <ac:spMkLst>
            <pc:docMk/>
            <pc:sldMk cId="2449884373" sldId="277"/>
            <ac:spMk id="3" creationId="{7CF70CCE-C621-5EB4-3DEF-F43CFB8459C6}"/>
          </ac:spMkLst>
        </pc:spChg>
        <pc:spChg chg="del">
          <ac:chgData name="Bodade, Disha (Disha) **CTR**" userId="6f7c528a-e796-4fd0-af37-9f60d224406f" providerId="ADAL" clId="{D309E669-526E-4781-BBDE-8208BA8BC13B}" dt="2023-05-12T11:57:55.604" v="1642" actId="478"/>
          <ac:spMkLst>
            <pc:docMk/>
            <pc:sldMk cId="2449884373" sldId="277"/>
            <ac:spMk id="4" creationId="{5D66C7F0-E2D7-4E48-51EB-DDC20A1D4AC6}"/>
          </ac:spMkLst>
        </pc:spChg>
        <pc:spChg chg="del">
          <ac:chgData name="Bodade, Disha (Disha) **CTR**" userId="6f7c528a-e796-4fd0-af37-9f60d224406f" providerId="ADAL" clId="{D309E669-526E-4781-BBDE-8208BA8BC13B}" dt="2023-05-12T11:57:55.604" v="1642" actId="478"/>
          <ac:spMkLst>
            <pc:docMk/>
            <pc:sldMk cId="2449884373" sldId="277"/>
            <ac:spMk id="5" creationId="{51432C48-A82C-2B8B-1074-0AA69D7FDABF}"/>
          </ac:spMkLst>
        </pc:spChg>
        <pc:spChg chg="del">
          <ac:chgData name="Bodade, Disha (Disha) **CTR**" userId="6f7c528a-e796-4fd0-af37-9f60d224406f" providerId="ADAL" clId="{D309E669-526E-4781-BBDE-8208BA8BC13B}" dt="2023-05-12T11:57:55.604" v="1642" actId="478"/>
          <ac:spMkLst>
            <pc:docMk/>
            <pc:sldMk cId="2449884373" sldId="277"/>
            <ac:spMk id="6" creationId="{8DD8B6EF-2F66-BD5E-F509-36C57E694F6F}"/>
          </ac:spMkLst>
        </pc:spChg>
        <pc:spChg chg="del">
          <ac:chgData name="Bodade, Disha (Disha) **CTR**" userId="6f7c528a-e796-4fd0-af37-9f60d224406f" providerId="ADAL" clId="{D309E669-526E-4781-BBDE-8208BA8BC13B}" dt="2023-05-12T11:57:55.604" v="1642" actId="478"/>
          <ac:spMkLst>
            <pc:docMk/>
            <pc:sldMk cId="2449884373" sldId="277"/>
            <ac:spMk id="7" creationId="{877E5A86-584C-0315-A5E8-70AC6E327E99}"/>
          </ac:spMkLst>
        </pc:spChg>
        <pc:spChg chg="del">
          <ac:chgData name="Bodade, Disha (Disha) **CTR**" userId="6f7c528a-e796-4fd0-af37-9f60d224406f" providerId="ADAL" clId="{D309E669-526E-4781-BBDE-8208BA8BC13B}" dt="2023-05-12T11:57:55.604" v="1642" actId="478"/>
          <ac:spMkLst>
            <pc:docMk/>
            <pc:sldMk cId="2449884373" sldId="277"/>
            <ac:spMk id="8" creationId="{ABF5309E-0E14-703F-3DF2-D1210BB1069A}"/>
          </ac:spMkLst>
        </pc:spChg>
        <pc:spChg chg="del">
          <ac:chgData name="Bodade, Disha (Disha) **CTR**" userId="6f7c528a-e796-4fd0-af37-9f60d224406f" providerId="ADAL" clId="{D309E669-526E-4781-BBDE-8208BA8BC13B}" dt="2023-05-12T11:57:55.604" v="1642" actId="478"/>
          <ac:spMkLst>
            <pc:docMk/>
            <pc:sldMk cId="2449884373" sldId="277"/>
            <ac:spMk id="9" creationId="{9575545C-472C-9E48-3FD8-AC182146F318}"/>
          </ac:spMkLst>
        </pc:spChg>
        <pc:picChg chg="add">
          <ac:chgData name="Bodade, Disha (Disha) **CTR**" userId="6f7c528a-e796-4fd0-af37-9f60d224406f" providerId="ADAL" clId="{D309E669-526E-4781-BBDE-8208BA8BC13B}" dt="2023-05-12T11:58:21.284" v="1643" actId="22"/>
          <ac:picMkLst>
            <pc:docMk/>
            <pc:sldMk cId="2449884373" sldId="277"/>
            <ac:picMk id="11" creationId="{91E4DF86-0F63-2BC6-B7B1-D5DC308D7C9C}"/>
          </ac:picMkLst>
        </pc:picChg>
      </pc:sldChg>
      <pc:sldChg chg="addSp delSp new mod">
        <pc:chgData name="Bodade, Disha (Disha) **CTR**" userId="6f7c528a-e796-4fd0-af37-9f60d224406f" providerId="ADAL" clId="{D309E669-526E-4781-BBDE-8208BA8BC13B}" dt="2023-05-12T11:58:53.113" v="1645" actId="22"/>
        <pc:sldMkLst>
          <pc:docMk/>
          <pc:sldMk cId="2846449252" sldId="278"/>
        </pc:sldMkLst>
        <pc:spChg chg="del">
          <ac:chgData name="Bodade, Disha (Disha) **CTR**" userId="6f7c528a-e796-4fd0-af37-9f60d224406f" providerId="ADAL" clId="{D309E669-526E-4781-BBDE-8208BA8BC13B}" dt="2023-05-12T11:58:27.471" v="1644" actId="478"/>
          <ac:spMkLst>
            <pc:docMk/>
            <pc:sldMk cId="2846449252" sldId="278"/>
            <ac:spMk id="2" creationId="{F22567F7-0F1E-C887-2C3F-AE978A29430C}"/>
          </ac:spMkLst>
        </pc:spChg>
        <pc:spChg chg="del">
          <ac:chgData name="Bodade, Disha (Disha) **CTR**" userId="6f7c528a-e796-4fd0-af37-9f60d224406f" providerId="ADAL" clId="{D309E669-526E-4781-BBDE-8208BA8BC13B}" dt="2023-05-12T11:58:27.471" v="1644" actId="478"/>
          <ac:spMkLst>
            <pc:docMk/>
            <pc:sldMk cId="2846449252" sldId="278"/>
            <ac:spMk id="3" creationId="{9D776432-9D21-8EF7-CE5C-CC8ADD9D7B59}"/>
          </ac:spMkLst>
        </pc:spChg>
        <pc:spChg chg="del">
          <ac:chgData name="Bodade, Disha (Disha) **CTR**" userId="6f7c528a-e796-4fd0-af37-9f60d224406f" providerId="ADAL" clId="{D309E669-526E-4781-BBDE-8208BA8BC13B}" dt="2023-05-12T11:58:27.471" v="1644" actId="478"/>
          <ac:spMkLst>
            <pc:docMk/>
            <pc:sldMk cId="2846449252" sldId="278"/>
            <ac:spMk id="4" creationId="{8D24BCEF-0C94-89FF-F4FB-00F889FF2E8F}"/>
          </ac:spMkLst>
        </pc:spChg>
        <pc:spChg chg="del">
          <ac:chgData name="Bodade, Disha (Disha) **CTR**" userId="6f7c528a-e796-4fd0-af37-9f60d224406f" providerId="ADAL" clId="{D309E669-526E-4781-BBDE-8208BA8BC13B}" dt="2023-05-12T11:58:27.471" v="1644" actId="478"/>
          <ac:spMkLst>
            <pc:docMk/>
            <pc:sldMk cId="2846449252" sldId="278"/>
            <ac:spMk id="5" creationId="{ED58DC95-CDA0-8F34-427B-4CA1D40046E8}"/>
          </ac:spMkLst>
        </pc:spChg>
        <pc:spChg chg="del">
          <ac:chgData name="Bodade, Disha (Disha) **CTR**" userId="6f7c528a-e796-4fd0-af37-9f60d224406f" providerId="ADAL" clId="{D309E669-526E-4781-BBDE-8208BA8BC13B}" dt="2023-05-12T11:58:27.471" v="1644" actId="478"/>
          <ac:spMkLst>
            <pc:docMk/>
            <pc:sldMk cId="2846449252" sldId="278"/>
            <ac:spMk id="6" creationId="{5D17B68C-C2A0-5321-987D-5C5820E20BBA}"/>
          </ac:spMkLst>
        </pc:spChg>
        <pc:spChg chg="del">
          <ac:chgData name="Bodade, Disha (Disha) **CTR**" userId="6f7c528a-e796-4fd0-af37-9f60d224406f" providerId="ADAL" clId="{D309E669-526E-4781-BBDE-8208BA8BC13B}" dt="2023-05-12T11:58:27.471" v="1644" actId="478"/>
          <ac:spMkLst>
            <pc:docMk/>
            <pc:sldMk cId="2846449252" sldId="278"/>
            <ac:spMk id="7" creationId="{47F51929-FCC7-5A7D-8660-2DF1D9351E3B}"/>
          </ac:spMkLst>
        </pc:spChg>
        <pc:spChg chg="del">
          <ac:chgData name="Bodade, Disha (Disha) **CTR**" userId="6f7c528a-e796-4fd0-af37-9f60d224406f" providerId="ADAL" clId="{D309E669-526E-4781-BBDE-8208BA8BC13B}" dt="2023-05-12T11:58:27.471" v="1644" actId="478"/>
          <ac:spMkLst>
            <pc:docMk/>
            <pc:sldMk cId="2846449252" sldId="278"/>
            <ac:spMk id="8" creationId="{FFA32941-4AF1-FE52-5DB0-D0292825219E}"/>
          </ac:spMkLst>
        </pc:spChg>
        <pc:spChg chg="del">
          <ac:chgData name="Bodade, Disha (Disha) **CTR**" userId="6f7c528a-e796-4fd0-af37-9f60d224406f" providerId="ADAL" clId="{D309E669-526E-4781-BBDE-8208BA8BC13B}" dt="2023-05-12T11:58:27.471" v="1644" actId="478"/>
          <ac:spMkLst>
            <pc:docMk/>
            <pc:sldMk cId="2846449252" sldId="278"/>
            <ac:spMk id="9" creationId="{253F83C9-6580-9EF0-7CC9-21BB71EBAD5F}"/>
          </ac:spMkLst>
        </pc:spChg>
        <pc:picChg chg="add">
          <ac:chgData name="Bodade, Disha (Disha) **CTR**" userId="6f7c528a-e796-4fd0-af37-9f60d224406f" providerId="ADAL" clId="{D309E669-526E-4781-BBDE-8208BA8BC13B}" dt="2023-05-12T11:58:53.113" v="1645" actId="22"/>
          <ac:picMkLst>
            <pc:docMk/>
            <pc:sldMk cId="2846449252" sldId="278"/>
            <ac:picMk id="11" creationId="{021F61F6-194A-728D-DB16-AD0D8B2298B3}"/>
          </ac:picMkLst>
        </pc:picChg>
      </pc:sldChg>
      <pc:sldChg chg="addSp delSp new mod">
        <pc:chgData name="Bodade, Disha (Disha) **CTR**" userId="6f7c528a-e796-4fd0-af37-9f60d224406f" providerId="ADAL" clId="{D309E669-526E-4781-BBDE-8208BA8BC13B}" dt="2023-05-12T11:59:48.618" v="1647" actId="22"/>
        <pc:sldMkLst>
          <pc:docMk/>
          <pc:sldMk cId="2567719562" sldId="279"/>
        </pc:sldMkLst>
        <pc:spChg chg="del">
          <ac:chgData name="Bodade, Disha (Disha) **CTR**" userId="6f7c528a-e796-4fd0-af37-9f60d224406f" providerId="ADAL" clId="{D309E669-526E-4781-BBDE-8208BA8BC13B}" dt="2023-05-12T11:59:21.198" v="1646" actId="478"/>
          <ac:spMkLst>
            <pc:docMk/>
            <pc:sldMk cId="2567719562" sldId="279"/>
            <ac:spMk id="2" creationId="{F07FE362-2D05-3A55-FB02-EE5728683DA8}"/>
          </ac:spMkLst>
        </pc:spChg>
        <pc:spChg chg="del">
          <ac:chgData name="Bodade, Disha (Disha) **CTR**" userId="6f7c528a-e796-4fd0-af37-9f60d224406f" providerId="ADAL" clId="{D309E669-526E-4781-BBDE-8208BA8BC13B}" dt="2023-05-12T11:59:21.198" v="1646" actId="478"/>
          <ac:spMkLst>
            <pc:docMk/>
            <pc:sldMk cId="2567719562" sldId="279"/>
            <ac:spMk id="3" creationId="{49D94B04-2B82-9F48-282C-E02FD1B3F940}"/>
          </ac:spMkLst>
        </pc:spChg>
        <pc:spChg chg="del">
          <ac:chgData name="Bodade, Disha (Disha) **CTR**" userId="6f7c528a-e796-4fd0-af37-9f60d224406f" providerId="ADAL" clId="{D309E669-526E-4781-BBDE-8208BA8BC13B}" dt="2023-05-12T11:59:21.198" v="1646" actId="478"/>
          <ac:spMkLst>
            <pc:docMk/>
            <pc:sldMk cId="2567719562" sldId="279"/>
            <ac:spMk id="4" creationId="{3107CE5C-0A69-A90D-1EBD-BCE012AADBA9}"/>
          </ac:spMkLst>
        </pc:spChg>
        <pc:spChg chg="del">
          <ac:chgData name="Bodade, Disha (Disha) **CTR**" userId="6f7c528a-e796-4fd0-af37-9f60d224406f" providerId="ADAL" clId="{D309E669-526E-4781-BBDE-8208BA8BC13B}" dt="2023-05-12T11:59:21.198" v="1646" actId="478"/>
          <ac:spMkLst>
            <pc:docMk/>
            <pc:sldMk cId="2567719562" sldId="279"/>
            <ac:spMk id="5" creationId="{3C270A41-C38A-0186-F182-ECF0AA6792B2}"/>
          </ac:spMkLst>
        </pc:spChg>
        <pc:spChg chg="del">
          <ac:chgData name="Bodade, Disha (Disha) **CTR**" userId="6f7c528a-e796-4fd0-af37-9f60d224406f" providerId="ADAL" clId="{D309E669-526E-4781-BBDE-8208BA8BC13B}" dt="2023-05-12T11:59:21.198" v="1646" actId="478"/>
          <ac:spMkLst>
            <pc:docMk/>
            <pc:sldMk cId="2567719562" sldId="279"/>
            <ac:spMk id="6" creationId="{074E9282-E07E-2621-7A25-46A3EAD06452}"/>
          </ac:spMkLst>
        </pc:spChg>
        <pc:spChg chg="del">
          <ac:chgData name="Bodade, Disha (Disha) **CTR**" userId="6f7c528a-e796-4fd0-af37-9f60d224406f" providerId="ADAL" clId="{D309E669-526E-4781-BBDE-8208BA8BC13B}" dt="2023-05-12T11:59:21.198" v="1646" actId="478"/>
          <ac:spMkLst>
            <pc:docMk/>
            <pc:sldMk cId="2567719562" sldId="279"/>
            <ac:spMk id="7" creationId="{26B63717-C820-513B-40A0-9C9D26605389}"/>
          </ac:spMkLst>
        </pc:spChg>
        <pc:spChg chg="del">
          <ac:chgData name="Bodade, Disha (Disha) **CTR**" userId="6f7c528a-e796-4fd0-af37-9f60d224406f" providerId="ADAL" clId="{D309E669-526E-4781-BBDE-8208BA8BC13B}" dt="2023-05-12T11:59:21.198" v="1646" actId="478"/>
          <ac:spMkLst>
            <pc:docMk/>
            <pc:sldMk cId="2567719562" sldId="279"/>
            <ac:spMk id="8" creationId="{83A99A6D-7E8B-7591-B8F0-673D7AE14CE1}"/>
          </ac:spMkLst>
        </pc:spChg>
        <pc:spChg chg="del">
          <ac:chgData name="Bodade, Disha (Disha) **CTR**" userId="6f7c528a-e796-4fd0-af37-9f60d224406f" providerId="ADAL" clId="{D309E669-526E-4781-BBDE-8208BA8BC13B}" dt="2023-05-12T11:59:21.198" v="1646" actId="478"/>
          <ac:spMkLst>
            <pc:docMk/>
            <pc:sldMk cId="2567719562" sldId="279"/>
            <ac:spMk id="9" creationId="{99727D5F-FB85-AB9E-801C-5D29F1217CDC}"/>
          </ac:spMkLst>
        </pc:spChg>
        <pc:picChg chg="add">
          <ac:chgData name="Bodade, Disha (Disha) **CTR**" userId="6f7c528a-e796-4fd0-af37-9f60d224406f" providerId="ADAL" clId="{D309E669-526E-4781-BBDE-8208BA8BC13B}" dt="2023-05-12T11:59:48.618" v="1647" actId="22"/>
          <ac:picMkLst>
            <pc:docMk/>
            <pc:sldMk cId="2567719562" sldId="279"/>
            <ac:picMk id="11" creationId="{EAC9B260-01D6-E4DB-EF35-367FBD8B061E}"/>
          </ac:picMkLst>
        </pc:picChg>
      </pc:sldChg>
      <pc:sldChg chg="addSp delSp modSp new mod">
        <pc:chgData name="Bodade, Disha (Disha) **CTR**" userId="6f7c528a-e796-4fd0-af37-9f60d224406f" providerId="ADAL" clId="{D309E669-526E-4781-BBDE-8208BA8BC13B}" dt="2023-05-12T12:00:26.076" v="1652" actId="14100"/>
        <pc:sldMkLst>
          <pc:docMk/>
          <pc:sldMk cId="2033685615" sldId="280"/>
        </pc:sldMkLst>
        <pc:spChg chg="del">
          <ac:chgData name="Bodade, Disha (Disha) **CTR**" userId="6f7c528a-e796-4fd0-af37-9f60d224406f" providerId="ADAL" clId="{D309E669-526E-4781-BBDE-8208BA8BC13B}" dt="2023-05-12T11:59:57.454" v="1649" actId="478"/>
          <ac:spMkLst>
            <pc:docMk/>
            <pc:sldMk cId="2033685615" sldId="280"/>
            <ac:spMk id="2" creationId="{1D4E11E7-52A5-64C6-79DA-2D39F2930CFE}"/>
          </ac:spMkLst>
        </pc:spChg>
        <pc:spChg chg="del">
          <ac:chgData name="Bodade, Disha (Disha) **CTR**" userId="6f7c528a-e796-4fd0-af37-9f60d224406f" providerId="ADAL" clId="{D309E669-526E-4781-BBDE-8208BA8BC13B}" dt="2023-05-12T11:59:57.454" v="1649" actId="478"/>
          <ac:spMkLst>
            <pc:docMk/>
            <pc:sldMk cId="2033685615" sldId="280"/>
            <ac:spMk id="3" creationId="{A99F138D-FA1F-8DBA-4950-4CDBB6611661}"/>
          </ac:spMkLst>
        </pc:spChg>
        <pc:spChg chg="del">
          <ac:chgData name="Bodade, Disha (Disha) **CTR**" userId="6f7c528a-e796-4fd0-af37-9f60d224406f" providerId="ADAL" clId="{D309E669-526E-4781-BBDE-8208BA8BC13B}" dt="2023-05-12T11:59:57.454" v="1649" actId="478"/>
          <ac:spMkLst>
            <pc:docMk/>
            <pc:sldMk cId="2033685615" sldId="280"/>
            <ac:spMk id="4" creationId="{E2CAB805-E6F7-13EC-4D06-09D07CE347E9}"/>
          </ac:spMkLst>
        </pc:spChg>
        <pc:spChg chg="del">
          <ac:chgData name="Bodade, Disha (Disha) **CTR**" userId="6f7c528a-e796-4fd0-af37-9f60d224406f" providerId="ADAL" clId="{D309E669-526E-4781-BBDE-8208BA8BC13B}" dt="2023-05-12T11:59:57.454" v="1649" actId="478"/>
          <ac:spMkLst>
            <pc:docMk/>
            <pc:sldMk cId="2033685615" sldId="280"/>
            <ac:spMk id="5" creationId="{852BFBD1-9C4B-B718-3AA1-5F1D390E1D4F}"/>
          </ac:spMkLst>
        </pc:spChg>
        <pc:spChg chg="del">
          <ac:chgData name="Bodade, Disha (Disha) **CTR**" userId="6f7c528a-e796-4fd0-af37-9f60d224406f" providerId="ADAL" clId="{D309E669-526E-4781-BBDE-8208BA8BC13B}" dt="2023-05-12T11:59:57.454" v="1649" actId="478"/>
          <ac:spMkLst>
            <pc:docMk/>
            <pc:sldMk cId="2033685615" sldId="280"/>
            <ac:spMk id="6" creationId="{F43E357C-E0F1-ED52-6CC6-6D23A5DF073E}"/>
          </ac:spMkLst>
        </pc:spChg>
        <pc:spChg chg="del">
          <ac:chgData name="Bodade, Disha (Disha) **CTR**" userId="6f7c528a-e796-4fd0-af37-9f60d224406f" providerId="ADAL" clId="{D309E669-526E-4781-BBDE-8208BA8BC13B}" dt="2023-05-12T11:59:57.454" v="1649" actId="478"/>
          <ac:spMkLst>
            <pc:docMk/>
            <pc:sldMk cId="2033685615" sldId="280"/>
            <ac:spMk id="7" creationId="{BF81AE30-2B92-EF5E-7A19-6BD09C01A7C4}"/>
          </ac:spMkLst>
        </pc:spChg>
        <pc:spChg chg="del">
          <ac:chgData name="Bodade, Disha (Disha) **CTR**" userId="6f7c528a-e796-4fd0-af37-9f60d224406f" providerId="ADAL" clId="{D309E669-526E-4781-BBDE-8208BA8BC13B}" dt="2023-05-12T11:59:57.454" v="1649" actId="478"/>
          <ac:spMkLst>
            <pc:docMk/>
            <pc:sldMk cId="2033685615" sldId="280"/>
            <ac:spMk id="8" creationId="{DF4A01C7-650C-7B41-4A55-130278FED8C3}"/>
          </ac:spMkLst>
        </pc:spChg>
        <pc:spChg chg="del">
          <ac:chgData name="Bodade, Disha (Disha) **CTR**" userId="6f7c528a-e796-4fd0-af37-9f60d224406f" providerId="ADAL" clId="{D309E669-526E-4781-BBDE-8208BA8BC13B}" dt="2023-05-12T11:59:57.454" v="1649" actId="478"/>
          <ac:spMkLst>
            <pc:docMk/>
            <pc:sldMk cId="2033685615" sldId="280"/>
            <ac:spMk id="9" creationId="{16EB8640-1EDA-0D9A-5834-B1675C2C6F4C}"/>
          </ac:spMkLst>
        </pc:spChg>
        <pc:picChg chg="add mod">
          <ac:chgData name="Bodade, Disha (Disha) **CTR**" userId="6f7c528a-e796-4fd0-af37-9f60d224406f" providerId="ADAL" clId="{D309E669-526E-4781-BBDE-8208BA8BC13B}" dt="2023-05-12T12:00:26.076" v="1652" actId="14100"/>
          <ac:picMkLst>
            <pc:docMk/>
            <pc:sldMk cId="2033685615" sldId="280"/>
            <ac:picMk id="11" creationId="{F899CAF1-E773-20A2-D1A7-8F990FD169C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1159" y="4464688"/>
            <a:ext cx="9119108" cy="1122202"/>
          </a:xfrm>
        </p:spPr>
        <p:txBody>
          <a:bodyPr/>
          <a:lstStyle/>
          <a:p>
            <a:pPr algn="r"/>
            <a:r>
              <a:rPr lang="en-US" b="1" dirty="0" err="1"/>
              <a:t>AIrBNB</a:t>
            </a:r>
            <a:r>
              <a:rPr lang="en-US" b="1" dirty="0"/>
              <a:t> booking analysis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400" b="1" dirty="0">
                <a:solidFill>
                  <a:srgbClr val="FF0000"/>
                </a:solidFill>
              </a:rPr>
              <a:t>Created By:  Anil </a:t>
            </a:r>
            <a:r>
              <a:rPr lang="en-US" sz="2400" b="1" dirty="0" err="1">
                <a:solidFill>
                  <a:srgbClr val="FF0000"/>
                </a:solidFill>
              </a:rPr>
              <a:t>Gayki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64ABA2-D54E-C993-2D75-224EC651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500062"/>
            <a:ext cx="90106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2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E4DF86-0F63-2BC6-B7B1-D5DC308D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523875"/>
            <a:ext cx="82105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8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1F61F6-194A-728D-DB16-AD0D8B229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357187"/>
            <a:ext cx="82677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49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AC9B260-01D6-E4DB-EF35-367FBD8B0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423862"/>
            <a:ext cx="109156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1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899CAF1-E773-20A2-D1A7-8F990FD16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055" y="872634"/>
            <a:ext cx="7050633" cy="514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85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Mirjam Nilsson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31" y="136525"/>
            <a:ext cx="289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24" y="1620891"/>
            <a:ext cx="5550776" cy="4348985"/>
          </a:xfrm>
        </p:spPr>
        <p:txBody>
          <a:bodyPr>
            <a:normAutofit/>
          </a:bodyPr>
          <a:lstStyle/>
          <a:p>
            <a:r>
              <a:rPr lang="en-US" sz="1800" dirty="0"/>
              <a:t>About </a:t>
            </a:r>
            <a:r>
              <a:rPr lang="en-US" sz="1800" dirty="0" err="1"/>
              <a:t>AirBnb</a:t>
            </a:r>
            <a:endParaRPr lang="en-US" sz="1800" dirty="0"/>
          </a:p>
          <a:p>
            <a:r>
              <a:rPr lang="en-US" sz="1800" dirty="0"/>
              <a:t>Business Context</a:t>
            </a:r>
          </a:p>
          <a:p>
            <a:r>
              <a:rPr lang="en-US" sz="1800" dirty="0"/>
              <a:t>Need for data analysis</a:t>
            </a:r>
          </a:p>
          <a:p>
            <a:r>
              <a:rPr lang="en-US" sz="1800" dirty="0"/>
              <a:t>Problem Statement</a:t>
            </a:r>
          </a:p>
          <a:p>
            <a:r>
              <a:rPr lang="en-US" sz="1800" dirty="0"/>
              <a:t>Understanding dataset</a:t>
            </a:r>
          </a:p>
          <a:p>
            <a:r>
              <a:rPr lang="en-US" sz="1800" dirty="0"/>
              <a:t>Data Representation as per problem statements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b="1" dirty="0"/>
              <a:t>About </a:t>
            </a:r>
            <a:r>
              <a:rPr lang="en-US" b="1" dirty="0" err="1"/>
              <a:t>AirBnb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7688" y="3023748"/>
            <a:ext cx="5375056" cy="2004302"/>
          </a:xfrm>
        </p:spPr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Airbnb, Inc. is an American San Francisco-based company operating an online marketplace for short- and long-term homestays and experiences. The company acts as a broker and charges a commission from each booking.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5322" y="109833"/>
            <a:ext cx="4179570" cy="1715531"/>
          </a:xfrm>
        </p:spPr>
        <p:txBody>
          <a:bodyPr/>
          <a:lstStyle/>
          <a:p>
            <a:r>
              <a:rPr lang="en-US" b="1" dirty="0"/>
              <a:t>Business Context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0936" y="1912486"/>
            <a:ext cx="4179570" cy="365125"/>
          </a:xfrm>
        </p:spPr>
        <p:txBody>
          <a:bodyPr>
            <a:noAutofit/>
          </a:bodyPr>
          <a:lstStyle/>
          <a:p>
            <a:pPr algn="l"/>
            <a:r>
              <a:rPr lang="en-US" sz="1800" b="0" i="0" dirty="0">
                <a:effectLst/>
                <a:latin typeface="-apple-system"/>
              </a:rPr>
              <a:t>Airbnb's business model is based on connecting people who are looking for short-term accommodation with hosts who have space to rent out.</a:t>
            </a:r>
          </a:p>
          <a:p>
            <a:pPr algn="l"/>
            <a:r>
              <a:rPr lang="en-US" sz="1800" b="0" i="0" dirty="0">
                <a:effectLst/>
                <a:latin typeface="-apple-system"/>
              </a:rPr>
              <a:t>Airbnb makes money by charging a service fee from both the host and guest when a reservation is made.</a:t>
            </a:r>
          </a:p>
          <a:p>
            <a:pPr algn="l"/>
            <a:r>
              <a:rPr lang="en-US" sz="1800" b="0" i="0" dirty="0">
                <a:effectLst/>
                <a:latin typeface="-apple-system"/>
              </a:rPr>
              <a:t>The company also offers additional services such as Experiences, which allows travelers to book unique activities led by local experts, and Luxe, which provides high-end accommodations in select cities around the world.</a:t>
            </a:r>
          </a:p>
          <a:p>
            <a:pPr algn="l"/>
            <a:r>
              <a:rPr lang="en-US" sz="1800" b="0" i="0" dirty="0">
                <a:effectLst/>
                <a:latin typeface="-apple-system"/>
              </a:rPr>
              <a:t>By providing these services, Airbnb has become one of the most successful companies in travel hospitality industry today!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F45A-310D-86CC-C451-129DFBD1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185" y="1061545"/>
            <a:ext cx="6696075" cy="736217"/>
          </a:xfrm>
        </p:spPr>
        <p:txBody>
          <a:bodyPr>
            <a:normAutofit/>
          </a:bodyPr>
          <a:lstStyle/>
          <a:p>
            <a:r>
              <a:rPr lang="en-US" sz="3200" b="1" dirty="0"/>
              <a:t>Need for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FD0DE-0AB3-D754-ECA7-B90B07A2E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1186" y="2018480"/>
            <a:ext cx="6696074" cy="4348874"/>
          </a:xfrm>
        </p:spPr>
        <p:txBody>
          <a:bodyPr>
            <a:normAutofit fontScale="475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sz="3800" b="0" i="0" dirty="0">
                <a:solidFill>
                  <a:srgbClr val="1F2328"/>
                </a:solidFill>
                <a:effectLst/>
                <a:latin typeface="-apple-system"/>
              </a:rPr>
              <a:t>Data analysis on millions of listings provided through Airbnb is a crucial factor for the company. These millions of listings generate a lot of data that can be analyzed and used for:-</a:t>
            </a:r>
          </a:p>
          <a:p>
            <a:pPr marL="571500" indent="-571500" algn="l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3800" b="1" i="1" dirty="0">
                <a:solidFill>
                  <a:srgbClr val="1F2328"/>
                </a:solidFill>
                <a:effectLst/>
                <a:latin typeface="-apple-system"/>
              </a:rPr>
              <a:t>Security</a:t>
            </a:r>
          </a:p>
          <a:p>
            <a:pPr marL="571500" indent="-571500" algn="l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3800" b="1" i="1" dirty="0">
                <a:solidFill>
                  <a:srgbClr val="1F2328"/>
                </a:solidFill>
                <a:effectLst/>
                <a:latin typeface="-apple-system"/>
              </a:rPr>
              <a:t>Decisions</a:t>
            </a:r>
          </a:p>
          <a:p>
            <a:pPr marL="571500" indent="-571500" algn="l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3800" b="1" i="1" dirty="0">
                <a:solidFill>
                  <a:srgbClr val="1F2328"/>
                </a:solidFill>
                <a:effectLst/>
                <a:latin typeface="-apple-system"/>
              </a:rPr>
              <a:t>Understanding of customers' and providers' (hosts) behavior and performance on the platform</a:t>
            </a:r>
          </a:p>
          <a:p>
            <a:pPr marL="571500" indent="-571500" algn="l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3800" b="1" i="1" dirty="0">
                <a:solidFill>
                  <a:srgbClr val="1F2328"/>
                </a:solidFill>
                <a:effectLst/>
                <a:latin typeface="-apple-system"/>
              </a:rPr>
              <a:t>Implementation of innovative additional services and much more.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EEE10-0027-8379-890E-48D3416F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3B99F-632B-1BF4-211E-45729210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97E3F-A570-3474-C9F9-ED4B97FF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7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272" y="73622"/>
            <a:ext cx="8421688" cy="1325563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D75756-82A2-E2A5-CE13-4574D4DED680}"/>
              </a:ext>
            </a:extLst>
          </p:cNvPr>
          <p:cNvSpPr txBox="1"/>
          <p:nvPr/>
        </p:nvSpPr>
        <p:spPr>
          <a:xfrm>
            <a:off x="2396358" y="978772"/>
            <a:ext cx="9427779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When it comes to spendings on services, customer will take a deep look inside what are the facilities provided, pricings/budget, customer reviews/ratings, availability, security and location etc. So, I tried to list below analysis the customer will take a look at before going to spend on 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AirBnb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Services.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Analysis of room types provided by </a:t>
            </a:r>
            <a:r>
              <a:rPr lang="en-US" b="1" dirty="0" err="1">
                <a:solidFill>
                  <a:srgbClr val="1F2328"/>
                </a:solidFill>
                <a:latin typeface="-apple-system"/>
              </a:rPr>
              <a:t>AirBnB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. (Which room type is more </a:t>
            </a:r>
            <a:r>
              <a:rPr lang="en-US" b="1" dirty="0" err="1">
                <a:solidFill>
                  <a:srgbClr val="1F2328"/>
                </a:solidFill>
                <a:latin typeface="-apple-system"/>
              </a:rPr>
              <a:t>prefered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 by customers.)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Analysis of locations(</a:t>
            </a:r>
            <a:r>
              <a:rPr lang="en-US" b="1" dirty="0" err="1">
                <a:solidFill>
                  <a:srgbClr val="1F2328"/>
                </a:solidFill>
                <a:latin typeface="-apple-system"/>
              </a:rPr>
              <a:t>neighbourhood_group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) </a:t>
            </a:r>
            <a:r>
              <a:rPr lang="en-US" b="1" dirty="0" err="1">
                <a:solidFill>
                  <a:srgbClr val="1F2328"/>
                </a:solidFill>
                <a:latin typeface="-apple-system"/>
              </a:rPr>
              <a:t>prefered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 by customers.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Analysis of average price over room type (What is price distribution based on room type)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Analysis of reviews with respect to </a:t>
            </a:r>
            <a:r>
              <a:rPr lang="en-US" b="1" dirty="0" err="1">
                <a:solidFill>
                  <a:srgbClr val="1F2328"/>
                </a:solidFill>
                <a:latin typeface="-apple-system"/>
              </a:rPr>
              <a:t>host_names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 (Which </a:t>
            </a:r>
            <a:r>
              <a:rPr lang="en-US" b="1" dirty="0" err="1">
                <a:solidFill>
                  <a:srgbClr val="1F2328"/>
                </a:solidFill>
                <a:latin typeface="-apple-system"/>
              </a:rPr>
              <a:t>host_name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 has more reviews)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Analysis of correlation between availability over 365 days, minimum nights </a:t>
            </a:r>
            <a:r>
              <a:rPr lang="en-US" b="1" dirty="0" err="1">
                <a:solidFill>
                  <a:srgbClr val="1F2328"/>
                </a:solidFill>
                <a:latin typeface="-apple-system"/>
              </a:rPr>
              <a:t>paids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, price and host count.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Analysis of host availability over </a:t>
            </a:r>
            <a:r>
              <a:rPr lang="en-US" b="1" dirty="0" err="1">
                <a:solidFill>
                  <a:srgbClr val="1F2328"/>
                </a:solidFill>
                <a:latin typeface="-apple-system"/>
              </a:rPr>
              <a:t>neighbourhood_groups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 in percentage.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3850-F7DE-C491-3E0A-EB3CA337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40" y="285086"/>
            <a:ext cx="5391807" cy="725323"/>
          </a:xfrm>
        </p:spPr>
        <p:txBody>
          <a:bodyPr>
            <a:normAutofit/>
          </a:bodyPr>
          <a:lstStyle/>
          <a:p>
            <a:r>
              <a:rPr lang="en-US" b="1" dirty="0"/>
              <a:t>Understanding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52AAC-94F9-AEDE-F451-12D35F40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F64D4-1020-0167-79E0-6DF55647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E4E0-CB67-7AEC-D1E7-8EC5C141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63B71-1ED8-8669-63CE-5F68549CDB76}"/>
              </a:ext>
            </a:extLst>
          </p:cNvPr>
          <p:cNvSpPr txBox="1"/>
          <p:nvPr/>
        </p:nvSpPr>
        <p:spPr>
          <a:xfrm>
            <a:off x="283779" y="956441"/>
            <a:ext cx="960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is the CSV file, has 48895 rows and 16 columns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AE66A93-F7C7-536E-7D93-940603A38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7110"/>
              </p:ext>
            </p:extLst>
          </p:nvPr>
        </p:nvGraphicFramePr>
        <p:xfrm>
          <a:off x="385378" y="1420367"/>
          <a:ext cx="10604938" cy="300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199">
                  <a:extLst>
                    <a:ext uri="{9D8B030D-6E8A-4147-A177-3AD203B41FA5}">
                      <a16:colId xmlns:a16="http://schemas.microsoft.com/office/drawing/2014/main" val="2739306620"/>
                    </a:ext>
                  </a:extLst>
                </a:gridCol>
                <a:gridCol w="7585739">
                  <a:extLst>
                    <a:ext uri="{9D8B030D-6E8A-4147-A177-3AD203B41FA5}">
                      <a16:colId xmlns:a16="http://schemas.microsoft.com/office/drawing/2014/main" val="1443054789"/>
                    </a:ext>
                  </a:extLst>
                </a:gridCol>
              </a:tblGrid>
              <a:tr h="3295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Variable/Column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98681"/>
                  </a:ext>
                </a:extLst>
              </a:tr>
              <a:tr h="329513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Unique Id gets assign to each listing when they registered on </a:t>
                      </a:r>
                      <a:r>
                        <a:rPr lang="en-US" sz="1200" dirty="0" err="1"/>
                        <a:t>AirBnb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50507"/>
                  </a:ext>
                </a:extLst>
              </a:tr>
              <a:tr h="411559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 has to enter when registered on </a:t>
                      </a:r>
                      <a:r>
                        <a:rPr lang="en-US" sz="1200" dirty="0" err="1"/>
                        <a:t>AirBnb</a:t>
                      </a:r>
                      <a:r>
                        <a:rPr lang="en-US" sz="1200" dirty="0"/>
                        <a:t> so that it will show in listing.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55132"/>
                  </a:ext>
                </a:extLst>
              </a:tr>
              <a:tr h="371254">
                <a:tc>
                  <a:txBody>
                    <a:bodyPr/>
                    <a:lstStyle/>
                    <a:p>
                      <a:r>
                        <a:rPr lang="en-US" sz="1200" dirty="0" err="1"/>
                        <a:t>host_name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Unique id assigned to each host each listing will have unique host and host id.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26970"/>
                  </a:ext>
                </a:extLst>
              </a:tr>
              <a:tr h="329513">
                <a:tc>
                  <a:txBody>
                    <a:bodyPr/>
                    <a:lstStyle/>
                    <a:p>
                      <a:r>
                        <a:rPr lang="en-US" sz="1200" dirty="0" err="1"/>
                        <a:t>Host_name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Host names who are responsible for respective site.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100920"/>
                  </a:ext>
                </a:extLst>
              </a:tr>
              <a:tr h="5766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neighbourhood_group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Boroughs wise location details in new York city, it has details about all 5 boroughs i.e. Bronx, Brooklyn, Manhattan, Queens, and Staten Island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62332"/>
                  </a:ext>
                </a:extLst>
              </a:tr>
              <a:tr h="329513">
                <a:tc>
                  <a:txBody>
                    <a:bodyPr/>
                    <a:lstStyle/>
                    <a:p>
                      <a:r>
                        <a:rPr lang="en-US" sz="1200" dirty="0" err="1"/>
                        <a:t>neighbourhood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 has area details comes under specific </a:t>
                      </a:r>
                      <a:r>
                        <a:rPr lang="en-US" sz="1200" dirty="0" err="1"/>
                        <a:t>neighbourhood_groups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137667"/>
                  </a:ext>
                </a:extLst>
              </a:tr>
              <a:tr h="329513">
                <a:tc>
                  <a:txBody>
                    <a:bodyPr/>
                    <a:lstStyle/>
                    <a:p>
                      <a:r>
                        <a:rPr lang="en-US" sz="1200" dirty="0"/>
                        <a:t>Latitude&amp; 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Has coordinates details to create map based visual.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91124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AE4BE56-375C-7E23-1DCD-637C52624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416787"/>
              </p:ext>
            </p:extLst>
          </p:nvPr>
        </p:nvGraphicFramePr>
        <p:xfrm>
          <a:off x="385379" y="4387088"/>
          <a:ext cx="10503338" cy="23113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99085">
                  <a:extLst>
                    <a:ext uri="{9D8B030D-6E8A-4147-A177-3AD203B41FA5}">
                      <a16:colId xmlns:a16="http://schemas.microsoft.com/office/drawing/2014/main" val="2553642457"/>
                    </a:ext>
                  </a:extLst>
                </a:gridCol>
                <a:gridCol w="7504253">
                  <a:extLst>
                    <a:ext uri="{9D8B030D-6E8A-4147-A177-3AD203B41FA5}">
                      <a16:colId xmlns:a16="http://schemas.microsoft.com/office/drawing/2014/main" val="1923939161"/>
                    </a:ext>
                  </a:extLst>
                </a:gridCol>
              </a:tblGrid>
              <a:tr h="246253">
                <a:tc>
                  <a:txBody>
                    <a:bodyPr/>
                    <a:lstStyle/>
                    <a:p>
                      <a:r>
                        <a:rPr lang="en-US" sz="11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Room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11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all types of room available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993816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price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 per night for listing bookings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193368"/>
                  </a:ext>
                </a:extLst>
              </a:tr>
              <a:tr h="246253">
                <a:tc>
                  <a:txBody>
                    <a:bodyPr/>
                    <a:lstStyle/>
                    <a:p>
                      <a:r>
                        <a:rPr lang="en-US" sz="1100" dirty="0" err="1"/>
                        <a:t>minimum_nights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Minimum nights the listing will ask payment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58685"/>
                  </a:ext>
                </a:extLst>
              </a:tr>
              <a:tr h="246253">
                <a:tc>
                  <a:txBody>
                    <a:bodyPr/>
                    <a:lstStyle/>
                    <a:p>
                      <a:r>
                        <a:rPr lang="en-US" sz="1100" dirty="0" err="1"/>
                        <a:t>number_of_reviews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Total number of reviews listing gets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34781"/>
                  </a:ext>
                </a:extLst>
              </a:tr>
              <a:tr h="246253">
                <a:tc>
                  <a:txBody>
                    <a:bodyPr/>
                    <a:lstStyle/>
                    <a:p>
                      <a:r>
                        <a:rPr lang="en-US" sz="1100" dirty="0" err="1"/>
                        <a:t>last_review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 of last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326454"/>
                  </a:ext>
                </a:extLst>
              </a:tr>
              <a:tr h="246253">
                <a:tc>
                  <a:txBody>
                    <a:bodyPr/>
                    <a:lstStyle/>
                    <a:p>
                      <a:r>
                        <a:rPr lang="en-US" sz="1100" dirty="0" err="1"/>
                        <a:t>reviews_per_month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Average of reviews per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08139"/>
                  </a:ext>
                </a:extLst>
              </a:tr>
              <a:tr h="430943">
                <a:tc>
                  <a:txBody>
                    <a:bodyPr/>
                    <a:lstStyle/>
                    <a:p>
                      <a:r>
                        <a:rPr lang="en-US" sz="1100" dirty="0" err="1"/>
                        <a:t>calculated_host_listings_count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Listing count per 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333738"/>
                  </a:ext>
                </a:extLst>
              </a:tr>
              <a:tr h="246253">
                <a:tc>
                  <a:txBody>
                    <a:bodyPr/>
                    <a:lstStyle/>
                    <a:p>
                      <a:r>
                        <a:rPr lang="en-US" sz="1100" dirty="0"/>
                        <a:t>availability_365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 of days listing is available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24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7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908E-EAFB-ECED-D74A-825BF863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71" y="274211"/>
            <a:ext cx="7137839" cy="1325563"/>
          </a:xfrm>
        </p:spPr>
        <p:txBody>
          <a:bodyPr>
            <a:normAutofit/>
          </a:bodyPr>
          <a:lstStyle/>
          <a:p>
            <a:r>
              <a:rPr lang="en-US" sz="2800" dirty="0"/>
              <a:t>Data Representation as per problem statements</a:t>
            </a:r>
            <a:br>
              <a:rPr lang="en-US" sz="2800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48E2E-21F7-57E5-CB95-7245DD85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C1A7A-0035-61EA-4002-E46D4284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50F7F-9A90-217B-73F2-85C72D06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A0778-FFE1-437C-3E11-EA2CCECD7565}"/>
              </a:ext>
            </a:extLst>
          </p:cNvPr>
          <p:cNvSpPr txBox="1"/>
          <p:nvPr/>
        </p:nvSpPr>
        <p:spPr>
          <a:xfrm>
            <a:off x="399393" y="1397876"/>
            <a:ext cx="58963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is represented using below chart types:-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Bar Chart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Line Chart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Area Chart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Heat Map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64853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CBE9162-E46F-D39F-F6E4-D7B1D9408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3" y="297107"/>
            <a:ext cx="8085576" cy="6494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8C5D8C-5022-6FB6-D4E7-0F073648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66675"/>
            <a:ext cx="837247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230e9df3-be65-4c73-a93b-d1236ebd677e"/>
    <ds:schemaRef ds:uri="http://purl.org/dc/terms/"/>
    <ds:schemaRef ds:uri="16c05727-aa75-4e4a-9b5f-8a80a1165891"/>
    <ds:schemaRef ds:uri="71af3243-3dd4-4a8d-8c0d-dd76da1f02a5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{960CBF0D-6A61-4805-A4C1-337735AAE8E9}tf67328976_win32</Template>
  <TotalTime>179</TotalTime>
  <Words>670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Arial</vt:lpstr>
      <vt:lpstr>Calibri</vt:lpstr>
      <vt:lpstr>Tenorite</vt:lpstr>
      <vt:lpstr>Wingdings</vt:lpstr>
      <vt:lpstr>Office Theme</vt:lpstr>
      <vt:lpstr>AIrBNB booking analysis capstone project</vt:lpstr>
      <vt:lpstr>AGENDA</vt:lpstr>
      <vt:lpstr>About AirBnb</vt:lpstr>
      <vt:lpstr>Business Context</vt:lpstr>
      <vt:lpstr>Need for data analysis</vt:lpstr>
      <vt:lpstr>Problem Statement</vt:lpstr>
      <vt:lpstr>Understanding dataset</vt:lpstr>
      <vt:lpstr>Data Representation as per problem statements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booking analysis capstone project</dc:title>
  <dc:creator>Bodade, Disha (Disha) **CTR**</dc:creator>
  <cp:lastModifiedBy>Bodade, Disha (Disha) **CTR**</cp:lastModifiedBy>
  <cp:revision>1</cp:revision>
  <dcterms:created xsi:type="dcterms:W3CDTF">2023-05-12T09:16:42Z</dcterms:created>
  <dcterms:modified xsi:type="dcterms:W3CDTF">2023-05-12T12:23:57Z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