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1" r:id="rId6"/>
    <p:sldId id="274" r:id="rId7"/>
    <p:sldId id="275" r:id="rId8"/>
    <p:sldId id="276" r:id="rId9"/>
    <p:sldId id="277" r:id="rId10"/>
    <p:sldId id="278" r:id="rId11"/>
    <p:sldId id="281" r:id="rId12"/>
    <p:sldId id="282" r:id="rId13"/>
    <p:sldId id="279" r:id="rId14"/>
    <p:sldId id="28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8"/>
  </p:normalViewPr>
  <p:slideViewPr>
    <p:cSldViewPr snapToGrid="0" snapToObjects="1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7939FE9-0B2E-4997-BA24-44FF9669BA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0AE1028-7A43-40A3-A2EC-124FFB073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3D3C9-ED3E-4430-A8CA-03711A676035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ACACB66-3B0A-415A-9449-9278044DA5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9B7EC22-6F70-469D-B720-84BF796C51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4CC5C-2831-4FAC-8076-6410B257E0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83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67E2B-6215-4DB6-B113-75ACD1123374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C8106-034A-47C1-ADA6-0A1F9E0E7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8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59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85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679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08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23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80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514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93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95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40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28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6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person with bookbag staring out over the mountains">
            <a:extLst>
              <a:ext uri="{FF2B5EF4-FFF2-40B4-BE49-F238E27FC236}">
                <a16:creationId xmlns="" xmlns:a16="http://schemas.microsoft.com/office/drawing/2014/main" id="{0461DC49-1338-C24E-A3BB-5919AD12F5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"/>
            <a:ext cx="12191999" cy="68593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310B1DD0-264A-47E3-A16A-C87AFA51E6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6">
            <a:extLst>
              <a:ext uri="{FF2B5EF4-FFF2-40B4-BE49-F238E27FC236}">
                <a16:creationId xmlns="" xmlns:a16="http://schemas.microsoft.com/office/drawing/2014/main" id="{69C1BB7B-F21E-41A2-B30C-D8507B9602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reeform 6">
            <a:extLst>
              <a:ext uri="{FF2B5EF4-FFF2-40B4-BE49-F238E27FC236}">
                <a16:creationId xmlns="" xmlns:a16="http://schemas.microsoft.com/office/drawing/2014/main" id="{DF6D7DDE-F8A1-4105-9729-F9EB5F81A3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Employee Management Syste</a:t>
            </a:r>
            <a:r>
              <a:rPr lang="en-US" dirty="0">
                <a:solidFill>
                  <a:schemeClr val="bg2"/>
                </a:solidFill>
              </a:rPr>
              <a:t>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25145" y="4468200"/>
            <a:ext cx="6831673" cy="225841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Prepared by: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ANIL K A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DAYAVATHI P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DEJI KAVERI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RAHUL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SOURABHA D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VIJAYADHARSHINI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="" xmlns:a16="http://schemas.microsoft.com/office/drawing/2014/main" id="{0E807223-DF88-4D6D-970E-08919E5E02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134" y="1203188"/>
            <a:ext cx="5404152" cy="7757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3200" u="sng" dirty="0" smtClean="0">
                <a:solidFill>
                  <a:schemeClr val="accent6">
                    <a:lumMod val="75000"/>
                  </a:schemeClr>
                </a:solidFill>
              </a:rPr>
              <a:t>EMPLOYEE MODULE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:-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43" y="-376"/>
            <a:ext cx="231648" cy="6858000"/>
          </a:xfrm>
          <a:prstGeom prst="rect">
            <a:avLst/>
          </a:prstGeom>
        </p:spPr>
      </p:pic>
      <p:sp>
        <p:nvSpPr>
          <p:cNvPr id="6" name="Action Button: Forward or Next 5">
            <a:hlinkClick r:id="" action="ppaction://hlinkshowjump?jump=nextslide" highlightClick="1"/>
          </p:cNvPr>
          <p:cNvSpPr/>
          <p:nvPr/>
        </p:nvSpPr>
        <p:spPr>
          <a:xfrm>
            <a:off x="842434" y="1446925"/>
            <a:ext cx="367747" cy="288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ction Button: Forward or Next 12">
            <a:hlinkClick r:id="" action="ppaction://hlinkshowjump?jump=nextslide" highlightClick="1"/>
          </p:cNvPr>
          <p:cNvSpPr/>
          <p:nvPr/>
        </p:nvSpPr>
        <p:spPr>
          <a:xfrm>
            <a:off x="1832738" y="2124676"/>
            <a:ext cx="367747" cy="288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 flipH="1">
            <a:off x="2441545" y="2036475"/>
            <a:ext cx="8435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REGISTRATION (CREATE):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we can create employee details in this section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endParaRPr lang="en-US" sz="2400" dirty="0"/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832737" y="3284506"/>
            <a:ext cx="367747" cy="288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441545" y="3250735"/>
            <a:ext cx="70438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READLIST (</a:t>
            </a:r>
            <a:r>
              <a:rPr lang="en-US" sz="2400" dirty="0" smtClean="0"/>
              <a:t>VIEW Or READ):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  we can view list of the employees.</a:t>
            </a:r>
            <a:endParaRPr lang="en-I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941982" y="258079"/>
            <a:ext cx="7434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EMPLOYEE MANAGEMENT SYSTEM </a:t>
            </a:r>
            <a:endParaRPr lang="en-IN" sz="3200" dirty="0">
              <a:solidFill>
                <a:srgbClr val="002060"/>
              </a:solidFill>
            </a:endParaRPr>
          </a:p>
        </p:txBody>
      </p: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832738" y="4444336"/>
            <a:ext cx="367747" cy="288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501177" y="4409405"/>
            <a:ext cx="89884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UPDATE:</a:t>
            </a:r>
          </a:p>
          <a:p>
            <a:r>
              <a:rPr lang="en-US" sz="2400" dirty="0"/>
              <a:t>            we can update the employee details if any changes required</a:t>
            </a:r>
            <a:endParaRPr lang="en-IN" sz="2400" dirty="0"/>
          </a:p>
        </p:txBody>
      </p:sp>
      <p:sp>
        <p:nvSpPr>
          <p:cNvPr id="14" name="Action Button: Forward or Next 13">
            <a:hlinkClick r:id="" action="ppaction://hlinkshowjump?jump=nextslide" highlightClick="1"/>
          </p:cNvPr>
          <p:cNvSpPr/>
          <p:nvPr/>
        </p:nvSpPr>
        <p:spPr>
          <a:xfrm>
            <a:off x="1832738" y="5589145"/>
            <a:ext cx="367747" cy="288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501176" y="5489673"/>
            <a:ext cx="90878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DELETE:</a:t>
            </a:r>
            <a:endParaRPr lang="en-US" sz="2400" dirty="0"/>
          </a:p>
          <a:p>
            <a:r>
              <a:rPr lang="en-US" sz="2400" dirty="0"/>
              <a:t>            </a:t>
            </a:r>
            <a:r>
              <a:rPr lang="en-US" sz="2400" dirty="0" smtClean="0"/>
              <a:t>we can </a:t>
            </a:r>
            <a:r>
              <a:rPr lang="en-US" sz="2400" dirty="0"/>
              <a:t>delete </a:t>
            </a:r>
            <a:r>
              <a:rPr lang="en-US" sz="2400" dirty="0" smtClean="0"/>
              <a:t>employee </a:t>
            </a:r>
            <a:r>
              <a:rPr lang="en-US" sz="2400" dirty="0"/>
              <a:t>details which is not required or one who left the company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3038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="" xmlns:a16="http://schemas.microsoft.com/office/drawing/2014/main" id="{0E807223-DF88-4D6D-970E-08919E5E02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134" y="1203188"/>
            <a:ext cx="5404152" cy="7757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3200" u="sng" dirty="0" smtClean="0">
                <a:solidFill>
                  <a:schemeClr val="accent6">
                    <a:lumMod val="75000"/>
                  </a:schemeClr>
                </a:solidFill>
              </a:rPr>
              <a:t>ADVANTAGES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:-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43" y="-376"/>
            <a:ext cx="231648" cy="6858000"/>
          </a:xfrm>
          <a:prstGeom prst="rect">
            <a:avLst/>
          </a:prstGeom>
        </p:spPr>
      </p:pic>
      <p:sp>
        <p:nvSpPr>
          <p:cNvPr id="6" name="Action Button: Forward or Next 5">
            <a:hlinkClick r:id="" action="ppaction://hlinkshowjump?jump=nextslide" highlightClick="1"/>
          </p:cNvPr>
          <p:cNvSpPr/>
          <p:nvPr/>
        </p:nvSpPr>
        <p:spPr>
          <a:xfrm>
            <a:off x="842434" y="1446925"/>
            <a:ext cx="367747" cy="288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ction Button: Forward or Next 12">
            <a:hlinkClick r:id="" action="ppaction://hlinkshowjump?jump=nextslide" highlightClick="1"/>
          </p:cNvPr>
          <p:cNvSpPr/>
          <p:nvPr/>
        </p:nvSpPr>
        <p:spPr>
          <a:xfrm>
            <a:off x="1832738" y="2124676"/>
            <a:ext cx="367747" cy="288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 flipH="1">
            <a:off x="2441545" y="2036475"/>
            <a:ext cx="8435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Provide computerized system for maintaining records.</a:t>
            </a:r>
          </a:p>
          <a:p>
            <a:endParaRPr lang="en-US" sz="2400" dirty="0"/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832738" y="3067499"/>
            <a:ext cx="367747" cy="288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441545" y="2958956"/>
            <a:ext cx="70438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More efficient and reliable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941982" y="258079"/>
            <a:ext cx="7434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EMPLOYEE MANAGEMENT SYSTEM </a:t>
            </a:r>
            <a:endParaRPr lang="en-IN" sz="3200" dirty="0">
              <a:solidFill>
                <a:srgbClr val="002060"/>
              </a:solidFill>
            </a:endParaRPr>
          </a:p>
        </p:txBody>
      </p: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832738" y="4006753"/>
            <a:ext cx="367747" cy="288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441545" y="3879489"/>
            <a:ext cx="89884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Less time consuming and easy to use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4" name="Action Button: Forward or Next 13">
            <a:hlinkClick r:id="" action="ppaction://hlinkshowjump?jump=nextslide" highlightClick="1"/>
          </p:cNvPr>
          <p:cNvSpPr/>
          <p:nvPr/>
        </p:nvSpPr>
        <p:spPr>
          <a:xfrm>
            <a:off x="1831706" y="4886736"/>
            <a:ext cx="367747" cy="288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2441545" y="4800022"/>
            <a:ext cx="7657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Avoid human errors and efforts for maintaining daily data.</a:t>
            </a:r>
          </a:p>
        </p:txBody>
      </p:sp>
      <p:sp>
        <p:nvSpPr>
          <p:cNvPr id="17" name="Action Button: Forward or Next 16">
            <a:hlinkClick r:id="" action="ppaction://hlinkshowjump?jump=nextslide" highlightClick="1"/>
          </p:cNvPr>
          <p:cNvSpPr/>
          <p:nvPr/>
        </p:nvSpPr>
        <p:spPr>
          <a:xfrm>
            <a:off x="1832738" y="5766719"/>
            <a:ext cx="367747" cy="288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441545" y="5744896"/>
            <a:ext cx="7563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Avoid Data </a:t>
            </a:r>
            <a:r>
              <a:rPr lang="en-US" sz="2400" dirty="0" err="1"/>
              <a:t>manipulations,inconsistency</a:t>
            </a:r>
            <a:r>
              <a:rPr lang="en-US" sz="2400" dirty="0"/>
              <a:t> and redundancy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974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oman carrying briefcase heading down road">
            <a:extLst>
              <a:ext uri="{FF2B5EF4-FFF2-40B4-BE49-F238E27FC236}">
                <a16:creationId xmlns="" xmlns:a16="http://schemas.microsoft.com/office/drawing/2014/main" id="{6BE62510-A175-9D47-9EDF-D9FB6C162C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10B1DD0-264A-47E3-A16A-C87AFA51E6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6">
            <a:extLst>
              <a:ext uri="{FF2B5EF4-FFF2-40B4-BE49-F238E27FC236}">
                <a16:creationId xmlns="" xmlns:a16="http://schemas.microsoft.com/office/drawing/2014/main" id="{69C1BB7B-F21E-41A2-B30C-D8507B9602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 6">
            <a:extLst>
              <a:ext uri="{FF2B5EF4-FFF2-40B4-BE49-F238E27FC236}">
                <a16:creationId xmlns="" xmlns:a16="http://schemas.microsoft.com/office/drawing/2014/main" id="{DF6D7DDE-F8A1-4105-9729-F9EB5F81A3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="" xmlns:a16="http://schemas.microsoft.com/office/drawing/2014/main" id="{0E807223-DF88-4D6D-970E-08919E5E02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134" y="1591043"/>
            <a:ext cx="5404152" cy="7757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3200" u="sng" dirty="0" smtClean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:-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43" y="-376"/>
            <a:ext cx="231648" cy="6858000"/>
          </a:xfrm>
          <a:prstGeom prst="rect">
            <a:avLst/>
          </a:prstGeom>
        </p:spPr>
      </p:pic>
      <p:sp>
        <p:nvSpPr>
          <p:cNvPr id="6" name="Action Button: Forward or Next 5">
            <a:hlinkClick r:id="" action="ppaction://hlinkshowjump?jump=nextslide" highlightClick="1"/>
          </p:cNvPr>
          <p:cNvSpPr/>
          <p:nvPr/>
        </p:nvSpPr>
        <p:spPr>
          <a:xfrm>
            <a:off x="913464" y="1834780"/>
            <a:ext cx="367747" cy="288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ction Button: Forward or Next 12">
            <a:hlinkClick r:id="" action="ppaction://hlinkshowjump?jump=nextslide" highlightClick="1"/>
          </p:cNvPr>
          <p:cNvSpPr/>
          <p:nvPr/>
        </p:nvSpPr>
        <p:spPr>
          <a:xfrm>
            <a:off x="2408249" y="2970824"/>
            <a:ext cx="367747" cy="288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 flipH="1">
            <a:off x="3044355" y="2828459"/>
            <a:ext cx="8435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Employee Management System is a distributed application, developed to maintain the details of the employees working in any organization. </a:t>
            </a:r>
            <a:endParaRPr lang="en-IN" sz="2400" dirty="0"/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2421167" y="4879462"/>
            <a:ext cx="367747" cy="288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044354" y="4752198"/>
            <a:ext cx="70438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It maintains the information about the personal and official details of the employees.</a:t>
            </a:r>
            <a:endParaRPr lang="en-I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941982" y="258079"/>
            <a:ext cx="7434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EMPLOYEE MANAGEMENT SYSTEM </a:t>
            </a:r>
            <a:endParaRPr lang="en-IN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7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="" xmlns:a16="http://schemas.microsoft.com/office/drawing/2014/main" id="{0E807223-DF88-4D6D-970E-08919E5E02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134" y="1591043"/>
            <a:ext cx="5404152" cy="77571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3200" u="sng" dirty="0" smtClean="0">
                <a:solidFill>
                  <a:schemeClr val="accent6">
                    <a:lumMod val="75000"/>
                  </a:schemeClr>
                </a:solidFill>
              </a:rPr>
              <a:t>OBJECTIVE OF THE PROJECT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:-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43" y="-376"/>
            <a:ext cx="231648" cy="6858000"/>
          </a:xfrm>
          <a:prstGeom prst="rect">
            <a:avLst/>
          </a:prstGeom>
        </p:spPr>
      </p:pic>
      <p:sp>
        <p:nvSpPr>
          <p:cNvPr id="6" name="Action Button: Forward or Next 5">
            <a:hlinkClick r:id="" action="ppaction://hlinkshowjump?jump=nextslide" highlightClick="1"/>
          </p:cNvPr>
          <p:cNvSpPr/>
          <p:nvPr/>
        </p:nvSpPr>
        <p:spPr>
          <a:xfrm>
            <a:off x="913464" y="1834780"/>
            <a:ext cx="367747" cy="288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ction Button: Forward or Next 12">
            <a:hlinkClick r:id="" action="ppaction://hlinkshowjump?jump=nextslide" highlightClick="1"/>
          </p:cNvPr>
          <p:cNvSpPr/>
          <p:nvPr/>
        </p:nvSpPr>
        <p:spPr>
          <a:xfrm>
            <a:off x="2408249" y="2970824"/>
            <a:ext cx="367747" cy="288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 flipH="1">
            <a:off x="3044355" y="2828459"/>
            <a:ext cx="8435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main objective of the system is to 	computerize the maintenance of the employee details in the company.</a:t>
            </a:r>
            <a:endParaRPr lang="en-IN" sz="2400" dirty="0"/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2411228" y="4167955"/>
            <a:ext cx="367747" cy="288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044354" y="3998116"/>
            <a:ext cx="70438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To develop an well-designed database to store employee information.</a:t>
            </a:r>
            <a:endParaRPr lang="en-I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941982" y="258079"/>
            <a:ext cx="7434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EMPLOYEE MANAGEMENT SYSTEM </a:t>
            </a:r>
            <a:endParaRPr lang="en-IN" sz="3200" dirty="0">
              <a:solidFill>
                <a:srgbClr val="002060"/>
              </a:solidFill>
            </a:endParaRPr>
          </a:p>
        </p:txBody>
      </p: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2411228" y="5348496"/>
            <a:ext cx="367747" cy="288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047999" y="5202417"/>
            <a:ext cx="70402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Provides full functional reports to management of company.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8915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="" xmlns:a16="http://schemas.microsoft.com/office/drawing/2014/main" id="{0E807223-DF88-4D6D-970E-08919E5E02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134" y="1591043"/>
            <a:ext cx="5404152" cy="7757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3200" u="sng" dirty="0" smtClean="0">
                <a:solidFill>
                  <a:schemeClr val="accent6">
                    <a:lumMod val="75000"/>
                  </a:schemeClr>
                </a:solidFill>
              </a:rPr>
              <a:t>EXISTING SYSTEM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:-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43" y="-376"/>
            <a:ext cx="231648" cy="6858000"/>
          </a:xfrm>
          <a:prstGeom prst="rect">
            <a:avLst/>
          </a:prstGeom>
        </p:spPr>
      </p:pic>
      <p:sp>
        <p:nvSpPr>
          <p:cNvPr id="6" name="Action Button: Forward or Next 5">
            <a:hlinkClick r:id="" action="ppaction://hlinkshowjump?jump=nextslide" highlightClick="1"/>
          </p:cNvPr>
          <p:cNvSpPr/>
          <p:nvPr/>
        </p:nvSpPr>
        <p:spPr>
          <a:xfrm>
            <a:off x="913464" y="1834780"/>
            <a:ext cx="367747" cy="288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ction Button: Forward or Next 12">
            <a:hlinkClick r:id="" action="ppaction://hlinkshowjump?jump=nextslide" highlightClick="1"/>
          </p:cNvPr>
          <p:cNvSpPr/>
          <p:nvPr/>
        </p:nvSpPr>
        <p:spPr>
          <a:xfrm>
            <a:off x="2408249" y="2970824"/>
            <a:ext cx="367747" cy="288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 flipH="1">
            <a:off x="3044355" y="2828459"/>
            <a:ext cx="843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records are maintained in registers.</a:t>
            </a: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2411228" y="4125380"/>
            <a:ext cx="367747" cy="288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044354" y="3998116"/>
            <a:ext cx="70438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Time consuming process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941982" y="258079"/>
            <a:ext cx="7434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EMPLOYEE MANAGEMENT SYSTEM </a:t>
            </a:r>
            <a:endParaRPr lang="en-IN" sz="3200" dirty="0">
              <a:solidFill>
                <a:srgbClr val="002060"/>
              </a:solidFill>
            </a:endParaRPr>
          </a:p>
        </p:txBody>
      </p: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2411228" y="5202417"/>
            <a:ext cx="367747" cy="288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048000" y="5167773"/>
            <a:ext cx="70402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Complicated </a:t>
            </a:r>
            <a:r>
              <a:rPr lang="en-US" sz="2400" dirty="0" smtClean="0"/>
              <a:t>in terms of searching</a:t>
            </a:r>
            <a:r>
              <a:rPr lang="en-US" sz="2400" dirty="0"/>
              <a:t>, editing and </a:t>
            </a:r>
            <a:r>
              <a:rPr lang="en-US" sz="2400" dirty="0" smtClean="0"/>
              <a:t>updating</a:t>
            </a:r>
            <a:r>
              <a:rPr lang="en-IN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698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="" xmlns:a16="http://schemas.microsoft.com/office/drawing/2014/main" id="{0E807223-DF88-4D6D-970E-08919E5E02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134" y="1591043"/>
            <a:ext cx="5404152" cy="7757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3200" u="sng" dirty="0" smtClean="0">
                <a:solidFill>
                  <a:schemeClr val="accent6">
                    <a:lumMod val="75000"/>
                  </a:schemeClr>
                </a:solidFill>
              </a:rPr>
              <a:t>PROPOSED SYSTEM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:-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43" y="-376"/>
            <a:ext cx="231648" cy="6858000"/>
          </a:xfrm>
          <a:prstGeom prst="rect">
            <a:avLst/>
          </a:prstGeom>
        </p:spPr>
      </p:pic>
      <p:sp>
        <p:nvSpPr>
          <p:cNvPr id="6" name="Action Button: Forward or Next 5">
            <a:hlinkClick r:id="" action="ppaction://hlinkshowjump?jump=nextslide" highlightClick="1"/>
          </p:cNvPr>
          <p:cNvSpPr/>
          <p:nvPr/>
        </p:nvSpPr>
        <p:spPr>
          <a:xfrm>
            <a:off x="913464" y="1834780"/>
            <a:ext cx="367747" cy="288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ction Button: Forward or Next 12">
            <a:hlinkClick r:id="" action="ppaction://hlinkshowjump?jump=nextslide" highlightClick="1"/>
          </p:cNvPr>
          <p:cNvSpPr/>
          <p:nvPr/>
        </p:nvSpPr>
        <p:spPr>
          <a:xfrm>
            <a:off x="1986826" y="2894199"/>
            <a:ext cx="367747" cy="288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 flipH="1">
            <a:off x="2595101" y="2784401"/>
            <a:ext cx="843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Helps in maintaining the computerized employee details.</a:t>
            </a: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986825" y="3761208"/>
            <a:ext cx="367747" cy="288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595101" y="3646421"/>
            <a:ext cx="70438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Create new users to the system accordingly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941982" y="258079"/>
            <a:ext cx="7434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EMPLOYEE MANAGEMENT SYSTEM </a:t>
            </a:r>
            <a:endParaRPr lang="en-IN" sz="3200" dirty="0">
              <a:solidFill>
                <a:srgbClr val="002060"/>
              </a:solidFill>
            </a:endParaRPr>
          </a:p>
        </p:txBody>
      </p: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986824" y="4685582"/>
            <a:ext cx="367747" cy="288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598747" y="4558318"/>
            <a:ext cx="7040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Computerized events and Requests management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48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="" xmlns:a16="http://schemas.microsoft.com/office/drawing/2014/main" id="{0E807223-DF88-4D6D-970E-08919E5E02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134" y="1591043"/>
            <a:ext cx="5404152" cy="7757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3200" u="sng" dirty="0" smtClean="0">
                <a:solidFill>
                  <a:schemeClr val="accent6">
                    <a:lumMod val="75000"/>
                  </a:schemeClr>
                </a:solidFill>
              </a:rPr>
              <a:t>SYSTEM REQUIREMENTS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:-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43" y="-376"/>
            <a:ext cx="231648" cy="6858000"/>
          </a:xfrm>
          <a:prstGeom prst="rect">
            <a:avLst/>
          </a:prstGeom>
        </p:spPr>
      </p:pic>
      <p:sp>
        <p:nvSpPr>
          <p:cNvPr id="6" name="Action Button: Forward or Next 5">
            <a:hlinkClick r:id="" action="ppaction://hlinkshowjump?jump=nextslide" highlightClick="1"/>
          </p:cNvPr>
          <p:cNvSpPr/>
          <p:nvPr/>
        </p:nvSpPr>
        <p:spPr>
          <a:xfrm>
            <a:off x="913464" y="1834780"/>
            <a:ext cx="367747" cy="288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ction Button: Forward or Next 12">
            <a:hlinkClick r:id="" action="ppaction://hlinkshowjump?jump=nextslide" highlightClick="1"/>
          </p:cNvPr>
          <p:cNvSpPr/>
          <p:nvPr/>
        </p:nvSpPr>
        <p:spPr>
          <a:xfrm>
            <a:off x="1986826" y="2894199"/>
            <a:ext cx="367747" cy="288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 flipH="1">
            <a:off x="2595101" y="2784401"/>
            <a:ext cx="84353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Software </a:t>
            </a:r>
            <a:r>
              <a:rPr lang="en-US" sz="2400" dirty="0" smtClean="0"/>
              <a:t>Requirements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/>
              <a:t>JDK(Java Development Kit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Eclipse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MySQL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VS code</a:t>
            </a: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986826" y="4723392"/>
            <a:ext cx="367747" cy="288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595101" y="4583065"/>
            <a:ext cx="70438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Hardware Requirements </a:t>
            </a:r>
            <a:endParaRPr lang="en-US" sz="2400" dirty="0" smtClean="0"/>
          </a:p>
          <a:p>
            <a:r>
              <a:rPr lang="en-US" sz="2400" dirty="0" smtClean="0"/>
              <a:t>     Processor</a:t>
            </a:r>
            <a:r>
              <a:rPr lang="en-US" sz="2400" dirty="0"/>
              <a:t>: i3 9th </a:t>
            </a:r>
            <a:r>
              <a:rPr lang="en-US" sz="2400" dirty="0" smtClean="0"/>
              <a:t>gen onwards </a:t>
            </a:r>
          </a:p>
          <a:p>
            <a:r>
              <a:rPr lang="en-US" sz="2400" dirty="0" smtClean="0"/>
              <a:t>     RAM:4GB </a:t>
            </a:r>
          </a:p>
          <a:p>
            <a:r>
              <a:rPr lang="en-US" sz="2400" dirty="0" smtClean="0"/>
              <a:t>     Hard Disk:128GB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941982" y="258079"/>
            <a:ext cx="7434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EMPLOYEE MANAGEMENT SYSTEM </a:t>
            </a:r>
            <a:endParaRPr lang="en-IN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934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="" xmlns:a16="http://schemas.microsoft.com/office/drawing/2014/main" id="{0E807223-DF88-4D6D-970E-08919E5E02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134" y="1203188"/>
            <a:ext cx="5404152" cy="7757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3200" u="sng" dirty="0" smtClean="0">
                <a:solidFill>
                  <a:schemeClr val="accent6">
                    <a:lumMod val="75000"/>
                  </a:schemeClr>
                </a:solidFill>
              </a:rPr>
              <a:t>TECHNOLOGIES USED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:-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43" y="-376"/>
            <a:ext cx="231648" cy="6858000"/>
          </a:xfrm>
          <a:prstGeom prst="rect">
            <a:avLst/>
          </a:prstGeom>
        </p:spPr>
      </p:pic>
      <p:sp>
        <p:nvSpPr>
          <p:cNvPr id="6" name="Action Button: Forward or Next 5">
            <a:hlinkClick r:id="" action="ppaction://hlinkshowjump?jump=nextslide" highlightClick="1"/>
          </p:cNvPr>
          <p:cNvSpPr/>
          <p:nvPr/>
        </p:nvSpPr>
        <p:spPr>
          <a:xfrm>
            <a:off x="842434" y="1446925"/>
            <a:ext cx="367747" cy="288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ction Button: Forward or Next 12">
            <a:hlinkClick r:id="" action="ppaction://hlinkshowjump?jump=nextslide" highlightClick="1"/>
          </p:cNvPr>
          <p:cNvSpPr/>
          <p:nvPr/>
        </p:nvSpPr>
        <p:spPr>
          <a:xfrm>
            <a:off x="1832738" y="2124676"/>
            <a:ext cx="367747" cy="288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 flipH="1">
            <a:off x="2441545" y="2036475"/>
            <a:ext cx="84353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FRONTEND TOOLS: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IN" sz="2400" dirty="0"/>
              <a:t>Java </a:t>
            </a:r>
            <a:endParaRPr lang="en-IN" sz="2400" dirty="0" smtClean="0"/>
          </a:p>
          <a:p>
            <a:r>
              <a:rPr lang="en-IN" sz="2400" dirty="0" smtClean="0"/>
              <a:t>     HTML(hyper </a:t>
            </a:r>
            <a:r>
              <a:rPr lang="en-IN" sz="2400" dirty="0"/>
              <a:t>text </a:t>
            </a:r>
            <a:r>
              <a:rPr lang="en-IN" sz="2400" dirty="0" smtClean="0"/>
              <a:t>mark-up </a:t>
            </a:r>
            <a:r>
              <a:rPr lang="en-IN" sz="2400" dirty="0"/>
              <a:t>language</a:t>
            </a:r>
            <a:r>
              <a:rPr lang="en-IN" sz="2400" dirty="0" smtClean="0"/>
              <a:t>)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 </a:t>
            </a:r>
            <a:r>
              <a:rPr lang="en-IN" sz="2400" dirty="0"/>
              <a:t>CSS(Cascading Style </a:t>
            </a:r>
            <a:r>
              <a:rPr lang="en-IN" sz="2400" dirty="0" smtClean="0"/>
              <a:t>Sheet)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 JavaScript 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 </a:t>
            </a:r>
            <a:r>
              <a:rPr lang="en-IN" sz="2400" dirty="0" smtClean="0"/>
              <a:t>AngularJS </a:t>
            </a:r>
            <a:endParaRPr lang="en-IN" sz="2400" dirty="0"/>
          </a:p>
          <a:p>
            <a:endParaRPr lang="en-US" sz="2400" dirty="0"/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832738" y="4675383"/>
            <a:ext cx="367747" cy="288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441545" y="4675383"/>
            <a:ext cx="70438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BACKEND TOOLS:</a:t>
            </a:r>
          </a:p>
          <a:p>
            <a:r>
              <a:rPr lang="en-US" sz="2400" dirty="0" smtClean="0"/>
              <a:t>     </a:t>
            </a:r>
            <a:r>
              <a:rPr lang="en-IN" sz="2400" dirty="0"/>
              <a:t>MySQL </a:t>
            </a:r>
            <a:endParaRPr lang="en-IN" sz="2400" dirty="0" smtClean="0"/>
          </a:p>
          <a:p>
            <a:r>
              <a:rPr lang="en-IN" sz="2400" dirty="0" smtClean="0"/>
              <a:t>     Spring Boot, </a:t>
            </a:r>
            <a:r>
              <a:rPr lang="en-IN" sz="2400" dirty="0"/>
              <a:t>Hibernate(JPA) </a:t>
            </a:r>
            <a:endParaRPr lang="en-IN" sz="2400" dirty="0" smtClean="0"/>
          </a:p>
          <a:p>
            <a:r>
              <a:rPr lang="en-IN" sz="2400" dirty="0" smtClean="0"/>
              <a:t>     JDBC(java </a:t>
            </a:r>
            <a:r>
              <a:rPr lang="en-IN" sz="2400" dirty="0"/>
              <a:t>database </a:t>
            </a:r>
            <a:r>
              <a:rPr lang="en-IN" sz="2400" dirty="0" smtClean="0"/>
              <a:t>connectivity)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 </a:t>
            </a:r>
            <a:r>
              <a:rPr lang="en-IN" sz="2400" dirty="0"/>
              <a:t>M</a:t>
            </a:r>
            <a:r>
              <a:rPr lang="en-IN" sz="2400" dirty="0" smtClean="0"/>
              <a:t>aven</a:t>
            </a:r>
            <a:endParaRPr lang="en-IN" sz="2400" dirty="0"/>
          </a:p>
          <a:p>
            <a:endParaRPr 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941982" y="258079"/>
            <a:ext cx="7434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EMPLOYEE MANAGEMENT SYSTEM </a:t>
            </a:r>
            <a:endParaRPr lang="en-IN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0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="" xmlns:a16="http://schemas.microsoft.com/office/drawing/2014/main" id="{0E807223-DF88-4D6D-970E-08919E5E02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134" y="1203188"/>
            <a:ext cx="5404152" cy="7757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3200" u="sng" dirty="0" smtClean="0">
                <a:solidFill>
                  <a:schemeClr val="accent6">
                    <a:lumMod val="75000"/>
                  </a:schemeClr>
                </a:solidFill>
              </a:rPr>
              <a:t>DEFINITIONS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:-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43" y="-376"/>
            <a:ext cx="231648" cy="6858000"/>
          </a:xfrm>
          <a:prstGeom prst="rect">
            <a:avLst/>
          </a:prstGeom>
        </p:spPr>
      </p:pic>
      <p:sp>
        <p:nvSpPr>
          <p:cNvPr id="6" name="Action Button: Forward or Next 5">
            <a:hlinkClick r:id="" action="ppaction://hlinkshowjump?jump=nextslide" highlightClick="1"/>
          </p:cNvPr>
          <p:cNvSpPr/>
          <p:nvPr/>
        </p:nvSpPr>
        <p:spPr>
          <a:xfrm>
            <a:off x="842434" y="1446925"/>
            <a:ext cx="367747" cy="288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ction Button: Forward or Next 12">
            <a:hlinkClick r:id="" action="ppaction://hlinkshowjump?jump=nextslide" highlightClick="1"/>
          </p:cNvPr>
          <p:cNvSpPr/>
          <p:nvPr/>
        </p:nvSpPr>
        <p:spPr>
          <a:xfrm>
            <a:off x="1672863" y="2124676"/>
            <a:ext cx="367747" cy="288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 flipH="1">
            <a:off x="2200483" y="2036475"/>
            <a:ext cx="9861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JAVA</a:t>
            </a:r>
            <a:r>
              <a:rPr lang="en-US" sz="2400" dirty="0" smtClean="0"/>
              <a:t>:</a:t>
            </a:r>
            <a:r>
              <a:rPr lang="en-IN" sz="2400" dirty="0"/>
              <a:t> </a:t>
            </a:r>
            <a:r>
              <a:rPr lang="en-IN" sz="2400" dirty="0" smtClean="0"/>
              <a:t> </a:t>
            </a:r>
            <a:r>
              <a:rPr lang="en-US" sz="1600" dirty="0"/>
              <a:t>Java is </a:t>
            </a:r>
            <a:r>
              <a:rPr lang="en-US" sz="1600" b="1" dirty="0"/>
              <a:t>a widely used object-oriented programming language and software platform</a:t>
            </a:r>
            <a:r>
              <a:rPr lang="en-US" sz="1600" dirty="0"/>
              <a:t> that runs on billions of devices, including notebook computers, mobile devices, gaming consoles, medical devices and many others</a:t>
            </a:r>
            <a:endParaRPr lang="en-US" sz="2400" dirty="0" smtClean="0"/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672862" y="2968779"/>
            <a:ext cx="367747" cy="288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198093" y="2801937"/>
            <a:ext cx="97639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HTML: </a:t>
            </a:r>
            <a:r>
              <a:rPr lang="en-US" sz="1600" dirty="0" smtClean="0"/>
              <a:t>The Hypertext </a:t>
            </a:r>
            <a:r>
              <a:rPr lang="en-US" sz="1600" dirty="0"/>
              <a:t>Markup Language or </a:t>
            </a:r>
            <a:r>
              <a:rPr lang="en-US" sz="1600" b="1" dirty="0"/>
              <a:t>HTML</a:t>
            </a:r>
            <a:r>
              <a:rPr lang="en-US" sz="1600" dirty="0"/>
              <a:t> is the standard markup language for documents designed to be displayed in a web browser.</a:t>
            </a:r>
            <a:endParaRPr 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941982" y="258079"/>
            <a:ext cx="7434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EMPLOYEE MANAGEMENT SYSTEM </a:t>
            </a:r>
            <a:endParaRPr lang="en-IN" sz="3200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00483" y="3602670"/>
            <a:ext cx="97615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CSS:  </a:t>
            </a:r>
            <a:r>
              <a:rPr lang="en-US" sz="1600" b="1" dirty="0"/>
              <a:t>Cascading Style Sheets</a:t>
            </a:r>
            <a:r>
              <a:rPr lang="en-US" sz="1600" dirty="0"/>
              <a:t> (</a:t>
            </a:r>
            <a:r>
              <a:rPr lang="en-US" sz="1600" b="1" dirty="0"/>
              <a:t>CSS</a:t>
            </a:r>
            <a:r>
              <a:rPr lang="en-US" sz="1600" dirty="0"/>
              <a:t>) is a style sheet language used for describing the presentation of a document written in a markup language such as HTML or XML</a:t>
            </a:r>
            <a:endParaRPr lang="en-US" sz="1600" dirty="0"/>
          </a:p>
        </p:txBody>
      </p:sp>
      <p:sp>
        <p:nvSpPr>
          <p:cNvPr id="12" name="Action Button: Forward or Next 11">
            <a:hlinkClick r:id="" action="ppaction://hlinkshowjump?jump=nextslide" highlightClick="1"/>
          </p:cNvPr>
          <p:cNvSpPr/>
          <p:nvPr/>
        </p:nvSpPr>
        <p:spPr>
          <a:xfrm>
            <a:off x="1672861" y="3758042"/>
            <a:ext cx="367747" cy="288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ction Button: Forward or Next 13">
            <a:hlinkClick r:id="" action="ppaction://hlinkshowjump?jump=nextslide" highlightClick="1"/>
          </p:cNvPr>
          <p:cNvSpPr/>
          <p:nvPr/>
        </p:nvSpPr>
        <p:spPr>
          <a:xfrm>
            <a:off x="1672862" y="4689467"/>
            <a:ext cx="367747" cy="288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ction Button: Forward or Next 14">
            <a:hlinkClick r:id="" action="ppaction://hlinkshowjump?jump=nextslide" highlightClick="1"/>
          </p:cNvPr>
          <p:cNvSpPr/>
          <p:nvPr/>
        </p:nvSpPr>
        <p:spPr>
          <a:xfrm>
            <a:off x="1685168" y="5620892"/>
            <a:ext cx="367747" cy="288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198093" y="4526856"/>
            <a:ext cx="95620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JAVASCRIPT: </a:t>
            </a:r>
            <a:r>
              <a:rPr lang="en-US" sz="1600" b="1" dirty="0" smtClean="0"/>
              <a:t>JavaScript</a:t>
            </a:r>
            <a:r>
              <a:rPr lang="en-US" sz="1600" dirty="0"/>
              <a:t> is a lightweight, interpreted programming language. It is designed for creating network-centric applications.</a:t>
            </a:r>
          </a:p>
        </p:txBody>
      </p:sp>
      <p:sp>
        <p:nvSpPr>
          <p:cNvPr id="9" name="Rectangle 8"/>
          <p:cNvSpPr/>
          <p:nvPr/>
        </p:nvSpPr>
        <p:spPr>
          <a:xfrm>
            <a:off x="2200483" y="5493628"/>
            <a:ext cx="1020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AngularJS: </a:t>
            </a:r>
            <a:r>
              <a:rPr lang="en-US" sz="1600" b="1" dirty="0"/>
              <a:t>AngularJS</a:t>
            </a:r>
            <a:r>
              <a:rPr lang="en-US" sz="1600" dirty="0"/>
              <a:t> is a toolset for building the framework most suited to your application development. It is fully extensible and works well with other libraries.</a:t>
            </a:r>
          </a:p>
        </p:txBody>
      </p:sp>
    </p:spTree>
    <p:extLst>
      <p:ext uri="{BB962C8B-B14F-4D97-AF65-F5344CB8AC3E}">
        <p14:creationId xmlns:p14="http://schemas.microsoft.com/office/powerpoint/2010/main" val="4116891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="" xmlns:a16="http://schemas.microsoft.com/office/drawing/2014/main" id="{0E807223-DF88-4D6D-970E-08919E5E02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134" y="1203188"/>
            <a:ext cx="5404152" cy="7757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3200" u="sng" dirty="0" smtClean="0">
                <a:solidFill>
                  <a:schemeClr val="accent6">
                    <a:lumMod val="75000"/>
                  </a:schemeClr>
                </a:solidFill>
              </a:rPr>
              <a:t>DEFINITIONS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:-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43" y="-376"/>
            <a:ext cx="231648" cy="6858000"/>
          </a:xfrm>
          <a:prstGeom prst="rect">
            <a:avLst/>
          </a:prstGeom>
        </p:spPr>
      </p:pic>
      <p:sp>
        <p:nvSpPr>
          <p:cNvPr id="6" name="Action Button: Forward or Next 5">
            <a:hlinkClick r:id="" action="ppaction://hlinkshowjump?jump=nextslide" highlightClick="1"/>
          </p:cNvPr>
          <p:cNvSpPr/>
          <p:nvPr/>
        </p:nvSpPr>
        <p:spPr>
          <a:xfrm>
            <a:off x="842434" y="1446925"/>
            <a:ext cx="367747" cy="288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ction Button: Forward or Next 12">
            <a:hlinkClick r:id="" action="ppaction://hlinkshowjump?jump=nextslide" highlightClick="1"/>
          </p:cNvPr>
          <p:cNvSpPr/>
          <p:nvPr/>
        </p:nvSpPr>
        <p:spPr>
          <a:xfrm>
            <a:off x="1672863" y="2124676"/>
            <a:ext cx="367747" cy="288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 flipH="1">
            <a:off x="2200483" y="2036475"/>
            <a:ext cx="9861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MySQL: </a:t>
            </a:r>
            <a:r>
              <a:rPr lang="en-US" sz="1600" b="1" dirty="0" smtClean="0"/>
              <a:t>MySQL</a:t>
            </a:r>
            <a:r>
              <a:rPr lang="en-US" sz="1600" dirty="0"/>
              <a:t> is a relational database management system based on the Structured Query Language, which is the popular language for accessing and managing the </a:t>
            </a:r>
            <a:r>
              <a:rPr lang="en-US" sz="1600" dirty="0" smtClean="0"/>
              <a:t>records.</a:t>
            </a:r>
            <a:endParaRPr lang="en-US" sz="2400" dirty="0" smtClean="0"/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672862" y="2968779"/>
            <a:ext cx="367747" cy="288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198093" y="2801937"/>
            <a:ext cx="97639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Spring Boot: </a:t>
            </a:r>
            <a:r>
              <a:rPr lang="en-US" sz="1600" b="1" dirty="0" smtClean="0"/>
              <a:t>Spring </a:t>
            </a:r>
            <a:r>
              <a:rPr lang="en-US" sz="1600" b="1" dirty="0"/>
              <a:t>Boot</a:t>
            </a:r>
            <a:r>
              <a:rPr lang="en-US" sz="1600" dirty="0"/>
              <a:t> is an open source Java-based framework used to create a micro Service. It is developed by Pivotal Team and is used to build stand-alone</a:t>
            </a:r>
            <a:endParaRPr 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941982" y="258079"/>
            <a:ext cx="7434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EMPLOYEE MANAGEMENT SYSTEM </a:t>
            </a:r>
            <a:endParaRPr lang="en-IN" sz="3200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00483" y="3602670"/>
            <a:ext cx="97615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JDBC: </a:t>
            </a:r>
            <a:r>
              <a:rPr lang="en-US" sz="1600" b="1" dirty="0"/>
              <a:t>JDBC</a:t>
            </a:r>
            <a:r>
              <a:rPr lang="en-US" sz="1600" dirty="0"/>
              <a:t> (Java Database Connectivity) is the Java API that manages connecting to a database, issuing queries and commands, and handling result</a:t>
            </a:r>
            <a:endParaRPr lang="en-US" sz="1600" dirty="0"/>
          </a:p>
        </p:txBody>
      </p:sp>
      <p:sp>
        <p:nvSpPr>
          <p:cNvPr id="12" name="Action Button: Forward or Next 11">
            <a:hlinkClick r:id="" action="ppaction://hlinkshowjump?jump=nextslide" highlightClick="1"/>
          </p:cNvPr>
          <p:cNvSpPr/>
          <p:nvPr/>
        </p:nvSpPr>
        <p:spPr>
          <a:xfrm>
            <a:off x="1672861" y="3758042"/>
            <a:ext cx="367747" cy="288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ction Button: Forward or Next 13">
            <a:hlinkClick r:id="" action="ppaction://hlinkshowjump?jump=nextslide" highlightClick="1"/>
          </p:cNvPr>
          <p:cNvSpPr/>
          <p:nvPr/>
        </p:nvSpPr>
        <p:spPr>
          <a:xfrm>
            <a:off x="1672862" y="4689467"/>
            <a:ext cx="367747" cy="2882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198093" y="4526856"/>
            <a:ext cx="95620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Maven:  </a:t>
            </a:r>
            <a:r>
              <a:rPr lang="en-US" sz="1600" b="1" dirty="0" smtClean="0"/>
              <a:t>Maven</a:t>
            </a:r>
            <a:r>
              <a:rPr lang="en-US" sz="1600" dirty="0"/>
              <a:t> is a build automation tool used primarily for Java projects. </a:t>
            </a:r>
            <a:r>
              <a:rPr lang="en-US" sz="1600" b="1" dirty="0"/>
              <a:t>Maven</a:t>
            </a:r>
            <a:r>
              <a:rPr lang="en-US" sz="1600" dirty="0"/>
              <a:t> can also be used to build and manage projects written in C#, Ruby, </a:t>
            </a:r>
            <a:r>
              <a:rPr lang="en-US" sz="1600" dirty="0" smtClean="0"/>
              <a:t>Scala, etc.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8093880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6722C5-B529-4491-808D-2D5A0D242BA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FAD4C99-7793-446D-B40E-9C65086CB8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199E8A-3253-45E5-B33A-F34129B7AA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Travel design</Template>
  <TotalTime>0</TotalTime>
  <Words>403</Words>
  <Application>Microsoft Office PowerPoint</Application>
  <PresentationFormat>Widescreen</PresentationFormat>
  <Paragraphs>95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Franklin Gothic Book</vt:lpstr>
      <vt:lpstr>Crop</vt:lpstr>
      <vt:lpstr>Employee Management System</vt:lpstr>
      <vt:lpstr>  INTRODUCTION:-</vt:lpstr>
      <vt:lpstr>  OBJECTIVE OF THE PROJECT :-</vt:lpstr>
      <vt:lpstr>  EXISTING SYSTEM :-</vt:lpstr>
      <vt:lpstr>  PROPOSED SYSTEM :-</vt:lpstr>
      <vt:lpstr>  SYSTEM REQUIREMENTS :-</vt:lpstr>
      <vt:lpstr>  TECHNOLOGIES USED :-</vt:lpstr>
      <vt:lpstr>  DEFINITIONS :-</vt:lpstr>
      <vt:lpstr>  DEFINITIONS :-</vt:lpstr>
      <vt:lpstr>  EMPLOYEE MODULE :-</vt:lpstr>
      <vt:lpstr>  ADVANTAGES :-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2022-11-24T04:41:24Z</dcterms:created>
  <dcterms:modified xsi:type="dcterms:W3CDTF">2022-11-24T08:51:27Z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