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23.xml" ContentType="application/vnd.openxmlformats-officedocument.themeOverride+xml"/>
  <Override PartName="/ppt/notesSlides/notesSlide24.xml" ContentType="application/vnd.openxmlformats-officedocument.presentationml.notesSlide+xml"/>
  <Override PartName="/ppt/theme/themeOverride24.xml" ContentType="application/vnd.openxmlformats-officedocument.themeOverride+xml"/>
  <Override PartName="/ppt/notesSlides/notesSlide25.xml" ContentType="application/vnd.openxmlformats-officedocument.presentationml.notesSlide+xml"/>
  <Override PartName="/ppt/theme/themeOverride25.xml" ContentType="application/vnd.openxmlformats-officedocument.themeOverride+xml"/>
  <Override PartName="/ppt/notesSlides/notesSlide26.xml" ContentType="application/vnd.openxmlformats-officedocument.presentationml.notesSlide+xml"/>
  <Override PartName="/ppt/theme/themeOverride26.xml" ContentType="application/vnd.openxmlformats-officedocument.themeOverride+xml"/>
  <Override PartName="/ppt/notesSlides/notesSlide27.xml" ContentType="application/vnd.openxmlformats-officedocument.presentationml.notesSlide+xml"/>
  <Override PartName="/ppt/theme/themeOverride27.xml" ContentType="application/vnd.openxmlformats-officedocument.themeOverride+xml"/>
  <Override PartName="/ppt/notesSlides/notesSlide28.xml" ContentType="application/vnd.openxmlformats-officedocument.presentationml.notesSlide+xml"/>
  <Override PartName="/ppt/theme/themeOverride28.xml" ContentType="application/vnd.openxmlformats-officedocument.themeOverride+xml"/>
  <Override PartName="/ppt/notesSlides/notesSlide29.xml" ContentType="application/vnd.openxmlformats-officedocument.presentationml.notesSlide+xml"/>
  <Override PartName="/ppt/theme/themeOverride29.xml" ContentType="application/vnd.openxmlformats-officedocument.themeOverride+xml"/>
  <Override PartName="/ppt/notesSlides/notesSlide30.xml" ContentType="application/vnd.openxmlformats-officedocument.presentationml.notesSlide+xml"/>
  <Override PartName="/ppt/theme/themeOverride30.xml" ContentType="application/vnd.openxmlformats-officedocument.themeOverr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65" r:id="rId15"/>
    <p:sldId id="272" r:id="rId16"/>
    <p:sldId id="271" r:id="rId17"/>
    <p:sldId id="270" r:id="rId18"/>
    <p:sldId id="276" r:id="rId19"/>
    <p:sldId id="275" r:id="rId20"/>
    <p:sldId id="274" r:id="rId21"/>
    <p:sldId id="273" r:id="rId22"/>
    <p:sldId id="277" r:id="rId23"/>
    <p:sldId id="286" r:id="rId24"/>
    <p:sldId id="282" r:id="rId25"/>
    <p:sldId id="278" r:id="rId26"/>
    <p:sldId id="281" r:id="rId27"/>
    <p:sldId id="280" r:id="rId28"/>
    <p:sldId id="279" r:id="rId29"/>
    <p:sldId id="283" r:id="rId30"/>
    <p:sldId id="284" r:id="rId31"/>
    <p:sldId id="285" r:id="rId32"/>
  </p:sldIdLst>
  <p:sldSz cx="12192000" cy="6858000"/>
  <p:notesSz cx="7010400" cy="92964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A5553E-452B-4F5A-953B-B0D8643EA6DF}" v="3" dt="2024-08-13T05:53:40.503"/>
    <p1510:client id="{B3784976-7D81-4B76-9387-C568D7657954}" v="4" dt="2024-08-13T10:33:53.1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l Zaher" userId="117fc315-8e79-449b-bbb6-e118b24866b3" providerId="ADAL" clId="{B3784976-7D81-4B76-9387-C568D7657954}"/>
    <pc:docChg chg="undo custSel addSld delSld modSld">
      <pc:chgData name="Anil Zaher" userId="117fc315-8e79-449b-bbb6-e118b24866b3" providerId="ADAL" clId="{B3784976-7D81-4B76-9387-C568D7657954}" dt="2024-08-13T10:34:27.990" v="820" actId="47"/>
      <pc:docMkLst>
        <pc:docMk/>
      </pc:docMkLst>
      <pc:sldChg chg="modSp new mod">
        <pc:chgData name="Anil Zaher" userId="117fc315-8e79-449b-bbb6-e118b24866b3" providerId="ADAL" clId="{B3784976-7D81-4B76-9387-C568D7657954}" dt="2024-08-05T11:24:44.694" v="7" actId="20577"/>
        <pc:sldMkLst>
          <pc:docMk/>
          <pc:sldMk cId="2505832491" sldId="256"/>
        </pc:sldMkLst>
        <pc:spChg chg="mod">
          <ac:chgData name="Anil Zaher" userId="117fc315-8e79-449b-bbb6-e118b24866b3" providerId="ADAL" clId="{B3784976-7D81-4B76-9387-C568D7657954}" dt="2024-08-05T11:24:44.694" v="7" actId="20577"/>
          <ac:spMkLst>
            <pc:docMk/>
            <pc:sldMk cId="2505832491" sldId="256"/>
            <ac:spMk id="2" creationId="{C5136E88-E239-7B37-307B-94021E32DBFB}"/>
          </ac:spMkLst>
        </pc:spChg>
      </pc:sldChg>
      <pc:sldChg chg="addSp delSp modSp mod setBg setClrOvrMap">
        <pc:chgData name="Anil Zaher" userId="117fc315-8e79-449b-bbb6-e118b24866b3" providerId="ADAL" clId="{B3784976-7D81-4B76-9387-C568D7657954}" dt="2024-08-13T10:34:22.429" v="819" actId="26606"/>
        <pc:sldMkLst>
          <pc:docMk/>
          <pc:sldMk cId="2370378710" sldId="259"/>
        </pc:sldMkLst>
        <pc:spChg chg="mod">
          <ac:chgData name="Anil Zaher" userId="117fc315-8e79-449b-bbb6-e118b24866b3" providerId="ADAL" clId="{B3784976-7D81-4B76-9387-C568D7657954}" dt="2024-08-13T10:34:22.429" v="819" actId="26606"/>
          <ac:spMkLst>
            <pc:docMk/>
            <pc:sldMk cId="2370378710" sldId="259"/>
            <ac:spMk id="2" creationId="{CC3674D7-FBB8-C370-ADA5-F5781E0AFBCC}"/>
          </ac:spMkLst>
        </pc:spChg>
        <pc:spChg chg="mod">
          <ac:chgData name="Anil Zaher" userId="117fc315-8e79-449b-bbb6-e118b24866b3" providerId="ADAL" clId="{B3784976-7D81-4B76-9387-C568D7657954}" dt="2024-08-13T10:34:22.429" v="819" actId="26606"/>
          <ac:spMkLst>
            <pc:docMk/>
            <pc:sldMk cId="2370378710" sldId="259"/>
            <ac:spMk id="3" creationId="{2810FBBD-EF0D-DFE9-131E-FF7FF1D85543}"/>
          </ac:spMkLst>
        </pc:spChg>
        <pc:spChg chg="add del">
          <ac:chgData name="Anil Zaher" userId="117fc315-8e79-449b-bbb6-e118b24866b3" providerId="ADAL" clId="{B3784976-7D81-4B76-9387-C568D7657954}" dt="2024-08-13T10:34:17.970" v="815" actId="26606"/>
          <ac:spMkLst>
            <pc:docMk/>
            <pc:sldMk cId="2370378710" sldId="259"/>
            <ac:spMk id="9" creationId="{D7A453D2-15D8-4403-815F-291FA16340D9}"/>
          </ac:spMkLst>
        </pc:spChg>
        <pc:spChg chg="add del">
          <ac:chgData name="Anil Zaher" userId="117fc315-8e79-449b-bbb6-e118b24866b3" providerId="ADAL" clId="{B3784976-7D81-4B76-9387-C568D7657954}" dt="2024-08-13T10:34:17.970" v="815" actId="26606"/>
          <ac:spMkLst>
            <pc:docMk/>
            <pc:sldMk cId="2370378710" sldId="259"/>
            <ac:spMk id="11" creationId="{8161EA6B-09CA-445B-AB0D-8DF76FA92DEF}"/>
          </ac:spMkLst>
        </pc:spChg>
        <pc:spChg chg="add del">
          <ac:chgData name="Anil Zaher" userId="117fc315-8e79-449b-bbb6-e118b24866b3" providerId="ADAL" clId="{B3784976-7D81-4B76-9387-C568D7657954}" dt="2024-08-13T10:34:17.970" v="815" actId="26606"/>
          <ac:spMkLst>
            <pc:docMk/>
            <pc:sldMk cId="2370378710" sldId="259"/>
            <ac:spMk id="21" creationId="{B8114C98-A349-4111-A123-E8EAB86ABE30}"/>
          </ac:spMkLst>
        </pc:spChg>
        <pc:spChg chg="add del">
          <ac:chgData name="Anil Zaher" userId="117fc315-8e79-449b-bbb6-e118b24866b3" providerId="ADAL" clId="{B3784976-7D81-4B76-9387-C568D7657954}" dt="2024-08-13T10:34:17.970" v="815" actId="26606"/>
          <ac:spMkLst>
            <pc:docMk/>
            <pc:sldMk cId="2370378710" sldId="259"/>
            <ac:spMk id="35" creationId="{E2D3D3F2-ABBB-4453-B1C5-1BEBF7E4DD56}"/>
          </ac:spMkLst>
        </pc:spChg>
        <pc:spChg chg="add del">
          <ac:chgData name="Anil Zaher" userId="117fc315-8e79-449b-bbb6-e118b24866b3" providerId="ADAL" clId="{B3784976-7D81-4B76-9387-C568D7657954}" dt="2024-08-13T10:34:22.429" v="819" actId="26606"/>
          <ac:spMkLst>
            <pc:docMk/>
            <pc:sldMk cId="2370378710" sldId="259"/>
            <ac:spMk id="43" creationId="{C3896A03-3945-419A-B66B-4EE266EDD152}"/>
          </ac:spMkLst>
        </pc:spChg>
        <pc:spChg chg="add del">
          <ac:chgData name="Anil Zaher" userId="117fc315-8e79-449b-bbb6-e118b24866b3" providerId="ADAL" clId="{B3784976-7D81-4B76-9387-C568D7657954}" dt="2024-08-13T10:34:22.429" v="819" actId="26606"/>
          <ac:spMkLst>
            <pc:docMk/>
            <pc:sldMk cId="2370378710" sldId="259"/>
            <ac:spMk id="44" creationId="{B34F5AD2-EDBD-4BBD-A55C-EAFFD0C7097A}"/>
          </ac:spMkLst>
        </pc:spChg>
        <pc:spChg chg="add del">
          <ac:chgData name="Anil Zaher" userId="117fc315-8e79-449b-bbb6-e118b24866b3" providerId="ADAL" clId="{B3784976-7D81-4B76-9387-C568D7657954}" dt="2024-08-13T10:34:22.429" v="819" actId="26606"/>
          <ac:spMkLst>
            <pc:docMk/>
            <pc:sldMk cId="2370378710" sldId="259"/>
            <ac:spMk id="45" creationId="{450D3AD2-FA80-415F-A9CE-54D884561CD7}"/>
          </ac:spMkLst>
        </pc:spChg>
        <pc:grpChg chg="add del">
          <ac:chgData name="Anil Zaher" userId="117fc315-8e79-449b-bbb6-e118b24866b3" providerId="ADAL" clId="{B3784976-7D81-4B76-9387-C568D7657954}" dt="2024-08-13T10:34:17.970" v="815" actId="26606"/>
          <ac:grpSpMkLst>
            <pc:docMk/>
            <pc:sldMk cId="2370378710" sldId="259"/>
            <ac:grpSpMk id="13" creationId="{1EA1DAFF-CECA-492F-BFA1-22C64956B8D9}"/>
          </ac:grpSpMkLst>
        </pc:grpChg>
        <pc:grpChg chg="add del">
          <ac:chgData name="Anil Zaher" userId="117fc315-8e79-449b-bbb6-e118b24866b3" providerId="ADAL" clId="{B3784976-7D81-4B76-9387-C568D7657954}" dt="2024-08-13T10:34:17.970" v="815" actId="26606"/>
          <ac:grpSpMkLst>
            <pc:docMk/>
            <pc:sldMk cId="2370378710" sldId="259"/>
            <ac:grpSpMk id="23" creationId="{670FB431-AE18-414D-92F4-1D12D1991152}"/>
          </ac:grpSpMkLst>
        </pc:grpChg>
        <pc:grpChg chg="add del">
          <ac:chgData name="Anil Zaher" userId="117fc315-8e79-449b-bbb6-e118b24866b3" providerId="ADAL" clId="{B3784976-7D81-4B76-9387-C568D7657954}" dt="2024-08-13T10:34:17.970" v="815" actId="26606"/>
          <ac:grpSpMkLst>
            <pc:docMk/>
            <pc:sldMk cId="2370378710" sldId="259"/>
            <ac:grpSpMk id="29" creationId="{AF19A774-30A5-488B-9BAF-629C6440294E}"/>
          </ac:grpSpMkLst>
        </pc:grpChg>
        <pc:grpChg chg="add del">
          <ac:chgData name="Anil Zaher" userId="117fc315-8e79-449b-bbb6-e118b24866b3" providerId="ADAL" clId="{B3784976-7D81-4B76-9387-C568D7657954}" dt="2024-08-13T10:34:17.970" v="815" actId="26606"/>
          <ac:grpSpMkLst>
            <pc:docMk/>
            <pc:sldMk cId="2370378710" sldId="259"/>
            <ac:grpSpMk id="37" creationId="{8214E4A5-A0D2-42C4-8D14-D2A7E495F041}"/>
          </ac:grpSpMkLst>
        </pc:grpChg>
        <pc:picChg chg="add mod ord">
          <ac:chgData name="Anil Zaher" userId="117fc315-8e79-449b-bbb6-e118b24866b3" providerId="ADAL" clId="{B3784976-7D81-4B76-9387-C568D7657954}" dt="2024-08-13T10:34:22.429" v="819" actId="26606"/>
          <ac:picMkLst>
            <pc:docMk/>
            <pc:sldMk cId="2370378710" sldId="259"/>
            <ac:picMk id="4" creationId="{113C06AB-32D3-71A5-C244-C396829D270B}"/>
          </ac:picMkLst>
        </pc:picChg>
      </pc:sldChg>
      <pc:sldChg chg="modSp mod">
        <pc:chgData name="Anil Zaher" userId="117fc315-8e79-449b-bbb6-e118b24866b3" providerId="ADAL" clId="{B3784976-7D81-4B76-9387-C568D7657954}" dt="2024-08-12T09:51:34.252" v="808"/>
        <pc:sldMkLst>
          <pc:docMk/>
          <pc:sldMk cId="1624732697" sldId="273"/>
        </pc:sldMkLst>
        <pc:spChg chg="mod">
          <ac:chgData name="Anil Zaher" userId="117fc315-8e79-449b-bbb6-e118b24866b3" providerId="ADAL" clId="{B3784976-7D81-4B76-9387-C568D7657954}" dt="2024-08-12T09:51:34.252" v="808"/>
          <ac:spMkLst>
            <pc:docMk/>
            <pc:sldMk cId="1624732697" sldId="273"/>
            <ac:spMk id="3" creationId="{2810FBBD-EF0D-DFE9-131E-FF7FF1D85543}"/>
          </ac:spMkLst>
        </pc:spChg>
      </pc:sldChg>
      <pc:sldChg chg="addSp modSp mod">
        <pc:chgData name="Anil Zaher" userId="117fc315-8e79-449b-bbb6-e118b24866b3" providerId="ADAL" clId="{B3784976-7D81-4B76-9387-C568D7657954}" dt="2024-08-07T13:47:03.025" v="784" actId="20577"/>
        <pc:sldMkLst>
          <pc:docMk/>
          <pc:sldMk cId="717045922" sldId="277"/>
        </pc:sldMkLst>
        <pc:spChg chg="mod">
          <ac:chgData name="Anil Zaher" userId="117fc315-8e79-449b-bbb6-e118b24866b3" providerId="ADAL" clId="{B3784976-7D81-4B76-9387-C568D7657954}" dt="2024-08-07T13:47:03.025" v="784" actId="20577"/>
          <ac:spMkLst>
            <pc:docMk/>
            <pc:sldMk cId="717045922" sldId="277"/>
            <ac:spMk id="3" creationId="{2810FBBD-EF0D-DFE9-131E-FF7FF1D85543}"/>
          </ac:spMkLst>
        </pc:spChg>
        <pc:picChg chg="add mod">
          <ac:chgData name="Anil Zaher" userId="117fc315-8e79-449b-bbb6-e118b24866b3" providerId="ADAL" clId="{B3784976-7D81-4B76-9387-C568D7657954}" dt="2024-08-07T13:46:11.603" v="775" actId="14100"/>
          <ac:picMkLst>
            <pc:docMk/>
            <pc:sldMk cId="717045922" sldId="277"/>
            <ac:picMk id="6" creationId="{513EDEB3-296E-FFB1-5039-6CBE9D71103D}"/>
          </ac:picMkLst>
        </pc:picChg>
      </pc:sldChg>
      <pc:sldChg chg="add">
        <pc:chgData name="Anil Zaher" userId="117fc315-8e79-449b-bbb6-e118b24866b3" providerId="ADAL" clId="{B3784976-7D81-4B76-9387-C568D7657954}" dt="2024-08-07T13:19:06.319" v="8" actId="2890"/>
        <pc:sldMkLst>
          <pc:docMk/>
          <pc:sldMk cId="778424916" sldId="286"/>
        </pc:sldMkLst>
      </pc:sldChg>
      <pc:sldChg chg="del">
        <pc:chgData name="Anil Zaher" userId="117fc315-8e79-449b-bbb6-e118b24866b3" providerId="ADAL" clId="{B3784976-7D81-4B76-9387-C568D7657954}" dt="2024-08-13T10:34:27.990" v="820" actId="47"/>
        <pc:sldMkLst>
          <pc:docMk/>
          <pc:sldMk cId="2620067949" sldId="287"/>
        </pc:sldMkLst>
      </pc:sldChg>
    </pc:docChg>
  </pc:docChgLst>
  <pc:docChgLst>
    <pc:chgData name="Anil Zaher" userId="117fc315-8e79-449b-bbb6-e118b24866b3" providerId="ADAL" clId="{0FA5553E-452B-4F5A-953B-B0D8643EA6DF}"/>
    <pc:docChg chg="undo custSel addSld delSld modSld sldOrd modNotesMaster">
      <pc:chgData name="Anil Zaher" userId="117fc315-8e79-449b-bbb6-e118b24866b3" providerId="ADAL" clId="{0FA5553E-452B-4F5A-953B-B0D8643EA6DF}" dt="2024-08-13T05:54:22.507" v="5211" actId="12"/>
      <pc:docMkLst>
        <pc:docMk/>
      </pc:docMkLst>
      <pc:sldChg chg="modSp mod">
        <pc:chgData name="Anil Zaher" userId="117fc315-8e79-449b-bbb6-e118b24866b3" providerId="ADAL" clId="{0FA5553E-452B-4F5A-953B-B0D8643EA6DF}" dt="2024-08-06T17:16:16.481" v="5092" actId="27636"/>
        <pc:sldMkLst>
          <pc:docMk/>
          <pc:sldMk cId="2505832491" sldId="256"/>
        </pc:sldMkLst>
        <pc:spChg chg="mod">
          <ac:chgData name="Anil Zaher" userId="117fc315-8e79-449b-bbb6-e118b24866b3" providerId="ADAL" clId="{0FA5553E-452B-4F5A-953B-B0D8643EA6DF}" dt="2024-08-05T11:41:00.296" v="171" actId="255"/>
          <ac:spMkLst>
            <pc:docMk/>
            <pc:sldMk cId="2505832491" sldId="256"/>
            <ac:spMk id="2" creationId="{C5136E88-E239-7B37-307B-94021E32DBFB}"/>
          </ac:spMkLst>
        </pc:spChg>
        <pc:spChg chg="mod">
          <ac:chgData name="Anil Zaher" userId="117fc315-8e79-449b-bbb6-e118b24866b3" providerId="ADAL" clId="{0FA5553E-452B-4F5A-953B-B0D8643EA6DF}" dt="2024-08-06T17:16:16.481" v="5092" actId="27636"/>
          <ac:spMkLst>
            <pc:docMk/>
            <pc:sldMk cId="2505832491" sldId="256"/>
            <ac:spMk id="3" creationId="{E82326B3-52CB-27A0-1654-ED17CE246E48}"/>
          </ac:spMkLst>
        </pc:spChg>
      </pc:sldChg>
      <pc:sldChg chg="modSp new mod setBg">
        <pc:chgData name="Anil Zaher" userId="117fc315-8e79-449b-bbb6-e118b24866b3" providerId="ADAL" clId="{0FA5553E-452B-4F5A-953B-B0D8643EA6DF}" dt="2024-08-05T15:08:12.461" v="3935" actId="20577"/>
        <pc:sldMkLst>
          <pc:docMk/>
          <pc:sldMk cId="4016559475" sldId="257"/>
        </pc:sldMkLst>
        <pc:spChg chg="mod">
          <ac:chgData name="Anil Zaher" userId="117fc315-8e79-449b-bbb6-e118b24866b3" providerId="ADAL" clId="{0FA5553E-452B-4F5A-953B-B0D8643EA6DF}" dt="2024-08-05T11:41:52.259" v="321" actId="113"/>
          <ac:spMkLst>
            <pc:docMk/>
            <pc:sldMk cId="4016559475" sldId="257"/>
            <ac:spMk id="2" creationId="{CC3674D7-FBB8-C370-ADA5-F5781E0AFBCC}"/>
          </ac:spMkLst>
        </pc:spChg>
        <pc:spChg chg="mod">
          <ac:chgData name="Anil Zaher" userId="117fc315-8e79-449b-bbb6-e118b24866b3" providerId="ADAL" clId="{0FA5553E-452B-4F5A-953B-B0D8643EA6DF}" dt="2024-08-05T15:08:12.461" v="3935" actId="20577"/>
          <ac:spMkLst>
            <pc:docMk/>
            <pc:sldMk cId="4016559475" sldId="257"/>
            <ac:spMk id="3" creationId="{2810FBBD-EF0D-DFE9-131E-FF7FF1D85543}"/>
          </ac:spMkLst>
        </pc:spChg>
      </pc:sldChg>
      <pc:sldChg chg="new del">
        <pc:chgData name="Anil Zaher" userId="117fc315-8e79-449b-bbb6-e118b24866b3" providerId="ADAL" clId="{0FA5553E-452B-4F5A-953B-B0D8643EA6DF}" dt="2024-08-05T11:54:09.200" v="544" actId="47"/>
        <pc:sldMkLst>
          <pc:docMk/>
          <pc:sldMk cId="1916454151" sldId="258"/>
        </pc:sldMkLst>
      </pc:sldChg>
      <pc:sldChg chg="modSp add mod ord">
        <pc:chgData name="Anil Zaher" userId="117fc315-8e79-449b-bbb6-e118b24866b3" providerId="ADAL" clId="{0FA5553E-452B-4F5A-953B-B0D8643EA6DF}" dt="2024-08-05T16:49:27.706" v="5053" actId="20577"/>
        <pc:sldMkLst>
          <pc:docMk/>
          <pc:sldMk cId="2942250171" sldId="258"/>
        </pc:sldMkLst>
        <pc:spChg chg="mod">
          <ac:chgData name="Anil Zaher" userId="117fc315-8e79-449b-bbb6-e118b24866b3" providerId="ADAL" clId="{0FA5553E-452B-4F5A-953B-B0D8643EA6DF}" dt="2024-08-05T12:04:03.073" v="683" actId="20577"/>
          <ac:spMkLst>
            <pc:docMk/>
            <pc:sldMk cId="2942250171" sldId="258"/>
            <ac:spMk id="2" creationId="{CC3674D7-FBB8-C370-ADA5-F5781E0AFBCC}"/>
          </ac:spMkLst>
        </pc:spChg>
        <pc:spChg chg="mod">
          <ac:chgData name="Anil Zaher" userId="117fc315-8e79-449b-bbb6-e118b24866b3" providerId="ADAL" clId="{0FA5553E-452B-4F5A-953B-B0D8643EA6DF}" dt="2024-08-05T16:49:27.706" v="5053" actId="20577"/>
          <ac:spMkLst>
            <pc:docMk/>
            <pc:sldMk cId="2942250171" sldId="258"/>
            <ac:spMk id="3" creationId="{2810FBBD-EF0D-DFE9-131E-FF7FF1D85543}"/>
          </ac:spMkLst>
        </pc:spChg>
      </pc:sldChg>
      <pc:sldChg chg="modSp new del mod">
        <pc:chgData name="Anil Zaher" userId="117fc315-8e79-449b-bbb6-e118b24866b3" providerId="ADAL" clId="{0FA5553E-452B-4F5A-953B-B0D8643EA6DF}" dt="2024-08-05T11:54:14.798" v="550" actId="47"/>
        <pc:sldMkLst>
          <pc:docMk/>
          <pc:sldMk cId="4241195902" sldId="258"/>
        </pc:sldMkLst>
        <pc:spChg chg="mod">
          <ac:chgData name="Anil Zaher" userId="117fc315-8e79-449b-bbb6-e118b24866b3" providerId="ADAL" clId="{0FA5553E-452B-4F5A-953B-B0D8643EA6DF}" dt="2024-08-05T11:54:12.717" v="549" actId="20577"/>
          <ac:spMkLst>
            <pc:docMk/>
            <pc:sldMk cId="4241195902" sldId="258"/>
            <ac:spMk id="2" creationId="{58F821CE-EA21-9C7F-6B98-4FB133340B4E}"/>
          </ac:spMkLst>
        </pc:spChg>
      </pc:sldChg>
      <pc:sldChg chg="modSp add mod ord">
        <pc:chgData name="Anil Zaher" userId="117fc315-8e79-449b-bbb6-e118b24866b3" providerId="ADAL" clId="{0FA5553E-452B-4F5A-953B-B0D8643EA6DF}" dt="2024-08-05T16:52:17.527" v="5081"/>
        <pc:sldMkLst>
          <pc:docMk/>
          <pc:sldMk cId="2370378710" sldId="259"/>
        </pc:sldMkLst>
        <pc:spChg chg="mod">
          <ac:chgData name="Anil Zaher" userId="117fc315-8e79-449b-bbb6-e118b24866b3" providerId="ADAL" clId="{0FA5553E-452B-4F5A-953B-B0D8643EA6DF}" dt="2024-08-05T16:52:11.742" v="5079"/>
          <ac:spMkLst>
            <pc:docMk/>
            <pc:sldMk cId="2370378710" sldId="259"/>
            <ac:spMk id="3" creationId="{2810FBBD-EF0D-DFE9-131E-FF7FF1D85543}"/>
          </ac:spMkLst>
        </pc:spChg>
      </pc:sldChg>
      <pc:sldChg chg="modSp add mod">
        <pc:chgData name="Anil Zaher" userId="117fc315-8e79-449b-bbb6-e118b24866b3" providerId="ADAL" clId="{0FA5553E-452B-4F5A-953B-B0D8643EA6DF}" dt="2024-08-05T16:52:00.941" v="5077" actId="20577"/>
        <pc:sldMkLst>
          <pc:docMk/>
          <pc:sldMk cId="3522557741" sldId="260"/>
        </pc:sldMkLst>
        <pc:spChg chg="mod">
          <ac:chgData name="Anil Zaher" userId="117fc315-8e79-449b-bbb6-e118b24866b3" providerId="ADAL" clId="{0FA5553E-452B-4F5A-953B-B0D8643EA6DF}" dt="2024-08-05T16:52:00.941" v="5077" actId="20577"/>
          <ac:spMkLst>
            <pc:docMk/>
            <pc:sldMk cId="3522557741" sldId="260"/>
            <ac:spMk id="3" creationId="{2810FBBD-EF0D-DFE9-131E-FF7FF1D85543}"/>
          </ac:spMkLst>
        </pc:spChg>
      </pc:sldChg>
      <pc:sldChg chg="modSp add mod">
        <pc:chgData name="Anil Zaher" userId="117fc315-8e79-449b-bbb6-e118b24866b3" providerId="ADAL" clId="{0FA5553E-452B-4F5A-953B-B0D8643EA6DF}" dt="2024-08-13T05:51:01.283" v="5173" actId="20577"/>
        <pc:sldMkLst>
          <pc:docMk/>
          <pc:sldMk cId="2837041114" sldId="261"/>
        </pc:sldMkLst>
        <pc:spChg chg="mod">
          <ac:chgData name="Anil Zaher" userId="117fc315-8e79-449b-bbb6-e118b24866b3" providerId="ADAL" clId="{0FA5553E-452B-4F5A-953B-B0D8643EA6DF}" dt="2024-08-05T12:25:52.111" v="1183"/>
          <ac:spMkLst>
            <pc:docMk/>
            <pc:sldMk cId="2837041114" sldId="261"/>
            <ac:spMk id="2" creationId="{CC3674D7-FBB8-C370-ADA5-F5781E0AFBCC}"/>
          </ac:spMkLst>
        </pc:spChg>
        <pc:spChg chg="mod">
          <ac:chgData name="Anil Zaher" userId="117fc315-8e79-449b-bbb6-e118b24866b3" providerId="ADAL" clId="{0FA5553E-452B-4F5A-953B-B0D8643EA6DF}" dt="2024-08-13T05:51:01.283" v="5173" actId="20577"/>
          <ac:spMkLst>
            <pc:docMk/>
            <pc:sldMk cId="2837041114" sldId="261"/>
            <ac:spMk id="3" creationId="{2810FBBD-EF0D-DFE9-131E-FF7FF1D85543}"/>
          </ac:spMkLst>
        </pc:spChg>
      </pc:sldChg>
      <pc:sldChg chg="addSp delSp modSp add mod ord">
        <pc:chgData name="Anil Zaher" userId="117fc315-8e79-449b-bbb6-e118b24866b3" providerId="ADAL" clId="{0FA5553E-452B-4F5A-953B-B0D8643EA6DF}" dt="2024-08-06T18:08:12.433" v="5103" actId="1076"/>
        <pc:sldMkLst>
          <pc:docMk/>
          <pc:sldMk cId="1745915417" sldId="262"/>
        </pc:sldMkLst>
        <pc:spChg chg="mod">
          <ac:chgData name="Anil Zaher" userId="117fc315-8e79-449b-bbb6-e118b24866b3" providerId="ADAL" clId="{0FA5553E-452B-4F5A-953B-B0D8643EA6DF}" dt="2024-08-06T18:07:59.921" v="5098" actId="2711"/>
          <ac:spMkLst>
            <pc:docMk/>
            <pc:sldMk cId="1745915417" sldId="262"/>
            <ac:spMk id="3" creationId="{2810FBBD-EF0D-DFE9-131E-FF7FF1D85543}"/>
          </ac:spMkLst>
        </pc:spChg>
        <pc:spChg chg="add del mod">
          <ac:chgData name="Anil Zaher" userId="117fc315-8e79-449b-bbb6-e118b24866b3" providerId="ADAL" clId="{0FA5553E-452B-4F5A-953B-B0D8643EA6DF}" dt="2024-08-05T12:38:25.585" v="1317" actId="478"/>
          <ac:spMkLst>
            <pc:docMk/>
            <pc:sldMk cId="1745915417" sldId="262"/>
            <ac:spMk id="4" creationId="{EAFE840E-940D-62F4-3F38-247BB55A5EDB}"/>
          </ac:spMkLst>
        </pc:spChg>
        <pc:spChg chg="add mod">
          <ac:chgData name="Anil Zaher" userId="117fc315-8e79-449b-bbb6-e118b24866b3" providerId="ADAL" clId="{0FA5553E-452B-4F5A-953B-B0D8643EA6DF}" dt="2024-08-05T12:38:17.872" v="1315" actId="1076"/>
          <ac:spMkLst>
            <pc:docMk/>
            <pc:sldMk cId="1745915417" sldId="262"/>
            <ac:spMk id="5" creationId="{007D9E91-1B22-9769-14AB-43E3C9545896}"/>
          </ac:spMkLst>
        </pc:spChg>
        <pc:spChg chg="add del mod">
          <ac:chgData name="Anil Zaher" userId="117fc315-8e79-449b-bbb6-e118b24866b3" providerId="ADAL" clId="{0FA5553E-452B-4F5A-953B-B0D8643EA6DF}" dt="2024-08-05T12:42:52.408" v="1373" actId="478"/>
          <ac:spMkLst>
            <pc:docMk/>
            <pc:sldMk cId="1745915417" sldId="262"/>
            <ac:spMk id="6" creationId="{A08AA162-30D0-28DD-C5A4-5552FA0700ED}"/>
          </ac:spMkLst>
        </pc:spChg>
        <pc:picChg chg="add mod">
          <ac:chgData name="Anil Zaher" userId="117fc315-8e79-449b-bbb6-e118b24866b3" providerId="ADAL" clId="{0FA5553E-452B-4F5A-953B-B0D8643EA6DF}" dt="2024-08-06T18:08:12.433" v="5103" actId="1076"/>
          <ac:picMkLst>
            <pc:docMk/>
            <pc:sldMk cId="1745915417" sldId="262"/>
            <ac:picMk id="2050" creationId="{FD8A9FF5-A8C7-7CE8-A020-FB3657A756B1}"/>
          </ac:picMkLst>
        </pc:picChg>
      </pc:sldChg>
      <pc:sldChg chg="new del">
        <pc:chgData name="Anil Zaher" userId="117fc315-8e79-449b-bbb6-e118b24866b3" providerId="ADAL" clId="{0FA5553E-452B-4F5A-953B-B0D8643EA6DF}" dt="2024-08-05T12:35:06.339" v="1309" actId="47"/>
        <pc:sldMkLst>
          <pc:docMk/>
          <pc:sldMk cId="3710767130" sldId="262"/>
        </pc:sldMkLst>
      </pc:sldChg>
      <pc:sldChg chg="addSp delSp modSp add mod">
        <pc:chgData name="Anil Zaher" userId="117fc315-8e79-449b-bbb6-e118b24866b3" providerId="ADAL" clId="{0FA5553E-452B-4F5A-953B-B0D8643EA6DF}" dt="2024-08-05T14:40:27.724" v="2984" actId="12"/>
        <pc:sldMkLst>
          <pc:docMk/>
          <pc:sldMk cId="1606767202" sldId="263"/>
        </pc:sldMkLst>
        <pc:spChg chg="mod">
          <ac:chgData name="Anil Zaher" userId="117fc315-8e79-449b-bbb6-e118b24866b3" providerId="ADAL" clId="{0FA5553E-452B-4F5A-953B-B0D8643EA6DF}" dt="2024-08-05T14:40:27.724" v="2984" actId="12"/>
          <ac:spMkLst>
            <pc:docMk/>
            <pc:sldMk cId="1606767202" sldId="263"/>
            <ac:spMk id="3" creationId="{2810FBBD-EF0D-DFE9-131E-FF7FF1D85543}"/>
          </ac:spMkLst>
        </pc:spChg>
        <pc:spChg chg="del mod">
          <ac:chgData name="Anil Zaher" userId="117fc315-8e79-449b-bbb6-e118b24866b3" providerId="ADAL" clId="{0FA5553E-452B-4F5A-953B-B0D8643EA6DF}" dt="2024-08-05T12:42:49.393" v="1372" actId="478"/>
          <ac:spMkLst>
            <pc:docMk/>
            <pc:sldMk cId="1606767202" sldId="263"/>
            <ac:spMk id="6" creationId="{A08AA162-30D0-28DD-C5A4-5552FA0700ED}"/>
          </ac:spMkLst>
        </pc:spChg>
        <pc:picChg chg="add mod">
          <ac:chgData name="Anil Zaher" userId="117fc315-8e79-449b-bbb6-e118b24866b3" providerId="ADAL" clId="{0FA5553E-452B-4F5A-953B-B0D8643EA6DF}" dt="2024-08-05T12:42:16.533" v="1370" actId="1076"/>
          <ac:picMkLst>
            <pc:docMk/>
            <pc:sldMk cId="1606767202" sldId="263"/>
            <ac:picMk id="4" creationId="{4D15B8AA-BEE2-C8E7-1153-E180CAA32160}"/>
          </ac:picMkLst>
        </pc:picChg>
        <pc:picChg chg="add mod">
          <ac:chgData name="Anil Zaher" userId="117fc315-8e79-449b-bbb6-e118b24866b3" providerId="ADAL" clId="{0FA5553E-452B-4F5A-953B-B0D8643EA6DF}" dt="2024-08-05T12:42:11.790" v="1369" actId="1076"/>
          <ac:picMkLst>
            <pc:docMk/>
            <pc:sldMk cId="1606767202" sldId="263"/>
            <ac:picMk id="7" creationId="{107BC580-2150-4807-2E41-37934E9F99B1}"/>
          </ac:picMkLst>
        </pc:picChg>
        <pc:picChg chg="del">
          <ac:chgData name="Anil Zaher" userId="117fc315-8e79-449b-bbb6-e118b24866b3" providerId="ADAL" clId="{0FA5553E-452B-4F5A-953B-B0D8643EA6DF}" dt="2024-08-05T12:40:41.331" v="1349" actId="478"/>
          <ac:picMkLst>
            <pc:docMk/>
            <pc:sldMk cId="1606767202" sldId="263"/>
            <ac:picMk id="2050" creationId="{FD8A9FF5-A8C7-7CE8-A020-FB3657A756B1}"/>
          </ac:picMkLst>
        </pc:picChg>
      </pc:sldChg>
      <pc:sldChg chg="addSp delSp modSp add mod">
        <pc:chgData name="Anil Zaher" userId="117fc315-8e79-449b-bbb6-e118b24866b3" providerId="ADAL" clId="{0FA5553E-452B-4F5A-953B-B0D8643EA6DF}" dt="2024-08-05T14:36:53.766" v="2875" actId="20577"/>
        <pc:sldMkLst>
          <pc:docMk/>
          <pc:sldMk cId="2166518005" sldId="264"/>
        </pc:sldMkLst>
        <pc:spChg chg="mod">
          <ac:chgData name="Anil Zaher" userId="117fc315-8e79-449b-bbb6-e118b24866b3" providerId="ADAL" clId="{0FA5553E-452B-4F5A-953B-B0D8643EA6DF}" dt="2024-08-05T14:36:53.766" v="2875" actId="20577"/>
          <ac:spMkLst>
            <pc:docMk/>
            <pc:sldMk cId="2166518005" sldId="264"/>
            <ac:spMk id="3" creationId="{2810FBBD-EF0D-DFE9-131E-FF7FF1D85543}"/>
          </ac:spMkLst>
        </pc:spChg>
        <pc:picChg chg="del mod">
          <ac:chgData name="Anil Zaher" userId="117fc315-8e79-449b-bbb6-e118b24866b3" providerId="ADAL" clId="{0FA5553E-452B-4F5A-953B-B0D8643EA6DF}" dt="2024-08-05T12:45:23.459" v="1389" actId="478"/>
          <ac:picMkLst>
            <pc:docMk/>
            <pc:sldMk cId="2166518005" sldId="264"/>
            <ac:picMk id="4" creationId="{4D15B8AA-BEE2-C8E7-1153-E180CAA32160}"/>
          </ac:picMkLst>
        </pc:picChg>
        <pc:picChg chg="add mod">
          <ac:chgData name="Anil Zaher" userId="117fc315-8e79-449b-bbb6-e118b24866b3" providerId="ADAL" clId="{0FA5553E-452B-4F5A-953B-B0D8643EA6DF}" dt="2024-08-05T12:51:39.729" v="1621" actId="1076"/>
          <ac:picMkLst>
            <pc:docMk/>
            <pc:sldMk cId="2166518005" sldId="264"/>
            <ac:picMk id="6" creationId="{58938AA6-77E5-0F29-4472-30D9CFBD49CF}"/>
          </ac:picMkLst>
        </pc:picChg>
        <pc:picChg chg="del mod">
          <ac:chgData name="Anil Zaher" userId="117fc315-8e79-449b-bbb6-e118b24866b3" providerId="ADAL" clId="{0FA5553E-452B-4F5A-953B-B0D8643EA6DF}" dt="2024-08-05T12:45:23.040" v="1387" actId="478"/>
          <ac:picMkLst>
            <pc:docMk/>
            <pc:sldMk cId="2166518005" sldId="264"/>
            <ac:picMk id="7" creationId="{107BC580-2150-4807-2E41-37934E9F99B1}"/>
          </ac:picMkLst>
        </pc:picChg>
      </pc:sldChg>
      <pc:sldChg chg="addSp modSp add mod">
        <pc:chgData name="Anil Zaher" userId="117fc315-8e79-449b-bbb6-e118b24866b3" providerId="ADAL" clId="{0FA5553E-452B-4F5A-953B-B0D8643EA6DF}" dt="2024-08-05T14:51:50.173" v="3349" actId="27636"/>
        <pc:sldMkLst>
          <pc:docMk/>
          <pc:sldMk cId="1236638866" sldId="265"/>
        </pc:sldMkLst>
        <pc:spChg chg="mod">
          <ac:chgData name="Anil Zaher" userId="117fc315-8e79-449b-bbb6-e118b24866b3" providerId="ADAL" clId="{0FA5553E-452B-4F5A-953B-B0D8643EA6DF}" dt="2024-08-05T14:51:50.173" v="3349" actId="27636"/>
          <ac:spMkLst>
            <pc:docMk/>
            <pc:sldMk cId="1236638866" sldId="265"/>
            <ac:spMk id="3" creationId="{2810FBBD-EF0D-DFE9-131E-FF7FF1D85543}"/>
          </ac:spMkLst>
        </pc:spChg>
        <pc:picChg chg="add mod">
          <ac:chgData name="Anil Zaher" userId="117fc315-8e79-449b-bbb6-e118b24866b3" providerId="ADAL" clId="{0FA5553E-452B-4F5A-953B-B0D8643EA6DF}" dt="2024-08-05T14:31:08.138" v="2631" actId="1076"/>
          <ac:picMkLst>
            <pc:docMk/>
            <pc:sldMk cId="1236638866" sldId="265"/>
            <ac:picMk id="4" creationId="{F8749F86-5196-3BA4-3E82-F759D1AF301C}"/>
          </ac:picMkLst>
        </pc:picChg>
        <pc:picChg chg="add mod">
          <ac:chgData name="Anil Zaher" userId="117fc315-8e79-449b-bbb6-e118b24866b3" providerId="ADAL" clId="{0FA5553E-452B-4F5A-953B-B0D8643EA6DF}" dt="2024-08-05T14:31:25.299" v="2639" actId="14100"/>
          <ac:picMkLst>
            <pc:docMk/>
            <pc:sldMk cId="1236638866" sldId="265"/>
            <ac:picMk id="6" creationId="{9AB63AAB-00CE-DCDC-EA69-6D6DCEE1F17F}"/>
          </ac:picMkLst>
        </pc:picChg>
      </pc:sldChg>
      <pc:sldChg chg="addSp modSp add mod">
        <pc:chgData name="Anil Zaher" userId="117fc315-8e79-449b-bbb6-e118b24866b3" providerId="ADAL" clId="{0FA5553E-452B-4F5A-953B-B0D8643EA6DF}" dt="2024-08-05T13:00:27.874" v="1953" actId="1076"/>
        <pc:sldMkLst>
          <pc:docMk/>
          <pc:sldMk cId="2632835259" sldId="266"/>
        </pc:sldMkLst>
        <pc:spChg chg="mod">
          <ac:chgData name="Anil Zaher" userId="117fc315-8e79-449b-bbb6-e118b24866b3" providerId="ADAL" clId="{0FA5553E-452B-4F5A-953B-B0D8643EA6DF}" dt="2024-08-05T13:00:24.348" v="1952" actId="20577"/>
          <ac:spMkLst>
            <pc:docMk/>
            <pc:sldMk cId="2632835259" sldId="266"/>
            <ac:spMk id="3" creationId="{2810FBBD-EF0D-DFE9-131E-FF7FF1D85543}"/>
          </ac:spMkLst>
        </pc:spChg>
        <pc:picChg chg="add mod">
          <ac:chgData name="Anil Zaher" userId="117fc315-8e79-449b-bbb6-e118b24866b3" providerId="ADAL" clId="{0FA5553E-452B-4F5A-953B-B0D8643EA6DF}" dt="2024-08-05T13:00:05.938" v="1942" actId="1076"/>
          <ac:picMkLst>
            <pc:docMk/>
            <pc:sldMk cId="2632835259" sldId="266"/>
            <ac:picMk id="4" creationId="{F9662077-B6ED-3C11-553D-75750A15DFD7}"/>
          </ac:picMkLst>
        </pc:picChg>
        <pc:picChg chg="add mod">
          <ac:chgData name="Anil Zaher" userId="117fc315-8e79-449b-bbb6-e118b24866b3" providerId="ADAL" clId="{0FA5553E-452B-4F5A-953B-B0D8643EA6DF}" dt="2024-08-05T13:00:27.874" v="1953" actId="1076"/>
          <ac:picMkLst>
            <pc:docMk/>
            <pc:sldMk cId="2632835259" sldId="266"/>
            <ac:picMk id="6" creationId="{359365D3-6389-427D-A69C-9504878709C5}"/>
          </ac:picMkLst>
        </pc:picChg>
      </pc:sldChg>
      <pc:sldChg chg="addSp modSp add mod">
        <pc:chgData name="Anil Zaher" userId="117fc315-8e79-449b-bbb6-e118b24866b3" providerId="ADAL" clId="{0FA5553E-452B-4F5A-953B-B0D8643EA6DF}" dt="2024-08-05T15:58:22.502" v="4455" actId="20577"/>
        <pc:sldMkLst>
          <pc:docMk/>
          <pc:sldMk cId="1637360791" sldId="267"/>
        </pc:sldMkLst>
        <pc:spChg chg="mod">
          <ac:chgData name="Anil Zaher" userId="117fc315-8e79-449b-bbb6-e118b24866b3" providerId="ADAL" clId="{0FA5553E-452B-4F5A-953B-B0D8643EA6DF}" dt="2024-08-05T15:58:22.502" v="4455" actId="20577"/>
          <ac:spMkLst>
            <pc:docMk/>
            <pc:sldMk cId="1637360791" sldId="267"/>
            <ac:spMk id="3" creationId="{2810FBBD-EF0D-DFE9-131E-FF7FF1D85543}"/>
          </ac:spMkLst>
        </pc:spChg>
        <pc:picChg chg="add mod">
          <ac:chgData name="Anil Zaher" userId="117fc315-8e79-449b-bbb6-e118b24866b3" providerId="ADAL" clId="{0FA5553E-452B-4F5A-953B-B0D8643EA6DF}" dt="2024-08-05T14:21:50.867" v="2267" actId="1076"/>
          <ac:picMkLst>
            <pc:docMk/>
            <pc:sldMk cId="1637360791" sldId="267"/>
            <ac:picMk id="4" creationId="{76DBAFFD-5FCF-3B19-4484-09EDA2609E60}"/>
          </ac:picMkLst>
        </pc:picChg>
      </pc:sldChg>
      <pc:sldChg chg="addSp modSp add mod ord">
        <pc:chgData name="Anil Zaher" userId="117fc315-8e79-449b-bbb6-e118b24866b3" providerId="ADAL" clId="{0FA5553E-452B-4F5A-953B-B0D8643EA6DF}" dt="2024-08-05T14:36:40.347" v="2869" actId="20577"/>
        <pc:sldMkLst>
          <pc:docMk/>
          <pc:sldMk cId="544869964" sldId="268"/>
        </pc:sldMkLst>
        <pc:spChg chg="mod">
          <ac:chgData name="Anil Zaher" userId="117fc315-8e79-449b-bbb6-e118b24866b3" providerId="ADAL" clId="{0FA5553E-452B-4F5A-953B-B0D8643EA6DF}" dt="2024-08-05T14:36:40.347" v="2869" actId="20577"/>
          <ac:spMkLst>
            <pc:docMk/>
            <pc:sldMk cId="544869964" sldId="268"/>
            <ac:spMk id="3" creationId="{2810FBBD-EF0D-DFE9-131E-FF7FF1D85543}"/>
          </ac:spMkLst>
        </pc:spChg>
        <pc:spChg chg="add mod">
          <ac:chgData name="Anil Zaher" userId="117fc315-8e79-449b-bbb6-e118b24866b3" providerId="ADAL" clId="{0FA5553E-452B-4F5A-953B-B0D8643EA6DF}" dt="2024-08-05T14:27:04.243" v="2524" actId="20577"/>
          <ac:spMkLst>
            <pc:docMk/>
            <pc:sldMk cId="544869964" sldId="268"/>
            <ac:spMk id="7" creationId="{BBBC5C7D-3EFB-E5F2-041F-BA0BAE10DE01}"/>
          </ac:spMkLst>
        </pc:spChg>
        <pc:picChg chg="add mod">
          <ac:chgData name="Anil Zaher" userId="117fc315-8e79-449b-bbb6-e118b24866b3" providerId="ADAL" clId="{0FA5553E-452B-4F5A-953B-B0D8643EA6DF}" dt="2024-08-05T14:23:55.883" v="2325" actId="1076"/>
          <ac:picMkLst>
            <pc:docMk/>
            <pc:sldMk cId="544869964" sldId="268"/>
            <ac:picMk id="4" creationId="{9D4DF1FD-5B8C-1BC6-698D-542BE7D615ED}"/>
          </ac:picMkLst>
        </pc:picChg>
        <pc:picChg chg="add mod">
          <ac:chgData name="Anil Zaher" userId="117fc315-8e79-449b-bbb6-e118b24866b3" providerId="ADAL" clId="{0FA5553E-452B-4F5A-953B-B0D8643EA6DF}" dt="2024-08-05T14:24:33.733" v="2436" actId="1076"/>
          <ac:picMkLst>
            <pc:docMk/>
            <pc:sldMk cId="544869964" sldId="268"/>
            <ac:picMk id="6" creationId="{538CB81C-AD1C-3E5F-EEF6-A9621DA4CF19}"/>
          </ac:picMkLst>
        </pc:picChg>
      </pc:sldChg>
      <pc:sldChg chg="addSp modSp add mod">
        <pc:chgData name="Anil Zaher" userId="117fc315-8e79-449b-bbb6-e118b24866b3" providerId="ADAL" clId="{0FA5553E-452B-4F5A-953B-B0D8643EA6DF}" dt="2024-08-05T14:28:05.036" v="2562" actId="1076"/>
        <pc:sldMkLst>
          <pc:docMk/>
          <pc:sldMk cId="3239559243" sldId="269"/>
        </pc:sldMkLst>
        <pc:spChg chg="mod">
          <ac:chgData name="Anil Zaher" userId="117fc315-8e79-449b-bbb6-e118b24866b3" providerId="ADAL" clId="{0FA5553E-452B-4F5A-953B-B0D8643EA6DF}" dt="2024-08-05T14:27:58.654" v="2557" actId="14100"/>
          <ac:spMkLst>
            <pc:docMk/>
            <pc:sldMk cId="3239559243" sldId="269"/>
            <ac:spMk id="3" creationId="{2810FBBD-EF0D-DFE9-131E-FF7FF1D85543}"/>
          </ac:spMkLst>
        </pc:spChg>
        <pc:picChg chg="add mod">
          <ac:chgData name="Anil Zaher" userId="117fc315-8e79-449b-bbb6-e118b24866b3" providerId="ADAL" clId="{0FA5553E-452B-4F5A-953B-B0D8643EA6DF}" dt="2024-08-05T14:28:05.036" v="2562" actId="1076"/>
          <ac:picMkLst>
            <pc:docMk/>
            <pc:sldMk cId="3239559243" sldId="269"/>
            <ac:picMk id="4" creationId="{EC5E1F59-E35F-E910-CDCC-181B8824C112}"/>
          </ac:picMkLst>
        </pc:picChg>
      </pc:sldChg>
      <pc:sldChg chg="addSp modSp add mod">
        <pc:chgData name="Anil Zaher" userId="117fc315-8e79-449b-bbb6-e118b24866b3" providerId="ADAL" clId="{0FA5553E-452B-4F5A-953B-B0D8643EA6DF}" dt="2024-08-05T14:49:04.236" v="3310" actId="1076"/>
        <pc:sldMkLst>
          <pc:docMk/>
          <pc:sldMk cId="3332315383" sldId="270"/>
        </pc:sldMkLst>
        <pc:spChg chg="mod">
          <ac:chgData name="Anil Zaher" userId="117fc315-8e79-449b-bbb6-e118b24866b3" providerId="ADAL" clId="{0FA5553E-452B-4F5A-953B-B0D8643EA6DF}" dt="2024-08-05T14:47:23.065" v="3287" actId="20577"/>
          <ac:spMkLst>
            <pc:docMk/>
            <pc:sldMk cId="3332315383" sldId="270"/>
            <ac:spMk id="3" creationId="{2810FBBD-EF0D-DFE9-131E-FF7FF1D85543}"/>
          </ac:spMkLst>
        </pc:spChg>
        <pc:picChg chg="add mod">
          <ac:chgData name="Anil Zaher" userId="117fc315-8e79-449b-bbb6-e118b24866b3" providerId="ADAL" clId="{0FA5553E-452B-4F5A-953B-B0D8643EA6DF}" dt="2024-08-05T14:49:04.236" v="3310" actId="1076"/>
          <ac:picMkLst>
            <pc:docMk/>
            <pc:sldMk cId="3332315383" sldId="270"/>
            <ac:picMk id="4" creationId="{8B59048E-E09F-0562-65A3-7180D4A5EF7D}"/>
          </ac:picMkLst>
        </pc:picChg>
        <pc:picChg chg="add mod">
          <ac:chgData name="Anil Zaher" userId="117fc315-8e79-449b-bbb6-e118b24866b3" providerId="ADAL" clId="{0FA5553E-452B-4F5A-953B-B0D8643EA6DF}" dt="2024-08-05T14:48:41.811" v="3308" actId="1076"/>
          <ac:picMkLst>
            <pc:docMk/>
            <pc:sldMk cId="3332315383" sldId="270"/>
            <ac:picMk id="6" creationId="{6EFE5BA5-97E1-18C2-2B3A-931805323BBC}"/>
          </ac:picMkLst>
        </pc:picChg>
        <pc:picChg chg="add mod">
          <ac:chgData name="Anil Zaher" userId="117fc315-8e79-449b-bbb6-e118b24866b3" providerId="ADAL" clId="{0FA5553E-452B-4F5A-953B-B0D8643EA6DF}" dt="2024-08-05T14:48:38.493" v="3307" actId="1076"/>
          <ac:picMkLst>
            <pc:docMk/>
            <pc:sldMk cId="3332315383" sldId="270"/>
            <ac:picMk id="7" creationId="{258746CE-BB98-064E-C321-BCEA4496ACE8}"/>
          </ac:picMkLst>
        </pc:picChg>
      </pc:sldChg>
      <pc:sldChg chg="addSp modSp add mod">
        <pc:chgData name="Anil Zaher" userId="117fc315-8e79-449b-bbb6-e118b24866b3" providerId="ADAL" clId="{0FA5553E-452B-4F5A-953B-B0D8643EA6DF}" dt="2024-08-06T18:12:18.981" v="5135" actId="20577"/>
        <pc:sldMkLst>
          <pc:docMk/>
          <pc:sldMk cId="3060752326" sldId="271"/>
        </pc:sldMkLst>
        <pc:spChg chg="mod">
          <ac:chgData name="Anil Zaher" userId="117fc315-8e79-449b-bbb6-e118b24866b3" providerId="ADAL" clId="{0FA5553E-452B-4F5A-953B-B0D8643EA6DF}" dt="2024-08-06T18:12:18.981" v="5135" actId="20577"/>
          <ac:spMkLst>
            <pc:docMk/>
            <pc:sldMk cId="3060752326" sldId="271"/>
            <ac:spMk id="3" creationId="{2810FBBD-EF0D-DFE9-131E-FF7FF1D85543}"/>
          </ac:spMkLst>
        </pc:spChg>
        <pc:spChg chg="add mod">
          <ac:chgData name="Anil Zaher" userId="117fc315-8e79-449b-bbb6-e118b24866b3" providerId="ADAL" clId="{0FA5553E-452B-4F5A-953B-B0D8643EA6DF}" dt="2024-08-05T14:41:33.765" v="2995" actId="20577"/>
          <ac:spMkLst>
            <pc:docMk/>
            <pc:sldMk cId="3060752326" sldId="271"/>
            <ac:spMk id="4" creationId="{BD1CCEC1-182F-A6BE-5CC4-74C406DBA610}"/>
          </ac:spMkLst>
        </pc:spChg>
        <pc:picChg chg="add mod">
          <ac:chgData name="Anil Zaher" userId="117fc315-8e79-449b-bbb6-e118b24866b3" providerId="ADAL" clId="{0FA5553E-452B-4F5A-953B-B0D8643EA6DF}" dt="2024-08-05T14:40:12.320" v="2982" actId="14100"/>
          <ac:picMkLst>
            <pc:docMk/>
            <pc:sldMk cId="3060752326" sldId="271"/>
            <ac:picMk id="6" creationId="{56709096-C3AE-0069-DD5D-81E5003DCA93}"/>
          </ac:picMkLst>
        </pc:picChg>
      </pc:sldChg>
      <pc:sldChg chg="addSp modSp add mod">
        <pc:chgData name="Anil Zaher" userId="117fc315-8e79-449b-bbb6-e118b24866b3" providerId="ADAL" clId="{0FA5553E-452B-4F5A-953B-B0D8643EA6DF}" dt="2024-08-05T14:33:36.564" v="2710" actId="14100"/>
        <pc:sldMkLst>
          <pc:docMk/>
          <pc:sldMk cId="3998677546" sldId="272"/>
        </pc:sldMkLst>
        <pc:spChg chg="mod">
          <ac:chgData name="Anil Zaher" userId="117fc315-8e79-449b-bbb6-e118b24866b3" providerId="ADAL" clId="{0FA5553E-452B-4F5A-953B-B0D8643EA6DF}" dt="2024-08-05T14:32:56.146" v="2693" actId="20577"/>
          <ac:spMkLst>
            <pc:docMk/>
            <pc:sldMk cId="3998677546" sldId="272"/>
            <ac:spMk id="3" creationId="{2810FBBD-EF0D-DFE9-131E-FF7FF1D85543}"/>
          </ac:spMkLst>
        </pc:spChg>
        <pc:picChg chg="add mod">
          <ac:chgData name="Anil Zaher" userId="117fc315-8e79-449b-bbb6-e118b24866b3" providerId="ADAL" clId="{0FA5553E-452B-4F5A-953B-B0D8643EA6DF}" dt="2024-08-05T14:33:36.564" v="2710" actId="14100"/>
          <ac:picMkLst>
            <pc:docMk/>
            <pc:sldMk cId="3998677546" sldId="272"/>
            <ac:picMk id="4" creationId="{2FC039D3-25B2-24C7-E372-1142116AABFF}"/>
          </ac:picMkLst>
        </pc:picChg>
        <pc:picChg chg="add mod">
          <ac:chgData name="Anil Zaher" userId="117fc315-8e79-449b-bbb6-e118b24866b3" providerId="ADAL" clId="{0FA5553E-452B-4F5A-953B-B0D8643EA6DF}" dt="2024-08-05T14:33:27.405" v="2706" actId="14100"/>
          <ac:picMkLst>
            <pc:docMk/>
            <pc:sldMk cId="3998677546" sldId="272"/>
            <ac:picMk id="6" creationId="{4A712878-AC91-57DE-2696-C0B7D9C26D5F}"/>
          </ac:picMkLst>
        </pc:picChg>
      </pc:sldChg>
      <pc:sldChg chg="modSp add mod">
        <pc:chgData name="Anil Zaher" userId="117fc315-8e79-449b-bbb6-e118b24866b3" providerId="ADAL" clId="{0FA5553E-452B-4F5A-953B-B0D8643EA6DF}" dt="2024-08-05T15:06:26.214" v="3919" actId="20577"/>
        <pc:sldMkLst>
          <pc:docMk/>
          <pc:sldMk cId="1624732697" sldId="273"/>
        </pc:sldMkLst>
        <pc:spChg chg="mod">
          <ac:chgData name="Anil Zaher" userId="117fc315-8e79-449b-bbb6-e118b24866b3" providerId="ADAL" clId="{0FA5553E-452B-4F5A-953B-B0D8643EA6DF}" dt="2024-08-05T15:06:26.214" v="3919" actId="20577"/>
          <ac:spMkLst>
            <pc:docMk/>
            <pc:sldMk cId="1624732697" sldId="273"/>
            <ac:spMk id="3" creationId="{2810FBBD-EF0D-DFE9-131E-FF7FF1D85543}"/>
          </ac:spMkLst>
        </pc:spChg>
      </pc:sldChg>
      <pc:sldChg chg="addSp modSp add mod">
        <pc:chgData name="Anil Zaher" userId="117fc315-8e79-449b-bbb6-e118b24866b3" providerId="ADAL" clId="{0FA5553E-452B-4F5A-953B-B0D8643EA6DF}" dt="2024-08-05T14:59:40.562" v="3709" actId="14100"/>
        <pc:sldMkLst>
          <pc:docMk/>
          <pc:sldMk cId="3111892955" sldId="274"/>
        </pc:sldMkLst>
        <pc:spChg chg="mod">
          <ac:chgData name="Anil Zaher" userId="117fc315-8e79-449b-bbb6-e118b24866b3" providerId="ADAL" clId="{0FA5553E-452B-4F5A-953B-B0D8643EA6DF}" dt="2024-08-05T14:58:55.104" v="3689" actId="5793"/>
          <ac:spMkLst>
            <pc:docMk/>
            <pc:sldMk cId="3111892955" sldId="274"/>
            <ac:spMk id="3" creationId="{2810FBBD-EF0D-DFE9-131E-FF7FF1D85543}"/>
          </ac:spMkLst>
        </pc:spChg>
        <pc:picChg chg="add mod">
          <ac:chgData name="Anil Zaher" userId="117fc315-8e79-449b-bbb6-e118b24866b3" providerId="ADAL" clId="{0FA5553E-452B-4F5A-953B-B0D8643EA6DF}" dt="2024-08-05T14:59:35.398" v="3706" actId="1076"/>
          <ac:picMkLst>
            <pc:docMk/>
            <pc:sldMk cId="3111892955" sldId="274"/>
            <ac:picMk id="4" creationId="{664852E8-1A64-943D-3F0C-6AC4C2996A7D}"/>
          </ac:picMkLst>
        </pc:picChg>
        <pc:picChg chg="add mod">
          <ac:chgData name="Anil Zaher" userId="117fc315-8e79-449b-bbb6-e118b24866b3" providerId="ADAL" clId="{0FA5553E-452B-4F5A-953B-B0D8643EA6DF}" dt="2024-08-05T14:59:40.562" v="3709" actId="14100"/>
          <ac:picMkLst>
            <pc:docMk/>
            <pc:sldMk cId="3111892955" sldId="274"/>
            <ac:picMk id="6" creationId="{863E9B5C-F4C8-4243-7370-2F09B1D8A4BD}"/>
          </ac:picMkLst>
        </pc:picChg>
      </pc:sldChg>
      <pc:sldChg chg="addSp modSp add mod">
        <pc:chgData name="Anil Zaher" userId="117fc315-8e79-449b-bbb6-e118b24866b3" providerId="ADAL" clId="{0FA5553E-452B-4F5A-953B-B0D8643EA6DF}" dt="2024-08-05T14:56:42.694" v="3605" actId="14100"/>
        <pc:sldMkLst>
          <pc:docMk/>
          <pc:sldMk cId="2412283158" sldId="275"/>
        </pc:sldMkLst>
        <pc:spChg chg="mod">
          <ac:chgData name="Anil Zaher" userId="117fc315-8e79-449b-bbb6-e118b24866b3" providerId="ADAL" clId="{0FA5553E-452B-4F5A-953B-B0D8643EA6DF}" dt="2024-08-05T14:56:30.754" v="3601" actId="1076"/>
          <ac:spMkLst>
            <pc:docMk/>
            <pc:sldMk cId="2412283158" sldId="275"/>
            <ac:spMk id="3" creationId="{2810FBBD-EF0D-DFE9-131E-FF7FF1D85543}"/>
          </ac:spMkLst>
        </pc:spChg>
        <pc:picChg chg="add mod">
          <ac:chgData name="Anil Zaher" userId="117fc315-8e79-449b-bbb6-e118b24866b3" providerId="ADAL" clId="{0FA5553E-452B-4F5A-953B-B0D8643EA6DF}" dt="2024-08-05T14:56:42.694" v="3605" actId="14100"/>
          <ac:picMkLst>
            <pc:docMk/>
            <pc:sldMk cId="2412283158" sldId="275"/>
            <ac:picMk id="4" creationId="{CCEB8A98-EA4F-0BAB-000E-FB5D25A0F24E}"/>
          </ac:picMkLst>
        </pc:picChg>
      </pc:sldChg>
      <pc:sldChg chg="addSp delSp modSp add mod">
        <pc:chgData name="Anil Zaher" userId="117fc315-8e79-449b-bbb6-e118b24866b3" providerId="ADAL" clId="{0FA5553E-452B-4F5A-953B-B0D8643EA6DF}" dt="2024-08-05T14:53:46.593" v="3425" actId="14100"/>
        <pc:sldMkLst>
          <pc:docMk/>
          <pc:sldMk cId="286989815" sldId="276"/>
        </pc:sldMkLst>
        <pc:spChg chg="mod">
          <ac:chgData name="Anil Zaher" userId="117fc315-8e79-449b-bbb6-e118b24866b3" providerId="ADAL" clId="{0FA5553E-452B-4F5A-953B-B0D8643EA6DF}" dt="2024-08-05T14:52:05.488" v="3351" actId="5793"/>
          <ac:spMkLst>
            <pc:docMk/>
            <pc:sldMk cId="286989815" sldId="276"/>
            <ac:spMk id="3" creationId="{2810FBBD-EF0D-DFE9-131E-FF7FF1D85543}"/>
          </ac:spMkLst>
        </pc:spChg>
        <pc:spChg chg="add mod">
          <ac:chgData name="Anil Zaher" userId="117fc315-8e79-449b-bbb6-e118b24866b3" providerId="ADAL" clId="{0FA5553E-452B-4F5A-953B-B0D8643EA6DF}" dt="2024-08-05T14:52:55.142" v="3406" actId="20577"/>
          <ac:spMkLst>
            <pc:docMk/>
            <pc:sldMk cId="286989815" sldId="276"/>
            <ac:spMk id="4" creationId="{E44B858E-C939-CE24-FC0C-BABAD7CC8C49}"/>
          </ac:spMkLst>
        </pc:spChg>
        <pc:picChg chg="add del mod">
          <ac:chgData name="Anil Zaher" userId="117fc315-8e79-449b-bbb6-e118b24866b3" providerId="ADAL" clId="{0FA5553E-452B-4F5A-953B-B0D8643EA6DF}" dt="2024-08-05T14:53:15.958" v="3410" actId="478"/>
          <ac:picMkLst>
            <pc:docMk/>
            <pc:sldMk cId="286989815" sldId="276"/>
            <ac:picMk id="6" creationId="{7DB02610-51DD-AF79-4B3F-52AD71D06433}"/>
          </ac:picMkLst>
        </pc:picChg>
        <pc:picChg chg="add mod">
          <ac:chgData name="Anil Zaher" userId="117fc315-8e79-449b-bbb6-e118b24866b3" providerId="ADAL" clId="{0FA5553E-452B-4F5A-953B-B0D8643EA6DF}" dt="2024-08-05T14:53:33.524" v="3418" actId="14100"/>
          <ac:picMkLst>
            <pc:docMk/>
            <pc:sldMk cId="286989815" sldId="276"/>
            <ac:picMk id="7" creationId="{EFA5BC9E-24A2-65AD-027E-B08D31C2720A}"/>
          </ac:picMkLst>
        </pc:picChg>
        <pc:picChg chg="add mod">
          <ac:chgData name="Anil Zaher" userId="117fc315-8e79-449b-bbb6-e118b24866b3" providerId="ADAL" clId="{0FA5553E-452B-4F5A-953B-B0D8643EA6DF}" dt="2024-08-05T14:53:46.593" v="3425" actId="14100"/>
          <ac:picMkLst>
            <pc:docMk/>
            <pc:sldMk cId="286989815" sldId="276"/>
            <ac:picMk id="8" creationId="{1EC009A8-D040-75F3-002D-26B6118B6A07}"/>
          </ac:picMkLst>
        </pc:picChg>
      </pc:sldChg>
      <pc:sldChg chg="modSp add mod">
        <pc:chgData name="Anil Zaher" userId="117fc315-8e79-449b-bbb6-e118b24866b3" providerId="ADAL" clId="{0FA5553E-452B-4F5A-953B-B0D8643EA6DF}" dt="2024-08-05T15:42:15.790" v="3952" actId="5793"/>
        <pc:sldMkLst>
          <pc:docMk/>
          <pc:sldMk cId="717045922" sldId="277"/>
        </pc:sldMkLst>
        <pc:spChg chg="mod">
          <ac:chgData name="Anil Zaher" userId="117fc315-8e79-449b-bbb6-e118b24866b3" providerId="ADAL" clId="{0FA5553E-452B-4F5A-953B-B0D8643EA6DF}" dt="2024-08-05T15:06:47.832" v="3931" actId="20577"/>
          <ac:spMkLst>
            <pc:docMk/>
            <pc:sldMk cId="717045922" sldId="277"/>
            <ac:spMk id="2" creationId="{CC3674D7-FBB8-C370-ADA5-F5781E0AFBCC}"/>
          </ac:spMkLst>
        </pc:spChg>
        <pc:spChg chg="mod">
          <ac:chgData name="Anil Zaher" userId="117fc315-8e79-449b-bbb6-e118b24866b3" providerId="ADAL" clId="{0FA5553E-452B-4F5A-953B-B0D8643EA6DF}" dt="2024-08-05T15:42:15.790" v="3952" actId="5793"/>
          <ac:spMkLst>
            <pc:docMk/>
            <pc:sldMk cId="717045922" sldId="277"/>
            <ac:spMk id="3" creationId="{2810FBBD-EF0D-DFE9-131E-FF7FF1D85543}"/>
          </ac:spMkLst>
        </pc:spChg>
      </pc:sldChg>
      <pc:sldChg chg="addSp modSp add mod ord">
        <pc:chgData name="Anil Zaher" userId="117fc315-8e79-449b-bbb6-e118b24866b3" providerId="ADAL" clId="{0FA5553E-452B-4F5A-953B-B0D8643EA6DF}" dt="2024-08-05T15:57:25.155" v="4437" actId="14100"/>
        <pc:sldMkLst>
          <pc:docMk/>
          <pc:sldMk cId="3894849546" sldId="278"/>
        </pc:sldMkLst>
        <pc:spChg chg="mod">
          <ac:chgData name="Anil Zaher" userId="117fc315-8e79-449b-bbb6-e118b24866b3" providerId="ADAL" clId="{0FA5553E-452B-4F5A-953B-B0D8643EA6DF}" dt="2024-08-05T15:57:18.188" v="4436" actId="20577"/>
          <ac:spMkLst>
            <pc:docMk/>
            <pc:sldMk cId="3894849546" sldId="278"/>
            <ac:spMk id="3" creationId="{2810FBBD-EF0D-DFE9-131E-FF7FF1D85543}"/>
          </ac:spMkLst>
        </pc:spChg>
        <pc:spChg chg="add mod">
          <ac:chgData name="Anil Zaher" userId="117fc315-8e79-449b-bbb6-e118b24866b3" providerId="ADAL" clId="{0FA5553E-452B-4F5A-953B-B0D8643EA6DF}" dt="2024-08-05T15:50:02.707" v="4149" actId="14100"/>
          <ac:spMkLst>
            <pc:docMk/>
            <pc:sldMk cId="3894849546" sldId="278"/>
            <ac:spMk id="6" creationId="{9309E75A-F1BE-F6E8-0B19-CA3F85189A49}"/>
          </ac:spMkLst>
        </pc:spChg>
        <pc:spChg chg="add mod">
          <ac:chgData name="Anil Zaher" userId="117fc315-8e79-449b-bbb6-e118b24866b3" providerId="ADAL" clId="{0FA5553E-452B-4F5A-953B-B0D8643EA6DF}" dt="2024-08-05T15:57:25.155" v="4437" actId="14100"/>
          <ac:spMkLst>
            <pc:docMk/>
            <pc:sldMk cId="3894849546" sldId="278"/>
            <ac:spMk id="7" creationId="{7ADD89D8-6894-139B-2478-AB032890FC6C}"/>
          </ac:spMkLst>
        </pc:spChg>
        <pc:picChg chg="add mod">
          <ac:chgData name="Anil Zaher" userId="117fc315-8e79-449b-bbb6-e118b24866b3" providerId="ADAL" clId="{0FA5553E-452B-4F5A-953B-B0D8643EA6DF}" dt="2024-08-05T15:51:41.185" v="4159" actId="14100"/>
          <ac:picMkLst>
            <pc:docMk/>
            <pc:sldMk cId="3894849546" sldId="278"/>
            <ac:picMk id="4" creationId="{92FA9833-DE91-C2C4-0241-52F918E533C4}"/>
          </ac:picMkLst>
        </pc:picChg>
      </pc:sldChg>
      <pc:sldChg chg="addSp modSp add mod">
        <pc:chgData name="Anil Zaher" userId="117fc315-8e79-449b-bbb6-e118b24866b3" providerId="ADAL" clId="{0FA5553E-452B-4F5A-953B-B0D8643EA6DF}" dt="2024-08-05T16:08:07.126" v="4877" actId="14100"/>
        <pc:sldMkLst>
          <pc:docMk/>
          <pc:sldMk cId="3233874642" sldId="279"/>
        </pc:sldMkLst>
        <pc:spChg chg="mod">
          <ac:chgData name="Anil Zaher" userId="117fc315-8e79-449b-bbb6-e118b24866b3" providerId="ADAL" clId="{0FA5553E-452B-4F5A-953B-B0D8643EA6DF}" dt="2024-08-05T16:06:39.796" v="4802" actId="27636"/>
          <ac:spMkLst>
            <pc:docMk/>
            <pc:sldMk cId="3233874642" sldId="279"/>
            <ac:spMk id="3" creationId="{2810FBBD-EF0D-DFE9-131E-FF7FF1D85543}"/>
          </ac:spMkLst>
        </pc:spChg>
        <pc:spChg chg="add mod">
          <ac:chgData name="Anil Zaher" userId="117fc315-8e79-449b-bbb6-e118b24866b3" providerId="ADAL" clId="{0FA5553E-452B-4F5A-953B-B0D8643EA6DF}" dt="2024-08-05T16:07:00.065" v="4824" actId="27636"/>
          <ac:spMkLst>
            <pc:docMk/>
            <pc:sldMk cId="3233874642" sldId="279"/>
            <ac:spMk id="4" creationId="{7D3C4E76-15D6-9D89-1E4D-EA139C6FC62A}"/>
          </ac:spMkLst>
        </pc:spChg>
        <pc:spChg chg="add mod">
          <ac:chgData name="Anil Zaher" userId="117fc315-8e79-449b-bbb6-e118b24866b3" providerId="ADAL" clId="{0FA5553E-452B-4F5A-953B-B0D8643EA6DF}" dt="2024-08-05T16:07:55.452" v="4872" actId="1076"/>
          <ac:spMkLst>
            <pc:docMk/>
            <pc:sldMk cId="3233874642" sldId="279"/>
            <ac:spMk id="6" creationId="{D7EA16D9-0340-C92F-79E9-2BBCE5A92E5D}"/>
          </ac:spMkLst>
        </pc:spChg>
        <pc:picChg chg="add mod">
          <ac:chgData name="Anil Zaher" userId="117fc315-8e79-449b-bbb6-e118b24866b3" providerId="ADAL" clId="{0FA5553E-452B-4F5A-953B-B0D8643EA6DF}" dt="2024-08-05T16:07:57.880" v="4873" actId="14100"/>
          <ac:picMkLst>
            <pc:docMk/>
            <pc:sldMk cId="3233874642" sldId="279"/>
            <ac:picMk id="7" creationId="{5C1A04C6-EF33-F4E8-3CE0-1EE32C634FE3}"/>
          </ac:picMkLst>
        </pc:picChg>
        <pc:picChg chg="add mod">
          <ac:chgData name="Anil Zaher" userId="117fc315-8e79-449b-bbb6-e118b24866b3" providerId="ADAL" clId="{0FA5553E-452B-4F5A-953B-B0D8643EA6DF}" dt="2024-08-05T16:08:07.126" v="4877" actId="14100"/>
          <ac:picMkLst>
            <pc:docMk/>
            <pc:sldMk cId="3233874642" sldId="279"/>
            <ac:picMk id="8" creationId="{C2414560-86E1-C82B-BAD3-878A6694A9F1}"/>
          </ac:picMkLst>
        </pc:picChg>
      </pc:sldChg>
      <pc:sldChg chg="addSp modSp add mod">
        <pc:chgData name="Anil Zaher" userId="117fc315-8e79-449b-bbb6-e118b24866b3" providerId="ADAL" clId="{0FA5553E-452B-4F5A-953B-B0D8643EA6DF}" dt="2024-08-05T16:05:09.844" v="4735" actId="14100"/>
        <pc:sldMkLst>
          <pc:docMk/>
          <pc:sldMk cId="2882417485" sldId="280"/>
        </pc:sldMkLst>
        <pc:spChg chg="mod">
          <ac:chgData name="Anil Zaher" userId="117fc315-8e79-449b-bbb6-e118b24866b3" providerId="ADAL" clId="{0FA5553E-452B-4F5A-953B-B0D8643EA6DF}" dt="2024-08-05T16:04:55.608" v="4729" actId="14100"/>
          <ac:spMkLst>
            <pc:docMk/>
            <pc:sldMk cId="2882417485" sldId="280"/>
            <ac:spMk id="3" creationId="{2810FBBD-EF0D-DFE9-131E-FF7FF1D85543}"/>
          </ac:spMkLst>
        </pc:spChg>
        <pc:picChg chg="add mod">
          <ac:chgData name="Anil Zaher" userId="117fc315-8e79-449b-bbb6-e118b24866b3" providerId="ADAL" clId="{0FA5553E-452B-4F5A-953B-B0D8643EA6DF}" dt="2024-08-05T16:05:09.844" v="4735" actId="14100"/>
          <ac:picMkLst>
            <pc:docMk/>
            <pc:sldMk cId="2882417485" sldId="280"/>
            <ac:picMk id="4" creationId="{800926BF-C0B9-EC3E-A58F-8DDAE83C06EE}"/>
          </ac:picMkLst>
        </pc:picChg>
      </pc:sldChg>
      <pc:sldChg chg="addSp modSp add mod">
        <pc:chgData name="Anil Zaher" userId="117fc315-8e79-449b-bbb6-e118b24866b3" providerId="ADAL" clId="{0FA5553E-452B-4F5A-953B-B0D8643EA6DF}" dt="2024-08-05T16:02:52.800" v="4630" actId="20577"/>
        <pc:sldMkLst>
          <pc:docMk/>
          <pc:sldMk cId="1034611597" sldId="281"/>
        </pc:sldMkLst>
        <pc:spChg chg="mod">
          <ac:chgData name="Anil Zaher" userId="117fc315-8e79-449b-bbb6-e118b24866b3" providerId="ADAL" clId="{0FA5553E-452B-4F5A-953B-B0D8643EA6DF}" dt="2024-08-05T16:02:52.800" v="4630" actId="20577"/>
          <ac:spMkLst>
            <pc:docMk/>
            <pc:sldMk cId="1034611597" sldId="281"/>
            <ac:spMk id="3" creationId="{2810FBBD-EF0D-DFE9-131E-FF7FF1D85543}"/>
          </ac:spMkLst>
        </pc:spChg>
        <pc:picChg chg="add mod">
          <ac:chgData name="Anil Zaher" userId="117fc315-8e79-449b-bbb6-e118b24866b3" providerId="ADAL" clId="{0FA5553E-452B-4F5A-953B-B0D8643EA6DF}" dt="2024-08-05T16:01:58.601" v="4601" actId="1076"/>
          <ac:picMkLst>
            <pc:docMk/>
            <pc:sldMk cId="1034611597" sldId="281"/>
            <ac:picMk id="4" creationId="{362757A5-6D0C-A910-DB88-7234FB06376C}"/>
          </ac:picMkLst>
        </pc:picChg>
        <pc:picChg chg="add mod">
          <ac:chgData name="Anil Zaher" userId="117fc315-8e79-449b-bbb6-e118b24866b3" providerId="ADAL" clId="{0FA5553E-452B-4F5A-953B-B0D8643EA6DF}" dt="2024-08-05T16:02:10.167" v="4608" actId="14100"/>
          <ac:picMkLst>
            <pc:docMk/>
            <pc:sldMk cId="1034611597" sldId="281"/>
            <ac:picMk id="6" creationId="{DC77CFDB-ABE3-A818-21C7-32C469147359}"/>
          </ac:picMkLst>
        </pc:picChg>
      </pc:sldChg>
      <pc:sldChg chg="addSp modSp add mod">
        <pc:chgData name="Anil Zaher" userId="117fc315-8e79-449b-bbb6-e118b24866b3" providerId="ADAL" clId="{0FA5553E-452B-4F5A-953B-B0D8643EA6DF}" dt="2024-08-06T18:13:24.091" v="5169" actId="1076"/>
        <pc:sldMkLst>
          <pc:docMk/>
          <pc:sldMk cId="19323035" sldId="282"/>
        </pc:sldMkLst>
        <pc:spChg chg="mod">
          <ac:chgData name="Anil Zaher" userId="117fc315-8e79-449b-bbb6-e118b24866b3" providerId="ADAL" clId="{0FA5553E-452B-4F5A-953B-B0D8643EA6DF}" dt="2024-08-06T18:13:16.909" v="5168" actId="27636"/>
          <ac:spMkLst>
            <pc:docMk/>
            <pc:sldMk cId="19323035" sldId="282"/>
            <ac:spMk id="3" creationId="{2810FBBD-EF0D-DFE9-131E-FF7FF1D85543}"/>
          </ac:spMkLst>
        </pc:spChg>
        <pc:picChg chg="add mod">
          <ac:chgData name="Anil Zaher" userId="117fc315-8e79-449b-bbb6-e118b24866b3" providerId="ADAL" clId="{0FA5553E-452B-4F5A-953B-B0D8643EA6DF}" dt="2024-08-06T18:13:24.091" v="5169" actId="1076"/>
          <ac:picMkLst>
            <pc:docMk/>
            <pc:sldMk cId="19323035" sldId="282"/>
            <ac:picMk id="4" creationId="{719CB6C9-E8A8-1C70-D19B-2727A81CEDD3}"/>
          </ac:picMkLst>
        </pc:picChg>
      </pc:sldChg>
      <pc:sldChg chg="addSp delSp modSp add mod">
        <pc:chgData name="Anil Zaher" userId="117fc315-8e79-449b-bbb6-e118b24866b3" providerId="ADAL" clId="{0FA5553E-452B-4F5A-953B-B0D8643EA6DF}" dt="2024-08-05T16:09:14.714" v="4940" actId="14100"/>
        <pc:sldMkLst>
          <pc:docMk/>
          <pc:sldMk cId="3057738504" sldId="283"/>
        </pc:sldMkLst>
        <pc:spChg chg="mod">
          <ac:chgData name="Anil Zaher" userId="117fc315-8e79-449b-bbb6-e118b24866b3" providerId="ADAL" clId="{0FA5553E-452B-4F5A-953B-B0D8643EA6DF}" dt="2024-08-05T16:08:51.516" v="4926" actId="20577"/>
          <ac:spMkLst>
            <pc:docMk/>
            <pc:sldMk cId="3057738504" sldId="283"/>
            <ac:spMk id="3" creationId="{2810FBBD-EF0D-DFE9-131E-FF7FF1D85543}"/>
          </ac:spMkLst>
        </pc:spChg>
        <pc:spChg chg="del">
          <ac:chgData name="Anil Zaher" userId="117fc315-8e79-449b-bbb6-e118b24866b3" providerId="ADAL" clId="{0FA5553E-452B-4F5A-953B-B0D8643EA6DF}" dt="2024-08-05T16:08:55.872" v="4928" actId="478"/>
          <ac:spMkLst>
            <pc:docMk/>
            <pc:sldMk cId="3057738504" sldId="283"/>
            <ac:spMk id="4" creationId="{7D3C4E76-15D6-9D89-1E4D-EA139C6FC62A}"/>
          </ac:spMkLst>
        </pc:spChg>
        <pc:spChg chg="del">
          <ac:chgData name="Anil Zaher" userId="117fc315-8e79-449b-bbb6-e118b24866b3" providerId="ADAL" clId="{0FA5553E-452B-4F5A-953B-B0D8643EA6DF}" dt="2024-08-05T16:08:58.397" v="4930" actId="478"/>
          <ac:spMkLst>
            <pc:docMk/>
            <pc:sldMk cId="3057738504" sldId="283"/>
            <ac:spMk id="6" creationId="{D7EA16D9-0340-C92F-79E9-2BBCE5A92E5D}"/>
          </ac:spMkLst>
        </pc:spChg>
        <pc:picChg chg="del">
          <ac:chgData name="Anil Zaher" userId="117fc315-8e79-449b-bbb6-e118b24866b3" providerId="ADAL" clId="{0FA5553E-452B-4F5A-953B-B0D8643EA6DF}" dt="2024-08-05T16:08:54.518" v="4927" actId="478"/>
          <ac:picMkLst>
            <pc:docMk/>
            <pc:sldMk cId="3057738504" sldId="283"/>
            <ac:picMk id="7" creationId="{5C1A04C6-EF33-F4E8-3CE0-1EE32C634FE3}"/>
          </ac:picMkLst>
        </pc:picChg>
        <pc:picChg chg="del">
          <ac:chgData name="Anil Zaher" userId="117fc315-8e79-449b-bbb6-e118b24866b3" providerId="ADAL" clId="{0FA5553E-452B-4F5A-953B-B0D8643EA6DF}" dt="2024-08-05T16:08:57.134" v="4929" actId="478"/>
          <ac:picMkLst>
            <pc:docMk/>
            <pc:sldMk cId="3057738504" sldId="283"/>
            <ac:picMk id="8" creationId="{C2414560-86E1-C82B-BAD3-878A6694A9F1}"/>
          </ac:picMkLst>
        </pc:picChg>
        <pc:picChg chg="add mod">
          <ac:chgData name="Anil Zaher" userId="117fc315-8e79-449b-bbb6-e118b24866b3" providerId="ADAL" clId="{0FA5553E-452B-4F5A-953B-B0D8643EA6DF}" dt="2024-08-05T16:09:14.714" v="4940" actId="14100"/>
          <ac:picMkLst>
            <pc:docMk/>
            <pc:sldMk cId="3057738504" sldId="283"/>
            <ac:picMk id="9" creationId="{938ED71E-19A7-3654-D0DC-258B9D7B717F}"/>
          </ac:picMkLst>
        </pc:picChg>
      </pc:sldChg>
      <pc:sldChg chg="addSp delSp modSp add mod">
        <pc:chgData name="Anil Zaher" userId="117fc315-8e79-449b-bbb6-e118b24866b3" providerId="ADAL" clId="{0FA5553E-452B-4F5A-953B-B0D8643EA6DF}" dt="2024-08-05T16:12:17.739" v="4991" actId="20577"/>
        <pc:sldMkLst>
          <pc:docMk/>
          <pc:sldMk cId="2090763831" sldId="284"/>
        </pc:sldMkLst>
        <pc:spChg chg="del mod">
          <ac:chgData name="Anil Zaher" userId="117fc315-8e79-449b-bbb6-e118b24866b3" providerId="ADAL" clId="{0FA5553E-452B-4F5A-953B-B0D8643EA6DF}" dt="2024-08-05T16:10:06.023" v="4943" actId="478"/>
          <ac:spMkLst>
            <pc:docMk/>
            <pc:sldMk cId="2090763831" sldId="284"/>
            <ac:spMk id="3" creationId="{2810FBBD-EF0D-DFE9-131E-FF7FF1D85543}"/>
          </ac:spMkLst>
        </pc:spChg>
        <pc:spChg chg="add mod">
          <ac:chgData name="Anil Zaher" userId="117fc315-8e79-449b-bbb6-e118b24866b3" providerId="ADAL" clId="{0FA5553E-452B-4F5A-953B-B0D8643EA6DF}" dt="2024-08-05T16:12:17.739" v="4991" actId="20577"/>
          <ac:spMkLst>
            <pc:docMk/>
            <pc:sldMk cId="2090763831" sldId="284"/>
            <ac:spMk id="6" creationId="{AF405098-659F-A039-9F41-1592AF69ACAB}"/>
          </ac:spMkLst>
        </pc:spChg>
        <pc:picChg chg="del">
          <ac:chgData name="Anil Zaher" userId="117fc315-8e79-449b-bbb6-e118b24866b3" providerId="ADAL" clId="{0FA5553E-452B-4F5A-953B-B0D8643EA6DF}" dt="2024-08-05T16:10:06.023" v="4943" actId="478"/>
          <ac:picMkLst>
            <pc:docMk/>
            <pc:sldMk cId="2090763831" sldId="284"/>
            <ac:picMk id="9" creationId="{938ED71E-19A7-3654-D0DC-258B9D7B717F}"/>
          </ac:picMkLst>
        </pc:picChg>
      </pc:sldChg>
      <pc:sldChg chg="modSp add mod">
        <pc:chgData name="Anil Zaher" userId="117fc315-8e79-449b-bbb6-e118b24866b3" providerId="ADAL" clId="{0FA5553E-452B-4F5A-953B-B0D8643EA6DF}" dt="2024-08-05T16:45:10.088" v="5028" actId="12"/>
        <pc:sldMkLst>
          <pc:docMk/>
          <pc:sldMk cId="1810361275" sldId="285"/>
        </pc:sldMkLst>
        <pc:spChg chg="mod">
          <ac:chgData name="Anil Zaher" userId="117fc315-8e79-449b-bbb6-e118b24866b3" providerId="ADAL" clId="{0FA5553E-452B-4F5A-953B-B0D8643EA6DF}" dt="2024-08-05T16:42:39.523" v="5001" actId="20577"/>
          <ac:spMkLst>
            <pc:docMk/>
            <pc:sldMk cId="1810361275" sldId="285"/>
            <ac:spMk id="2" creationId="{CC3674D7-FBB8-C370-ADA5-F5781E0AFBCC}"/>
          </ac:spMkLst>
        </pc:spChg>
        <pc:spChg chg="mod">
          <ac:chgData name="Anil Zaher" userId="117fc315-8e79-449b-bbb6-e118b24866b3" providerId="ADAL" clId="{0FA5553E-452B-4F5A-953B-B0D8643EA6DF}" dt="2024-08-05T16:45:10.088" v="5028" actId="12"/>
          <ac:spMkLst>
            <pc:docMk/>
            <pc:sldMk cId="1810361275" sldId="285"/>
            <ac:spMk id="6" creationId="{AF405098-659F-A039-9F41-1592AF69ACAB}"/>
          </ac:spMkLst>
        </pc:spChg>
      </pc:sldChg>
      <pc:sldChg chg="addSp modSp add mod">
        <pc:chgData name="Anil Zaher" userId="117fc315-8e79-449b-bbb6-e118b24866b3" providerId="ADAL" clId="{0FA5553E-452B-4F5A-953B-B0D8643EA6DF}" dt="2024-08-13T05:54:22.507" v="5211" actId="12"/>
        <pc:sldMkLst>
          <pc:docMk/>
          <pc:sldMk cId="2620067949" sldId="287"/>
        </pc:sldMkLst>
        <pc:spChg chg="mod">
          <ac:chgData name="Anil Zaher" userId="117fc315-8e79-449b-bbb6-e118b24866b3" providerId="ADAL" clId="{0FA5553E-452B-4F5A-953B-B0D8643EA6DF}" dt="2024-08-13T05:54:22.507" v="5211" actId="12"/>
          <ac:spMkLst>
            <pc:docMk/>
            <pc:sldMk cId="2620067949" sldId="287"/>
            <ac:spMk id="3" creationId="{2810FBBD-EF0D-DFE9-131E-FF7FF1D85543}"/>
          </ac:spMkLst>
        </pc:spChg>
        <pc:picChg chg="add mod">
          <ac:chgData name="Anil Zaher" userId="117fc315-8e79-449b-bbb6-e118b24866b3" providerId="ADAL" clId="{0FA5553E-452B-4F5A-953B-B0D8643EA6DF}" dt="2024-08-13T05:53:45.074" v="5207" actId="1076"/>
          <ac:picMkLst>
            <pc:docMk/>
            <pc:sldMk cId="2620067949" sldId="287"/>
            <ac:picMk id="4" creationId="{EA21B7A7-94A6-3FE8-F36C-CDCC49EBDAB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0DF6E87-CE0B-4F81-BFB6-EA1C3CFAAA63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3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1EB629F-E660-43CF-958A-5EE77B03B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56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B629F-E660-43CF-958A-5EE77B03BF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724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B629F-E660-43CF-958A-5EE77B03BF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79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B629F-E660-43CF-958A-5EE77B03BF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69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B629F-E660-43CF-958A-5EE77B03BF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B629F-E660-43CF-958A-5EE77B03BF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415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B629F-E660-43CF-958A-5EE77B03BF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211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B629F-E660-43CF-958A-5EE77B03BF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159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B629F-E660-43CF-958A-5EE77B03BF3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864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B629F-E660-43CF-958A-5EE77B03BF3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98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B629F-E660-43CF-958A-5EE77B03BF3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770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B629F-E660-43CF-958A-5EE77B03BF3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244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B629F-E660-43CF-958A-5EE77B03BF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167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B629F-E660-43CF-958A-5EE77B03BF3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453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B629F-E660-43CF-958A-5EE77B03BF3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607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B629F-E660-43CF-958A-5EE77B03BF3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363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B629F-E660-43CF-958A-5EE77B03BF3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2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B629F-E660-43CF-958A-5EE77B03BF3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706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B629F-E660-43CF-958A-5EE77B03BF3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710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B629F-E660-43CF-958A-5EE77B03BF3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92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B629F-E660-43CF-958A-5EE77B03BF3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815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B629F-E660-43CF-958A-5EE77B03BF3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874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B629F-E660-43CF-958A-5EE77B03BF3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25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B629F-E660-43CF-958A-5EE77B03BF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996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B629F-E660-43CF-958A-5EE77B03BF3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939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B629F-E660-43CF-958A-5EE77B03BF3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00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B629F-E660-43CF-958A-5EE77B03BF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51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B629F-E660-43CF-958A-5EE77B03BF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53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B629F-E660-43CF-958A-5EE77B03BF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89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B629F-E660-43CF-958A-5EE77B03BF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17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B629F-E660-43CF-958A-5EE77B03BF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EB629F-E660-43CF-958A-5EE77B03BF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79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EF8D676-FEBF-F7AD-C120-9CE43632E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2A58AEC-FF68-B3BB-E708-99C1D0501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4667FF8-D0D7-7C51-DA91-77BCDBE64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433D-039B-4E8E-8289-4E967E2DAB4A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D8371E3-5C5E-AE8C-B3DF-15514CE23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22E0909-F500-CAD5-7FCE-B0092B85F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CC69-5D75-4935-A723-55C3E63E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10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765EA81-6057-C276-3803-055B1C2DB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E41761D-E635-AC28-54BC-5B397C925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8BFC22D-C3D4-D149-A1F8-177537673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433D-039B-4E8E-8289-4E967E2DAB4A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050D02A-09F7-98D8-4FD2-70A66D565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6960998-7ED1-59AD-7A58-92F70E160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CC69-5D75-4935-A723-55C3E63E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96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C49FC57A-DE52-D347-D1C1-3F90F50992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E68C11E-E59F-CD7B-D856-81E64B0D1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CB3ACEB-142E-E0EE-450F-46E2C4C71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433D-039B-4E8E-8289-4E967E2DAB4A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EAC7248-2E4B-BA64-42A9-572FAA899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1921FD7-A8B2-4F4A-D50D-E126C34C5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CC69-5D75-4935-A723-55C3E63E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802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EBE406-5919-6673-9228-51917CA19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E9ACF77-A57A-DE5E-C8FB-FCAF9FFED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E8A495A-FABD-9A70-789C-5AF8E3055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433D-039B-4E8E-8289-4E967E2DAB4A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9D40C63-D3CD-2DB3-75E1-8E4D01BD5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CA1921E-CF1E-202D-6E25-F838B29C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CC69-5D75-4935-A723-55C3E63E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2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D470FE4-9D00-1FCF-A11C-9390A5A74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A4198D5-FC16-D50E-C536-CD1AD532D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5B6430D-C3CA-F4B7-3065-377B200EE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433D-039B-4E8E-8289-4E967E2DAB4A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9F83DBC-0AB3-8D40-ED34-5EA747C7A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61D46BB-014A-35FC-C794-DF3B8951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CC69-5D75-4935-A723-55C3E63E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32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58A0FEA-A7BC-EFFD-471A-E46E5912B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7DCAEA4-10E8-C7BC-3910-6F5B8F790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F532D54-8387-26A7-5C87-2DEA88326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F63D159-4036-E46F-CD81-558B58626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433D-039B-4E8E-8289-4E967E2DAB4A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0D5EFE1-BE9A-3152-17F9-683B69C41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029B0CB-9BE3-D8EB-B5C9-787D3A0A9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CC69-5D75-4935-A723-55C3E63E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5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D949481-82C1-E804-C855-A5EC111AA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A391496-E42D-AABD-0D95-E260A23EE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8DECD5B-431C-4D49-19AE-D22B761DD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6A9CCE4C-905F-D8F4-0FCA-D2A6CCB662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C7E3E54D-D46F-BFD0-9C21-3614923A2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E2F604A0-DDED-A67D-5CF4-4382ACE0F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433D-039B-4E8E-8289-4E967E2DAB4A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0A4C9562-6573-59DD-A355-B3CA6EDAE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48FA6E12-54E2-6E0C-D304-F5F49DBCD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CC69-5D75-4935-A723-55C3E63E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22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1924CA5-65B0-65B7-22A1-69BDAAB9F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F74221EB-9F1B-7309-B1BD-2C479F1CE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433D-039B-4E8E-8289-4E967E2DAB4A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68D32D4-EAEA-523F-1164-51706273C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8C832B3-803F-E89D-728A-22F74FD3E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CC69-5D75-4935-A723-55C3E63E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8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A2CAA472-DBA1-2C28-548F-F75B73DC0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433D-039B-4E8E-8289-4E967E2DAB4A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337C7E3F-E8CB-870E-1B3D-C46511D23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BC4C1FC-2B63-D0E2-983A-AC72FAFC1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CC69-5D75-4935-A723-55C3E63E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68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2F2ADC5-7B7E-EC14-C10F-195C1B57A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6D8A4B9-FA08-BD7D-1320-5D781B39A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EEFC869-1466-6B18-2610-DC85628A6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BFBAA89-263D-6927-31B7-184AB4494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433D-039B-4E8E-8289-4E967E2DAB4A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66B132F-ADAC-2068-1723-3825BEB7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EB3C672-BD33-19D4-501F-5D3A12F79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CC69-5D75-4935-A723-55C3E63E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59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ED9BB49-D80E-5F90-4C14-11117D86A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A46A708E-E900-20F2-877B-E41F32B92A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F0EF29D-93CE-93D8-C92C-77EC8F2EA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295CA31-CF0C-D30D-20C0-96120C34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B433D-039B-4E8E-8289-4E967E2DAB4A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DF3AA23-4EC2-3C50-9952-DEE63FB41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676307E-CF7B-9645-D086-402CB02E9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CC69-5D75-4935-A723-55C3E63E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15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EC7B7510-C1B5-71DB-0F25-02A9C582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35191E8-2E81-0D40-37B7-59FFD282E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9F4752B-8EC0-4FAD-09E2-F05BDD7904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DB433D-039B-4E8E-8289-4E967E2DAB4A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51FDA06-8A79-5251-0E8E-46EEBB2E3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E664ACD-E831-7E9D-4CB3-C3D9F1190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70CC69-5D75-4935-A723-55C3E63E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5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4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4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5" Type="http://schemas.openxmlformats.org/officeDocument/2006/relationships/image" Target="../media/image19.png"/><Relationship Id="rId4" Type="http://schemas.openxmlformats.org/officeDocument/2006/relationships/image" Target="../media/image4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4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Relationship Id="rId5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Relationship Id="rId5" Type="http://schemas.openxmlformats.org/officeDocument/2006/relationships/image" Target="../media/image39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4.xml"/><Relationship Id="rId6" Type="http://schemas.openxmlformats.org/officeDocument/2006/relationships/image" Target="../media/image440.png"/><Relationship Id="rId5" Type="http://schemas.openxmlformats.org/officeDocument/2006/relationships/image" Target="../media/image44.png"/><Relationship Id="rId4" Type="http://schemas.openxmlformats.org/officeDocument/2006/relationships/image" Target="../media/image4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5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6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8.xml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9.xml"/><Relationship Id="rId4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0.xml"/><Relationship Id="rId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5.png"/><Relationship Id="rId4" Type="http://schemas.openxmlformats.org/officeDocument/2006/relationships/image" Target="../media/image4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5136E88-E239-7B37-307B-94021E32D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1739"/>
            <a:ext cx="9144000" cy="2387600"/>
          </a:xfrm>
        </p:spPr>
        <p:txBody>
          <a:bodyPr/>
          <a:lstStyle/>
          <a:p>
            <a:br>
              <a:rPr lang="en-US" sz="1800" b="1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he-IL" sz="44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פרויקט א</a:t>
            </a:r>
            <a:r>
              <a:rPr lang="en-US" sz="44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br>
              <a:rPr lang="en-US" sz="44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he-IL" sz="44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תכנון מתנד ומגבר דל רעש בתדר </a:t>
            </a:r>
            <a:r>
              <a:rPr lang="en-US" sz="44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RF</a:t>
            </a:r>
            <a:br>
              <a:rPr lang="en-US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4400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82326B3-52CB-27A0-1654-ED17CE246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5880" y="3602038"/>
            <a:ext cx="9342120" cy="2021522"/>
          </a:xfrm>
        </p:spPr>
        <p:txBody>
          <a:bodyPr>
            <a:normAutofit fontScale="47500" lnSpcReduction="2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tabLst>
                <a:tab pos="2228850" algn="l"/>
              </a:tabLst>
            </a:pPr>
            <a:r>
              <a:rPr lang="he-IL" sz="4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מבצע: </a:t>
            </a:r>
            <a:endParaRPr lang="en-US" sz="4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2228850" algn="l"/>
              </a:tabLst>
            </a:pPr>
            <a:r>
              <a:rPr lang="he-IL" sz="4200" b="1" dirty="0" err="1">
                <a:solidFill>
                  <a:srgbClr val="000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אניל</a:t>
            </a:r>
            <a:r>
              <a:rPr lang="he-IL" sz="4200" b="1" dirty="0">
                <a:solidFill>
                  <a:srgbClr val="000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זאהר                                                                                                 </a:t>
            </a:r>
            <a:r>
              <a:rPr lang="en-US" sz="4200" b="1" dirty="0">
                <a:solidFill>
                  <a:srgbClr val="000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Anil Zaher</a:t>
            </a:r>
            <a:endParaRPr lang="en-US" sz="4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2228850" algn="l"/>
              </a:tabLst>
            </a:pPr>
            <a:r>
              <a:rPr lang="he-IL" sz="4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4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2228850" algn="l"/>
              </a:tabLst>
            </a:pPr>
            <a:r>
              <a:rPr lang="he-IL" sz="4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מנחה: </a:t>
            </a:r>
            <a:r>
              <a:rPr lang="he-IL" sz="4200" b="1" dirty="0">
                <a:solidFill>
                  <a:srgbClr val="000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אלכסנדר </a:t>
            </a:r>
            <a:r>
              <a:rPr lang="he-IL" sz="4200" b="1" dirty="0" err="1">
                <a:solidFill>
                  <a:srgbClr val="000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הודיסן</a:t>
            </a:r>
            <a:r>
              <a:rPr lang="en-US" sz="4200" b="1" dirty="0">
                <a:solidFill>
                  <a:srgbClr val="000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he-IL" sz="4200" b="1" dirty="0">
                <a:solidFill>
                  <a:srgbClr val="000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</a:t>
            </a:r>
            <a:r>
              <a:rPr lang="en-US" sz="4200" b="1" dirty="0">
                <a:solidFill>
                  <a:srgbClr val="000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</a:t>
            </a:r>
            <a:r>
              <a:rPr lang="he-IL" sz="4200" b="1" dirty="0">
                <a:solidFill>
                  <a:srgbClr val="000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</a:t>
            </a:r>
            <a:r>
              <a:rPr lang="en-US" sz="4200" b="1" dirty="0">
                <a:solidFill>
                  <a:srgbClr val="000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</a:t>
            </a:r>
            <a:r>
              <a:rPr lang="he-IL" sz="4200" b="1" dirty="0">
                <a:solidFill>
                  <a:srgbClr val="000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</a:t>
            </a:r>
            <a:r>
              <a:rPr lang="en-US" sz="4200" b="1" dirty="0">
                <a:solidFill>
                  <a:srgbClr val="000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</a:t>
            </a:r>
            <a:r>
              <a:rPr lang="he-IL" sz="4200" b="1" dirty="0">
                <a:solidFill>
                  <a:srgbClr val="000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4200" b="1" dirty="0">
                <a:solidFill>
                  <a:srgbClr val="000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Alexander </a:t>
            </a:r>
            <a:r>
              <a:rPr lang="en-US" sz="4200" b="1" dirty="0" err="1">
                <a:solidFill>
                  <a:srgbClr val="000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Hodisan</a:t>
            </a:r>
            <a:r>
              <a:rPr lang="en-US" sz="4200" b="1" dirty="0">
                <a:solidFill>
                  <a:srgbClr val="00008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4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just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2228850" algn="l"/>
              </a:tabLst>
            </a:pPr>
            <a:r>
              <a:rPr lang="en-US" sz="3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3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32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C3674D7-FBB8-C370-ADA5-F5781E0AFBC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he-IL" b="1" dirty="0">
                    <a:solidFill>
                      <a:srgbClr val="7030A0"/>
                    </a:solidFill>
                    <a:cs typeface="+mn-cs"/>
                  </a:rPr>
                  <a:t>תכנון מגבר דל הרעש ה-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+mn-cs"/>
                      </a:rPr>
                      <m:t>𝑳𝑵𝑨</m:t>
                    </m:r>
                  </m:oMath>
                </a14:m>
                <a:endParaRPr lang="en-US" b="1" dirty="0">
                  <a:solidFill>
                    <a:srgbClr val="7030A0"/>
                  </a:solidFill>
                  <a:cs typeface="+mn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C3674D7-FBB8-C370-ADA5-F5781E0AFB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0FBBD-EF0D-DFE9-131E-FF7FF1D85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52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Tx/>
              <a:buChar char="-"/>
            </a:pPr>
            <a:r>
              <a:rPr lang="he-IL" sz="1800" dirty="0">
                <a:latin typeface="David" panose="020E0502060401010101" pitchFamily="34" charset="-79"/>
                <a:cs typeface="David" panose="020E0502060401010101" pitchFamily="34" charset="-79"/>
              </a:rPr>
              <a:t>הסכמה והביצועים של הטרנזיסטור עם המחברים המתואמים :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800" dirty="0"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07D9E91-1B22-9769-14AB-43E3C9545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662077-B6ED-3C11-553D-75750A15DF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03" y="2521343"/>
            <a:ext cx="5836297" cy="33251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9365D3-6389-427D-A69C-9504878709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592" y="2710694"/>
            <a:ext cx="6075535" cy="294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8352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C3674D7-FBB8-C370-ADA5-F5781E0AFBC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he-IL" b="1" dirty="0">
                    <a:solidFill>
                      <a:srgbClr val="7030A0"/>
                    </a:solidFill>
                    <a:cs typeface="+mn-cs"/>
                  </a:rPr>
                  <a:t>תכנון מגבר דל הרעש ה-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+mn-cs"/>
                      </a:rPr>
                      <m:t>𝑳𝑵𝑨</m:t>
                    </m:r>
                  </m:oMath>
                </a14:m>
                <a:endParaRPr lang="en-US" b="1" dirty="0">
                  <a:solidFill>
                    <a:srgbClr val="7030A0"/>
                  </a:solidFill>
                  <a:cs typeface="+mn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C3674D7-FBB8-C370-ADA5-F5781E0AFB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10FBBD-EF0D-DFE9-131E-FF7FF1D855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252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he-IL" sz="18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לאחר מכן </a:t>
                </a:r>
                <a:r>
                  <a:rPr lang="he-IL" sz="1800" dirty="0">
                    <a:ea typeface="Calibri" panose="020F0502020204030204" pitchFamily="34" charset="0"/>
                    <a:cs typeface="David" panose="020E0502060401010101" pitchFamily="34" charset="-79"/>
                  </a:rPr>
                  <a:t>תכננתי</a:t>
                </a:r>
                <a:r>
                  <a:rPr lang="he-IL" sz="1800" dirty="0">
                    <a:effectLst/>
                    <a:ea typeface="Calibri" panose="020F0502020204030204" pitchFamily="34" charset="0"/>
                    <a:cs typeface="David" panose="020E0502060401010101" pitchFamily="34" charset="-79"/>
                  </a:rPr>
                  <a:t> רשתות התיאום שממירות אימפדנס של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50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 [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Ω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]</m:t>
                    </m:r>
                  </m:oMath>
                </a14:m>
                <a:r>
                  <a:rPr lang="en-US" sz="1800" i="1" dirty="0">
                    <a:effectLst/>
                    <a:latin typeface="David" panose="020E0502060401010101" pitchFamily="34" charset="-79"/>
                    <a:ea typeface="MS Mincho" panose="02020609040205080304" pitchFamily="49" charset="-128"/>
                  </a:rPr>
                  <a:t> </a:t>
                </a:r>
                <a:r>
                  <a:rPr lang="he-IL" sz="1800" dirty="0">
                    <a:effectLst/>
                    <a:ea typeface="MS Mincho" panose="02020609040205080304" pitchFamily="49" charset="-128"/>
                    <a:cs typeface="David" panose="020E0502060401010101" pitchFamily="34" charset="-79"/>
                  </a:rPr>
                  <a:t> לאימפדנס הרצוי בכניסה וביציאה של הטרנזיסטור על ידי שימוש בקווי תמסורת </a:t>
                </a:r>
                <a:r>
                  <a:rPr lang="he-IL" sz="1800" dirty="0" err="1">
                    <a:effectLst/>
                    <a:ea typeface="MS Mincho" panose="02020609040205080304" pitchFamily="49" charset="-128"/>
                    <a:cs typeface="David" panose="020E0502060401010101" pitchFamily="34" charset="-79"/>
                  </a:rPr>
                  <a:t>בקונפיגורצית</a:t>
                </a:r>
                <a:r>
                  <a:rPr lang="he-IL" sz="1800" dirty="0">
                    <a:effectLst/>
                    <a:ea typeface="MS Mincho" panose="02020609040205080304" pitchFamily="49" charset="-128"/>
                    <a:cs typeface="David" panose="020E0502060401010101" pitchFamily="34" charset="-79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𝑠𝑒𝑐𝑡𝑖𝑜𝑛</m:t>
                    </m:r>
                  </m:oMath>
                </a14:m>
                <a:r>
                  <a:rPr lang="he-IL" sz="1800" dirty="0">
                    <a:effectLst/>
                    <a:ea typeface="MS Mincho" panose="02020609040205080304" pitchFamily="49" charset="-128"/>
                    <a:cs typeface="David" panose="020E0502060401010101" pitchFamily="34" charset="-79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he-IL" sz="1800" dirty="0">
                  <a:ea typeface="MS Mincho" panose="02020609040205080304" pitchFamily="49" charset="-128"/>
                  <a:cs typeface="David" panose="020E0502060401010101" pitchFamily="34" charset="-79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he-IL" sz="1800" dirty="0">
                    <a:effectLst/>
                    <a:ea typeface="MS Mincho" panose="02020609040205080304" pitchFamily="49" charset="-128"/>
                    <a:cs typeface="David" panose="020E0502060401010101" pitchFamily="34" charset="-79"/>
                  </a:rPr>
                  <a:t>מאפייני רשתות התיאום :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q"/>
                </a:pPr>
                <a:r>
                  <a:rPr lang="he-IL" sz="1800" dirty="0">
                    <a:effectLst/>
                    <a:ea typeface="MS Mincho" panose="02020609040205080304" pitchFamily="49" charset="-128"/>
                    <a:cs typeface="David" panose="020E0502060401010101" pitchFamily="34" charset="-79"/>
                  </a:rPr>
                  <a:t>ההתנגדות האופיינית של קווי התמסורת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he-IL" sz="1800" dirty="0">
                    <a:effectLst/>
                    <a:ea typeface="MS Mincho" panose="02020609040205080304" pitchFamily="49" charset="-128"/>
                    <a:cs typeface="David" panose="020E0502060401010101" pitchFamily="34" charset="-79"/>
                  </a:rPr>
                  <a:t> היא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David" panose="020E0502060401010101" pitchFamily="34" charset="-79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David" panose="020E0502060401010101" pitchFamily="34" charset="-79"/>
                          </a:rPr>
                          <m:t>𝑍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David" panose="020E0502060401010101" pitchFamily="34" charset="-79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David" panose="020E0502060401010101" pitchFamily="34" charset="-79"/>
                      </a:rPr>
                      <m:t>=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David" panose="020E0502060401010101" pitchFamily="34" charset="-79"/>
                      </a:rPr>
                      <m:t>50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David" panose="020E0502060401010101" pitchFamily="34" charset="-79"/>
                      </a:rPr>
                      <m:t>[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David" panose="020E0502060401010101" pitchFamily="34" charset="-79"/>
                      </a:rPr>
                      <m:t>Ω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David" panose="020E0502060401010101" pitchFamily="34" charset="-79"/>
                      </a:rPr>
                      <m:t>]</m:t>
                    </m:r>
                  </m:oMath>
                </a14:m>
                <a:r>
                  <a:rPr lang="en-US" sz="1800" i="1" dirty="0">
                    <a:effectLst/>
                    <a:latin typeface="David" panose="020E0502060401010101" pitchFamily="34" charset="-79"/>
                    <a:ea typeface="MS Mincho" panose="02020609040205080304" pitchFamily="49" charset="-128"/>
                  </a:rPr>
                  <a:t> </a:t>
                </a:r>
                <a:endParaRPr lang="he-IL" sz="1800" i="1" dirty="0">
                  <a:effectLst/>
                  <a:latin typeface="David" panose="020E0502060401010101" pitchFamily="34" charset="-79"/>
                  <a:ea typeface="MS Mincho" panose="02020609040205080304" pitchFamily="49" charset="-128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q"/>
                </a:pPr>
                <a:r>
                  <a:rPr lang="he-IL" sz="1800" dirty="0">
                    <a:effectLst/>
                    <a:ea typeface="MS Mincho" panose="02020609040205080304" pitchFamily="49" charset="-128"/>
                    <a:cs typeface="David" panose="020E0502060401010101" pitchFamily="34" charset="-79"/>
                  </a:rPr>
                  <a:t>התיאום התבצע על ידי שינוי אורכי קווי התמסורת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he-IL" sz="1800" dirty="0">
                    <a:effectLst/>
                    <a:ea typeface="MS Mincho" panose="02020609040205080304" pitchFamily="49" charset="-128"/>
                    <a:cs typeface="David" panose="020E0502060401010101" pitchFamily="34" charset="-79"/>
                  </a:rPr>
                  <a:t>בעזרת ה-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David" panose="020E0502060401010101" pitchFamily="34" charset="-79"/>
                      </a:rPr>
                      <m:t>𝑇𝑢𝑛𝑒𝑟</m:t>
                    </m:r>
                  </m:oMath>
                </a14:m>
                <a:r>
                  <a:rPr lang="he-IL" sz="1800" dirty="0">
                    <a:effectLst/>
                    <a:ea typeface="MS Mincho" panose="02020609040205080304" pitchFamily="49" charset="-128"/>
                    <a:cs typeface="David" panose="020E0502060401010101" pitchFamily="34" charset="-79"/>
                  </a:rPr>
                  <a:t> של התוכנה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sz="1800" dirty="0">
                  <a:latin typeface="David" panose="020E0502060401010101" pitchFamily="34" charset="-79"/>
                  <a:ea typeface="Calibri" panose="020F0502020204030204" pitchFamily="34" charset="0"/>
                  <a:cs typeface="David" panose="020E0502060401010101" pitchFamily="34" charset="-79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10FBBD-EF0D-DFE9-131E-FF7FF1D855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2520" y="1825625"/>
                <a:ext cx="10515600" cy="4351338"/>
              </a:xfrm>
              <a:blipFill>
                <a:blip r:embed="rId5"/>
                <a:stretch>
                  <a:fillRect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3">
            <a:extLst>
              <a:ext uri="{FF2B5EF4-FFF2-40B4-BE49-F238E27FC236}">
                <a16:creationId xmlns:a16="http://schemas.microsoft.com/office/drawing/2014/main" id="{007D9E91-1B22-9769-14AB-43E3C9545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DBAFFD-5FCF-3B19-4484-09EDA2609E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93" y="2753614"/>
            <a:ext cx="6855156" cy="342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607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C3674D7-FBB8-C370-ADA5-F5781E0AFBC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he-IL" b="1" dirty="0">
                    <a:solidFill>
                      <a:srgbClr val="7030A0"/>
                    </a:solidFill>
                    <a:cs typeface="+mn-cs"/>
                  </a:rPr>
                  <a:t>תכנון מגבר דל הרעש ה-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+mn-cs"/>
                      </a:rPr>
                      <m:t>𝑳𝑵𝑨</m:t>
                    </m:r>
                  </m:oMath>
                </a14:m>
                <a:endParaRPr lang="en-US" b="1" dirty="0">
                  <a:solidFill>
                    <a:srgbClr val="7030A0"/>
                  </a:solidFill>
                  <a:cs typeface="+mn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C3674D7-FBB8-C370-ADA5-F5781E0AFB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0FBBD-EF0D-DFE9-131E-FF7FF1D85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9752" y="1825625"/>
            <a:ext cx="4468368" cy="80784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he-IL" sz="1800" dirty="0">
                <a:latin typeface="David" panose="020E0502060401010101" pitchFamily="34" charset="-79"/>
                <a:cs typeface="David" panose="020E0502060401010101" pitchFamily="34" charset="-79"/>
              </a:rPr>
              <a:t>האימפדנסים המתקבלים במוצא של רשתות התיאום 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he-IL" sz="1800" dirty="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רשת המוצא :</a:t>
            </a:r>
            <a:endParaRPr lang="en-US" sz="1800" dirty="0"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07D9E91-1B22-9769-14AB-43E3C9545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" name="Picture 3" descr="A graph of a network&#10;&#10;Description automatically generated with medium confidence">
            <a:extLst>
              <a:ext uri="{FF2B5EF4-FFF2-40B4-BE49-F238E27FC236}">
                <a16:creationId xmlns:a16="http://schemas.microsoft.com/office/drawing/2014/main" id="{9D4DF1FD-5B8C-1BC6-698D-542BE7D615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344" y="2782811"/>
            <a:ext cx="4767776" cy="32728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8CB81C-AD1C-3E5F-EEF6-A9621DA4CF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71" y="2782810"/>
            <a:ext cx="5138886" cy="327285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BC5C7D-3EFB-E5F2-041F-BA0BAE10DE01}"/>
              </a:ext>
            </a:extLst>
          </p:cNvPr>
          <p:cNvSpPr txBox="1">
            <a:spLocks/>
          </p:cNvSpPr>
          <p:nvPr/>
        </p:nvSpPr>
        <p:spPr>
          <a:xfrm>
            <a:off x="2398072" y="1832825"/>
            <a:ext cx="4468368" cy="807847"/>
          </a:xfrm>
          <a:prstGeom prst="rect">
            <a:avLst/>
          </a:prstGeom>
        </p:spPr>
        <p:txBody>
          <a:bodyPr vert="horz" lIns="91440" tIns="45720" rIns="91440" bIns="45720" rtlCol="1">
            <a:normAutofit fontScale="92500" lnSpcReduction="10000"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he-IL" sz="1800" dirty="0"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he-IL" sz="1800" dirty="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רשת הכניסה :</a:t>
            </a:r>
            <a:endParaRPr lang="en-US" sz="1800" dirty="0"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44869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C3674D7-FBB8-C370-ADA5-F5781E0AFBC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he-IL" b="1" dirty="0">
                    <a:solidFill>
                      <a:srgbClr val="7030A0"/>
                    </a:solidFill>
                    <a:cs typeface="+mn-cs"/>
                  </a:rPr>
                  <a:t>תכנון מגבר דל הרעש ה-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+mn-cs"/>
                      </a:rPr>
                      <m:t>𝑳𝑵𝑨</m:t>
                    </m:r>
                  </m:oMath>
                </a14:m>
                <a:endParaRPr lang="en-US" b="1" dirty="0">
                  <a:solidFill>
                    <a:srgbClr val="7030A0"/>
                  </a:solidFill>
                  <a:cs typeface="+mn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C3674D7-FBB8-C370-ADA5-F5781E0AFB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0FBBD-EF0D-DFE9-131E-FF7FF1D85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9720" y="1825625"/>
            <a:ext cx="2438400" cy="6341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he-IL" sz="1800" dirty="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סכמת המעגל השלם : </a:t>
            </a:r>
            <a:endParaRPr lang="en-US" sz="1800" dirty="0"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07D9E91-1B22-9769-14AB-43E3C9545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5E1F59-E35F-E910-CDCC-181B8824C1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332" y="2459736"/>
            <a:ext cx="9501976" cy="391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5592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C3674D7-FBB8-C370-ADA5-F5781E0AFBC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he-IL" b="1" dirty="0">
                    <a:solidFill>
                      <a:srgbClr val="7030A0"/>
                    </a:solidFill>
                    <a:cs typeface="+mn-cs"/>
                  </a:rPr>
                  <a:t>תכנון מגבר דל הרעש ה-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+mn-cs"/>
                      </a:rPr>
                      <m:t>𝑳𝑵𝑨</m:t>
                    </m:r>
                  </m:oMath>
                </a14:m>
                <a:endParaRPr lang="en-US" b="1" dirty="0">
                  <a:solidFill>
                    <a:srgbClr val="7030A0"/>
                  </a:solidFill>
                  <a:cs typeface="+mn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C3674D7-FBB8-C370-ADA5-F5781E0AFB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10FBBD-EF0D-DFE9-131E-FF7FF1D855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2520" y="1690688"/>
                <a:ext cx="10515600" cy="132556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he-IL" sz="1800" dirty="0">
                    <a:effectLst/>
                    <a:ea typeface="MS Mincho" panose="02020609040205080304" pitchFamily="49" charset="-128"/>
                    <a:cs typeface="David" panose="020E0502060401010101" pitchFamily="34" charset="-79"/>
                  </a:rPr>
                  <a:t>הבצועים של המגבר :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q"/>
                </a:pPr>
                <a:r>
                  <a:rPr lang="he-IL" sz="1800" dirty="0">
                    <a:effectLst/>
                    <a:ea typeface="MS Mincho" panose="02020609040205080304" pitchFamily="49" charset="-128"/>
                    <a:cs typeface="David" panose="020E0502060401010101" pitchFamily="34" charset="-79"/>
                  </a:rPr>
                  <a:t>המגבר עונה על דרישת ההגבר וספרת הרעש 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q"/>
                </a:pPr>
                <a:r>
                  <a:rPr lang="he-IL" sz="1800" dirty="0">
                    <a:effectLst/>
                    <a:ea typeface="MS Mincho" panose="02020609040205080304" pitchFamily="49" charset="-128"/>
                    <a:cs typeface="David" panose="020E0502060401010101" pitchFamily="34" charset="-79"/>
                  </a:rPr>
                  <a:t>ה-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David" panose="020E0502060401010101" pitchFamily="34" charset="-79"/>
                      </a:rPr>
                      <m:t>𝑅𝑒𝑡𝑢𝑟𝑛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David" panose="020E0502060401010101" pitchFamily="34" charset="-79"/>
                      </a:rPr>
                      <m:t>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David" panose="020E0502060401010101" pitchFamily="34" charset="-79"/>
                      </a:rPr>
                      <m:t>𝐿𝑜𝑠𝑠</m:t>
                    </m:r>
                  </m:oMath>
                </a14:m>
                <a:r>
                  <a:rPr lang="en-US" sz="1800" i="1" dirty="0">
                    <a:effectLst/>
                    <a:latin typeface="David" panose="020E0502060401010101" pitchFamily="34" charset="-79"/>
                    <a:ea typeface="MS Mincho" panose="02020609040205080304" pitchFamily="49" charset="-128"/>
                  </a:rPr>
                  <a:t> </a:t>
                </a:r>
                <a:r>
                  <a:rPr lang="he-IL" sz="1800" dirty="0">
                    <a:effectLst/>
                    <a:ea typeface="MS Mincho" panose="02020609040205080304" pitchFamily="49" charset="-128"/>
                    <a:cs typeface="David" panose="020E0502060401010101" pitchFamily="34" charset="-79"/>
                  </a:rPr>
                  <a:t> של ה-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David" panose="020E0502060401010101" pitchFamily="34" charset="-79"/>
                      </a:rPr>
                      <m:t>𝐿𝑁𝐴</m:t>
                    </m:r>
                  </m:oMath>
                </a14:m>
                <a:r>
                  <a:rPr lang="he-IL" sz="1800" dirty="0">
                    <a:effectLst/>
                    <a:ea typeface="MS Mincho" panose="02020609040205080304" pitchFamily="49" charset="-128"/>
                    <a:cs typeface="David" panose="020E0502060401010101" pitchFamily="34" charset="-79"/>
                  </a:rPr>
                  <a:t> במוצא קטן מ-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David" panose="020E0502060401010101" pitchFamily="34" charset="-79"/>
                      </a:rPr>
                      <m:t>−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David" panose="020E0502060401010101" pitchFamily="34" charset="-79"/>
                      </a:rPr>
                      <m:t>10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David" panose="020E0502060401010101" pitchFamily="34" charset="-79"/>
                      </a:rPr>
                      <m:t>  [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David" panose="020E0502060401010101" pitchFamily="34" charset="-79"/>
                      </a:rPr>
                      <m:t>𝑑𝐵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David" panose="020E0502060401010101" pitchFamily="34" charset="-79"/>
                      </a:rPr>
                      <m:t>]</m:t>
                    </m:r>
                  </m:oMath>
                </a14:m>
                <a:r>
                  <a:rPr lang="he-IL" sz="1800" dirty="0">
                    <a:effectLst/>
                    <a:ea typeface="MS Mincho" panose="02020609040205080304" pitchFamily="49" charset="-128"/>
                    <a:cs typeface="David" panose="020E0502060401010101" pitchFamily="34" charset="-79"/>
                  </a:rPr>
                  <a:t>  בתדרי העבודה של המגבר בהתאם לדרישה ,אבל בכניסה לא </a:t>
                </a:r>
                <a:endParaRPr lang="en-US" sz="1800" dirty="0">
                  <a:latin typeface="David" panose="020E0502060401010101" pitchFamily="34" charset="-79"/>
                  <a:ea typeface="Calibri" panose="020F0502020204030204" pitchFamily="34" charset="0"/>
                  <a:cs typeface="David" panose="020E0502060401010101" pitchFamily="34" charset="-79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10FBBD-EF0D-DFE9-131E-FF7FF1D855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2520" y="1690688"/>
                <a:ext cx="10515600" cy="1325564"/>
              </a:xfrm>
              <a:blipFill>
                <a:blip r:embed="rId5"/>
                <a:stretch>
                  <a:fillRect r="-406" b="-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3">
            <a:extLst>
              <a:ext uri="{FF2B5EF4-FFF2-40B4-BE49-F238E27FC236}">
                <a16:creationId xmlns:a16="http://schemas.microsoft.com/office/drawing/2014/main" id="{007D9E91-1B22-9769-14AB-43E3C9545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749F86-5196-3BA4-3E82-F759D1AF30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32" y="3016252"/>
            <a:ext cx="5341112" cy="31803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B63AAB-00CE-DCDC-EA69-6D6DCEE1F1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893" y="3016252"/>
            <a:ext cx="6045547" cy="318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6388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C3674D7-FBB8-C370-ADA5-F5781E0AFBC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he-IL" b="1" dirty="0">
                    <a:solidFill>
                      <a:srgbClr val="7030A0"/>
                    </a:solidFill>
                    <a:cs typeface="+mn-cs"/>
                  </a:rPr>
                  <a:t>תכנון מגבר דל הרעש ה-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+mn-cs"/>
                      </a:rPr>
                      <m:t>𝑳𝑵𝑨</m:t>
                    </m:r>
                  </m:oMath>
                </a14:m>
                <a:endParaRPr lang="en-US" b="1" dirty="0">
                  <a:solidFill>
                    <a:srgbClr val="7030A0"/>
                  </a:solidFill>
                  <a:cs typeface="+mn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C3674D7-FBB8-C370-ADA5-F5781E0AFB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0FBBD-EF0D-DFE9-131E-FF7FF1D85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52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he-IL" sz="1800" dirty="0">
                <a:latin typeface="David" panose="020E0502060401010101" pitchFamily="34" charset="-79"/>
                <a:cs typeface="David" panose="020E0502060401010101" pitchFamily="34" charset="-79"/>
              </a:rPr>
              <a:t>הביצועים לאחר האופטימיזציה והתפשרות בספרת הרעש</a:t>
            </a:r>
            <a:r>
              <a:rPr lang="en-US" sz="1800" dirty="0">
                <a:latin typeface="David" panose="020E0502060401010101" pitchFamily="34" charset="-79"/>
                <a:cs typeface="David" panose="020E0502060401010101" pitchFamily="34" charset="-79"/>
              </a:rPr>
              <a:t>   </a:t>
            </a:r>
            <a:r>
              <a:rPr lang="he-IL" sz="1800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endParaRPr lang="en-US" sz="1800" dirty="0"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07D9E91-1B22-9769-14AB-43E3C9545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C039D3-25B2-24C7-E372-1142116AAB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2332792"/>
            <a:ext cx="5934222" cy="39791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712878-AC91-57DE-2696-C0B7D9C26D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92" y="2332792"/>
            <a:ext cx="5685453" cy="397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677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C3674D7-FBB8-C370-ADA5-F5781E0AFBC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he-IL" b="1" dirty="0">
                    <a:solidFill>
                      <a:srgbClr val="7030A0"/>
                    </a:solidFill>
                    <a:cs typeface="+mn-cs"/>
                  </a:rPr>
                  <a:t>תכנון מגבר דל הרעש ה-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+mn-cs"/>
                      </a:rPr>
                      <m:t>𝑳𝑵𝑨</m:t>
                    </m:r>
                  </m:oMath>
                </a14:m>
                <a:endParaRPr lang="en-US" b="1" dirty="0">
                  <a:solidFill>
                    <a:srgbClr val="7030A0"/>
                  </a:solidFill>
                  <a:cs typeface="+mn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C3674D7-FBB8-C370-ADA5-F5781E0AFB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0FBBD-EF0D-DFE9-131E-FF7FF1D85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520" y="1825625"/>
            <a:ext cx="10515600" cy="90843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he-IL" sz="1800" dirty="0">
                <a:latin typeface="David" panose="020E0502060401010101" pitchFamily="34" charset="-79"/>
                <a:cs typeface="David" panose="020E0502060401010101" pitchFamily="34" charset="-79"/>
              </a:rPr>
              <a:t>הביצועים של המגבר לאחר האופטימיזציה והתפשרות בספרת הרעש</a:t>
            </a:r>
            <a:r>
              <a:rPr lang="en-US" sz="1800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1800" dirty="0">
                <a:latin typeface="David" panose="020E0502060401010101" pitchFamily="34" charset="-79"/>
                <a:cs typeface="David" panose="020E0502060401010101" pitchFamily="34" charset="-79"/>
              </a:rPr>
              <a:t>לא ענו על כל הקריטריונים לכן </a:t>
            </a:r>
            <a:r>
              <a:rPr lang="he-IL" sz="1800" dirty="0">
                <a:effectLst/>
                <a:ea typeface="MS Mincho" panose="02020609040205080304" pitchFamily="49" charset="-128"/>
                <a:cs typeface="David" panose="020E0502060401010101" pitchFamily="34" charset="-79"/>
              </a:rPr>
              <a:t>הוספתי נגד של 10 </a:t>
            </a:r>
            <a:r>
              <a:rPr lang="he-IL" sz="1800" dirty="0" err="1">
                <a:effectLst/>
                <a:ea typeface="MS Mincho" panose="02020609040205080304" pitchFamily="49" charset="-128"/>
                <a:cs typeface="David" panose="020E0502060401010101" pitchFamily="34" charset="-79"/>
              </a:rPr>
              <a:t>אוהם</a:t>
            </a:r>
            <a:r>
              <a:rPr lang="he-IL" sz="1800" dirty="0">
                <a:effectLst/>
                <a:ea typeface="MS Mincho" panose="02020609040205080304" pitchFamily="49" charset="-128"/>
                <a:cs typeface="David" panose="020E0502060401010101" pitchFamily="34" charset="-79"/>
              </a:rPr>
              <a:t> בטור </a:t>
            </a:r>
            <a:r>
              <a:rPr lang="he-IL" sz="1800" dirty="0" err="1">
                <a:effectLst/>
                <a:ea typeface="MS Mincho" panose="02020609040205080304" pitchFamily="49" charset="-128"/>
                <a:cs typeface="David" panose="020E0502060401010101" pitchFamily="34" charset="-79"/>
              </a:rPr>
              <a:t>לקוליקטור</a:t>
            </a:r>
            <a:r>
              <a:rPr lang="he-IL" sz="1800" dirty="0">
                <a:effectLst/>
                <a:ea typeface="MS Mincho" panose="02020609040205080304" pitchFamily="49" charset="-128"/>
                <a:cs typeface="David" panose="020E0502060401010101" pitchFamily="34" charset="-79"/>
              </a:rPr>
              <a:t> (למוצא) של הטרנזיסטור כדי לנסות לשפר את התיאום במוצא </a:t>
            </a:r>
            <a:endParaRPr lang="he-IL" sz="18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he-IL" sz="18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1800" dirty="0"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800" dirty="0"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07D9E91-1B22-9769-14AB-43E3C9545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D1CCEC1-182F-A6BE-5CC4-74C406DBA610}"/>
              </a:ext>
            </a:extLst>
          </p:cNvPr>
          <p:cNvSpPr txBox="1">
            <a:spLocks/>
          </p:cNvSpPr>
          <p:nvPr/>
        </p:nvSpPr>
        <p:spPr>
          <a:xfrm>
            <a:off x="9189720" y="2551937"/>
            <a:ext cx="2438400" cy="634111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he-IL" sz="1800" dirty="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סכמת המעגל : </a:t>
            </a:r>
            <a:endParaRPr lang="en-US" sz="1800" dirty="0"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709096-C3AE-0069-DD5D-81E5003DCA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" y="2868992"/>
            <a:ext cx="7007352" cy="334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752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C3674D7-FBB8-C370-ADA5-F5781E0AFBC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he-IL" b="1" dirty="0">
                    <a:solidFill>
                      <a:srgbClr val="7030A0"/>
                    </a:solidFill>
                    <a:cs typeface="+mn-cs"/>
                  </a:rPr>
                  <a:t>תכנון מגבר דל הרעש ה-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+mn-cs"/>
                      </a:rPr>
                      <m:t>𝑳𝑵𝑨</m:t>
                    </m:r>
                  </m:oMath>
                </a14:m>
                <a:endParaRPr lang="en-US" b="1" dirty="0">
                  <a:solidFill>
                    <a:srgbClr val="7030A0"/>
                  </a:solidFill>
                  <a:cs typeface="+mn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C3674D7-FBB8-C370-ADA5-F5781E0AFB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10FBBD-EF0D-DFE9-131E-FF7FF1D855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252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he-IL" sz="18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לאחר הוספת הנגד לקולימטור של הטרנזיסטור חזרתי על אותם שלבי תכנון של :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q"/>
                </a:pPr>
                <a:r>
                  <a:rPr lang="he-IL" sz="18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בדיקת יציבות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q"/>
                </a:pPr>
                <a:r>
                  <a:rPr lang="he-IL" sz="18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בדיקת ה-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𝑆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𝑝𝑎𝑟𝑎𝑚𝑒𝑡𝑒𝑟𝑠</m:t>
                    </m:r>
                  </m:oMath>
                </a14:m>
                <a:r>
                  <a:rPr lang="he-IL" sz="18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 החדשים של המערכת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q"/>
                </a:pPr>
                <a:r>
                  <a:rPr lang="he-IL" sz="18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קביעת האימפדנסים הדרושים בכניסה ובעומס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q"/>
                </a:pPr>
                <a:r>
                  <a:rPr lang="he-IL" sz="18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ביצוע התיאום והאופטימיזציה 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endParaRPr lang="en-US" sz="1800" dirty="0">
                  <a:latin typeface="David" panose="020E0502060401010101" pitchFamily="34" charset="-79"/>
                  <a:ea typeface="Calibri" panose="020F0502020204030204" pitchFamily="34" charset="0"/>
                  <a:cs typeface="David" panose="020E0502060401010101" pitchFamily="34" charset="-79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10FBBD-EF0D-DFE9-131E-FF7FF1D855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2520" y="1825625"/>
                <a:ext cx="10515600" cy="4351338"/>
              </a:xfrm>
              <a:blipFill>
                <a:blip r:embed="rId5"/>
                <a:stretch>
                  <a:fillRect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3">
            <a:extLst>
              <a:ext uri="{FF2B5EF4-FFF2-40B4-BE49-F238E27FC236}">
                <a16:creationId xmlns:a16="http://schemas.microsoft.com/office/drawing/2014/main" id="{007D9E91-1B22-9769-14AB-43E3C9545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59048E-E09F-0562-65A3-7180D4A5EF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050" y="4190502"/>
            <a:ext cx="5203444" cy="2302373"/>
          </a:xfrm>
          <a:prstGeom prst="rect">
            <a:avLst/>
          </a:prstGeom>
        </p:spPr>
      </p:pic>
      <p:pic>
        <p:nvPicPr>
          <p:cNvPr id="6" name="Picture 5" descr="A graph of a radar">
            <a:extLst>
              <a:ext uri="{FF2B5EF4-FFF2-40B4-BE49-F238E27FC236}">
                <a16:creationId xmlns:a16="http://schemas.microsoft.com/office/drawing/2014/main" id="{6EFE5BA5-97E1-18C2-2B3A-931805323B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24" y="2542494"/>
            <a:ext cx="4690872" cy="20864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8746CE-BB98-064E-C321-BCEA4496AC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05" y="4696382"/>
            <a:ext cx="4827445" cy="179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315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C3674D7-FBB8-C370-ADA5-F5781E0AFBC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he-IL" b="1" dirty="0">
                    <a:solidFill>
                      <a:srgbClr val="7030A0"/>
                    </a:solidFill>
                    <a:cs typeface="+mn-cs"/>
                  </a:rPr>
                  <a:t>תכנון מגבר דל הרעש ה-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+mn-cs"/>
                      </a:rPr>
                      <m:t>𝑳𝑵𝑨</m:t>
                    </m:r>
                  </m:oMath>
                </a14:m>
                <a:endParaRPr lang="en-US" b="1" dirty="0">
                  <a:solidFill>
                    <a:srgbClr val="7030A0"/>
                  </a:solidFill>
                  <a:cs typeface="+mn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C3674D7-FBB8-C370-ADA5-F5781E0AFB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0FBBD-EF0D-DFE9-131E-FF7FF1D85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52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he-IL" sz="1800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endParaRPr lang="en-US" sz="1800" dirty="0"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07D9E91-1B22-9769-14AB-43E3C9545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44B858E-C939-CE24-FC0C-BABAD7CC8C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12520" y="1690688"/>
                <a:ext cx="10515600" cy="1325564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he-IL" sz="1800" dirty="0">
                    <a:ea typeface="MS Mincho" panose="02020609040205080304" pitchFamily="49" charset="-128"/>
                    <a:cs typeface="David" panose="020E0502060401010101" pitchFamily="34" charset="-79"/>
                  </a:rPr>
                  <a:t>הבצועים של המגבר לאחר האופטימיזציה והוספת הנגד :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q"/>
                </a:pPr>
                <a:r>
                  <a:rPr lang="he-IL" sz="1800" dirty="0">
                    <a:ea typeface="MS Mincho" panose="02020609040205080304" pitchFamily="49" charset="-128"/>
                    <a:cs typeface="David" panose="020E0502060401010101" pitchFamily="34" charset="-79"/>
                  </a:rPr>
                  <a:t>המגבר עונה על דרישת ההגבר וספרת הרעש 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q"/>
                </a:pPr>
                <a:r>
                  <a:rPr lang="he-IL" sz="1800" dirty="0">
                    <a:ea typeface="MS Mincho" panose="02020609040205080304" pitchFamily="49" charset="-128"/>
                    <a:cs typeface="David" panose="020E0502060401010101" pitchFamily="34" charset="-79"/>
                  </a:rPr>
                  <a:t>ה-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David" panose="020E0502060401010101" pitchFamily="34" charset="-79"/>
                      </a:rPr>
                      <m:t>𝑅𝑒𝑡𝑢𝑟𝑛</m:t>
                    </m:r>
                    <m:r>
                      <a:rPr lang="en-US" sz="1800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David" panose="020E0502060401010101" pitchFamily="34" charset="-79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David" panose="020E0502060401010101" pitchFamily="34" charset="-79"/>
                      </a:rPr>
                      <m:t>𝐿𝑜𝑠𝑠</m:t>
                    </m:r>
                  </m:oMath>
                </a14:m>
                <a:r>
                  <a:rPr lang="en-US" sz="1800" i="1" dirty="0">
                    <a:latin typeface="David" panose="020E0502060401010101" pitchFamily="34" charset="-79"/>
                    <a:ea typeface="MS Mincho" panose="02020609040205080304" pitchFamily="49" charset="-128"/>
                  </a:rPr>
                  <a:t> </a:t>
                </a:r>
                <a:r>
                  <a:rPr lang="he-IL" sz="1800" dirty="0">
                    <a:ea typeface="MS Mincho" panose="02020609040205080304" pitchFamily="49" charset="-128"/>
                    <a:cs typeface="David" panose="020E0502060401010101" pitchFamily="34" charset="-79"/>
                  </a:rPr>
                  <a:t> של ה-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David" panose="020E0502060401010101" pitchFamily="34" charset="-79"/>
                      </a:rPr>
                      <m:t>𝐿𝑁𝐴</m:t>
                    </m:r>
                  </m:oMath>
                </a14:m>
                <a:r>
                  <a:rPr lang="he-IL" sz="1800" dirty="0">
                    <a:ea typeface="MS Mincho" panose="02020609040205080304" pitchFamily="49" charset="-128"/>
                    <a:cs typeface="David" panose="020E0502060401010101" pitchFamily="34" charset="-79"/>
                  </a:rPr>
                  <a:t> בכניסה ובמוצא קטן מ-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David" panose="020E0502060401010101" pitchFamily="34" charset="-79"/>
                      </a:rPr>
                      <m:t>−</m:t>
                    </m:r>
                    <m:r>
                      <a:rPr lang="en-US" sz="1800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David" panose="020E0502060401010101" pitchFamily="34" charset="-79"/>
                      </a:rPr>
                      <m:t>10</m:t>
                    </m:r>
                    <m:r>
                      <a:rPr lang="en-US" sz="1800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David" panose="020E0502060401010101" pitchFamily="34" charset="-79"/>
                      </a:rPr>
                      <m:t>  [</m:t>
                    </m:r>
                    <m:r>
                      <a:rPr lang="en-US" sz="1800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David" panose="020E0502060401010101" pitchFamily="34" charset="-79"/>
                      </a:rPr>
                      <m:t>𝑑𝐵</m:t>
                    </m:r>
                    <m:r>
                      <a:rPr lang="en-US" sz="1800" i="1">
                        <a:latin typeface="Cambria Math" panose="02040503050406030204" pitchFamily="18" charset="0"/>
                        <a:ea typeface="MS Mincho" panose="02020609040205080304" pitchFamily="49" charset="-128"/>
                        <a:cs typeface="David" panose="020E0502060401010101" pitchFamily="34" charset="-79"/>
                      </a:rPr>
                      <m:t>]</m:t>
                    </m:r>
                  </m:oMath>
                </a14:m>
                <a:r>
                  <a:rPr lang="he-IL" sz="1800" dirty="0">
                    <a:ea typeface="MS Mincho" panose="02020609040205080304" pitchFamily="49" charset="-128"/>
                    <a:cs typeface="David" panose="020E0502060401010101" pitchFamily="34" charset="-79"/>
                  </a:rPr>
                  <a:t>  בתדרי העבודה של המגבר בהתאם לדרישה </a:t>
                </a:r>
                <a:endParaRPr lang="en-US" sz="1800" dirty="0">
                  <a:latin typeface="David" panose="020E0502060401010101" pitchFamily="34" charset="-79"/>
                  <a:ea typeface="Calibri" panose="020F0502020204030204" pitchFamily="34" charset="0"/>
                  <a:cs typeface="David" panose="020E0502060401010101" pitchFamily="34" charset="-79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44B858E-C939-CE24-FC0C-BABAD7CC8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520" y="1690688"/>
                <a:ext cx="10515600" cy="1325564"/>
              </a:xfrm>
              <a:prstGeom prst="rect">
                <a:avLst/>
              </a:prstGeom>
              <a:blipFill>
                <a:blip r:embed="rId5"/>
                <a:stretch>
                  <a:fillRect r="-406" b="-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EFA5BC9E-24A2-65AD-027E-B08D31C272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43" y="3230563"/>
            <a:ext cx="5613735" cy="32623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C009A8-D040-75F3-002D-26B6118B6A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024" y="3230563"/>
            <a:ext cx="5687441" cy="326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9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C3674D7-FBB8-C370-ADA5-F5781E0AFBC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he-IL" b="1" dirty="0">
                    <a:solidFill>
                      <a:srgbClr val="7030A0"/>
                    </a:solidFill>
                    <a:cs typeface="+mn-cs"/>
                  </a:rPr>
                  <a:t>תכנון מגבר דל הרעש ה-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+mn-cs"/>
                      </a:rPr>
                      <m:t>𝑳𝑵𝑨</m:t>
                    </m:r>
                  </m:oMath>
                </a14:m>
                <a:endParaRPr lang="en-US" b="1" dirty="0">
                  <a:solidFill>
                    <a:srgbClr val="7030A0"/>
                  </a:solidFill>
                  <a:cs typeface="+mn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C3674D7-FBB8-C370-ADA5-F5781E0AFB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10FBBD-EF0D-DFE9-131E-FF7FF1D855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2520" y="1414145"/>
                <a:ext cx="10515600" cy="101815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he-IL" sz="1800" dirty="0">
                    <a:latin typeface="David" panose="020E0502060401010101" pitchFamily="34" charset="-79"/>
                    <a:ea typeface="Calibri" panose="020F0502020204030204" pitchFamily="34" charset="0"/>
                    <a:cs typeface="David" panose="020E0502060401010101" pitchFamily="34" charset="-79"/>
                  </a:rPr>
                  <a:t>רציתי לבחון את ביצועי המגבר עבור שימוש במודל הלא לינארי של הטרנזיסטור עם אותם רשתות תיאום 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q"/>
                </a:pPr>
                <a:r>
                  <a:rPr lang="he-IL" sz="1800" dirty="0">
                    <a:latin typeface="David" panose="020E0502060401010101" pitchFamily="34" charset="-79"/>
                    <a:ea typeface="Calibri" panose="020F0502020204030204" pitchFamily="34" charset="0"/>
                    <a:cs typeface="David" panose="020E0502060401010101" pitchFamily="34" charset="-79"/>
                  </a:rPr>
                  <a:t>סכמת המעגל ורשת התיאום לנקודת העבודה 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𝑏𝑎𝑖𝑠</m:t>
                    </m:r>
                  </m:oMath>
                </a14:m>
                <a:r>
                  <a:rPr lang="he-IL" sz="1800" dirty="0">
                    <a:latin typeface="David" panose="020E0502060401010101" pitchFamily="34" charset="-79"/>
                    <a:ea typeface="Calibri" panose="020F0502020204030204" pitchFamily="34" charset="0"/>
                    <a:cs typeface="David" panose="020E0502060401010101" pitchFamily="34" charset="-79"/>
                  </a:rPr>
                  <a:t>):</a:t>
                </a:r>
                <a:endParaRPr lang="en-US" sz="1800" dirty="0">
                  <a:latin typeface="David" panose="020E0502060401010101" pitchFamily="34" charset="-79"/>
                  <a:ea typeface="Calibri" panose="020F0502020204030204" pitchFamily="34" charset="0"/>
                  <a:cs typeface="David" panose="020E0502060401010101" pitchFamily="34" charset="-79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10FBBD-EF0D-DFE9-131E-FF7FF1D855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2520" y="1414145"/>
                <a:ext cx="10515600" cy="1018159"/>
              </a:xfrm>
              <a:blipFill>
                <a:blip r:embed="rId5"/>
                <a:stretch>
                  <a:fillRect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3">
            <a:extLst>
              <a:ext uri="{FF2B5EF4-FFF2-40B4-BE49-F238E27FC236}">
                <a16:creationId xmlns:a16="http://schemas.microsoft.com/office/drawing/2014/main" id="{007D9E91-1B22-9769-14AB-43E3C9545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EB8A98-EA4F-0BAB-000E-FB5D25A0F2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64" y="2304288"/>
            <a:ext cx="10338816" cy="427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83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74D7-FBB8-C370-ADA5-F5781E0AF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7030A0"/>
                </a:solidFill>
                <a:cs typeface="+mn-cs"/>
              </a:rPr>
              <a:t>אפיון הפרויקט </a:t>
            </a:r>
            <a:endParaRPr lang="en-US" b="1" dirty="0">
              <a:solidFill>
                <a:srgbClr val="7030A0"/>
              </a:solidFill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10FBBD-EF0D-DFE9-131E-FF7FF1D855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FontTx/>
                  <a:buChar char="-"/>
                </a:pPr>
                <a:r>
                  <a:rPr lang="he-IL" sz="1800" dirty="0">
                    <a:effectLst/>
                    <a:latin typeface="David" panose="020E0502060401010101" pitchFamily="34" charset="-79"/>
                    <a:ea typeface="Calibri" panose="020F0502020204030204" pitchFamily="34" charset="0"/>
                    <a:cs typeface="David" panose="020E0502060401010101" pitchFamily="34" charset="-79"/>
                  </a:rPr>
                  <a:t>הפרויקט עוסק בתכנון מתנד ומגבר דל רעש בתדר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𝑅𝐹</m:t>
                    </m:r>
                  </m:oMath>
                </a14:m>
                <a:endParaRPr lang="he-IL" sz="1800" dirty="0">
                  <a:effectLst/>
                  <a:latin typeface="David" panose="020E0502060401010101" pitchFamily="34" charset="-79"/>
                  <a:ea typeface="Calibri" panose="020F0502020204030204" pitchFamily="34" charset="0"/>
                  <a:cs typeface="David" panose="020E0502060401010101" pitchFamily="34" charset="-79"/>
                </a:endParaRPr>
              </a:p>
              <a:p>
                <a:pPr>
                  <a:buFontTx/>
                  <a:buChar char="-"/>
                </a:pPr>
                <a:r>
                  <a:rPr lang="he-IL" sz="1800" dirty="0">
                    <a:latin typeface="David" panose="020E0502060401010101" pitchFamily="34" charset="-79"/>
                    <a:ea typeface="Calibri" panose="020F0502020204030204" pitchFamily="34" charset="0"/>
                    <a:cs typeface="David" panose="020E0502060401010101" pitchFamily="34" charset="-79"/>
                  </a:rPr>
                  <a:t>הפרויקט כולל :</a:t>
                </a:r>
                <a:endParaRPr lang="he-IL" sz="1800" dirty="0">
                  <a:effectLst/>
                  <a:latin typeface="David" panose="020E0502060401010101" pitchFamily="34" charset="-79"/>
                  <a:ea typeface="Calibri" panose="020F0502020204030204" pitchFamily="34" charset="0"/>
                  <a:cs typeface="David" panose="020E0502060401010101" pitchFamily="34" charset="-79"/>
                </a:endParaRPr>
              </a:p>
              <a:p>
                <a:endParaRPr lang="he-IL" sz="1800" dirty="0">
                  <a:latin typeface="David" panose="020E0502060401010101" pitchFamily="34" charset="-79"/>
                  <a:ea typeface="Calibri" panose="020F0502020204030204" pitchFamily="34" charset="0"/>
                  <a:cs typeface="David" panose="020E0502060401010101" pitchFamily="34" charset="-79"/>
                </a:endParaRPr>
              </a:p>
              <a:p>
                <a:r>
                  <a:rPr lang="he-IL" sz="1800" dirty="0">
                    <a:effectLst/>
                    <a:latin typeface="David" panose="020E0502060401010101" pitchFamily="34" charset="-79"/>
                    <a:ea typeface="Calibri" panose="020F0502020204030204" pitchFamily="34" charset="0"/>
                    <a:cs typeface="David" panose="020E0502060401010101" pitchFamily="34" charset="-79"/>
                  </a:rPr>
                  <a:t> סקירת ספרות מקיפה </a:t>
                </a:r>
                <a:endParaRPr lang="en-US" sz="1800" dirty="0">
                  <a:effectLst/>
                  <a:latin typeface="David" panose="020E0502060401010101" pitchFamily="34" charset="-79"/>
                  <a:ea typeface="Calibri" panose="020F0502020204030204" pitchFamily="34" charset="0"/>
                  <a:cs typeface="David" panose="020E0502060401010101" pitchFamily="34" charset="-79"/>
                </a:endParaRPr>
              </a:p>
              <a:p>
                <a:pPr marL="0" indent="0">
                  <a:buNone/>
                </a:pPr>
                <a:endParaRPr lang="en-US" sz="1800" dirty="0">
                  <a:effectLst/>
                  <a:latin typeface="David" panose="020E0502060401010101" pitchFamily="34" charset="-79"/>
                  <a:ea typeface="Calibri" panose="020F0502020204030204" pitchFamily="34" charset="0"/>
                  <a:cs typeface="David" panose="020E0502060401010101" pitchFamily="34" charset="-79"/>
                </a:endParaRPr>
              </a:p>
              <a:p>
                <a:r>
                  <a:rPr lang="he-IL" sz="1800" dirty="0">
                    <a:effectLst/>
                    <a:latin typeface="David" panose="020E0502060401010101" pitchFamily="34" charset="-79"/>
                    <a:ea typeface="Calibri" panose="020F0502020204030204" pitchFamily="34" charset="0"/>
                    <a:cs typeface="David" panose="020E0502060401010101" pitchFamily="34" charset="-79"/>
                  </a:rPr>
                  <a:t>תכנון מגבר באות קטן</a:t>
                </a:r>
                <a:endParaRPr lang="en-US" sz="1800" dirty="0">
                  <a:effectLst/>
                  <a:latin typeface="David" panose="020E0502060401010101" pitchFamily="34" charset="-79"/>
                  <a:ea typeface="Calibri" panose="020F0502020204030204" pitchFamily="34" charset="0"/>
                  <a:cs typeface="David" panose="020E0502060401010101" pitchFamily="34" charset="-79"/>
                </a:endParaRPr>
              </a:p>
              <a:p>
                <a:endParaRPr lang="en-US" sz="1800" dirty="0">
                  <a:latin typeface="David" panose="020E0502060401010101" pitchFamily="34" charset="-79"/>
                  <a:ea typeface="Calibri" panose="020F0502020204030204" pitchFamily="34" charset="0"/>
                  <a:cs typeface="David" panose="020E0502060401010101" pitchFamily="34" charset="-79"/>
                </a:endParaRPr>
              </a:p>
              <a:p>
                <a:r>
                  <a:rPr lang="he-IL" sz="1800" dirty="0">
                    <a:effectLst/>
                    <a:latin typeface="David" panose="020E0502060401010101" pitchFamily="34" charset="-79"/>
                    <a:ea typeface="Calibri" panose="020F0502020204030204" pitchFamily="34" charset="0"/>
                    <a:cs typeface="David" panose="020E0502060401010101" pitchFamily="34" charset="-79"/>
                  </a:rPr>
                  <a:t>תכנון מתנד באות קטן וגדול</a:t>
                </a:r>
              </a:p>
              <a:p>
                <a:endParaRPr lang="he-IL" sz="1800" dirty="0">
                  <a:latin typeface="David" panose="020E0502060401010101" pitchFamily="34" charset="-79"/>
                  <a:ea typeface="Calibri" panose="020F0502020204030204" pitchFamily="34" charset="0"/>
                  <a:cs typeface="David" panose="020E0502060401010101" pitchFamily="34" charset="-79"/>
                </a:endParaRPr>
              </a:p>
              <a:p>
                <a:r>
                  <a:rPr lang="he-IL" sz="1800" dirty="0">
                    <a:latin typeface="David" panose="020E0502060401010101" pitchFamily="34" charset="-79"/>
                    <a:ea typeface="Calibri" panose="020F0502020204030204" pitchFamily="34" charset="0"/>
                    <a:cs typeface="David" panose="020E0502060401010101" pitchFamily="34" charset="-79"/>
                  </a:rPr>
                  <a:t>בחינת הביצועים של הרכיבים בעזרת סימולציות ב-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𝐴𝑊𝑅</m:t>
                    </m:r>
                  </m:oMath>
                </a14:m>
                <a:r>
                  <a:rPr lang="he-IL" sz="1800" dirty="0">
                    <a:latin typeface="David" panose="020E0502060401010101" pitchFamily="34" charset="-79"/>
                    <a:ea typeface="Calibri" panose="020F0502020204030204" pitchFamily="34" charset="0"/>
                    <a:cs typeface="David" panose="020E0502060401010101" pitchFamily="34" charset="-79"/>
                  </a:rPr>
                  <a:t> </a:t>
                </a:r>
              </a:p>
              <a:p>
                <a:endParaRPr lang="he-IL" sz="1800" dirty="0">
                  <a:latin typeface="David" panose="020E0502060401010101" pitchFamily="34" charset="-79"/>
                  <a:ea typeface="Calibri" panose="020F0502020204030204" pitchFamily="34" charset="0"/>
                  <a:cs typeface="David" panose="020E0502060401010101" pitchFamily="34" charset="-79"/>
                </a:endParaRPr>
              </a:p>
              <a:p>
                <a:pPr marL="0" indent="0">
                  <a:buNone/>
                </a:pPr>
                <a:r>
                  <a:rPr lang="he-IL" sz="14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* התכנון בוצע בעזרת התוכנה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𝐴𝑊𝑅</m:t>
                    </m:r>
                  </m:oMath>
                </a14:m>
                <a:endParaRPr lang="en-US" sz="1400" dirty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10FBBD-EF0D-DFE9-131E-FF7FF1D855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t="-168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6559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C3674D7-FBB8-C370-ADA5-F5781E0AFBC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he-IL" b="1" dirty="0">
                    <a:solidFill>
                      <a:srgbClr val="7030A0"/>
                    </a:solidFill>
                    <a:cs typeface="+mn-cs"/>
                  </a:rPr>
                  <a:t>תכנון מגבר דל הרעש ה-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+mn-cs"/>
                      </a:rPr>
                      <m:t>𝑳𝑵𝑨</m:t>
                    </m:r>
                  </m:oMath>
                </a14:m>
                <a:endParaRPr lang="en-US" b="1" dirty="0">
                  <a:solidFill>
                    <a:srgbClr val="7030A0"/>
                  </a:solidFill>
                  <a:cs typeface="+mn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C3674D7-FBB8-C370-ADA5-F5781E0AFB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10FBBD-EF0D-DFE9-131E-FF7FF1D855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252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he-IL" sz="1800" dirty="0">
                    <a:ea typeface="MS Mincho" panose="02020609040205080304" pitchFamily="49" charset="-128"/>
                    <a:cs typeface="David" panose="020E0502060401010101" pitchFamily="34" charset="-79"/>
                  </a:rPr>
                  <a:t>הבצועים של המגבר עבור השימוש במודל הלא לינארי של הטרנזיסטור: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q"/>
                </a:pPr>
                <a:r>
                  <a:rPr lang="he-IL" sz="1800" dirty="0">
                    <a:effectLst/>
                    <a:ea typeface="MS Mincho" panose="02020609040205080304" pitchFamily="49" charset="-128"/>
                    <a:cs typeface="David" panose="020E0502060401010101" pitchFamily="34" charset="-79"/>
                  </a:rPr>
                  <a:t>המגבר עונה על דרישת ההגבר וספרת הרעש 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q"/>
                </a:pPr>
                <a:r>
                  <a:rPr lang="he-IL" sz="1800" dirty="0">
                    <a:effectLst/>
                    <a:ea typeface="MS Mincho" panose="02020609040205080304" pitchFamily="49" charset="-128"/>
                    <a:cs typeface="David" panose="020E0502060401010101" pitchFamily="34" charset="-79"/>
                  </a:rPr>
                  <a:t>ה-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David" panose="020E0502060401010101" pitchFamily="34" charset="-79"/>
                      </a:rPr>
                      <m:t>𝑅𝑒𝑡𝑢𝑟𝑛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David" panose="020E0502060401010101" pitchFamily="34" charset="-79"/>
                      </a:rPr>
                      <m:t>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David" panose="020E0502060401010101" pitchFamily="34" charset="-79"/>
                      </a:rPr>
                      <m:t>𝐿𝑜𝑠𝑠</m:t>
                    </m:r>
                  </m:oMath>
                </a14:m>
                <a:r>
                  <a:rPr lang="en-US" sz="1800" i="1" dirty="0">
                    <a:effectLst/>
                    <a:latin typeface="David" panose="020E0502060401010101" pitchFamily="34" charset="-79"/>
                    <a:ea typeface="MS Mincho" panose="02020609040205080304" pitchFamily="49" charset="-128"/>
                  </a:rPr>
                  <a:t> </a:t>
                </a:r>
                <a:r>
                  <a:rPr lang="he-IL" sz="1800" dirty="0">
                    <a:effectLst/>
                    <a:ea typeface="MS Mincho" panose="02020609040205080304" pitchFamily="49" charset="-128"/>
                    <a:cs typeface="David" panose="020E0502060401010101" pitchFamily="34" charset="-79"/>
                  </a:rPr>
                  <a:t> של ה-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David" panose="020E0502060401010101" pitchFamily="34" charset="-79"/>
                      </a:rPr>
                      <m:t>𝐿𝑁𝐴</m:t>
                    </m:r>
                  </m:oMath>
                </a14:m>
                <a:r>
                  <a:rPr lang="he-IL" sz="1800" dirty="0">
                    <a:effectLst/>
                    <a:ea typeface="MS Mincho" panose="02020609040205080304" pitchFamily="49" charset="-128"/>
                    <a:cs typeface="David" panose="020E0502060401010101" pitchFamily="34" charset="-79"/>
                  </a:rPr>
                  <a:t> במוצא קטן מ-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David" panose="020E0502060401010101" pitchFamily="34" charset="-79"/>
                      </a:rPr>
                      <m:t>−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David" panose="020E0502060401010101" pitchFamily="34" charset="-79"/>
                      </a:rPr>
                      <m:t>10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David" panose="020E0502060401010101" pitchFamily="34" charset="-79"/>
                      </a:rPr>
                      <m:t>  [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David" panose="020E0502060401010101" pitchFamily="34" charset="-79"/>
                      </a:rPr>
                      <m:t>𝑑𝐵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David" panose="020E0502060401010101" pitchFamily="34" charset="-79"/>
                      </a:rPr>
                      <m:t>]</m:t>
                    </m:r>
                  </m:oMath>
                </a14:m>
                <a:r>
                  <a:rPr lang="he-IL" sz="1800" dirty="0">
                    <a:effectLst/>
                    <a:ea typeface="MS Mincho" panose="02020609040205080304" pitchFamily="49" charset="-128"/>
                    <a:cs typeface="David" panose="020E0502060401010101" pitchFamily="34" charset="-79"/>
                  </a:rPr>
                  <a:t>  בתדרי העבודה של המגבר בהתאם לדרישה ,ובכניסה קרוב לערך הדרו</a:t>
                </a:r>
                <a:r>
                  <a:rPr lang="he-IL" sz="1800" dirty="0">
                    <a:ea typeface="MS Mincho" panose="02020609040205080304" pitchFamily="49" charset="-128"/>
                    <a:cs typeface="David" panose="020E0502060401010101" pitchFamily="34" charset="-79"/>
                  </a:rPr>
                  <a:t>ש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he-IL" sz="1800" dirty="0">
                    <a:effectLst/>
                    <a:ea typeface="MS Mincho" panose="02020609040205080304" pitchFamily="49" charset="-128"/>
                    <a:cs typeface="David" panose="020E0502060401010101" pitchFamily="34" charset="-79"/>
                  </a:rPr>
                  <a:t> </a:t>
                </a:r>
                <a:endParaRPr lang="en-US" sz="1800" dirty="0">
                  <a:latin typeface="David" panose="020E0502060401010101" pitchFamily="34" charset="-79"/>
                  <a:ea typeface="Calibri" panose="020F0502020204030204" pitchFamily="34" charset="0"/>
                  <a:cs typeface="David" panose="020E0502060401010101" pitchFamily="34" charset="-79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sz="1800" dirty="0">
                  <a:latin typeface="David" panose="020E0502060401010101" pitchFamily="34" charset="-79"/>
                  <a:ea typeface="Calibri" panose="020F0502020204030204" pitchFamily="34" charset="0"/>
                  <a:cs typeface="David" panose="020E0502060401010101" pitchFamily="34" charset="-79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10FBBD-EF0D-DFE9-131E-FF7FF1D855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2520" y="1825625"/>
                <a:ext cx="10515600" cy="4351338"/>
              </a:xfrm>
              <a:blipFill>
                <a:blip r:embed="rId5"/>
                <a:stretch>
                  <a:fillRect l="-928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3">
            <a:extLst>
              <a:ext uri="{FF2B5EF4-FFF2-40B4-BE49-F238E27FC236}">
                <a16:creationId xmlns:a16="http://schemas.microsoft.com/office/drawing/2014/main" id="{007D9E91-1B22-9769-14AB-43E3C9545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" name="Picture 3" descr="A graph with a red line and a black line&#10;&#10;Description automatically generated">
            <a:extLst>
              <a:ext uri="{FF2B5EF4-FFF2-40B4-BE49-F238E27FC236}">
                <a16:creationId xmlns:a16="http://schemas.microsoft.com/office/drawing/2014/main" id="{664852E8-1A64-943D-3F0C-6AC4C2996A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320" y="3494595"/>
            <a:ext cx="5744609" cy="29982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3E9B5C-F4C8-4243-7370-2F09B1D8A4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9" y="3448875"/>
            <a:ext cx="5980177" cy="30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89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C3674D7-FBB8-C370-ADA5-F5781E0AFBC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he-IL" b="1" dirty="0">
                    <a:solidFill>
                      <a:srgbClr val="7030A0"/>
                    </a:solidFill>
                    <a:cs typeface="+mn-cs"/>
                  </a:rPr>
                  <a:t>תכנון מגבר דל הרעש ה-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+mn-cs"/>
                      </a:rPr>
                      <m:t>𝑳𝑵𝑨</m:t>
                    </m:r>
                  </m:oMath>
                </a14:m>
                <a:endParaRPr lang="en-US" b="1" dirty="0">
                  <a:solidFill>
                    <a:srgbClr val="7030A0"/>
                  </a:solidFill>
                  <a:cs typeface="+mn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C3674D7-FBB8-C370-ADA5-F5781E0AFB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10FBBD-EF0D-DFE9-131E-FF7FF1D855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252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he-IL" sz="1800" dirty="0">
                    <a:latin typeface="David" panose="020E0502060401010101" pitchFamily="34" charset="-79"/>
                    <a:ea typeface="Calibri" panose="020F0502020204030204" pitchFamily="34" charset="0"/>
                    <a:cs typeface="David" panose="020E0502060401010101" pitchFamily="34" charset="-79"/>
                  </a:rPr>
                  <a:t>סיכום תוצאות תכנון המגבר :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q"/>
                </a:pPr>
                <a:r>
                  <a:rPr lang="he-IL" sz="1800" dirty="0">
                    <a:latin typeface="David" panose="020E0502060401010101" pitchFamily="34" charset="-79"/>
                    <a:ea typeface="Calibri" panose="020F0502020204030204" pitchFamily="34" charset="0"/>
                    <a:cs typeface="David" panose="020E0502060401010101" pitchFamily="34" charset="-79"/>
                  </a:rPr>
                  <a:t>המגבר שמשתמש </a:t>
                </a:r>
                <a:r>
                  <a:rPr lang="he-IL" sz="1800" dirty="0">
                    <a:effectLst/>
                    <a:ea typeface="MS Mincho" panose="02020609040205080304" pitchFamily="49" charset="-128"/>
                    <a:cs typeface="David" panose="020E0502060401010101" pitchFamily="34" charset="-79"/>
                  </a:rPr>
                  <a:t>במודל הלינארי של הטרנזיסטור בלי הנגד במוצא עומד בדרישת ההגבר וספרת הרעש אבל קבלתי שה-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David" panose="020E0502060401010101" pitchFamily="34" charset="-79"/>
                      </a:rPr>
                      <m:t>𝑅𝑒𝑡𝑢𝑟𝑛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David" panose="020E0502060401010101" pitchFamily="34" charset="-79"/>
                      </a:rPr>
                      <m:t>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David" panose="020E0502060401010101" pitchFamily="34" charset="-79"/>
                      </a:rPr>
                      <m:t>𝐿𝑜𝑠𝑠</m:t>
                    </m:r>
                  </m:oMath>
                </a14:m>
                <a:r>
                  <a:rPr lang="he-IL" sz="1800" dirty="0">
                    <a:effectLst/>
                    <a:ea typeface="MS Mincho" panose="02020609040205080304" pitchFamily="49" charset="-128"/>
                    <a:cs typeface="David" panose="020E0502060401010101" pitchFamily="34" charset="-79"/>
                  </a:rPr>
                  <a:t> גבוה מהערך הדרוש .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q"/>
                </a:pPr>
                <a:endParaRPr lang="he-IL" sz="1800" dirty="0">
                  <a:latin typeface="David" panose="020E0502060401010101" pitchFamily="34" charset="-79"/>
                  <a:ea typeface="MS Mincho" panose="02020609040205080304" pitchFamily="49" charset="-128"/>
                  <a:cs typeface="David" panose="020E0502060401010101" pitchFamily="34" charset="-79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q"/>
                </a:pPr>
                <a:r>
                  <a:rPr lang="he-IL" sz="1800" dirty="0">
                    <a:latin typeface="David" panose="020E0502060401010101" pitchFamily="34" charset="-79"/>
                    <a:ea typeface="Calibri" panose="020F0502020204030204" pitchFamily="34" charset="0"/>
                    <a:cs typeface="David" panose="020E0502060401010101" pitchFamily="34" charset="-79"/>
                  </a:rPr>
                  <a:t>המגבר שמשתמש </a:t>
                </a:r>
                <a:r>
                  <a:rPr lang="he-IL" sz="1800" dirty="0">
                    <a:effectLst/>
                    <a:latin typeface="David" panose="020E0502060401010101" pitchFamily="34" charset="-79"/>
                    <a:ea typeface="MS Mincho" panose="02020609040205080304" pitchFamily="49" charset="-128"/>
                    <a:cs typeface="David" panose="020E0502060401010101" pitchFamily="34" charset="-79"/>
                  </a:rPr>
                  <a:t>במודל הלינארי של הטרנזיסטור עם הנגד בטור </a:t>
                </a:r>
                <a:r>
                  <a:rPr lang="he-IL" sz="1800" dirty="0" err="1">
                    <a:effectLst/>
                    <a:latin typeface="David" panose="020E0502060401010101" pitchFamily="34" charset="-79"/>
                    <a:ea typeface="MS Mincho" panose="02020609040205080304" pitchFamily="49" charset="-128"/>
                    <a:cs typeface="David" panose="020E0502060401010101" pitchFamily="34" charset="-79"/>
                  </a:rPr>
                  <a:t>לקוליקטור</a:t>
                </a:r>
                <a:r>
                  <a:rPr lang="he-IL" sz="1800" dirty="0">
                    <a:effectLst/>
                    <a:latin typeface="David" panose="020E0502060401010101" pitchFamily="34" charset="-79"/>
                    <a:ea typeface="MS Mincho" panose="02020609040205080304" pitchFamily="49" charset="-128"/>
                    <a:cs typeface="David" panose="020E0502060401010101" pitchFamily="34" charset="-79"/>
                  </a:rPr>
                  <a:t> </a:t>
                </a:r>
                <a:r>
                  <a:rPr lang="he-IL" sz="18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שהמגבר עומד בכל הקריטריונים</a:t>
                </a:r>
                <a:endParaRPr lang="en-US" sz="1800" dirty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q"/>
                </a:pPr>
                <a:endParaRPr lang="en-US" sz="1800" dirty="0">
                  <a:latin typeface="David" panose="020E0502060401010101" pitchFamily="34" charset="-79"/>
                  <a:ea typeface="Calibri" panose="020F0502020204030204" pitchFamily="34" charset="0"/>
                  <a:cs typeface="David" panose="020E0502060401010101" pitchFamily="34" charset="-79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q"/>
                </a:pPr>
                <a:r>
                  <a:rPr lang="he-IL" sz="1800" dirty="0">
                    <a:latin typeface="David" panose="020E0502060401010101" pitchFamily="34" charset="-79"/>
                    <a:ea typeface="Calibri" panose="020F0502020204030204" pitchFamily="34" charset="0"/>
                    <a:cs typeface="David" panose="020E0502060401010101" pitchFamily="34" charset="-79"/>
                  </a:rPr>
                  <a:t>הביצועים של המגבר שמשתמש </a:t>
                </a:r>
                <a:r>
                  <a:rPr lang="he-IL" sz="1800" dirty="0">
                    <a:effectLst/>
                    <a:latin typeface="David" panose="020E0502060401010101" pitchFamily="34" charset="-79"/>
                    <a:ea typeface="MS Mincho" panose="02020609040205080304" pitchFamily="49" charset="-128"/>
                    <a:cs typeface="David" panose="020E0502060401010101" pitchFamily="34" charset="-79"/>
                  </a:rPr>
                  <a:t>במודל ה</a:t>
                </a:r>
                <a:r>
                  <a:rPr lang="he-IL" sz="1800" dirty="0">
                    <a:latin typeface="David" panose="020E0502060401010101" pitchFamily="34" charset="-79"/>
                    <a:ea typeface="MS Mincho" panose="02020609040205080304" pitchFamily="49" charset="-128"/>
                    <a:cs typeface="David" panose="020E0502060401010101" pitchFamily="34" charset="-79"/>
                  </a:rPr>
                  <a:t>לא </a:t>
                </a:r>
                <a:r>
                  <a:rPr lang="he-IL" sz="1800" dirty="0">
                    <a:effectLst/>
                    <a:latin typeface="David" panose="020E0502060401010101" pitchFamily="34" charset="-79"/>
                    <a:ea typeface="MS Mincho" panose="02020609040205080304" pitchFamily="49" charset="-128"/>
                    <a:cs typeface="David" panose="020E0502060401010101" pitchFamily="34" charset="-79"/>
                  </a:rPr>
                  <a:t>לינארי של הטרנזיסטור עם הנגד בטור </a:t>
                </a:r>
                <a:r>
                  <a:rPr lang="he-IL" sz="1800" dirty="0" err="1">
                    <a:effectLst/>
                    <a:latin typeface="David" panose="020E0502060401010101" pitchFamily="34" charset="-79"/>
                    <a:ea typeface="MS Mincho" panose="02020609040205080304" pitchFamily="49" charset="-128"/>
                    <a:cs typeface="David" panose="020E0502060401010101" pitchFamily="34" charset="-79"/>
                  </a:rPr>
                  <a:t>לקוליקטור</a:t>
                </a:r>
                <a:r>
                  <a:rPr lang="he-IL" sz="1800" dirty="0">
                    <a:effectLst/>
                    <a:latin typeface="David" panose="020E0502060401010101" pitchFamily="34" charset="-79"/>
                    <a:ea typeface="MS Mincho" panose="02020609040205080304" pitchFamily="49" charset="-128"/>
                    <a:cs typeface="David" panose="020E0502060401010101" pitchFamily="34" charset="-79"/>
                  </a:rPr>
                  <a:t> מתאמים באופן איכותי לביצועים של </a:t>
                </a:r>
                <a:r>
                  <a:rPr lang="he-IL" sz="1800" dirty="0">
                    <a:latin typeface="David" panose="020E0502060401010101" pitchFamily="34" charset="-79"/>
                    <a:ea typeface="Calibri" panose="020F0502020204030204" pitchFamily="34" charset="0"/>
                    <a:cs typeface="David" panose="020E0502060401010101" pitchFamily="34" charset="-79"/>
                  </a:rPr>
                  <a:t>המגבר שמשתמש </a:t>
                </a:r>
                <a:r>
                  <a:rPr lang="he-IL" sz="1800" dirty="0">
                    <a:effectLst/>
                    <a:latin typeface="David" panose="020E0502060401010101" pitchFamily="34" charset="-79"/>
                    <a:ea typeface="MS Mincho" panose="02020609040205080304" pitchFamily="49" charset="-128"/>
                    <a:cs typeface="David" panose="020E0502060401010101" pitchFamily="34" charset="-79"/>
                  </a:rPr>
                  <a:t>במודל הלינארי כצפוי!</a:t>
                </a:r>
                <a:endParaRPr lang="en-US" sz="1800" dirty="0">
                  <a:latin typeface="David" panose="020E0502060401010101" pitchFamily="34" charset="-79"/>
                  <a:ea typeface="Calibri" panose="020F0502020204030204" pitchFamily="34" charset="0"/>
                  <a:cs typeface="David" panose="020E0502060401010101" pitchFamily="34" charset="-79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10FBBD-EF0D-DFE9-131E-FF7FF1D855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2520" y="1825625"/>
                <a:ext cx="10515600" cy="4351338"/>
              </a:xfrm>
              <a:blipFill>
                <a:blip r:embed="rId5"/>
                <a:stretch>
                  <a:fillRect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3">
            <a:extLst>
              <a:ext uri="{FF2B5EF4-FFF2-40B4-BE49-F238E27FC236}">
                <a16:creationId xmlns:a16="http://schemas.microsoft.com/office/drawing/2014/main" id="{007D9E91-1B22-9769-14AB-43E3C9545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326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74D7-FBB8-C370-ADA5-F5781E0AF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7030A0"/>
                </a:solidFill>
                <a:cs typeface="+mn-cs"/>
              </a:rPr>
              <a:t>תכנון המתנד</a:t>
            </a:r>
            <a:endParaRPr lang="en-US" b="1" dirty="0">
              <a:solidFill>
                <a:srgbClr val="7030A0"/>
              </a:solidFill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10FBBD-EF0D-DFE9-131E-FF7FF1D855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252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marR="0" algn="just" rtl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he-IL" sz="1800" dirty="0">
                    <a:latin typeface="Calibri" panose="020F0502020204030204" pitchFamily="34" charset="0"/>
                    <a:ea typeface="Calibri" panose="020F0502020204030204" pitchFamily="34" charset="0"/>
                    <a:cs typeface="David" panose="020E0502060401010101" pitchFamily="34" charset="-79"/>
                  </a:rPr>
                  <a:t>תכנון המתנד התבצע בשיטת ההתנגדות השלילית שהיא :</a:t>
                </a:r>
              </a:p>
              <a:p>
                <a:pPr marL="0" marR="0" algn="just" rtl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he-IL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David" panose="020E0502060401010101" pitchFamily="34" charset="-79"/>
                </a:endParaRPr>
              </a:p>
              <a:p>
                <a:pPr marL="0" marR="0" algn="just" rtl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he-IL" sz="1800" dirty="0">
                    <a:latin typeface="Calibri" panose="020F0502020204030204" pitchFamily="34" charset="0"/>
                    <a:ea typeface="Calibri" panose="020F0502020204030204" pitchFamily="34" charset="0"/>
                    <a:cs typeface="David" panose="020E0502060401010101" pitchFamily="34" charset="-79"/>
                  </a:rPr>
                  <a:t>מעגל בעל רכיבים </a:t>
                </a:r>
                <a:r>
                  <a:rPr lang="he-IL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David" panose="020E0502060401010101" pitchFamily="34" charset="-79"/>
                  </a:rPr>
                  <a:t>ריאקטיבים</a:t>
                </a:r>
                <a:r>
                  <a:rPr lang="he-IL" sz="1800" dirty="0">
                    <a:latin typeface="Calibri" panose="020F0502020204030204" pitchFamily="34" charset="0"/>
                    <a:ea typeface="Calibri" panose="020F0502020204030204" pitchFamily="34" charset="0"/>
                    <a:cs typeface="David" panose="020E0502060401010101" pitchFamily="34" charset="-79"/>
                  </a:rPr>
                  <a:t> ופסיביים ורכיב אקטיבי שמספק התנגדות שלילית </a:t>
                </a:r>
              </a:p>
              <a:p>
                <a:pPr marL="0" marR="0" indent="0" algn="just" rtl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he-IL" sz="1800" dirty="0">
                  <a:latin typeface="Calibri" panose="020F0502020204030204" pitchFamily="34" charset="0"/>
                  <a:ea typeface="Calibri" panose="020F0502020204030204" pitchFamily="34" charset="0"/>
                  <a:cs typeface="David" panose="020E0502060401010101" pitchFamily="34" charset="-79"/>
                </a:endParaRPr>
              </a:p>
              <a:p>
                <a:pPr marL="0" marR="0" algn="just" rtl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he-IL" sz="1800">
                    <a:latin typeface="Calibri" panose="020F0502020204030204" pitchFamily="34" charset="0"/>
                    <a:ea typeface="Calibri" panose="020F0502020204030204" pitchFamily="34" charset="0"/>
                    <a:cs typeface="David" panose="020E0502060401010101" pitchFamily="34" charset="-79"/>
                  </a:rPr>
                  <a:t>התנאים </a:t>
                </a:r>
                <a:r>
                  <a:rPr lang="he-IL" sz="1800" dirty="0">
                    <a:latin typeface="Calibri" panose="020F0502020204030204" pitchFamily="34" charset="0"/>
                    <a:ea typeface="Calibri" panose="020F0502020204030204" pitchFamily="34" charset="0"/>
                    <a:cs typeface="David" panose="020E0502060401010101" pitchFamily="34" charset="-79"/>
                  </a:rPr>
                  <a:t>לקיום תנודות הם :</a:t>
                </a:r>
                <a:endParaRPr lang="he-IL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David" panose="020E0502060401010101" pitchFamily="34" charset="-79"/>
                </a:endParaRPr>
              </a:p>
              <a:p>
                <a:pPr marL="57150" indent="-285750" algn="just"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q"/>
                </a:pPr>
                <a:r>
                  <a:rPr lang="he-IL" sz="1800" dirty="0">
                    <a:effectLst/>
                    <a:latin typeface="David" panose="020E0502060401010101" pitchFamily="34" charset="-79"/>
                    <a:ea typeface="Calibri" panose="020F0502020204030204" pitchFamily="34" charset="0"/>
                    <a:cs typeface="David" panose="020E0502060401010101" pitchFamily="34" charset="-79"/>
                  </a:rPr>
                  <a:t>החלק הדומה של </a:t>
                </a:r>
                <a:r>
                  <a:rPr lang="he-IL" sz="1800" dirty="0">
                    <a:latin typeface="David" panose="020E0502060401010101" pitchFamily="34" charset="-79"/>
                    <a:ea typeface="Calibri" panose="020F0502020204030204" pitchFamily="34" charset="0"/>
                    <a:cs typeface="David" panose="020E0502060401010101" pitchFamily="34" charset="-79"/>
                  </a:rPr>
                  <a:t>האימפדנס הכולל </a:t>
                </a:r>
                <a:r>
                  <a:rPr lang="he-IL" sz="1800" dirty="0">
                    <a:effectLst/>
                    <a:latin typeface="David" panose="020E0502060401010101" pitchFamily="34" charset="-79"/>
                    <a:ea typeface="Calibri" panose="020F0502020204030204" pitchFamily="34" charset="0"/>
                    <a:cs typeface="David" panose="020E0502060401010101" pitchFamily="34" charset="-79"/>
                  </a:rPr>
                  <a:t>שווה לאפס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𝐼𝑁</m:t>
                        </m:r>
                      </m:sub>
                    </m:sSub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𝜔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)</m:t>
                    </m:r>
                    <m:r>
                      <a:rPr lang="he-IL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he-IL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𝐿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𝜔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0</m:t>
                    </m:r>
                  </m:oMath>
                </a14:m>
                <a:endParaRPr lang="he-IL" sz="1800" dirty="0">
                  <a:effectLst/>
                  <a:latin typeface="David" panose="020E0502060401010101" pitchFamily="34" charset="-79"/>
                  <a:ea typeface="Calibri" panose="020F0502020204030204" pitchFamily="34" charset="0"/>
                  <a:cs typeface="David" panose="020E0502060401010101" pitchFamily="34" charset="-79"/>
                </a:endParaRPr>
              </a:p>
              <a:p>
                <a:pPr marL="57150" indent="-285750" algn="just"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q"/>
                </a:pPr>
                <a:r>
                  <a:rPr lang="he-IL" sz="1800" dirty="0">
                    <a:latin typeface="David" panose="020E0502060401010101" pitchFamily="34" charset="-79"/>
                    <a:ea typeface="Calibri" panose="020F0502020204030204" pitchFamily="34" charset="0"/>
                    <a:cs typeface="David" panose="020E0502060401010101" pitchFamily="34" charset="-79"/>
                  </a:rPr>
                  <a:t>החלק הממשי של האימפדנס הכולל בעל ערך שלילי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avid" panose="020E0502060401010101" pitchFamily="34" charset="-79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avid" panose="020E0502060401010101" pitchFamily="34" charset="-79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avid" panose="020E0502060401010101" pitchFamily="34" charset="-79"/>
                          </a:rPr>
                          <m:t>𝐼𝑁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𝐴</m:t>
                    </m:r>
                    <m:r>
                      <a:rPr lang="en-US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𝜔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)</m:t>
                    </m:r>
                    <m:r>
                      <a:rPr lang="he-IL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+</m:t>
                    </m:r>
                    <m:sSub>
                      <m:sSubPr>
                        <m:ctrlPr>
                          <a:rPr lang="he-IL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avid" panose="020E0502060401010101" pitchFamily="34" charset="-79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avid" panose="020E0502060401010101" pitchFamily="34" charset="-79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avid" panose="020E0502060401010101" pitchFamily="34" charset="-79"/>
                          </a:rPr>
                          <m:t>𝐿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𝜔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)</m:t>
                    </m:r>
                    <m:r>
                      <a:rPr lang="he-IL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&lt;</m:t>
                    </m:r>
                    <m:r>
                      <a:rPr lang="he-IL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0</m:t>
                    </m:r>
                  </m:oMath>
                </a14:m>
                <a:endParaRPr lang="he-IL" sz="1800" dirty="0">
                  <a:effectLst/>
                  <a:latin typeface="David" panose="020E0502060401010101" pitchFamily="34" charset="-79"/>
                  <a:ea typeface="Calibri" panose="020F0502020204030204" pitchFamily="34" charset="0"/>
                  <a:cs typeface="David" panose="020E0502060401010101" pitchFamily="34" charset="-79"/>
                </a:endParaRPr>
              </a:p>
              <a:p>
                <a:pPr marL="57150" indent="-285750" algn="just"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q"/>
                </a:pPr>
                <a:r>
                  <a:rPr lang="he-IL" sz="1800" dirty="0">
                    <a:latin typeface="David" panose="020E0502060401010101" pitchFamily="34" charset="-79"/>
                    <a:ea typeface="Calibri" panose="020F0502020204030204" pitchFamily="34" charset="0"/>
                    <a:cs typeface="David" panose="020E0502060401010101" pitchFamily="34" charset="-79"/>
                  </a:rPr>
                  <a:t>התנאי לתנודות יציבות הוא תנאי </a:t>
                </a:r>
                <a:r>
                  <a:rPr lang="en-US" sz="1800" dirty="0" err="1">
                    <a:latin typeface="David" panose="020E0502060401010101" pitchFamily="34" charset="-79"/>
                    <a:ea typeface="Calibri" panose="020F0502020204030204" pitchFamily="34" charset="0"/>
                    <a:cs typeface="David" panose="020E0502060401010101" pitchFamily="34" charset="-79"/>
                  </a:rPr>
                  <a:t>Kurokawa</a:t>
                </a:r>
                <a:r>
                  <a:rPr lang="he-IL" sz="1800" dirty="0">
                    <a:latin typeface="David" panose="020E0502060401010101" pitchFamily="34" charset="-79"/>
                    <a:ea typeface="Calibri" panose="020F0502020204030204" pitchFamily="34" charset="0"/>
                    <a:cs typeface="David" panose="020E0502060401010101" pitchFamily="34" charset="-79"/>
                  </a:rPr>
                  <a:t> </a:t>
                </a:r>
                <a:r>
                  <a:rPr lang="en-US" sz="1800" dirty="0">
                    <a:latin typeface="David" panose="020E0502060401010101" pitchFamily="34" charset="-79"/>
                    <a:ea typeface="Calibri" panose="020F0502020204030204" pitchFamily="34" charset="0"/>
                    <a:cs typeface="David" panose="020E0502060401010101" pitchFamily="34" charset="-79"/>
                  </a:rPr>
                  <a:t> 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avid" panose="020E0502060401010101" pitchFamily="34" charset="-79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avid" panose="020E0502060401010101" pitchFamily="34" charset="-79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avid" panose="020E0502060401010101" pitchFamily="34" charset="-79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avid" panose="020E0502060401010101" pitchFamily="34" charset="-79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avid" panose="020E0502060401010101" pitchFamily="34" charset="-79"/>
                                </a:rPr>
                                <m:t>𝐼𝑁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avid" panose="020E0502060401010101" pitchFamily="34" charset="-79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avid" panose="020E0502060401010101" pitchFamily="34" charset="-79"/>
                                </a:rPr>
                                <m:t>𝐴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avid" panose="020E0502060401010101" pitchFamily="34" charset="-79"/>
                                </a:rPr>
                                <m:t>)</m:t>
                              </m:r>
                            </m:sub>
                          </m:sSub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avid" panose="020E0502060401010101" pitchFamily="34" charset="-79"/>
                            </a:rPr>
                            <m:t>𝜕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avid" panose="020E0502060401010101" pitchFamily="34" charset="-79"/>
                            </a:rPr>
                            <m:t>𝐴</m:t>
                          </m:r>
                        </m:den>
                      </m:f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avid" panose="020E0502060401010101" pitchFamily="34" charset="-79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avid" panose="020E0502060401010101" pitchFamily="34" charset="-79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avid" panose="020E0502060401010101" pitchFamily="34" charset="-79"/>
                            </a:rPr>
                            <m:t>𝐴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avid" panose="020E0502060401010101" pitchFamily="34" charset="-79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avid" panose="020E0502060401010101" pitchFamily="34" charset="-79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avid" panose="020E0502060401010101" pitchFamily="34" charset="-79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avid" panose="020E0502060401010101" pitchFamily="34" charset="-79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avid" panose="020E0502060401010101" pitchFamily="34" charset="-79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avid" panose="020E0502060401010101" pitchFamily="34" charset="-79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avid" panose="020E0502060401010101" pitchFamily="34" charset="-79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avid" panose="020E0502060401010101" pitchFamily="34" charset="-79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avid" panose="020E0502060401010101" pitchFamily="34" charset="-79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avid" panose="020E0502060401010101" pitchFamily="34" charset="-79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avid" panose="020E0502060401010101" pitchFamily="34" charset="-79"/>
                            </a:rPr>
                            <m:t>𝜔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avid" panose="020E0502060401010101" pitchFamily="34" charset="-79"/>
                            </a:rPr>
                            <m:t>)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avid" panose="020E0502060401010101" pitchFamily="34" charset="-79"/>
                            </a:rPr>
                            <m:t>𝜕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avid" panose="020E0502060401010101" pitchFamily="34" charset="-79"/>
                            </a:rPr>
                            <m:t>𝜔</m:t>
                          </m:r>
                        </m:den>
                      </m:f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avid" panose="020E0502060401010101" pitchFamily="34" charset="-79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avid" panose="020E0502060401010101" pitchFamily="34" charset="-79"/>
                                </a:rPr>
                              </m:ctrlPr>
                            </m:dPr>
                            <m:e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David" panose="020E0502060401010101" pitchFamily="34" charset="-79"/>
                        </a:rPr>
                        <m:t>−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avid" panose="020E0502060401010101" pitchFamily="34" charset="-79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avid" panose="020E0502060401010101" pitchFamily="34" charset="-79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avid" panose="020E0502060401010101" pitchFamily="34" charset="-79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avid" panose="020E0502060401010101" pitchFamily="34" charset="-79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avid" panose="020E0502060401010101" pitchFamily="34" charset="-79"/>
                                </a:rPr>
                                <m:t>𝐼𝑁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avid" panose="020E0502060401010101" pitchFamily="34" charset="-79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David" panose="020E0502060401010101" pitchFamily="34" charset="-79"/>
                                    </a:rPr>
                                    <m:t>𝐴</m:t>
                                  </m:r>
                                </m:e>
                              </m:d>
                            </m:sub>
                          </m:sSub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avid" panose="020E0502060401010101" pitchFamily="34" charset="-79"/>
                            </a:rPr>
                            <m:t>𝜕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avid" panose="020E0502060401010101" pitchFamily="34" charset="-79"/>
                            </a:rPr>
                            <m:t>𝐴</m:t>
                          </m:r>
                        </m:den>
                      </m:f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avid" panose="020E0502060401010101" pitchFamily="34" charset="-79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avid" panose="020E0502060401010101" pitchFamily="34" charset="-79"/>
                                </a:rPr>
                              </m:ctrlPr>
                            </m:dPr>
                            <m:e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avid" panose="020E0502060401010101" pitchFamily="34" charset="-79"/>
                            </a:rPr>
                            <m:t>𝐴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avid" panose="020E0502060401010101" pitchFamily="34" charset="-79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avid" panose="020E0502060401010101" pitchFamily="34" charset="-79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avid" panose="020E0502060401010101" pitchFamily="34" charset="-79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avid" panose="020E0502060401010101" pitchFamily="34" charset="-79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avid" panose="020E0502060401010101" pitchFamily="34" charset="-79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avid" panose="020E0502060401010101" pitchFamily="34" charset="-79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avid" panose="020E0502060401010101" pitchFamily="34" charset="-79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avid" panose="020E0502060401010101" pitchFamily="34" charset="-79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avid" panose="020E0502060401010101" pitchFamily="34" charset="-79"/>
                                </a:rPr>
                                <m:t>𝐿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avid" panose="020E0502060401010101" pitchFamily="34" charset="-79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avid" panose="020E0502060401010101" pitchFamily="34" charset="-79"/>
                                </a:rPr>
                                <m:t>𝜔</m:t>
                              </m:r>
                            </m:e>
                          </m:d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avid" panose="020E0502060401010101" pitchFamily="34" charset="-79"/>
                            </a:rPr>
                            <m:t>𝜕𝜔</m:t>
                          </m:r>
                        </m:den>
                      </m:f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David" panose="020E0502060401010101" pitchFamily="34" charset="-79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David" panose="020E0502060401010101" pitchFamily="34" charset="-79"/>
                                </a:rPr>
                              </m:ctrlPr>
                            </m:dPr>
                            <m:e>
                              <m:r>
                                <a:rPr lang="en-US" sz="180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800" dirty="0">
                  <a:effectLst/>
                  <a:latin typeface="David" panose="020E0502060401010101" pitchFamily="34" charset="-79"/>
                  <a:ea typeface="Calibri" panose="020F0502020204030204" pitchFamily="34" charset="0"/>
                  <a:cs typeface="David" panose="020E0502060401010101" pitchFamily="34" charset="-79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sz="1800" dirty="0">
                  <a:latin typeface="David" panose="020E0502060401010101" pitchFamily="34" charset="-79"/>
                  <a:ea typeface="Calibri" panose="020F0502020204030204" pitchFamily="34" charset="0"/>
                  <a:cs typeface="David" panose="020E0502060401010101" pitchFamily="34" charset="-79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10FBBD-EF0D-DFE9-131E-FF7FF1D855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2520" y="1825625"/>
                <a:ext cx="10515600" cy="4351338"/>
              </a:xfrm>
              <a:blipFill>
                <a:blip r:embed="rId4"/>
                <a:stretch>
                  <a:fillRect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3">
            <a:extLst>
              <a:ext uri="{FF2B5EF4-FFF2-40B4-BE49-F238E27FC236}">
                <a16:creationId xmlns:a16="http://schemas.microsoft.com/office/drawing/2014/main" id="{007D9E91-1B22-9769-14AB-43E3C9545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3EDEB3-296E-FFB1-5039-6CBE9D7110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443" y="3189599"/>
            <a:ext cx="4361551" cy="298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0459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74D7-FBB8-C370-ADA5-F5781E0AF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7030A0"/>
                </a:solidFill>
                <a:cs typeface="+mn-cs"/>
              </a:rPr>
              <a:t>תכנון המתנד</a:t>
            </a:r>
            <a:endParaRPr lang="en-US" b="1" dirty="0">
              <a:solidFill>
                <a:srgbClr val="7030A0"/>
              </a:solidFill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10FBBD-EF0D-DFE9-131E-FF7FF1D855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252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marR="0" algn="just" rtl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he-IL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David" panose="020E0502060401010101" pitchFamily="34" charset="-79"/>
                  </a:rPr>
                  <a:t>מפרט המתנד :</a:t>
                </a:r>
              </a:p>
              <a:p>
                <a:pPr marL="0" marR="0" indent="0" algn="just" rtl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R="0" algn="just" rtl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q"/>
                </a:pPr>
                <a:r>
                  <a:rPr lang="he-IL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David" panose="020E0502060401010101" pitchFamily="34" charset="-79"/>
                  </a:rPr>
                  <a:t>לצורך המימוש השתמשתי בטרנזיסטור </a:t>
                </a:r>
                <a:r>
                  <a:rPr lang="en-US" sz="1800" dirty="0">
                    <a:effectLst/>
                    <a:latin typeface="David" panose="020E0502060401010101" pitchFamily="34" charset="-79"/>
                    <a:ea typeface="Calibri" panose="020F0502020204030204" pitchFamily="34" charset="0"/>
                    <a:cs typeface="Arial" panose="020B0604020202020204" pitchFamily="34" charset="0"/>
                  </a:rPr>
                  <a:t>BPF740</a:t>
                </a:r>
                <a:r>
                  <a:rPr lang="he-IL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David" panose="020E0502060401010101" pitchFamily="34" charset="-79"/>
                  </a:rPr>
                  <a:t> של חברת </a:t>
                </a:r>
                <a:r>
                  <a:rPr lang="en-US" sz="1800" dirty="0">
                    <a:effectLst/>
                    <a:latin typeface="David" panose="020E0502060401010101" pitchFamily="34" charset="-79"/>
                    <a:ea typeface="Calibri" panose="020F0502020204030204" pitchFamily="34" charset="0"/>
                    <a:cs typeface="Arial" panose="020B0604020202020204" pitchFamily="34" charset="0"/>
                  </a:rPr>
                  <a:t>Infineon</a:t>
                </a:r>
                <a:r>
                  <a:rPr lang="he-IL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David" panose="020E0502060401010101" pitchFamily="34" charset="-79"/>
                  </a:rPr>
                  <a:t> :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R="0" algn="just" rtl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q"/>
                </a:pPr>
                <a:r>
                  <a:rPr lang="he-IL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David" panose="020E0502060401010101" pitchFamily="34" charset="-79"/>
                  </a:rPr>
                  <a:t>נקודת העבודה היא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avid" panose="020E0502060401010101" pitchFamily="34" charset="-79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avid" panose="020E0502060401010101" pitchFamily="34" charset="-79"/>
                          </a:rPr>
                          <m:t>𝑉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avid" panose="020E0502060401010101" pitchFamily="34" charset="-79"/>
                          </a:rPr>
                          <m:t>𝐶𝐸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=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3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 [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𝑉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] , 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avid" panose="020E0502060401010101" pitchFamily="34" charset="-79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avid" panose="020E0502060401010101" pitchFamily="34" charset="-79"/>
                          </a:rPr>
                          <m:t>𝐼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avid" panose="020E0502060401010101" pitchFamily="34" charset="-79"/>
                          </a:rPr>
                          <m:t>𝐶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=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15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 [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𝑚𝐴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]</m:t>
                    </m:r>
                  </m:oMath>
                </a14:m>
                <a:r>
                  <a:rPr lang="he-IL" sz="18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David" panose="020E0502060401010101" pitchFamily="34" charset="-79"/>
                  </a:rPr>
                  <a:t>.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R="0" algn="just" rtl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q"/>
                </a:pPr>
                <a:r>
                  <a:rPr lang="he-IL" sz="18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David" panose="020E0502060401010101" pitchFamily="34" charset="-79"/>
                  </a:rPr>
                  <a:t>תדר העבודה :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David" panose="020E0502060401010101" pitchFamily="34" charset="-79"/>
                      </a:rPr>
                      <m:t>5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David" panose="020E0502060401010101" pitchFamily="34" charset="-79"/>
                      </a:rPr>
                      <m:t>.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David" panose="020E0502060401010101" pitchFamily="34" charset="-79"/>
                      </a:rPr>
                      <m:t>5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David" panose="020E0502060401010101" pitchFamily="34" charset="-79"/>
                      </a:rPr>
                      <m:t> [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David" panose="020E0502060401010101" pitchFamily="34" charset="-79"/>
                      </a:rPr>
                      <m:t>𝐺𝐻𝑧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David" panose="020E0502060401010101" pitchFamily="34" charset="-79"/>
                      </a:rPr>
                      <m:t>]</m:t>
                    </m:r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R="0" algn="just" rtl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q"/>
                </a:pPr>
                <a:r>
                  <a:rPr lang="he-IL" sz="18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David" panose="020E0502060401010101" pitchFamily="34" charset="-79"/>
                  </a:rPr>
                  <a:t>הספק המוצא בתדר העבודה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David" panose="020E0502060401010101" pitchFamily="34" charset="-79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David" panose="020E0502060401010101" pitchFamily="34" charset="-79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David" panose="020E0502060401010101" pitchFamily="34" charset="-79"/>
                          </a:rPr>
                          <m:t>𝑓𝑖𝑟𝑠𝑡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David" panose="020E0502060401010101" pitchFamily="34" charset="-79"/>
                          </a:rPr>
                          <m:t>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David" panose="020E0502060401010101" pitchFamily="34" charset="-79"/>
                          </a:rPr>
                          <m:t>h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David" panose="020E0502060401010101" pitchFamily="34" charset="-79"/>
                          </a:rPr>
                          <m:t>𝑎𝑟𝑚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David" panose="020E0502060401010101" pitchFamily="34" charset="-79"/>
                      </a:rPr>
                      <m:t>&gt;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David" panose="020E0502060401010101" pitchFamily="34" charset="-79"/>
                      </a:rPr>
                      <m:t>5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David" panose="020E0502060401010101" pitchFamily="34" charset="-79"/>
                      </a:rPr>
                      <m:t> [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David" panose="020E0502060401010101" pitchFamily="34" charset="-79"/>
                      </a:rPr>
                      <m:t>𝑑𝐵𝑚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David" panose="020E0502060401010101" pitchFamily="34" charset="-79"/>
                      </a:rPr>
                      <m:t>]</m:t>
                    </m:r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R="0" algn="just" rtl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q"/>
                </a:pPr>
                <a:r>
                  <a:rPr lang="he-IL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David" panose="020E0502060401010101" pitchFamily="34" charset="-79"/>
                  </a:rPr>
                  <a:t>מהוד </a:t>
                </a:r>
                <a:r>
                  <a:rPr lang="he-IL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David" panose="020E0502060401010101" pitchFamily="34" charset="-79"/>
                  </a:rPr>
                  <a:t>דיאלקטרי</a:t>
                </a:r>
                <a:r>
                  <a:rPr lang="he-IL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David" panose="020E0502060401010101" pitchFamily="34" charset="-79"/>
                  </a:rPr>
                  <a:t> ממודל על ידי מעגל </a:t>
                </a:r>
                <a:r>
                  <a:rPr lang="en-US" sz="1800" dirty="0">
                    <a:effectLst/>
                    <a:latin typeface="David" panose="020E0502060401010101" pitchFamily="34" charset="-79"/>
                    <a:ea typeface="Calibri" panose="020F0502020204030204" pitchFamily="34" charset="0"/>
                    <a:cs typeface="Arial" panose="020B0604020202020204" pitchFamily="34" charset="0"/>
                  </a:rPr>
                  <a:t>RLC </a:t>
                </a:r>
                <a:r>
                  <a:rPr lang="he-IL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David" panose="020E0502060401010101" pitchFamily="34" charset="-79"/>
                  </a:rPr>
                  <a:t> מקבילי :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indent="0" algn="just" rtl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David" panose="020E0502060401010101" pitchFamily="34" charset="-79"/>
                        </a:rPr>
                        <m:t>𝑅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David" panose="020E0502060401010101" pitchFamily="34" charset="-79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David" panose="020E0502060401010101" pitchFamily="34" charset="-79"/>
                        </a:rPr>
                        <m:t>1000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David" panose="020E0502060401010101" pitchFamily="34" charset="-79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David" panose="020E0502060401010101" pitchFamily="34" charset="-79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David" panose="020E0502060401010101" pitchFamily="34" charset="-79"/>
                            </a:rPr>
                            <m:t>Ω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David" panose="020E0502060401010101" pitchFamily="34" charset="-79"/>
                        </a:rPr>
                        <m:t>,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David" panose="020E0502060401010101" pitchFamily="34" charset="-79"/>
                        </a:rPr>
                        <m:t>𝐿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David" panose="020E0502060401010101" pitchFamily="34" charset="-79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David" panose="020E0502060401010101" pitchFamily="34" charset="-79"/>
                        </a:rPr>
                        <m:t>1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David" panose="020E0502060401010101" pitchFamily="34" charset="-79"/>
                        </a:rPr>
                        <m:t>⋅</m:t>
                      </m:r>
                      <m:sSup>
                        <m:sSup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David" panose="020E0502060401010101" pitchFamily="34" charset="-79"/>
                            </a:rPr>
                          </m:ctrlPr>
                        </m:sSup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David" panose="020E0502060401010101" pitchFamily="34" charset="-79"/>
                            </a:rPr>
                            <m:t>10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David" panose="020E0502060401010101" pitchFamily="34" charset="-79"/>
                            </a:rPr>
                            <m:t>−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David" panose="020E0502060401010101" pitchFamily="34" charset="-79"/>
                            </a:rPr>
                            <m:t>4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David" panose="020E0502060401010101" pitchFamily="34" charset="-79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David" panose="020E0502060401010101" pitchFamily="34" charset="-79"/>
                            </a:rPr>
                            <m:t>𝑛𝐻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David" panose="020E0502060401010101" pitchFamily="34" charset="-79"/>
                        </a:rPr>
                        <m:t>,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David" panose="020E0502060401010101" pitchFamily="34" charset="-79"/>
                        </a:rPr>
                        <m:t>𝐶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David" panose="020E0502060401010101" pitchFamily="34" charset="-79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David" panose="020E0502060401010101" pitchFamily="34" charset="-79"/>
                        </a:rPr>
                        <m:t>8373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David" panose="020E0502060401010101" pitchFamily="34" charset="-79"/>
                        </a:rPr>
                        <m:t>.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David" panose="020E0502060401010101" pitchFamily="34" charset="-79"/>
                        </a:rPr>
                        <m:t>65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David" panose="020E0502060401010101" pitchFamily="34" charset="-79"/>
                        </a:rPr>
                        <m:t> [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David" panose="020E0502060401010101" pitchFamily="34" charset="-79"/>
                        </a:rPr>
                        <m:t>𝑝𝐹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David" panose="020E0502060401010101" pitchFamily="34" charset="-79"/>
                        </a:rPr>
                        <m:t>]</m:t>
                      </m:r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sz="1800" dirty="0">
                  <a:latin typeface="David" panose="020E0502060401010101" pitchFamily="34" charset="-79"/>
                  <a:ea typeface="Calibri" panose="020F0502020204030204" pitchFamily="34" charset="0"/>
                  <a:cs typeface="David" panose="020E0502060401010101" pitchFamily="34" charset="-79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10FBBD-EF0D-DFE9-131E-FF7FF1D855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2520" y="1825625"/>
                <a:ext cx="10515600" cy="4351338"/>
              </a:xfrm>
              <a:blipFill>
                <a:blip r:embed="rId4"/>
                <a:stretch>
                  <a:fillRect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3">
            <a:extLst>
              <a:ext uri="{FF2B5EF4-FFF2-40B4-BE49-F238E27FC236}">
                <a16:creationId xmlns:a16="http://schemas.microsoft.com/office/drawing/2014/main" id="{007D9E91-1B22-9769-14AB-43E3C9545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249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74D7-FBB8-C370-ADA5-F5781E0AF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7030A0"/>
                </a:solidFill>
                <a:cs typeface="+mn-cs"/>
              </a:rPr>
              <a:t>תכנון המתנד</a:t>
            </a:r>
            <a:endParaRPr lang="en-US" b="1" dirty="0">
              <a:solidFill>
                <a:srgbClr val="7030A0"/>
              </a:solidFill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0FBBD-EF0D-DFE9-131E-FF7FF1D85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6657"/>
            <a:ext cx="10789920" cy="1064831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he-IL" sz="1800" dirty="0">
                <a:effectLst/>
                <a:ea typeface="MS Mincho" panose="02020609040205080304" pitchFamily="49" charset="-128"/>
                <a:cs typeface="David" panose="020E0502060401010101" pitchFamily="34" charset="-79"/>
              </a:rPr>
              <a:t>בשלב ראשון תכננתי רשת תיאום נקודת העבודה וחקרתי את הביצועים של המודל הלא לינארי של הטרנזיסטור הנתון בנקודת העבודה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he-IL" sz="1800" dirty="0">
                <a:latin typeface="David" panose="020E0502060401010101" pitchFamily="34" charset="-79"/>
                <a:ea typeface="MS Mincho" panose="02020609040205080304" pitchFamily="49" charset="-128"/>
                <a:cs typeface="David" panose="020E0502060401010101" pitchFamily="34" charset="-79"/>
              </a:rPr>
              <a:t>סכמת המגדל :</a:t>
            </a:r>
            <a:endParaRPr lang="en-US" sz="1800" dirty="0"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07D9E91-1B22-9769-14AB-43E3C9545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9CB6C9-E8A8-1C70-D19B-2727A81CED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974" y="2694151"/>
            <a:ext cx="9830372" cy="37895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323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74D7-FBB8-C370-ADA5-F5781E0AF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7030A0"/>
                </a:solidFill>
                <a:cs typeface="+mn-cs"/>
              </a:rPr>
              <a:t>תכנון המתנד</a:t>
            </a:r>
            <a:endParaRPr lang="en-US" b="1" dirty="0">
              <a:solidFill>
                <a:srgbClr val="7030A0"/>
              </a:solidFill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10FBBD-EF0D-DFE9-131E-FF7FF1D855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2520" y="1825625"/>
                <a:ext cx="10515600" cy="1237615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he-IL" sz="18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לאחר מכן שניתי </a:t>
                </a:r>
                <a:r>
                  <a:rPr lang="he-IL" sz="1800" dirty="0">
                    <a:effectLst/>
                    <a:ea typeface="MS Mincho" panose="02020609040205080304" pitchFamily="49" charset="-128"/>
                    <a:cs typeface="David" panose="020E0502060401010101" pitchFamily="34" charset="-79"/>
                  </a:rPr>
                  <a:t>אורך קוו התמסורת המחובר לבסיס של הטרנזיסטור על מנת להוציא הטרנזיסטור מיציבות ולקבל שמקדם ההחזרה שנכנס לטרנזיסטור בנקודת העבודה גדול מאפס בערכו המוחלט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David" panose="020E0502060401010101" pitchFamily="34" charset="-79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David" panose="020E0502060401010101" pitchFamily="34" charset="-79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David" panose="020E0502060401010101" pitchFamily="34" charset="-79"/>
                              </a:rPr>
                              <m:t>Γ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David" panose="020E0502060401010101" pitchFamily="34" charset="-79"/>
                              </a:rPr>
                              <m:t>𝑖𝑛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David" panose="020E0502060401010101" pitchFamily="34" charset="-79"/>
                      </a:rPr>
                      <m:t>&gt;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David" panose="020E0502060401010101" pitchFamily="34" charset="-79"/>
                      </a:rPr>
                      <m:t>1</m:t>
                    </m:r>
                  </m:oMath>
                </a14:m>
                <a:r>
                  <a:rPr lang="he-IL" sz="18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 כלומר מקבלים התנגדות המשתקפת ממחבר מס</a:t>
                </a:r>
                <a:r>
                  <a:rPr lang="en-US" sz="18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'</a:t>
                </a:r>
                <a:r>
                  <a:rPr lang="he-IL" sz="18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 1 היא שלילית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endParaRPr lang="en-US" sz="1800" dirty="0">
                  <a:latin typeface="David" panose="020E0502060401010101" pitchFamily="34" charset="-79"/>
                  <a:ea typeface="Calibri" panose="020F0502020204030204" pitchFamily="34" charset="0"/>
                  <a:cs typeface="David" panose="020E0502060401010101" pitchFamily="34" charset="-79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10FBBD-EF0D-DFE9-131E-FF7FF1D855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2520" y="1825625"/>
                <a:ext cx="10515600" cy="1237615"/>
              </a:xfrm>
              <a:blipFill>
                <a:blip r:embed="rId4"/>
                <a:stretch>
                  <a:fillRect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3">
            <a:extLst>
              <a:ext uri="{FF2B5EF4-FFF2-40B4-BE49-F238E27FC236}">
                <a16:creationId xmlns:a16="http://schemas.microsoft.com/office/drawing/2014/main" id="{007D9E91-1B22-9769-14AB-43E3C9545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" name="Picture 3" descr="A graph of a test&#10;&#10;Description automatically generated with medium confidence">
            <a:extLst>
              <a:ext uri="{FF2B5EF4-FFF2-40B4-BE49-F238E27FC236}">
                <a16:creationId xmlns:a16="http://schemas.microsoft.com/office/drawing/2014/main" id="{92FA9833-DE91-C2C4-0241-52F918E533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93" y="2787682"/>
            <a:ext cx="6858000" cy="3530822"/>
          </a:xfrm>
          <a:prstGeom prst="rect">
            <a:avLst/>
          </a:prstGeom>
          <a:noFill/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309E75A-F1BE-F6E8-0B19-CA3F85189A49}"/>
              </a:ext>
            </a:extLst>
          </p:cNvPr>
          <p:cNvSpPr txBox="1">
            <a:spLocks/>
          </p:cNvSpPr>
          <p:nvPr/>
        </p:nvSpPr>
        <p:spPr>
          <a:xfrm>
            <a:off x="8140823" y="2787682"/>
            <a:ext cx="3414145" cy="3530821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sz="1800" dirty="0"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ADD89D8-6894-139B-2478-AB032890FC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22593" y="3429000"/>
                <a:ext cx="4532375" cy="2889503"/>
              </a:xfrm>
              <a:prstGeom prst="rect">
                <a:avLst/>
              </a:prstGeom>
            </p:spPr>
            <p:txBody>
              <a:bodyPr vert="horz" lIns="91440" tIns="45720" rIns="91440" bIns="45720" rtlCol="1">
                <a:normAutofit/>
              </a:bodyPr>
              <a:lstStyle>
                <a:lvl1pPr marL="228600" indent="-228600" algn="r" defTabSz="914400" rtl="1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r" defTabSz="914400" rtl="1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he-IL" sz="1800" dirty="0">
                    <a:latin typeface="David" panose="020E0502060401010101" pitchFamily="34" charset="-79"/>
                    <a:ea typeface="Calibri" panose="020F0502020204030204" pitchFamily="34" charset="0"/>
                    <a:cs typeface="David" panose="020E0502060401010101" pitchFamily="34" charset="-79"/>
                  </a:rPr>
                  <a:t>מקדם ההחזרה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00" smtClean="0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David" panose="020E0502060401010101" pitchFamily="34" charset="-79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David" panose="020E0502060401010101" pitchFamily="34" charset="-79"/>
                          </a:rPr>
                          <m:t>Γ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David" panose="020E0502060401010101" pitchFamily="34" charset="-79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he-IL" sz="1800" dirty="0">
                    <a:latin typeface="David" panose="020E0502060401010101" pitchFamily="34" charset="-79"/>
                    <a:ea typeface="Calibri" panose="020F0502020204030204" pitchFamily="34" charset="0"/>
                    <a:cs typeface="David" panose="020E0502060401010101" pitchFamily="34" charset="-79"/>
                  </a:rPr>
                  <a:t> שווה לפרמטר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e-IL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avid" panose="020E0502060401010101" pitchFamily="34" charset="-79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avid" panose="020E0502060401010101" pitchFamily="34" charset="-79"/>
                          </a:rPr>
                          <m:t>𝑆</m:t>
                        </m:r>
                      </m:e>
                      <m:sub>
                        <m:r>
                          <a:rPr lang="he-IL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avid" panose="020E0502060401010101" pitchFamily="34" charset="-79"/>
                          </a:rPr>
                          <m:t>11</m:t>
                        </m:r>
                      </m:sub>
                    </m:sSub>
                  </m:oMath>
                </a14:m>
                <a:r>
                  <a:rPr lang="he-IL" sz="1800" dirty="0">
                    <a:latin typeface="David" panose="020E0502060401010101" pitchFamily="34" charset="-79"/>
                    <a:ea typeface="Calibri" panose="020F0502020204030204" pitchFamily="34" charset="0"/>
                    <a:cs typeface="David" panose="020E0502060401010101" pitchFamily="34" charset="-79"/>
                  </a:rPr>
                  <a:t>  כי מקדם ההחזרה במוצא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avid" panose="020E0502060401010101" pitchFamily="34" charset="-79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avid" panose="020E0502060401010101" pitchFamily="34" charset="-79"/>
                          </a:rPr>
                          <m:t>Γ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avid" panose="020E0502060401010101" pitchFamily="34" charset="-79"/>
                          </a:rPr>
                          <m:t>𝑇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0</m:t>
                    </m:r>
                  </m:oMath>
                </a14:m>
                <a:r>
                  <a:rPr lang="he-IL" sz="1800" dirty="0">
                    <a:latin typeface="David" panose="020E0502060401010101" pitchFamily="34" charset="-79"/>
                    <a:ea typeface="Calibri" panose="020F0502020204030204" pitchFamily="34" charset="0"/>
                    <a:cs typeface="David" panose="020E0502060401010101" pitchFamily="34" charset="-79"/>
                  </a:rPr>
                  <a:t> כי יש מחבר של </a:t>
                </a:r>
                <a14:m>
                  <m:oMath xmlns:m="http://schemas.openxmlformats.org/officeDocument/2006/math">
                    <m:r>
                      <a:rPr lang="he-IL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50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 [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Ω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]</m:t>
                    </m:r>
                  </m:oMath>
                </a14:m>
                <a:endParaRPr lang="he-IL" sz="1800" dirty="0">
                  <a:latin typeface="David" panose="020E0502060401010101" pitchFamily="34" charset="-79"/>
                  <a:ea typeface="Calibri" panose="020F0502020204030204" pitchFamily="34" charset="0"/>
                  <a:cs typeface="David" panose="020E0502060401010101" pitchFamily="34" charset="-79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he-IL" sz="1800" dirty="0">
                    <a:latin typeface="David" panose="020E0502060401010101" pitchFamily="34" charset="-79"/>
                    <a:ea typeface="Calibri" panose="020F0502020204030204" pitchFamily="34" charset="0"/>
                    <a:cs typeface="David" panose="020E0502060401010101" pitchFamily="34" charset="-79"/>
                  </a:rPr>
                  <a:t>ולפי הנוסחה מקבלים :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kern="100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David" panose="020E0502060401010101" pitchFamily="34" charset="-79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David" panose="020E0502060401010101" pitchFamily="34" charset="-79"/>
                            </a:rPr>
                            <m:t>Γ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David" panose="020E0502060401010101" pitchFamily="34" charset="-79"/>
                            </a:rPr>
                            <m:t>𝑖𝑛</m:t>
                          </m:r>
                        </m:sub>
                      </m:sSub>
                      <m:r>
                        <a:rPr lang="en-US" sz="1900" i="1"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David" panose="020E0502060401010101" pitchFamily="34" charset="-79"/>
                        </a:rPr>
                        <m:t>=</m:t>
                      </m:r>
                      <m:sSub>
                        <m:sSubPr>
                          <m:ctrlPr>
                            <a:rPr lang="en-US" sz="1900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David" panose="020E0502060401010101" pitchFamily="34" charset="-79"/>
                            </a:rPr>
                          </m:ctrlPr>
                        </m:sSubPr>
                        <m:e>
                          <m:r>
                            <a:rPr lang="en-US" sz="1900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David" panose="020E0502060401010101" pitchFamily="34" charset="-79"/>
                            </a:rPr>
                            <m:t>𝑆</m:t>
                          </m:r>
                        </m:e>
                        <m:sub>
                          <m:r>
                            <a:rPr lang="he-IL" sz="1900" b="0" i="1" smtClean="0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David" panose="020E0502060401010101" pitchFamily="34" charset="-79"/>
                            </a:rPr>
                            <m:t>11</m:t>
                          </m:r>
                        </m:sub>
                      </m:sSub>
                      <m:r>
                        <a:rPr lang="en-US" sz="1900" i="1"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David" panose="020E0502060401010101" pitchFamily="34" charset="-79"/>
                        </a:rPr>
                        <m:t>+</m:t>
                      </m:r>
                      <m:f>
                        <m:fPr>
                          <m:ctrlPr>
                            <a:rPr lang="en-US" sz="1900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David" panose="020E0502060401010101" pitchFamily="34" charset="-79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900" i="1"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David" panose="020E0502060401010101" pitchFamily="34" charset="-79"/>
                                </a:rPr>
                              </m:ctrlPr>
                            </m:sSubPr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David" panose="020E0502060401010101" pitchFamily="34" charset="-79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900" i="1"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David" panose="020E0502060401010101" pitchFamily="34" charset="-79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900" i="1"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David" panose="020E0502060401010101" pitchFamily="34" charset="-79"/>
                                </a:rPr>
                              </m:ctrlPr>
                            </m:sSubPr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David" panose="020E0502060401010101" pitchFamily="34" charset="-79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900" i="1"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David" panose="020E0502060401010101" pitchFamily="34" charset="-79"/>
                                </a:rPr>
                                <m:t>21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900" i="1"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David" panose="020E0502060401010101" pitchFamily="34" charset="-79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David" panose="020E0502060401010101" pitchFamily="34" charset="-79"/>
                                </a:rPr>
                                <m:t>Γ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David" panose="020E0502060401010101" pitchFamily="34" charset="-79"/>
                                </a:rPr>
                                <m:t>T</m:t>
                              </m:r>
                            </m:sub>
                          </m:sSub>
                        </m:num>
                        <m:den>
                          <m:r>
                            <a:rPr lang="en-US" sz="1900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David" panose="020E0502060401010101" pitchFamily="34" charset="-79"/>
                            </a:rPr>
                            <m:t>1</m:t>
                          </m:r>
                          <m:r>
                            <a:rPr lang="en-US" sz="1900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David" panose="020E0502060401010101" pitchFamily="34" charset="-79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900" i="1"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David" panose="020E0502060401010101" pitchFamily="34" charset="-79"/>
                                </a:rPr>
                              </m:ctrlPr>
                            </m:sSubPr>
                            <m:e>
                              <m:r>
                                <a:rPr lang="en-US" sz="1900" i="1"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David" panose="020E0502060401010101" pitchFamily="34" charset="-79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900" i="1"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David" panose="020E0502060401010101" pitchFamily="34" charset="-79"/>
                                </a:rPr>
                                <m:t>11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900" i="1"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David" panose="020E0502060401010101" pitchFamily="34" charset="-79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David" panose="020E0502060401010101" pitchFamily="34" charset="-79"/>
                                </a:rPr>
                                <m:t>Γ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David" panose="020E0502060401010101" pitchFamily="34" charset="-79"/>
                                </a:rPr>
                                <m:t>T</m:t>
                              </m:r>
                            </m:sub>
                          </m:sSub>
                        </m:den>
                      </m:f>
                      <m:r>
                        <a:rPr lang="en-US" sz="1900" i="1"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David" panose="020E0502060401010101" pitchFamily="34" charset="-79"/>
                        </a:rPr>
                        <m:t>→</m:t>
                      </m:r>
                      <m:sSub>
                        <m:sSubPr>
                          <m:ctrlPr>
                            <a:rPr lang="en-US" sz="2000" i="1" kern="100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David" panose="020E0502060401010101" pitchFamily="34" charset="-79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David" panose="020E0502060401010101" pitchFamily="34" charset="-79"/>
                            </a:rPr>
                            <m:t>Γ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David" panose="020E0502060401010101" pitchFamily="34" charset="-79"/>
                            </a:rPr>
                            <m:t>𝑖𝑛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David" panose="020E0502060401010101" pitchFamily="34" charset="-79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David" panose="020E0502060401010101" pitchFamily="34" charset="-79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David" panose="020E0502060401010101" pitchFamily="34" charset="-79"/>
                            </a:rPr>
                            <m:t>𝑆</m:t>
                          </m:r>
                        </m:e>
                        <m:sub>
                          <m:r>
                            <a:rPr lang="he-IL" sz="2400" i="1"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David" panose="020E0502060401010101" pitchFamily="34" charset="-79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1800" dirty="0">
                  <a:latin typeface="David" panose="020E0502060401010101" pitchFamily="34" charset="-79"/>
                  <a:ea typeface="Calibri" panose="020F0502020204030204" pitchFamily="34" charset="0"/>
                  <a:cs typeface="David" panose="020E0502060401010101" pitchFamily="34" charset="-79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7ADD89D8-6894-139B-2478-AB032890F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2593" y="3429000"/>
                <a:ext cx="4532375" cy="2889503"/>
              </a:xfrm>
              <a:prstGeom prst="rect">
                <a:avLst/>
              </a:prstGeom>
              <a:blipFill>
                <a:blip r:embed="rId6"/>
                <a:stretch>
                  <a:fillRect r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4849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74D7-FBB8-C370-ADA5-F5781E0AF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7030A0"/>
                </a:solidFill>
                <a:cs typeface="+mn-cs"/>
              </a:rPr>
              <a:t>תכנון המתנד</a:t>
            </a:r>
            <a:endParaRPr lang="en-US" b="1" dirty="0">
              <a:solidFill>
                <a:srgbClr val="7030A0"/>
              </a:solidFill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10FBBD-EF0D-DFE9-131E-FF7FF1D855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2520" y="1825625"/>
                <a:ext cx="10515600" cy="862711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he-IL" sz="1800" dirty="0">
                    <a:latin typeface="David" panose="020E0502060401010101" pitchFamily="34" charset="-79"/>
                    <a:ea typeface="Calibri" panose="020F0502020204030204" pitchFamily="34" charset="0"/>
                    <a:cs typeface="David" panose="020E0502060401010101" pitchFamily="34" charset="-79"/>
                  </a:rPr>
                  <a:t>המהוד </a:t>
                </a:r>
                <a:r>
                  <a:rPr lang="he-IL" sz="1800" dirty="0" err="1">
                    <a:latin typeface="David" panose="020E0502060401010101" pitchFamily="34" charset="-79"/>
                    <a:ea typeface="Calibri" panose="020F0502020204030204" pitchFamily="34" charset="0"/>
                    <a:cs typeface="David" panose="020E0502060401010101" pitchFamily="34" charset="-79"/>
                  </a:rPr>
                  <a:t>הדיאלקטרי</a:t>
                </a:r>
                <a:r>
                  <a:rPr lang="he-IL" sz="1800" dirty="0">
                    <a:latin typeface="David" panose="020E0502060401010101" pitchFamily="34" charset="-79"/>
                    <a:ea typeface="Calibri" panose="020F0502020204030204" pitchFamily="34" charset="0"/>
                    <a:cs typeface="David" panose="020E0502060401010101" pitchFamily="34" charset="-79"/>
                  </a:rPr>
                  <a:t> ממודל על ידי נגד ומעגל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𝑅𝐿𝐶</m:t>
                    </m:r>
                  </m:oMath>
                </a14:m>
                <a:r>
                  <a:rPr lang="he-IL" sz="1800" dirty="0">
                    <a:latin typeface="David" panose="020E0502060401010101" pitchFamily="34" charset="-79"/>
                    <a:ea typeface="Calibri" panose="020F0502020204030204" pitchFamily="34" charset="0"/>
                    <a:cs typeface="David" panose="020E0502060401010101" pitchFamily="34" charset="-79"/>
                  </a:rPr>
                  <a:t> מקבלי בין שני קווי תמסורת ,שמתנדנד בתדר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5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.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5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 [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𝐺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h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𝑧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]</m:t>
                    </m:r>
                  </m:oMath>
                </a14:m>
                <a:r>
                  <a:rPr lang="he-IL" sz="1800" dirty="0">
                    <a:latin typeface="David" panose="020E0502060401010101" pitchFamily="34" charset="-79"/>
                    <a:ea typeface="Calibri" panose="020F0502020204030204" pitchFamily="34" charset="0"/>
                    <a:cs typeface="David" panose="020E0502060401010101" pitchFamily="34" charset="-79"/>
                  </a:rPr>
                  <a:t> 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q"/>
                </a:pPr>
                <a:r>
                  <a:rPr lang="he-IL" sz="1800" dirty="0">
                    <a:latin typeface="David" panose="020E0502060401010101" pitchFamily="34" charset="-79"/>
                    <a:ea typeface="Calibri" panose="020F0502020204030204" pitchFamily="34" charset="0"/>
                    <a:cs typeface="David" panose="020E0502060401010101" pitchFamily="34" charset="-79"/>
                  </a:rPr>
                  <a:t>סכמת המעגל</a:t>
                </a:r>
                <a:r>
                  <a:rPr lang="en-US" sz="1800" dirty="0">
                    <a:latin typeface="David" panose="020E0502060401010101" pitchFamily="34" charset="-79"/>
                    <a:ea typeface="Calibri" panose="020F0502020204030204" pitchFamily="34" charset="0"/>
                    <a:cs typeface="David" panose="020E0502060401010101" pitchFamily="34" charset="-79"/>
                  </a:rPr>
                  <a:t> </a:t>
                </a:r>
                <a:r>
                  <a:rPr lang="he-IL" sz="1800" dirty="0">
                    <a:latin typeface="David" panose="020E0502060401010101" pitchFamily="34" charset="-79"/>
                    <a:ea typeface="Calibri" panose="020F0502020204030204" pitchFamily="34" charset="0"/>
                    <a:cs typeface="David" panose="020E0502060401010101" pitchFamily="34" charset="-79"/>
                  </a:rPr>
                  <a:t> ובדיקת תדר העבודה :  </a:t>
                </a:r>
                <a:endParaRPr lang="en-US" sz="1800" dirty="0">
                  <a:latin typeface="David" panose="020E0502060401010101" pitchFamily="34" charset="-79"/>
                  <a:ea typeface="Calibri" panose="020F0502020204030204" pitchFamily="34" charset="0"/>
                  <a:cs typeface="David" panose="020E0502060401010101" pitchFamily="34" charset="-79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10FBBD-EF0D-DFE9-131E-FF7FF1D855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2520" y="1825625"/>
                <a:ext cx="10515600" cy="862711"/>
              </a:xfrm>
              <a:blipFill>
                <a:blip r:embed="rId4"/>
                <a:stretch>
                  <a:fillRect r="-406" b="-7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3">
            <a:extLst>
              <a:ext uri="{FF2B5EF4-FFF2-40B4-BE49-F238E27FC236}">
                <a16:creationId xmlns:a16="http://schemas.microsoft.com/office/drawing/2014/main" id="{007D9E91-1B22-9769-14AB-43E3C9545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2757A5-6D0C-A910-DB88-7234FB0637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568" y="2688336"/>
            <a:ext cx="5821680" cy="3520440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77CFDB-ABE3-A818-21C7-32C4691473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33" y="2688336"/>
            <a:ext cx="5286094" cy="35204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34611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74D7-FBB8-C370-ADA5-F5781E0AF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7030A0"/>
                </a:solidFill>
                <a:cs typeface="+mn-cs"/>
              </a:rPr>
              <a:t>תכנון המתנד</a:t>
            </a:r>
            <a:endParaRPr lang="en-US" b="1" dirty="0">
              <a:solidFill>
                <a:srgbClr val="7030A0"/>
              </a:solidFill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10FBBD-EF0D-DFE9-131E-FF7FF1D855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2520" y="1825625"/>
                <a:ext cx="10515600" cy="91757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he-IL" sz="1800" dirty="0">
                    <a:effectLst/>
                    <a:ea typeface="MS Mincho" panose="02020609040205080304" pitchFamily="49" charset="-128"/>
                    <a:cs typeface="David" panose="020E0502060401010101" pitchFamily="34" charset="-79"/>
                  </a:rPr>
                  <a:t>לאחר מכן הצגתי את סכום המתירות של הטרנזיסטור בפורט 1 והמתירות של המהוד ובאמצעות ה-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David" panose="020E0502060401010101" pitchFamily="34" charset="-79"/>
                      </a:rPr>
                      <m:t>𝑇𝑢𝑛𝑒𝑟</m:t>
                    </m:r>
                  </m:oMath>
                </a14:m>
                <a:r>
                  <a:rPr lang="he-IL" sz="1800" dirty="0">
                    <a:effectLst/>
                    <a:ea typeface="MS Mincho" panose="02020609040205080304" pitchFamily="49" charset="-128"/>
                    <a:cs typeface="David" panose="020E0502060401010101" pitchFamily="34" charset="-79"/>
                  </a:rPr>
                  <a:t> שיניתי את אורכי קווי התמסורת של המהוד עד שקבלתי שהחלק המדומה של המתירות מתאפס וחלק הממשי שלילי</a:t>
                </a:r>
                <a:endParaRPr lang="en-US" sz="1800" dirty="0">
                  <a:latin typeface="David" panose="020E0502060401010101" pitchFamily="34" charset="-79"/>
                  <a:ea typeface="Calibri" panose="020F0502020204030204" pitchFamily="34" charset="0"/>
                  <a:cs typeface="David" panose="020E0502060401010101" pitchFamily="34" charset="-79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10FBBD-EF0D-DFE9-131E-FF7FF1D855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2520" y="1825625"/>
                <a:ext cx="10515600" cy="917575"/>
              </a:xfrm>
              <a:blipFill>
                <a:blip r:embed="rId4"/>
                <a:stretch>
                  <a:fillRect r="-406" b="-5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3">
            <a:extLst>
              <a:ext uri="{FF2B5EF4-FFF2-40B4-BE49-F238E27FC236}">
                <a16:creationId xmlns:a16="http://schemas.microsoft.com/office/drawing/2014/main" id="{007D9E91-1B22-9769-14AB-43E3C9545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0926BF-C0B9-EC3E-A58F-8DDAE83C06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19" y="2878136"/>
            <a:ext cx="10515600" cy="36147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82417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74D7-FBB8-C370-ADA5-F5781E0AF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7030A0"/>
                </a:solidFill>
                <a:cs typeface="+mn-cs"/>
              </a:rPr>
              <a:t>תכנון המתנד</a:t>
            </a:r>
            <a:endParaRPr lang="en-US" b="1" dirty="0">
              <a:solidFill>
                <a:srgbClr val="7030A0"/>
              </a:solidFill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10FBBD-EF0D-DFE9-131E-FF7FF1D855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2520" y="1825625"/>
                <a:ext cx="10515600" cy="55181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he-IL" sz="1800" dirty="0">
                    <a:effectLst/>
                    <a:ea typeface="Calibri" panose="020F0502020204030204" pitchFamily="34" charset="0"/>
                    <a:cs typeface="David" panose="020E0502060401010101" pitchFamily="34" charset="-79"/>
                  </a:rPr>
                  <a:t>עוררתי המעגל עם הרכיב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𝑂𝑆𝐶𝑃𝑅𝑂𝐵𝐸</m:t>
                    </m:r>
                  </m:oMath>
                </a14:m>
                <a:r>
                  <a:rPr lang="he-IL" sz="1800" dirty="0">
                    <a:latin typeface="David" panose="020E0502060401010101" pitchFamily="34" charset="-79"/>
                    <a:ea typeface="Calibri" panose="020F0502020204030204" pitchFamily="34" charset="0"/>
                    <a:cs typeface="David" panose="020E0502060401010101" pitchFamily="34" charset="-79"/>
                  </a:rPr>
                  <a:t> ,שבודק את התנודות וההספק בהרמוניות השונות של המתנד.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endParaRPr lang="en-US" sz="1800" dirty="0">
                  <a:latin typeface="David" panose="020E0502060401010101" pitchFamily="34" charset="-79"/>
                  <a:ea typeface="Calibri" panose="020F0502020204030204" pitchFamily="34" charset="0"/>
                  <a:cs typeface="David" panose="020E0502060401010101" pitchFamily="34" charset="-79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10FBBD-EF0D-DFE9-131E-FF7FF1D855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2520" y="1825625"/>
                <a:ext cx="10515600" cy="551815"/>
              </a:xfrm>
              <a:blipFill>
                <a:blip r:embed="rId4"/>
                <a:stretch>
                  <a:fillRect r="-406" b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3">
            <a:extLst>
              <a:ext uri="{FF2B5EF4-FFF2-40B4-BE49-F238E27FC236}">
                <a16:creationId xmlns:a16="http://schemas.microsoft.com/office/drawing/2014/main" id="{007D9E91-1B22-9769-14AB-43E3C9545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D3C4E76-15D6-9D89-1E4D-EA139C6FC62A}"/>
              </a:ext>
            </a:extLst>
          </p:cNvPr>
          <p:cNvSpPr txBox="1">
            <a:spLocks/>
          </p:cNvSpPr>
          <p:nvPr/>
        </p:nvSpPr>
        <p:spPr>
          <a:xfrm>
            <a:off x="9921240" y="2383410"/>
            <a:ext cx="1706880" cy="55181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he-IL" sz="1800" dirty="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סכמת המעגל :</a:t>
            </a:r>
            <a:endParaRPr lang="en-US" sz="1800" dirty="0"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7EA16D9-0340-C92F-79E9-2BBCE5A92E5D}"/>
              </a:ext>
            </a:extLst>
          </p:cNvPr>
          <p:cNvSpPr txBox="1">
            <a:spLocks/>
          </p:cNvSpPr>
          <p:nvPr/>
        </p:nvSpPr>
        <p:spPr>
          <a:xfrm>
            <a:off x="3236976" y="2383410"/>
            <a:ext cx="3346704" cy="551815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he-IL" sz="1800" dirty="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הספק המוצא בהרמוניות השונות :</a:t>
            </a:r>
            <a:endParaRPr lang="en-US" sz="1800" dirty="0"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1A04C6-EF33-F4E8-3CE0-1EE32C634F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440" y="2935225"/>
            <a:ext cx="4678680" cy="3169475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414560-86E1-C82B-BAD3-878A6694A9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51" y="2935224"/>
            <a:ext cx="6716205" cy="31694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33874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74D7-FBB8-C370-ADA5-F5781E0AF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7030A0"/>
                </a:solidFill>
                <a:cs typeface="+mn-cs"/>
              </a:rPr>
              <a:t>תכנון המתנד</a:t>
            </a:r>
            <a:endParaRPr lang="en-US" b="1" dirty="0">
              <a:solidFill>
                <a:srgbClr val="7030A0"/>
              </a:solidFill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0FBBD-EF0D-DFE9-131E-FF7FF1D85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520" y="1825625"/>
            <a:ext cx="10515600" cy="55181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he-IL" sz="1800" dirty="0">
                <a:effectLst/>
                <a:ea typeface="Calibri" panose="020F0502020204030204" pitchFamily="34" charset="0"/>
                <a:cs typeface="David" panose="020E0502060401010101" pitchFamily="34" charset="-79"/>
              </a:rPr>
              <a:t>במוצא המתנד קבלתי תנודות יציבות בתדר העבודה </a:t>
            </a:r>
            <a:endParaRPr lang="he-IL" sz="1800" dirty="0"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1800" dirty="0"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07D9E91-1B22-9769-14AB-43E3C9545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8ED71E-19A7-3654-D0DC-258B9D7B71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1" y="2377440"/>
            <a:ext cx="11064240" cy="38130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577385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74D7-FBB8-C370-ADA5-F5781E0AF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7030A0"/>
                </a:solidFill>
                <a:cs typeface="+mn-cs"/>
              </a:rPr>
              <a:t>סקירת ספרות</a:t>
            </a:r>
            <a:endParaRPr lang="en-US" b="1" dirty="0">
              <a:solidFill>
                <a:srgbClr val="7030A0"/>
              </a:solidFill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10FBBD-EF0D-DFE9-131E-FF7FF1D855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Tx/>
                  <a:buChar char="-"/>
                </a:pPr>
                <a:r>
                  <a:rPr lang="he-IL" sz="1800" dirty="0">
                    <a:effectLst/>
                    <a:latin typeface="David" panose="020E0502060401010101" pitchFamily="34" charset="-79"/>
                    <a:ea typeface="Calibri" panose="020F0502020204030204" pitchFamily="34" charset="0"/>
                    <a:cs typeface="David" panose="020E0502060401010101" pitchFamily="34" charset="-79"/>
                  </a:rPr>
                  <a:t>הנושאים שעברתי עליהם בסקירת הספרות הם:</a:t>
                </a:r>
              </a:p>
              <a:p>
                <a:pPr marL="0" indent="0">
                  <a:buNone/>
                </a:pPr>
                <a:endParaRPr lang="he-IL" sz="1800" dirty="0">
                  <a:latin typeface="David" panose="020E0502060401010101" pitchFamily="34" charset="-79"/>
                  <a:ea typeface="Calibri" panose="020F0502020204030204" pitchFamily="34" charset="0"/>
                  <a:cs typeface="David" panose="020E0502060401010101" pitchFamily="34" charset="-79"/>
                </a:endParaRPr>
              </a:p>
              <a:p>
                <a:r>
                  <a:rPr lang="he-IL" sz="1800" dirty="0">
                    <a:effectLst/>
                    <a:latin typeface="David" panose="020E0502060401010101" pitchFamily="34" charset="-79"/>
                    <a:ea typeface="Calibri" panose="020F0502020204030204" pitchFamily="34" charset="0"/>
                    <a:cs typeface="David" panose="020E0502060401010101" pitchFamily="34" charset="-79"/>
                  </a:rPr>
                  <a:t> </a:t>
                </a:r>
                <a:r>
                  <a:rPr lang="he-IL" sz="1800" dirty="0">
                    <a:effectLst/>
                    <a:ea typeface="Calibri" panose="020F0502020204030204" pitchFamily="34" charset="0"/>
                    <a:cs typeface="David" panose="020E0502060401010101" pitchFamily="34" charset="-79"/>
                  </a:rPr>
                  <a:t>חזרה על דיאגרמת סמית ופרמטרי הפיזור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𝑆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−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𝑝𝑎𝑟𝑎𝑚𝑒𝑡𝑒𝑟𝑠</m:t>
                    </m:r>
                  </m:oMath>
                </a14:m>
                <a:endParaRPr lang="en-US" sz="18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David" panose="020E0502060401010101" pitchFamily="34" charset="-79"/>
                </a:endParaRPr>
              </a:p>
              <a:p>
                <a:pPr marL="0" indent="0">
                  <a:buNone/>
                </a:pPr>
                <a:endParaRPr lang="en-US" sz="1800" dirty="0">
                  <a:effectLst/>
                  <a:latin typeface="David" panose="020E0502060401010101" pitchFamily="34" charset="-79"/>
                  <a:ea typeface="Calibri" panose="020F0502020204030204" pitchFamily="34" charset="0"/>
                  <a:cs typeface="David" panose="020E0502060401010101" pitchFamily="34" charset="-79"/>
                </a:endParaRPr>
              </a:p>
              <a:p>
                <a:r>
                  <a:rPr lang="he-IL" sz="1800" dirty="0">
                    <a:effectLst/>
                    <a:latin typeface="David" panose="020E0502060401010101" pitchFamily="34" charset="-79"/>
                    <a:ea typeface="Calibri" panose="020F0502020204030204" pitchFamily="34" charset="0"/>
                    <a:cs typeface="David" panose="020E0502060401010101" pitchFamily="34" charset="-79"/>
                  </a:rPr>
                  <a:t>רשתות תיאום בסיסים כגון רשתות </a:t>
                </a: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𝐿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−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𝑠𝑒𝑐𝑡𝑖𝑜𝑛𝑠</m:t>
                    </m:r>
                  </m:oMath>
                </a14:m>
                <a:r>
                  <a:rPr lang="he-IL" sz="1800" dirty="0">
                    <a:latin typeface="David" panose="020E0502060401010101" pitchFamily="34" charset="-79"/>
                    <a:ea typeface="Calibri" panose="020F0502020204030204" pitchFamily="34" charset="0"/>
                    <a:cs typeface="David" panose="020E0502060401010101" pitchFamily="34" charset="-79"/>
                  </a:rPr>
                  <a:t> </a:t>
                </a:r>
                <a:r>
                  <a:rPr lang="he-IL" sz="18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שממומשת על ידי רכבים פסיביים כגון קבלים וסלילם </a:t>
                </a:r>
              </a:p>
              <a:p>
                <a:endParaRPr lang="en-US" sz="1800" dirty="0">
                  <a:latin typeface="David" panose="020E0502060401010101" pitchFamily="34" charset="-79"/>
                  <a:ea typeface="Calibri" panose="020F0502020204030204" pitchFamily="34" charset="0"/>
                  <a:cs typeface="David" panose="020E0502060401010101" pitchFamily="34" charset="-79"/>
                </a:endParaRPr>
              </a:p>
              <a:p>
                <a:r>
                  <a:rPr lang="he-IL" sz="1800" dirty="0">
                    <a:effectLst/>
                    <a:latin typeface="David" panose="020E0502060401010101" pitchFamily="34" charset="-79"/>
                    <a:ea typeface="Calibri" panose="020F0502020204030204" pitchFamily="34" charset="0"/>
                    <a:cs typeface="David" panose="020E0502060401010101" pitchFamily="34" charset="-79"/>
                  </a:rPr>
                  <a:t>רשתות תיאום </a:t>
                </a: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𝑇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−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𝑡𝑦𝑝𝑒</m:t>
                    </m:r>
                  </m:oMath>
                </a14:m>
                <a:r>
                  <a:rPr lang="he-IL" sz="1800" dirty="0">
                    <a:latin typeface="David" panose="020E0502060401010101" pitchFamily="34" charset="-79"/>
                    <a:ea typeface="Calibri" panose="020F0502020204030204" pitchFamily="34" charset="0"/>
                    <a:cs typeface="David" panose="020E0502060401010101" pitchFamily="34" charset="-79"/>
                  </a:rPr>
                  <a:t> ו-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𝑃𝑖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𝑡𝑦𝑝𝑒</m:t>
                    </m:r>
                  </m:oMath>
                </a14:m>
                <a:r>
                  <a:rPr lang="he-IL" sz="1800" dirty="0">
                    <a:latin typeface="David" panose="020E0502060401010101" pitchFamily="34" charset="-79"/>
                    <a:ea typeface="Calibri" panose="020F0502020204030204" pitchFamily="34" charset="0"/>
                    <a:cs typeface="David" panose="020E0502060401010101" pitchFamily="34" charset="-79"/>
                  </a:rPr>
                  <a:t> שמ</a:t>
                </a:r>
                <a:r>
                  <a:rPr lang="he-IL" sz="18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אפשרת לבצע תיאום אימפדנסים וגם להתאים את מקדם הטיב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David" panose="020E0502060401010101" pitchFamily="34" charset="-79"/>
                      </a:rPr>
                      <m:t>𝑄</m:t>
                    </m:r>
                  </m:oMath>
                </a14:m>
                <a:r>
                  <a:rPr lang="he-IL" sz="18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 של המעגל</a:t>
                </a:r>
              </a:p>
              <a:p>
                <a:pPr marL="0" indent="0">
                  <a:buNone/>
                </a:pPr>
                <a:endParaRPr lang="he-IL" sz="1800" dirty="0">
                  <a:latin typeface="David" panose="020E0502060401010101" pitchFamily="34" charset="-79"/>
                  <a:ea typeface="Calibri" panose="020F0502020204030204" pitchFamily="34" charset="0"/>
                  <a:cs typeface="David" panose="020E0502060401010101" pitchFamily="34" charset="-79"/>
                </a:endParaRPr>
              </a:p>
              <a:p>
                <a:r>
                  <a:rPr lang="he-IL" sz="18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תיאום בעזרת קווי תמסורת</a:t>
                </a:r>
              </a:p>
              <a:p>
                <a:endParaRPr lang="he-IL" sz="1800" dirty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  <a:p>
                <a:r>
                  <a:rPr lang="he-IL" sz="1800" dirty="0">
                    <a:effectLst/>
                    <a:ea typeface="Calibri" panose="020F0502020204030204" pitchFamily="34" charset="0"/>
                    <a:cs typeface="David" panose="020E0502060401010101" pitchFamily="34" charset="-79"/>
                  </a:rPr>
                  <a:t>חזרה על </a:t>
                </a:r>
                <a:r>
                  <a:rPr lang="he-IL" sz="18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מצבי ההולכה של </a:t>
                </a:r>
                <a:r>
                  <a:rPr lang="he-IL" sz="1800" dirty="0" err="1">
                    <a:effectLst/>
                    <a:ea typeface="Calibri" panose="020F0502020204030204" pitchFamily="34" charset="0"/>
                    <a:cs typeface="David" panose="020E0502060401010101" pitchFamily="34" charset="-79"/>
                  </a:rPr>
                  <a:t>טרנזיסטורי</a:t>
                </a:r>
                <a:r>
                  <a:rPr lang="he-IL" sz="1800" dirty="0">
                    <a:effectLst/>
                    <a:ea typeface="Calibri" panose="020F0502020204030204" pitchFamily="34" charset="0"/>
                    <a:cs typeface="David" panose="020E0502060401010101" pitchFamily="34" charset="-79"/>
                  </a:rPr>
                  <a:t> ה-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𝐵𝐽𝑇</m:t>
                    </m:r>
                  </m:oMath>
                </a14:m>
                <a:r>
                  <a:rPr lang="he-IL" sz="18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 ,אופן פעולתם ,תגובת התדר שלהם והשפעת החום על פועלתם </a:t>
                </a:r>
                <a:endParaRPr lang="en-US" sz="1800" dirty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10FBBD-EF0D-DFE9-131E-FF7FF1D855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t="-126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2250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74D7-FBB8-C370-ADA5-F5781E0AF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7030A0"/>
                </a:solidFill>
                <a:cs typeface="+mn-cs"/>
              </a:rPr>
              <a:t>תכנון המתנד</a:t>
            </a:r>
            <a:endParaRPr lang="en-US" b="1" dirty="0">
              <a:solidFill>
                <a:srgbClr val="7030A0"/>
              </a:solidFill>
              <a:cs typeface="+mn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07D9E91-1B22-9769-14AB-43E3C9545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F405098-659F-A039-9F41-1592AF69AC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e-IL" sz="1800" dirty="0">
                    <a:latin typeface="David" panose="020E0502060401010101" pitchFamily="34" charset="-79"/>
                    <a:ea typeface="Calibri" panose="020F0502020204030204" pitchFamily="34" charset="0"/>
                    <a:cs typeface="David" panose="020E0502060401010101" pitchFamily="34" charset="-79"/>
                  </a:rPr>
                  <a:t>סיכום תוצאות תכנון המגבר :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he-IL" sz="1800" dirty="0">
                    <a:effectLst/>
                    <a:ea typeface="Calibri" panose="020F0502020204030204" pitchFamily="34" charset="0"/>
                    <a:cs typeface="David" panose="020E0502060401010101" pitchFamily="34" charset="-79"/>
                  </a:rPr>
                  <a:t>תדר העבודה במהוד </a:t>
                </a:r>
                <a:r>
                  <a:rPr lang="he-IL" sz="1800" dirty="0" err="1">
                    <a:effectLst/>
                    <a:ea typeface="Calibri" panose="020F0502020204030204" pitchFamily="34" charset="0"/>
                    <a:cs typeface="David" panose="020E0502060401010101" pitchFamily="34" charset="-79"/>
                  </a:rPr>
                  <a:t>הדיאלקטרי</a:t>
                </a:r>
                <a:r>
                  <a:rPr lang="he-IL" sz="1800" dirty="0">
                    <a:effectLst/>
                    <a:ea typeface="Calibri" panose="020F0502020204030204" pitchFamily="34" charset="0"/>
                    <a:cs typeface="David" panose="020E0502060401010101" pitchFamily="34" charset="-79"/>
                  </a:rPr>
                  <a:t> הוא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𝑓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=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5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.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5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cs typeface="David" panose="020E0502060401010101" pitchFamily="34" charset="-79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avid" panose="020E0502060401010101" pitchFamily="34" charset="-79"/>
                          </a:rPr>
                          <m:t>𝐺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avid" panose="020E0502060401010101" pitchFamily="34" charset="-79"/>
                          </a:rPr>
                          <m:t>h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avid" panose="020E0502060401010101" pitchFamily="34" charset="-79"/>
                          </a:rPr>
                          <m:t>𝑧</m:t>
                        </m:r>
                      </m:e>
                    </m:d>
                  </m:oMath>
                </a14:m>
                <a:endParaRPr lang="he-IL" sz="1800" dirty="0"/>
              </a:p>
              <a:p>
                <a:pPr>
                  <a:buFont typeface="Wingdings" panose="05000000000000000000" pitchFamily="2" charset="2"/>
                  <a:buChar char="q"/>
                </a:pPr>
                <a:endParaRPr lang="he-IL" sz="1800" dirty="0"/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he-IL" sz="1800" dirty="0">
                    <a:ea typeface="MS Mincho" panose="02020609040205080304" pitchFamily="49" charset="-128"/>
                    <a:cs typeface="David" panose="020E0502060401010101" pitchFamily="34" charset="-79"/>
                  </a:rPr>
                  <a:t>ה</a:t>
                </a:r>
                <a:r>
                  <a:rPr lang="he-IL" sz="1800" dirty="0">
                    <a:effectLst/>
                    <a:ea typeface="MS Mincho" panose="02020609040205080304" pitchFamily="49" charset="-128"/>
                    <a:cs typeface="David" panose="020E0502060401010101" pitchFamily="34" charset="-79"/>
                  </a:rPr>
                  <a:t>התנגדות הכוללת במעגל היא שלילית טהורה (לפני העירור )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endParaRPr lang="he-IL" sz="1800" dirty="0">
                  <a:ea typeface="MS Mincho" panose="02020609040205080304" pitchFamily="49" charset="-128"/>
                  <a:cs typeface="David" panose="020E0502060401010101" pitchFamily="34" charset="-79"/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he-IL" sz="1800" dirty="0">
                    <a:effectLst/>
                    <a:latin typeface="David" panose="020E0502060401010101" pitchFamily="34" charset="-79"/>
                    <a:ea typeface="Calibri" panose="020F0502020204030204" pitchFamily="34" charset="0"/>
                    <a:cs typeface="David" panose="020E0502060401010101" pitchFamily="34" charset="-79"/>
                  </a:rPr>
                  <a:t>המתנד מתנדנד בתדר קרוב ל-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𝑓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=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5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.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5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cs typeface="David" panose="020E0502060401010101" pitchFamily="34" charset="-79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avid" panose="020E0502060401010101" pitchFamily="34" charset="-79"/>
                          </a:rPr>
                          <m:t>𝐺𝐻𝑧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David" panose="020E0502060401010101" pitchFamily="34" charset="-79"/>
                    <a:ea typeface="MS Mincho" panose="02020609040205080304" pitchFamily="49" charset="-128"/>
                    <a:cs typeface="David" panose="020E0502060401010101" pitchFamily="34" charset="-79"/>
                  </a:rPr>
                  <a:t> </a:t>
                </a:r>
                <a:r>
                  <a:rPr lang="he-IL" sz="1800" dirty="0">
                    <a:effectLst/>
                    <a:latin typeface="David" panose="020E0502060401010101" pitchFamily="34" charset="-79"/>
                    <a:ea typeface="MS Mincho" panose="02020609040205080304" pitchFamily="49" charset="-128"/>
                    <a:cs typeface="David" panose="020E0502060401010101" pitchFamily="34" charset="-79"/>
                  </a:rPr>
                  <a:t> עם הספק מוצא של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David" panose="020E0502060401010101" pitchFamily="34" charset="-79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David" panose="020E0502060401010101" pitchFamily="34" charset="-79"/>
                          </a:rPr>
                          <m:t>𝑃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David" panose="020E0502060401010101" pitchFamily="34" charset="-79"/>
                          </a:rPr>
                          <m:t>𝑓𝑖𝑟𝑠𝑡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David" panose="020E0502060401010101" pitchFamily="34" charset="-79"/>
                          </a:rPr>
                          <m:t>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David" panose="020E0502060401010101" pitchFamily="34" charset="-79"/>
                          </a:rPr>
                          <m:t>h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David" panose="020E0502060401010101" pitchFamily="34" charset="-79"/>
                          </a:rPr>
                          <m:t>𝑎𝑟𝑚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David" panose="020E0502060401010101" pitchFamily="34" charset="-79"/>
                      </a:rPr>
                      <m:t>=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David" panose="020E0502060401010101" pitchFamily="34" charset="-79"/>
                      </a:rPr>
                      <m:t>11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David" panose="020E0502060401010101" pitchFamily="34" charset="-79"/>
                      </a:rPr>
                      <m:t>.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David" panose="020E0502060401010101" pitchFamily="34" charset="-79"/>
                      </a:rPr>
                      <m:t>3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David" panose="020E0502060401010101" pitchFamily="34" charset="-79"/>
                      </a:rPr>
                      <m:t> [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David" panose="020E0502060401010101" pitchFamily="34" charset="-79"/>
                      </a:rPr>
                      <m:t>𝑑𝐵𝑚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David" panose="020E0502060401010101" pitchFamily="34" charset="-79"/>
                      </a:rPr>
                      <m:t>] </m:t>
                    </m:r>
                  </m:oMath>
                </a14:m>
                <a:r>
                  <a:rPr lang="he-IL" sz="18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 ,בהתאם לדרישה</a:t>
                </a:r>
                <a:endParaRPr lang="en-US" sz="1800" dirty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F405098-659F-A039-9F41-1592AF69AC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t="-126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7638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74D7-FBB8-C370-ADA5-F5781E0AF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7030A0"/>
                </a:solidFill>
                <a:cs typeface="+mn-cs"/>
              </a:rPr>
              <a:t>סיכום</a:t>
            </a:r>
            <a:endParaRPr lang="en-US" b="1" dirty="0">
              <a:solidFill>
                <a:srgbClr val="7030A0"/>
              </a:solidFill>
              <a:cs typeface="+mn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07D9E91-1B22-9769-14AB-43E3C9545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F405098-659F-A039-9F41-1592AF69AC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e-IL" sz="1800" dirty="0">
                    <a:effectLst/>
                    <a:ea typeface="Calibri" panose="020F0502020204030204" pitchFamily="34" charset="0"/>
                    <a:cs typeface="David" panose="020E0502060401010101" pitchFamily="34" charset="-79"/>
                  </a:rPr>
                  <a:t>הפרויקט עוסק בתכנון מתנד ומגבר דל רעש בתדר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𝑅𝐹</m:t>
                    </m:r>
                  </m:oMath>
                </a14:m>
                <a:r>
                  <a:rPr lang="en-US" sz="1800" dirty="0">
                    <a:effectLst/>
                    <a:latin typeface="David" panose="020E0502060401010101" pitchFamily="34" charset="-79"/>
                    <a:ea typeface="Calibri" panose="020F0502020204030204" pitchFamily="34" charset="0"/>
                  </a:rPr>
                  <a:t> </a:t>
                </a:r>
                <a:endParaRPr lang="he-IL" sz="1800" dirty="0">
                  <a:latin typeface="David" panose="020E0502060401010101" pitchFamily="34" charset="-79"/>
                  <a:ea typeface="Calibri" panose="020F0502020204030204" pitchFamily="34" charset="0"/>
                  <a:cs typeface="David" panose="020E0502060401010101" pitchFamily="34" charset="-79"/>
                </a:endParaRPr>
              </a:p>
              <a:p>
                <a:r>
                  <a:rPr lang="he-IL" sz="1800" dirty="0">
                    <a:effectLst/>
                    <a:ea typeface="Calibri" panose="020F0502020204030204" pitchFamily="34" charset="0"/>
                    <a:cs typeface="David" panose="020E0502060401010101" pitchFamily="34" charset="-79"/>
                  </a:rPr>
                  <a:t>במהלך הפרויקט הכרתי שיטות תכנון שסייעו לי לשפר הביצועים של הרכיבים הנ"ל </a:t>
                </a:r>
                <a:endParaRPr lang="he-IL" sz="1800" dirty="0">
                  <a:effectLst/>
                  <a:latin typeface="David" panose="020E0502060401010101" pitchFamily="34" charset="-79"/>
                  <a:ea typeface="Calibri" panose="020F0502020204030204" pitchFamily="34" charset="0"/>
                  <a:cs typeface="David" panose="020E0502060401010101" pitchFamily="34" charset="-79"/>
                </a:endParaRPr>
              </a:p>
              <a:p>
                <a:pPr marL="0" indent="0">
                  <a:buNone/>
                </a:pPr>
                <a:endParaRPr lang="he-IL" sz="1800" dirty="0">
                  <a:latin typeface="David" panose="020E0502060401010101" pitchFamily="34" charset="-79"/>
                  <a:ea typeface="Calibri" panose="020F0502020204030204" pitchFamily="34" charset="0"/>
                  <a:cs typeface="David" panose="020E0502060401010101" pitchFamily="34" charset="-79"/>
                </a:endParaRPr>
              </a:p>
              <a:p>
                <a:pPr marL="0" indent="0">
                  <a:buNone/>
                </a:pPr>
                <a:r>
                  <a:rPr lang="he-IL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David" panose="020E0502060401010101" pitchFamily="34" charset="-79"/>
                  </a:rPr>
                  <a:t>תוצאות ומסקנות: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R="0" lvl="0" algn="just" rtl="1">
                  <a:lnSpc>
                    <a:spcPct val="150000"/>
                  </a:lnSpc>
                  <a:spcBef>
                    <a:spcPts val="0"/>
                  </a:spcBef>
                  <a:spcAft>
                    <a:spcPts val="1800"/>
                  </a:spcAft>
                  <a:buFont typeface="Wingdings" panose="05000000000000000000" pitchFamily="2" charset="2"/>
                  <a:buChar char="q"/>
                </a:pPr>
                <a:r>
                  <a:rPr lang="he-IL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David" panose="020E0502060401010101" pitchFamily="34" charset="-79"/>
                  </a:rPr>
                  <a:t>מגבר דל הרעש שתכננתי בעזרת המודל הלינארי של הטרנזיסטור עם נגד בטור למוצא עומד בדרישות והקריטריונים שנקבעו, וגם קיבלתי התאמה </a:t>
                </a:r>
                <a:r>
                  <a:rPr lang="he-IL" sz="18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David" panose="020E0502060401010101" pitchFamily="34" charset="-79"/>
                  </a:rPr>
                  <a:t>איכותית בין התכנון של המודל הלינארי והלא לינארי .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R="0" lvl="0" algn="just" rtl="1">
                  <a:lnSpc>
                    <a:spcPct val="150000"/>
                  </a:lnSpc>
                  <a:spcBef>
                    <a:spcPts val="0"/>
                  </a:spcBef>
                  <a:spcAft>
                    <a:spcPts val="1800"/>
                  </a:spcAft>
                  <a:buFont typeface="Wingdings" panose="05000000000000000000" pitchFamily="2" charset="2"/>
                  <a:buChar char="q"/>
                </a:pPr>
                <a:r>
                  <a:rPr lang="he-IL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David" panose="020E0502060401010101" pitchFamily="34" charset="-79"/>
                  </a:rPr>
                  <a:t>המתנד  שתכננתי בעל תדר עבודה שתואם לתדר הדרוש והספק מוצא בהרמוניה הראשונה גבוה ותנודות יציבות במוצא .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R="0" lvl="0" algn="just" rtl="1">
                  <a:lnSpc>
                    <a:spcPct val="150000"/>
                  </a:lnSpc>
                  <a:spcBef>
                    <a:spcPts val="0"/>
                  </a:spcBef>
                  <a:spcAft>
                    <a:spcPts val="1800"/>
                  </a:spcAft>
                  <a:buFont typeface="Wingdings" panose="05000000000000000000" pitchFamily="2" charset="2"/>
                  <a:buChar char="q"/>
                </a:pPr>
                <a:r>
                  <a:rPr lang="he-IL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David" panose="020E0502060401010101" pitchFamily="34" charset="-79"/>
                  </a:rPr>
                  <a:t>לסיכום קבלתי שהמגבר והמתנד עומדים בכל הדרישות  והקריטריונים שנקבעו.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he-IL" sz="1800" dirty="0"/>
              </a:p>
              <a:p>
                <a:pPr marL="0" indent="0">
                  <a:buNone/>
                </a:pPr>
                <a:endParaRPr lang="he-IL" sz="18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F405098-659F-A039-9F41-1592AF69AC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28" t="-126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03612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74D7-FBB8-C370-ADA5-F5781E0AF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>
                <a:solidFill>
                  <a:srgbClr val="7030A0"/>
                </a:solidFill>
                <a:cs typeface="+mn-cs"/>
              </a:rPr>
              <a:t>סקירת ספרות</a:t>
            </a:r>
            <a:endParaRPr lang="en-US" b="1" dirty="0">
              <a:solidFill>
                <a:srgbClr val="7030A0"/>
              </a:solidFill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10FBBD-EF0D-DFE9-131E-FF7FF1D855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Tx/>
                  <a:buChar char="-"/>
                </a:pPr>
                <a:r>
                  <a:rPr lang="he-IL" sz="1800" dirty="0">
                    <a:effectLst/>
                    <a:latin typeface="David" panose="020E0502060401010101" pitchFamily="34" charset="-79"/>
                    <a:ea typeface="Calibri" panose="020F0502020204030204" pitchFamily="34" charset="0"/>
                    <a:cs typeface="David" panose="020E0502060401010101" pitchFamily="34" charset="-79"/>
                  </a:rPr>
                  <a:t>הנושאים שעברתי עליהם בסקירת הספרות הם:</a:t>
                </a:r>
              </a:p>
              <a:p>
                <a:pPr marL="0" indent="0">
                  <a:buNone/>
                </a:pPr>
                <a:endParaRPr lang="he-IL" sz="1800" dirty="0">
                  <a:latin typeface="David" panose="020E0502060401010101" pitchFamily="34" charset="-79"/>
                  <a:ea typeface="Calibri" panose="020F0502020204030204" pitchFamily="34" charset="0"/>
                  <a:cs typeface="David" panose="020E0502060401010101" pitchFamily="34" charset="-79"/>
                </a:endParaRPr>
              </a:p>
              <a:p>
                <a:r>
                  <a:rPr lang="he-IL" sz="1800" dirty="0">
                    <a:effectLst/>
                    <a:latin typeface="David" panose="020E0502060401010101" pitchFamily="34" charset="-79"/>
                    <a:ea typeface="Calibri" panose="020F0502020204030204" pitchFamily="34" charset="0"/>
                    <a:cs typeface="David" panose="020E0502060401010101" pitchFamily="34" charset="-79"/>
                  </a:rPr>
                  <a:t> </a:t>
                </a:r>
                <a:r>
                  <a:rPr lang="he-IL" sz="1800" dirty="0">
                    <a:effectLst/>
                    <a:ea typeface="Calibri" panose="020F0502020204030204" pitchFamily="34" charset="0"/>
                    <a:cs typeface="David" panose="020E0502060401010101" pitchFamily="34" charset="-79"/>
                  </a:rPr>
                  <a:t>תכן רשתות ה-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𝑏𝑖𝑎𝑠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 </m:t>
                    </m:r>
                  </m:oMath>
                </a14:m>
                <a:r>
                  <a:rPr lang="he-IL" sz="1800" dirty="0">
                    <a:effectLst/>
                    <a:ea typeface="Calibri" panose="020F0502020204030204" pitchFamily="34" charset="0"/>
                    <a:cs typeface="David" panose="020E0502060401010101" pitchFamily="34" charset="-79"/>
                  </a:rPr>
                  <a:t> של טרנזיסטור ה-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𝐵𝐽𝑇</m:t>
                    </m:r>
                  </m:oMath>
                </a14:m>
                <a:r>
                  <a:rPr lang="en-US" sz="1800" dirty="0">
                    <a:effectLst/>
                    <a:latin typeface="David" panose="020E0502060401010101" pitchFamily="34" charset="-79"/>
                    <a:ea typeface="Calibri" panose="020F0502020204030204" pitchFamily="34" charset="0"/>
                  </a:rPr>
                  <a:t> </a:t>
                </a:r>
                <a:endParaRPr lang="en-US" sz="18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David" panose="020E0502060401010101" pitchFamily="34" charset="-79"/>
                </a:endParaRPr>
              </a:p>
              <a:p>
                <a:pPr marL="0" indent="0">
                  <a:buNone/>
                </a:pPr>
                <a:endParaRPr lang="en-US" sz="1800" dirty="0">
                  <a:effectLst/>
                  <a:latin typeface="David" panose="020E0502060401010101" pitchFamily="34" charset="-79"/>
                  <a:ea typeface="Calibri" panose="020F0502020204030204" pitchFamily="34" charset="0"/>
                  <a:cs typeface="David" panose="020E0502060401010101" pitchFamily="34" charset="-79"/>
                </a:endParaRPr>
              </a:p>
              <a:p>
                <a:r>
                  <a:rPr lang="he-IL" sz="1800" dirty="0">
                    <a:effectLst/>
                    <a:latin typeface="David" panose="020E0502060401010101" pitchFamily="34" charset="-79"/>
                    <a:ea typeface="Calibri" panose="020F0502020204030204" pitchFamily="34" charset="0"/>
                    <a:cs typeface="David" panose="020E0502060401010101" pitchFamily="34" charset="-79"/>
                  </a:rPr>
                  <a:t>תכן מגברים דלי רעש שכיסה הנושאים : 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he-IL" sz="1800" dirty="0">
                    <a:effectLst/>
                    <a:ea typeface="Calibri" panose="020F0502020204030204" pitchFamily="34" charset="0"/>
                    <a:cs typeface="David" panose="020E0502060401010101" pitchFamily="34" charset="-79"/>
                  </a:rPr>
                  <a:t>מאפייני המגבר</a:t>
                </a:r>
                <a:r>
                  <a:rPr lang="he-IL" sz="18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he-IL" sz="1800" dirty="0">
                    <a:latin typeface="David" panose="020E0502060401010101" pitchFamily="34" charset="-79"/>
                    <a:ea typeface="Calibri" panose="020F0502020204030204" pitchFamily="34" charset="0"/>
                    <a:cs typeface="David" panose="020E0502060401010101" pitchFamily="34" charset="-79"/>
                  </a:rPr>
                  <a:t>הגבר ההספק של המגבר 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he-IL" sz="1800" dirty="0">
                    <a:latin typeface="David" panose="020E0502060401010101" pitchFamily="34" charset="-79"/>
                    <a:ea typeface="Calibri" panose="020F0502020204030204" pitchFamily="34" charset="0"/>
                    <a:cs typeface="David" panose="020E0502060401010101" pitchFamily="34" charset="-79"/>
                  </a:rPr>
                  <a:t>יציבות המגבר 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he-IL" sz="1800" dirty="0">
                    <a:latin typeface="David" panose="020E0502060401010101" pitchFamily="34" charset="-79"/>
                    <a:ea typeface="Calibri" panose="020F0502020204030204" pitchFamily="34" charset="0"/>
                    <a:cs typeface="David" panose="020E0502060401010101" pitchFamily="34" charset="-79"/>
                  </a:rPr>
                  <a:t>ספרת הרעש של המגבר </a:t>
                </a:r>
                <a:endParaRPr lang="en-US" sz="1800" dirty="0">
                  <a:latin typeface="David" panose="020E0502060401010101" pitchFamily="34" charset="-79"/>
                  <a:ea typeface="Calibri" panose="020F0502020204030204" pitchFamily="34" charset="0"/>
                  <a:cs typeface="David" panose="020E0502060401010101" pitchFamily="34" charset="-79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10FBBD-EF0D-DFE9-131E-FF7FF1D855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t="-126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13C06AB-32D3-71A5-C244-C396829D27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97" y="2773681"/>
            <a:ext cx="7293023" cy="325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787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74D7-FBB8-C370-ADA5-F5781E0AF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b="1" dirty="0">
                <a:solidFill>
                  <a:srgbClr val="7030A0"/>
                </a:solidFill>
                <a:cs typeface="+mn-cs"/>
              </a:rPr>
              <a:t>סקירת ספרות</a:t>
            </a:r>
            <a:endParaRPr lang="en-US" b="1" dirty="0">
              <a:solidFill>
                <a:srgbClr val="7030A0"/>
              </a:solidFill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0FBBD-EF0D-DFE9-131E-FF7FF1D85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he-IL" sz="18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הנושאים שעברתי עליהם בסקירת הספרות הם:</a:t>
            </a:r>
          </a:p>
          <a:p>
            <a:pPr marL="0" indent="0">
              <a:buNone/>
            </a:pPr>
            <a:endParaRPr lang="en-US" sz="1800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r>
              <a:rPr lang="he-IL" sz="18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תכן מתנדים שכיסה הנושאים: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e-IL" sz="1800" dirty="0">
                <a:effectLst/>
                <a:ea typeface="Calibri" panose="020F0502020204030204" pitchFamily="34" charset="0"/>
                <a:cs typeface="David" panose="020E0502060401010101" pitchFamily="34" charset="-79"/>
              </a:rPr>
              <a:t>רעש פאזה של מתנדים </a:t>
            </a:r>
            <a:endParaRPr lang="he-IL" sz="18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he-IL" sz="1800" dirty="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תכן מתנד בעזרת שיטת </a:t>
            </a:r>
            <a:r>
              <a:rPr lang="he-IL" sz="1800" dirty="0">
                <a:effectLst/>
                <a:ea typeface="Calibri" panose="020F0502020204030204" pitchFamily="34" charset="0"/>
                <a:cs typeface="David" panose="020E0502060401010101" pitchFamily="34" charset="-79"/>
              </a:rPr>
              <a:t>ההתנגדות השלילית ומשוב חיובי של מעגלים אקטיביים </a:t>
            </a:r>
            <a:endParaRPr lang="he-IL" sz="1800" dirty="0"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he-IL" sz="1800" dirty="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יציבות התנודות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he-IL" sz="1800" dirty="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תכן מתנד בעזרת שיטת </a:t>
            </a:r>
            <a:r>
              <a:rPr lang="he-IL" sz="1800" dirty="0">
                <a:effectLst/>
                <a:ea typeface="Calibri" panose="020F0502020204030204" pitchFamily="34" charset="0"/>
                <a:cs typeface="David" panose="020E0502060401010101" pitchFamily="34" charset="-79"/>
              </a:rPr>
              <a:t>ההתנגדות השלילית ומהוד </a:t>
            </a:r>
            <a:r>
              <a:rPr lang="he-IL" sz="1800" dirty="0" err="1">
                <a:effectLst/>
                <a:ea typeface="Calibri" panose="020F0502020204030204" pitchFamily="34" charset="0"/>
                <a:cs typeface="David" panose="020E0502060401010101" pitchFamily="34" charset="-79"/>
              </a:rPr>
              <a:t>דיאלקטרי</a:t>
            </a:r>
            <a:endParaRPr lang="en-US" sz="1800" dirty="0"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22557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C3674D7-FBB8-C370-ADA5-F5781E0AFBC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he-IL" b="1" dirty="0">
                    <a:solidFill>
                      <a:srgbClr val="7030A0"/>
                    </a:solidFill>
                    <a:cs typeface="+mn-cs"/>
                  </a:rPr>
                  <a:t>תכנון מגבר דל הרעש ה-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+mn-cs"/>
                      </a:rPr>
                      <m:t>𝑳𝑵𝑨</m:t>
                    </m:r>
                  </m:oMath>
                </a14:m>
                <a:endParaRPr lang="en-US" b="1" dirty="0">
                  <a:solidFill>
                    <a:srgbClr val="7030A0"/>
                  </a:solidFill>
                  <a:cs typeface="+mn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C3674D7-FBB8-C370-ADA5-F5781E0AFB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10FBBD-EF0D-DFE9-131E-FF7FF1D855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he-IL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David" panose="020E0502060401010101" pitchFamily="34" charset="-79"/>
                  </a:rPr>
                  <a:t>מפרט ה-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𝐿𝑁𝐴</m:t>
                    </m:r>
                  </m:oMath>
                </a14:m>
                <a:r>
                  <a:rPr lang="he-IL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David" panose="020E0502060401010101" pitchFamily="34" charset="-79"/>
                  </a:rPr>
                  <a:t> :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marR="0" indent="0" algn="just" rtl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R="0" algn="just" rtl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q"/>
                </a:pPr>
                <a:r>
                  <a:rPr lang="he-IL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David" panose="020E0502060401010101" pitchFamily="34" charset="-79"/>
                  </a:rPr>
                  <a:t>השתמשתי בטרנזיסטור </a:t>
                </a:r>
                <a:r>
                  <a:rPr lang="en-US" sz="1800" dirty="0">
                    <a:effectLst/>
                    <a:latin typeface="David" panose="020E0502060401010101" pitchFamily="34" charset="-79"/>
                    <a:ea typeface="Calibri" panose="020F0502020204030204" pitchFamily="34" charset="0"/>
                    <a:cs typeface="Arial" panose="020B0604020202020204" pitchFamily="34" charset="0"/>
                  </a:rPr>
                  <a:t>BPF740</a:t>
                </a:r>
                <a:r>
                  <a:rPr lang="he-IL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David" panose="020E0502060401010101" pitchFamily="34" charset="-79"/>
                  </a:rPr>
                  <a:t> של חברת </a:t>
                </a:r>
                <a:r>
                  <a:rPr lang="en-US" sz="1800" dirty="0">
                    <a:effectLst/>
                    <a:latin typeface="David" panose="020E0502060401010101" pitchFamily="34" charset="-79"/>
                    <a:ea typeface="Calibri" panose="020F0502020204030204" pitchFamily="34" charset="0"/>
                    <a:cs typeface="Arial" panose="020B0604020202020204" pitchFamily="34" charset="0"/>
                  </a:rPr>
                  <a:t>Infineon</a:t>
                </a:r>
                <a:r>
                  <a:rPr lang="he-IL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David" panose="020E0502060401010101" pitchFamily="34" charset="-79"/>
                  </a:rPr>
                  <a:t> :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R="0" algn="just" rtl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q"/>
                </a:pPr>
                <a:r>
                  <a:rPr lang="he-IL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David" panose="020E0502060401010101" pitchFamily="34" charset="-79"/>
                  </a:rPr>
                  <a:t>נקודת העבודה היא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avid" panose="020E0502060401010101" pitchFamily="34" charset="-79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avid" panose="020E0502060401010101" pitchFamily="34" charset="-79"/>
                          </a:rPr>
                          <m:t>𝑉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avid" panose="020E0502060401010101" pitchFamily="34" charset="-79"/>
                          </a:rPr>
                          <m:t>𝐶𝐸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=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3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 [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𝑉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] , 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avid" panose="020E0502060401010101" pitchFamily="34" charset="-79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avid" panose="020E0502060401010101" pitchFamily="34" charset="-79"/>
                          </a:rPr>
                          <m:t>𝐼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avid" panose="020E0502060401010101" pitchFamily="34" charset="-79"/>
                          </a:rPr>
                          <m:t>𝐶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=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6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 [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𝑚𝐴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]</m:t>
                    </m:r>
                  </m:oMath>
                </a14:m>
                <a:r>
                  <a:rPr lang="he-IL" sz="18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David" panose="020E0502060401010101" pitchFamily="34" charset="-79"/>
                  </a:rPr>
                  <a:t> </a:t>
                </a:r>
              </a:p>
              <a:p>
                <a:pPr marR="0" algn="just" rtl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q"/>
                </a:pPr>
                <a:r>
                  <a:rPr lang="he-IL" sz="18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David" panose="020E0502060401010101" pitchFamily="34" charset="-79"/>
                  </a:rPr>
                  <a:t>תחום התדר :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David" panose="020E0502060401010101" pitchFamily="34" charset="-79"/>
                      </a:rPr>
                      <m:t>5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David" panose="020E0502060401010101" pitchFamily="34" charset="-79"/>
                      </a:rPr>
                      <m:t>.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David" panose="020E0502060401010101" pitchFamily="34" charset="-79"/>
                      </a:rPr>
                      <m:t>6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David" panose="020E0502060401010101" pitchFamily="34" charset="-79"/>
                      </a:rPr>
                      <m:t>−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David" panose="020E0502060401010101" pitchFamily="34" charset="-79"/>
                      </a:rPr>
                      <m:t>5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David" panose="020E0502060401010101" pitchFamily="34" charset="-79"/>
                      </a:rPr>
                      <m:t>.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David" panose="020E0502060401010101" pitchFamily="34" charset="-79"/>
                      </a:rPr>
                      <m:t>4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David" panose="020E0502060401010101" pitchFamily="34" charset="-79"/>
                      </a:rPr>
                      <m:t> [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David" panose="020E0502060401010101" pitchFamily="34" charset="-79"/>
                      </a:rPr>
                      <m:t>𝐺𝐻𝑧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David" panose="020E0502060401010101" pitchFamily="34" charset="-79"/>
                      </a:rPr>
                      <m:t>]</m:t>
                    </m:r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R="0" algn="just" rtl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q"/>
                </a:pPr>
                <a:r>
                  <a:rPr lang="he-IL" sz="1800" dirty="0">
                    <a:effectLst/>
                    <a:latin typeface="Calibri" panose="020F0502020204030204" pitchFamily="34" charset="0"/>
                    <a:ea typeface="MS Mincho" panose="02020609040205080304" pitchFamily="49" charset="-128"/>
                    <a:cs typeface="David" panose="020E0502060401010101" pitchFamily="34" charset="-79"/>
                  </a:rPr>
                  <a:t>הגבר מינימאלי בתחום התדר של :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David" panose="020E0502060401010101" pitchFamily="34" charset="-79"/>
                      </a:rPr>
                      <m:t>𝐺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David" panose="020E0502060401010101" pitchFamily="34" charset="-79"/>
                      </a:rPr>
                      <m:t>&gt;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David" panose="020E0502060401010101" pitchFamily="34" charset="-79"/>
                      </a:rPr>
                      <m:t>12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David" panose="020E0502060401010101" pitchFamily="34" charset="-79"/>
                      </a:rPr>
                      <m:t> [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David" panose="020E0502060401010101" pitchFamily="34" charset="-79"/>
                      </a:rPr>
                      <m:t>𝑑𝐵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David" panose="020E0502060401010101" pitchFamily="34" charset="-79"/>
                      </a:rPr>
                      <m:t>]</m:t>
                    </m:r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R="0" algn="just" rtl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q"/>
                </a:pPr>
                <a:r>
                  <a:rPr lang="he-IL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David" panose="020E0502060401010101" pitchFamily="34" charset="-79"/>
                  </a:rPr>
                  <a:t>ספרת רעש מקסימאלית בתחום התדר של :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𝑁𝐹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&lt;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1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.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3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 [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𝑑𝐵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]</m:t>
                    </m:r>
                  </m:oMath>
                </a14:m>
                <a:r>
                  <a:rPr lang="en-US" sz="1800" dirty="0">
                    <a:effectLst/>
                    <a:latin typeface="David" panose="020E0502060401010101" pitchFamily="34" charset="-79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R="0" algn="just" rtl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q"/>
                </a:pPr>
                <a:r>
                  <a:rPr lang="he-IL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David" panose="020E0502060401010101" pitchFamily="34" charset="-79"/>
                  </a:rPr>
                  <a:t>ה-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𝑅𝑒𝑡𝑢𝑟𝑛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𝐿𝑜𝑠𝑠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he-IL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David" panose="020E0502060401010101" pitchFamily="34" charset="-79"/>
                  </a:rPr>
                  <a:t> של ה-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𝐿𝑁𝐴</m:t>
                    </m:r>
                  </m:oMath>
                </a14:m>
                <a:r>
                  <a:rPr lang="he-IL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David" panose="020E0502060401010101" pitchFamily="34" charset="-79"/>
                  </a:rPr>
                  <a:t> :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𝑅𝐿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&lt;−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10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 [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𝑑𝐵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]</m:t>
                    </m:r>
                  </m:oMath>
                </a14:m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David" panose="020E0502060401010101" pitchFamily="34" charset="-79"/>
                  <a:ea typeface="Calibri" panose="020F0502020204030204" pitchFamily="34" charset="0"/>
                  <a:cs typeface="David" panose="020E0502060401010101" pitchFamily="34" charset="-79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10FBBD-EF0D-DFE9-131E-FF7FF1D855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70411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C3674D7-FBB8-C370-ADA5-F5781E0AFBC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he-IL" b="1" dirty="0">
                    <a:solidFill>
                      <a:srgbClr val="7030A0"/>
                    </a:solidFill>
                    <a:cs typeface="+mn-cs"/>
                  </a:rPr>
                  <a:t>תכנון מגבר דל הרעש ה-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+mn-cs"/>
                      </a:rPr>
                      <m:t>𝑳𝑵𝑨</m:t>
                    </m:r>
                  </m:oMath>
                </a14:m>
                <a:endParaRPr lang="en-US" b="1" dirty="0">
                  <a:solidFill>
                    <a:srgbClr val="7030A0"/>
                  </a:solidFill>
                  <a:cs typeface="+mn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C3674D7-FBB8-C370-ADA5-F5781E0AFB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10FBBD-EF0D-DFE9-131E-FF7FF1D855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252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he-IL" sz="18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בשלב ראשון חקרתי את הביצועים של המודל הלינארי של הטרנזיסטור (שמשתמש ב-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𝑝𝑎𝑟𝑎𝑚𝑒𝑡𝑟𝑠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 </a:t>
                </a:r>
                <a:r>
                  <a:rPr lang="he-IL" sz="18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של הרכיבים שמסופקים על יד היצרן ) הנתון בנקודת העבודה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𝐶𝐸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[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] ,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[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𝑚𝐴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he-IL" sz="18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 .</a:t>
                </a:r>
                <a:endParaRPr lang="en-US" sz="1800" dirty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  <a:p>
                <a:pPr>
                  <a:buFont typeface="Wingdings" panose="05000000000000000000" pitchFamily="2" charset="2"/>
                  <a:buChar char="q"/>
                </a:pPr>
                <a:r>
                  <a:rPr lang="he-IL" sz="1800" dirty="0">
                    <a:latin typeface="David" panose="020E0502060401010101" pitchFamily="34" charset="-79"/>
                    <a:ea typeface="Calibri" panose="020F0502020204030204" pitchFamily="34" charset="0"/>
                    <a:cs typeface="David" panose="020E0502060401010101" pitchFamily="34" charset="-79"/>
                  </a:rPr>
                  <a:t>סכמת המעגל : </a:t>
                </a:r>
                <a:endParaRPr lang="en-US" sz="1800" dirty="0">
                  <a:latin typeface="David" panose="020E0502060401010101" pitchFamily="34" charset="-79"/>
                  <a:ea typeface="Calibri" panose="020F0502020204030204" pitchFamily="34" charset="0"/>
                  <a:cs typeface="David" panose="020E0502060401010101" pitchFamily="34" charset="-79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10FBBD-EF0D-DFE9-131E-FF7FF1D855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2520" y="1825625"/>
                <a:ext cx="10515600" cy="4351338"/>
              </a:xfrm>
              <a:blipFill>
                <a:blip r:embed="rId5"/>
                <a:stretch>
                  <a:fillRect t="-126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1">
            <a:extLst>
              <a:ext uri="{FF2B5EF4-FFF2-40B4-BE49-F238E27FC236}">
                <a16:creationId xmlns:a16="http://schemas.microsoft.com/office/drawing/2014/main" id="{FD8A9FF5-A8C7-7CE8-A020-FB3657A75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96" y="2634900"/>
            <a:ext cx="9611260" cy="3830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007D9E91-1B22-9769-14AB-43E3C9545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15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C3674D7-FBB8-C370-ADA5-F5781E0AFBC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he-IL" b="1" dirty="0">
                    <a:solidFill>
                      <a:srgbClr val="7030A0"/>
                    </a:solidFill>
                    <a:cs typeface="+mn-cs"/>
                  </a:rPr>
                  <a:t>תכנון מגבר דל הרעש ה-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+mn-cs"/>
                      </a:rPr>
                      <m:t>𝑳𝑵𝑨</m:t>
                    </m:r>
                  </m:oMath>
                </a14:m>
                <a:endParaRPr lang="en-US" b="1" dirty="0">
                  <a:solidFill>
                    <a:srgbClr val="7030A0"/>
                  </a:solidFill>
                  <a:cs typeface="+mn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C3674D7-FBB8-C370-ADA5-F5781E0AFB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10FBBD-EF0D-DFE9-131E-FF7FF1D855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252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he-IL" sz="18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בצעתי בדיקת יציבות לטרנזיסטור בנקודת העבודה ובתחום התדרים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[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𝐺𝐻𝑧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800" dirty="0">
                  <a:latin typeface="David" panose="020E0502060401010101" pitchFamily="34" charset="-79"/>
                  <a:ea typeface="Calibri" panose="020F0502020204030204" pitchFamily="34" charset="0"/>
                  <a:cs typeface="David" panose="020E0502060401010101" pitchFamily="34" charset="-79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10FBBD-EF0D-DFE9-131E-FF7FF1D855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2520" y="1825625"/>
                <a:ext cx="10515600" cy="4351338"/>
              </a:xfrm>
              <a:blipFill>
                <a:blip r:embed="rId5"/>
                <a:stretch>
                  <a:fillRect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3">
            <a:extLst>
              <a:ext uri="{FF2B5EF4-FFF2-40B4-BE49-F238E27FC236}">
                <a16:creationId xmlns:a16="http://schemas.microsoft.com/office/drawing/2014/main" id="{007D9E91-1B22-9769-14AB-43E3C9545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15B8AA-BEE2-C8E7-1153-E180CAA321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" y="2392806"/>
            <a:ext cx="5897880" cy="35325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7BC580-2150-4807-2E41-37934E9F99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92806"/>
            <a:ext cx="5897880" cy="353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672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C3674D7-FBB8-C370-ADA5-F5781E0AFBC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he-IL" b="1" dirty="0">
                    <a:solidFill>
                      <a:srgbClr val="7030A0"/>
                    </a:solidFill>
                    <a:cs typeface="+mn-cs"/>
                  </a:rPr>
                  <a:t>תכנון מגבר דל הרעש ה-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+mn-cs"/>
                      </a:rPr>
                      <m:t>𝑳𝑵𝑨</m:t>
                    </m:r>
                  </m:oMath>
                </a14:m>
                <a:endParaRPr lang="en-US" b="1" dirty="0">
                  <a:solidFill>
                    <a:srgbClr val="7030A0"/>
                  </a:solidFill>
                  <a:cs typeface="+mn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C3674D7-FBB8-C370-ADA5-F5781E0AFB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10FBBD-EF0D-DFE9-131E-FF7FF1D855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252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he-IL" sz="1800" dirty="0">
                    <a:latin typeface="David" panose="020E0502060401010101" pitchFamily="34" charset="-79"/>
                    <a:cs typeface="David" panose="020E0502060401010101" pitchFamily="34" charset="-79"/>
                  </a:rPr>
                  <a:t>לאחר מכן שרטטתי את מעגלי שווי ההגבר וספרת הרעש בתדר האמצעי של תחום תדרי העבודה על מנת לקבל אימפדנס הכניסה והמוצא הדרושים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he-IL" sz="1800" dirty="0">
                  <a:latin typeface="David" panose="020E0502060401010101" pitchFamily="34" charset="-79"/>
                  <a:cs typeface="David" panose="020E0502060401010101" pitchFamily="34" charset="-79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he-IL" sz="1800" dirty="0">
                    <a:latin typeface="David" panose="020E0502060401010101" pitchFamily="34" charset="-79"/>
                    <a:ea typeface="Calibri" panose="020F0502020204030204" pitchFamily="34" charset="0"/>
                    <a:cs typeface="David" panose="020E0502060401010101" pitchFamily="34" charset="-79"/>
                  </a:rPr>
                  <a:t>בחרתי אימפדנס הכניסה :  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q"/>
                </a:pPr>
                <a:r>
                  <a:rPr lang="he-IL" sz="1800" dirty="0">
                    <a:latin typeface="David" panose="020E0502060401010101" pitchFamily="34" charset="-79"/>
                    <a:ea typeface="Calibri" panose="020F0502020204030204" pitchFamily="34" charset="0"/>
                    <a:cs typeface="David" panose="020E0502060401010101" pitchFamily="34" charset="-79"/>
                  </a:rPr>
                  <a:t>שממזער ספרת הרעש 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q"/>
                </a:pPr>
                <a:r>
                  <a:rPr lang="he-IL" sz="1800" dirty="0">
                    <a:latin typeface="David" panose="020E0502060401010101" pitchFamily="34" charset="-79"/>
                    <a:ea typeface="Calibri" panose="020F0502020204030204" pitchFamily="34" charset="0"/>
                    <a:cs typeface="David" panose="020E0502060401010101" pitchFamily="34" charset="-79"/>
                  </a:rPr>
                  <a:t>מספק הגבר גדול 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q"/>
                </a:pPr>
                <a:endParaRPr lang="he-IL" sz="1800" dirty="0">
                  <a:latin typeface="David" panose="020E0502060401010101" pitchFamily="34" charset="-79"/>
                  <a:ea typeface="Calibri" panose="020F0502020204030204" pitchFamily="34" charset="0"/>
                  <a:cs typeface="David" panose="020E0502060401010101" pitchFamily="34" charset="-79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he-IL" sz="1800" dirty="0">
                    <a:latin typeface="David" panose="020E0502060401010101" pitchFamily="34" charset="-79"/>
                    <a:ea typeface="Calibri" panose="020F0502020204030204" pitchFamily="34" charset="0"/>
                    <a:cs typeface="David" panose="020E0502060401010101" pitchFamily="34" charset="-79"/>
                  </a:rPr>
                  <a:t>אימפדנס העומס הדרוש חישבתי בעזרת ה-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𝑆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−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𝑝𝑎𝑟𝑎𝑚𝑒𝑡𝑒𝑟𝑠</m:t>
                    </m:r>
                  </m:oMath>
                </a14:m>
                <a:endParaRPr lang="en-US" sz="1800" dirty="0">
                  <a:latin typeface="David" panose="020E0502060401010101" pitchFamily="34" charset="-79"/>
                  <a:ea typeface="Calibri" panose="020F0502020204030204" pitchFamily="34" charset="0"/>
                  <a:cs typeface="David" panose="020E0502060401010101" pitchFamily="34" charset="-79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he-IL" sz="1800" dirty="0">
                    <a:latin typeface="David" panose="020E0502060401010101" pitchFamily="34" charset="-79"/>
                    <a:ea typeface="Calibri" panose="020F0502020204030204" pitchFamily="34" charset="0"/>
                    <a:cs typeface="David" panose="020E0502060401010101" pitchFamily="34" charset="-79"/>
                  </a:rPr>
                  <a:t>של הטרנזיסטור ומקדם ההחזרה שמקבל מבחירת אימפדנס הכניסה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he-IL" sz="1800" dirty="0">
                    <a:latin typeface="David" panose="020E0502060401010101" pitchFamily="34" charset="-79"/>
                    <a:ea typeface="Calibri" panose="020F0502020204030204" pitchFamily="34" charset="0"/>
                    <a:cs typeface="David" panose="020E0502060401010101" pitchFamily="34" charset="-79"/>
                  </a:rPr>
                  <a:t>לפי הנוסחה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 smtClean="0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David" panose="020E0502060401010101" pitchFamily="34" charset="-79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900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David" panose="020E0502060401010101" pitchFamily="34" charset="-79"/>
                          </a:rPr>
                          <m:t>Γ</m:t>
                        </m:r>
                      </m:e>
                      <m:sub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David" panose="020E0502060401010101" pitchFamily="34" charset="-79"/>
                          </a:rPr>
                          <m:t>𝑜𝑢𝑡</m:t>
                        </m:r>
                      </m:sub>
                    </m:sSub>
                    <m:r>
                      <a:rPr lang="en-US" sz="19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David" panose="020E0502060401010101" pitchFamily="34" charset="-79"/>
                      </a:rPr>
                      <m:t>=</m:t>
                    </m:r>
                    <m:sSub>
                      <m:sSubPr>
                        <m:ctrlPr>
                          <a:rPr lang="en-US" sz="19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David" panose="020E0502060401010101" pitchFamily="34" charset="-79"/>
                          </a:rPr>
                        </m:ctrlPr>
                      </m:sSubPr>
                      <m:e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David" panose="020E0502060401010101" pitchFamily="34" charset="-79"/>
                          </a:rPr>
                          <m:t>𝑆</m:t>
                        </m:r>
                      </m:e>
                      <m:sub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David" panose="020E0502060401010101" pitchFamily="34" charset="-79"/>
                          </a:rPr>
                          <m:t>22</m:t>
                        </m:r>
                      </m:sub>
                    </m:sSub>
                    <m:r>
                      <a:rPr lang="en-US" sz="19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David" panose="020E0502060401010101" pitchFamily="34" charset="-79"/>
                      </a:rPr>
                      <m:t>+</m:t>
                    </m:r>
                    <m:f>
                      <m:fPr>
                        <m:ctrlPr>
                          <a:rPr lang="en-US" sz="19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David" panose="020E0502060401010101" pitchFamily="34" charset="-79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David" panose="020E0502060401010101" pitchFamily="34" charset="-79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David" panose="020E0502060401010101" pitchFamily="34" charset="-79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David" panose="020E0502060401010101" pitchFamily="34" charset="-79"/>
                              </a:rPr>
                              <m:t>12</m:t>
                            </m:r>
                          </m:sub>
                        </m:sSub>
                        <m:sSub>
                          <m:sSubPr>
                            <m:ctrlP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David" panose="020E0502060401010101" pitchFamily="34" charset="-79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David" panose="020E0502060401010101" pitchFamily="34" charset="-79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David" panose="020E0502060401010101" pitchFamily="34" charset="-79"/>
                              </a:rPr>
                              <m:t>21</m:t>
                            </m:r>
                          </m:sub>
                        </m:sSub>
                        <m:sSub>
                          <m:sSubPr>
                            <m:ctrlP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David" panose="020E0502060401010101" pitchFamily="34" charset="-79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David" panose="020E0502060401010101" pitchFamily="34" charset="-79"/>
                              </a:rPr>
                              <m:t>Γ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90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David" panose="020E0502060401010101" pitchFamily="34" charset="-79"/>
                              </a:rPr>
                              <m:t>s</m:t>
                            </m:r>
                          </m:sub>
                        </m:sSub>
                      </m:num>
                      <m:den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David" panose="020E0502060401010101" pitchFamily="34" charset="-79"/>
                          </a:rPr>
                          <m:t>1</m:t>
                        </m:r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David" panose="020E0502060401010101" pitchFamily="34" charset="-79"/>
                          </a:rPr>
                          <m:t>−</m:t>
                        </m:r>
                        <m:sSub>
                          <m:sSubPr>
                            <m:ctrlP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David" panose="020E0502060401010101" pitchFamily="34" charset="-79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David" panose="020E0502060401010101" pitchFamily="34" charset="-79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David" panose="020E0502060401010101" pitchFamily="34" charset="-79"/>
                              </a:rPr>
                              <m:t>11</m:t>
                            </m:r>
                          </m:sub>
                        </m:sSub>
                        <m:sSub>
                          <m:sSubPr>
                            <m:ctrlP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David" panose="020E0502060401010101" pitchFamily="34" charset="-79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David" panose="020E0502060401010101" pitchFamily="34" charset="-79"/>
                              </a:rPr>
                              <m:t>Γ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900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David" panose="020E0502060401010101" pitchFamily="34" charset="-79"/>
                              </a:rPr>
                              <m:t>s</m:t>
                            </m:r>
                          </m:sub>
                        </m:sSub>
                      </m:den>
                    </m:f>
                    <m:r>
                      <a:rPr lang="en-US" sz="1900" b="0" i="1" smtClean="0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David" panose="020E0502060401010101" pitchFamily="34" charset="-79"/>
                      </a:rPr>
                      <m:t>→</m:t>
                    </m:r>
                    <m:sSub>
                      <m:sSubPr>
                        <m:ctrlPr>
                          <a:rPr lang="he-IL" sz="1900" b="0" i="1" smtClean="0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David" panose="020E0502060401010101" pitchFamily="34" charset="-79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David" panose="020E0502060401010101" pitchFamily="34" charset="-79"/>
                          </a:rPr>
                          <m:t>𝑍</m:t>
                        </m:r>
                      </m:e>
                      <m:sub>
                        <m:r>
                          <a:rPr lang="en-US" sz="1900" b="0" i="1" smtClean="0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David" panose="020E0502060401010101" pitchFamily="34" charset="-79"/>
                          </a:rPr>
                          <m:t>𝐿</m:t>
                        </m:r>
                      </m:sub>
                    </m:sSub>
                    <m:r>
                      <a:rPr lang="he-IL" sz="1900" b="0" i="1" smtClean="0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David" panose="020E0502060401010101" pitchFamily="34" charset="-79"/>
                      </a:rPr>
                      <m:t>=</m:t>
                    </m:r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>
                      <m:f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1900" i="1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  <m:sup>
                            <m:r>
                              <a:rPr lang="en-US" sz="190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num>
                      <m:den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  <m:sup>
                            <m:r>
                              <a:rPr lang="en-US" sz="1900" b="0" i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den>
                    </m:f>
                  </m:oMath>
                </a14:m>
                <a:endParaRPr lang="en-US" sz="1900" dirty="0">
                  <a:latin typeface="David" panose="020E0502060401010101" pitchFamily="34" charset="-79"/>
                  <a:ea typeface="Calibri" panose="020F0502020204030204" pitchFamily="34" charset="0"/>
                  <a:cs typeface="David" panose="020E0502060401010101" pitchFamily="34" charset="-79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10FBBD-EF0D-DFE9-131E-FF7FF1D855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2520" y="1825625"/>
                <a:ext cx="10515600" cy="4351338"/>
              </a:xfrm>
              <a:blipFill>
                <a:blip r:embed="rId5"/>
                <a:stretch>
                  <a:fillRect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3">
            <a:extLst>
              <a:ext uri="{FF2B5EF4-FFF2-40B4-BE49-F238E27FC236}">
                <a16:creationId xmlns:a16="http://schemas.microsoft.com/office/drawing/2014/main" id="{007D9E91-1B22-9769-14AB-43E3C9545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938AA6-77E5-0F29-4472-30D9CFBD49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2328640"/>
            <a:ext cx="5623594" cy="377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5180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2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2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2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2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3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</TotalTime>
  <Words>1395</Words>
  <Application>Microsoft Office PowerPoint</Application>
  <PresentationFormat>Widescreen</PresentationFormat>
  <Paragraphs>210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MS Mincho</vt:lpstr>
      <vt:lpstr>Aptos</vt:lpstr>
      <vt:lpstr>Aptos Display</vt:lpstr>
      <vt:lpstr>Arial</vt:lpstr>
      <vt:lpstr>Calibri</vt:lpstr>
      <vt:lpstr>Cambria Math</vt:lpstr>
      <vt:lpstr>David</vt:lpstr>
      <vt:lpstr>Times New Roman</vt:lpstr>
      <vt:lpstr>Wingdings</vt:lpstr>
      <vt:lpstr>ערכת נושא Office</vt:lpstr>
      <vt:lpstr> פרויקט א' תכנון מתנד ומגבר דל רעש בתדר RF </vt:lpstr>
      <vt:lpstr>אפיון הפרויקט </vt:lpstr>
      <vt:lpstr>סקירת ספרות</vt:lpstr>
      <vt:lpstr>סקירת ספרות</vt:lpstr>
      <vt:lpstr>סקירת ספרות</vt:lpstr>
      <vt:lpstr>תכנון מגבר דל הרעש ה- LNA</vt:lpstr>
      <vt:lpstr>תכנון מגבר דל הרעש ה- LNA</vt:lpstr>
      <vt:lpstr>תכנון מגבר דל הרעש ה- LNA</vt:lpstr>
      <vt:lpstr>תכנון מגבר דל הרעש ה- LNA</vt:lpstr>
      <vt:lpstr>תכנון מגבר דל הרעש ה- LNA</vt:lpstr>
      <vt:lpstr>תכנון מגבר דל הרעש ה- LNA</vt:lpstr>
      <vt:lpstr>תכנון מגבר דל הרעש ה- LNA</vt:lpstr>
      <vt:lpstr>תכנון מגבר דל הרעש ה- LNA</vt:lpstr>
      <vt:lpstr>תכנון מגבר דל הרעש ה- LNA</vt:lpstr>
      <vt:lpstr>תכנון מגבר דל הרעש ה- LNA</vt:lpstr>
      <vt:lpstr>תכנון מגבר דל הרעש ה- LNA</vt:lpstr>
      <vt:lpstr>תכנון מגבר דל הרעש ה- LNA</vt:lpstr>
      <vt:lpstr>תכנון מגבר דל הרעש ה- LNA</vt:lpstr>
      <vt:lpstr>תכנון מגבר דל הרעש ה- LNA</vt:lpstr>
      <vt:lpstr>תכנון מגבר דל הרעש ה- LNA</vt:lpstr>
      <vt:lpstr>תכנון מגבר דל הרעש ה- LNA</vt:lpstr>
      <vt:lpstr>תכנון המתנד</vt:lpstr>
      <vt:lpstr>תכנון המתנד</vt:lpstr>
      <vt:lpstr>תכנון המתנד</vt:lpstr>
      <vt:lpstr>תכנון המתנד</vt:lpstr>
      <vt:lpstr>תכנון המתנד</vt:lpstr>
      <vt:lpstr>תכנון המתנד</vt:lpstr>
      <vt:lpstr>תכנון המתנד</vt:lpstr>
      <vt:lpstr>תכנון המתנד</vt:lpstr>
      <vt:lpstr>תכנון המתנד</vt:lpstr>
      <vt:lpstr>סיכום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Anil Zaher</dc:creator>
  <cp:lastModifiedBy>Anil Zaher</cp:lastModifiedBy>
  <cp:revision>1</cp:revision>
  <cp:lastPrinted>2024-08-10T08:34:21Z</cp:lastPrinted>
  <dcterms:created xsi:type="dcterms:W3CDTF">2024-08-05T11:20:03Z</dcterms:created>
  <dcterms:modified xsi:type="dcterms:W3CDTF">2024-08-13T10:34:39Z</dcterms:modified>
</cp:coreProperties>
</file>