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72" r:id="rId11"/>
    <p:sldId id="261" r:id="rId12"/>
    <p:sldId id="262" r:id="rId13"/>
    <p:sldId id="273" r:id="rId14"/>
    <p:sldId id="274" r:id="rId15"/>
    <p:sldId id="275" r:id="rId16"/>
    <p:sldId id="280" r:id="rId17"/>
    <p:sldId id="276" r:id="rId18"/>
    <p:sldId id="277" r:id="rId19"/>
    <p:sldId id="279" r:id="rId20"/>
    <p:sldId id="278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A0EF3-458D-4356-AC08-53D9D91A8ED7}" v="1" dt="2023-06-10T17:54:04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Zaher" userId="117fc315-8e79-449b-bbb6-e118b24866b3" providerId="ADAL" clId="{F9F9EA59-EF28-411A-A1AA-8CFF0AC1B26A}"/>
    <pc:docChg chg="undo custSel addSld delSld modSld sldOrd">
      <pc:chgData name="Anil Zaher" userId="117fc315-8e79-449b-bbb6-e118b24866b3" providerId="ADAL" clId="{F9F9EA59-EF28-411A-A1AA-8CFF0AC1B26A}" dt="2023-06-10T17:44:40.316" v="1830" actId="14100"/>
      <pc:docMkLst>
        <pc:docMk/>
      </pc:docMkLst>
      <pc:sldChg chg="addSp delSp modSp mod">
        <pc:chgData name="Anil Zaher" userId="117fc315-8e79-449b-bbb6-e118b24866b3" providerId="ADAL" clId="{F9F9EA59-EF28-411A-A1AA-8CFF0AC1B26A}" dt="2023-06-06T14:48:22.215" v="858" actId="14100"/>
        <pc:sldMkLst>
          <pc:docMk/>
          <pc:sldMk cId="4264977537" sldId="259"/>
        </pc:sldMkLst>
        <pc:spChg chg="add del mod">
          <ac:chgData name="Anil Zaher" userId="117fc315-8e79-449b-bbb6-e118b24866b3" providerId="ADAL" clId="{F9F9EA59-EF28-411A-A1AA-8CFF0AC1B26A}" dt="2023-06-06T14:46:45.229" v="847" actId="478"/>
          <ac:spMkLst>
            <pc:docMk/>
            <pc:sldMk cId="4264977537" sldId="259"/>
            <ac:spMk id="3" creationId="{48909FC3-40A7-8E91-8796-15258423CE46}"/>
          </ac:spMkLst>
        </pc:spChg>
        <pc:spChg chg="del mod">
          <ac:chgData name="Anil Zaher" userId="117fc315-8e79-449b-bbb6-e118b24866b3" providerId="ADAL" clId="{F9F9EA59-EF28-411A-A1AA-8CFF0AC1B26A}" dt="2023-06-06T14:46:23.149" v="837" actId="478"/>
          <ac:spMkLst>
            <pc:docMk/>
            <pc:sldMk cId="4264977537" sldId="259"/>
            <ac:spMk id="4" creationId="{00000000-0000-0000-0000-000000000000}"/>
          </ac:spMkLst>
        </pc:spChg>
        <pc:spChg chg="del mod">
          <ac:chgData name="Anil Zaher" userId="117fc315-8e79-449b-bbb6-e118b24866b3" providerId="ADAL" clId="{F9F9EA59-EF28-411A-A1AA-8CFF0AC1B26A}" dt="2023-06-06T14:47:19.973" v="852" actId="478"/>
          <ac:spMkLst>
            <pc:docMk/>
            <pc:sldMk cId="4264977537" sldId="259"/>
            <ac:spMk id="5" creationId="{00000000-0000-0000-0000-000000000000}"/>
          </ac:spMkLst>
        </pc:spChg>
        <pc:spChg chg="add del mod">
          <ac:chgData name="Anil Zaher" userId="117fc315-8e79-449b-bbb6-e118b24866b3" providerId="ADAL" clId="{F9F9EA59-EF28-411A-A1AA-8CFF0AC1B26A}" dt="2023-06-06T14:46:47.378" v="848" actId="478"/>
          <ac:spMkLst>
            <pc:docMk/>
            <pc:sldMk cId="4264977537" sldId="259"/>
            <ac:spMk id="7" creationId="{BF082B3A-8D54-E4EF-98B3-246427252EA5}"/>
          </ac:spMkLst>
        </pc:spChg>
        <pc:spChg chg="add mod">
          <ac:chgData name="Anil Zaher" userId="117fc315-8e79-449b-bbb6-e118b24866b3" providerId="ADAL" clId="{F9F9EA59-EF28-411A-A1AA-8CFF0AC1B26A}" dt="2023-06-06T14:47:17.368" v="851"/>
          <ac:spMkLst>
            <pc:docMk/>
            <pc:sldMk cId="4264977537" sldId="259"/>
            <ac:spMk id="8" creationId="{B089B38F-C29B-3AB5-226A-DCA848D0D742}"/>
          </ac:spMkLst>
        </pc:spChg>
        <pc:picChg chg="add mod">
          <ac:chgData name="Anil Zaher" userId="117fc315-8e79-449b-bbb6-e118b24866b3" providerId="ADAL" clId="{F9F9EA59-EF28-411A-A1AA-8CFF0AC1B26A}" dt="2023-06-06T14:48:22.215" v="858" actId="14100"/>
          <ac:picMkLst>
            <pc:docMk/>
            <pc:sldMk cId="4264977537" sldId="259"/>
            <ac:picMk id="9" creationId="{C197375D-EAC3-F99D-968A-CA40F74B449A}"/>
          </ac:picMkLst>
        </pc:picChg>
      </pc:sldChg>
      <pc:sldChg chg="addSp delSp modSp mod">
        <pc:chgData name="Anil Zaher" userId="117fc315-8e79-449b-bbb6-e118b24866b3" providerId="ADAL" clId="{F9F9EA59-EF28-411A-A1AA-8CFF0AC1B26A}" dt="2023-06-06T14:56:32.197" v="880" actId="14100"/>
        <pc:sldMkLst>
          <pc:docMk/>
          <pc:sldMk cId="2672039197" sldId="261"/>
        </pc:sldMkLst>
        <pc:spChg chg="mod">
          <ac:chgData name="Anil Zaher" userId="117fc315-8e79-449b-bbb6-e118b24866b3" providerId="ADAL" clId="{F9F9EA59-EF28-411A-A1AA-8CFF0AC1B26A}" dt="2023-06-06T14:56:21.293" v="875" actId="313"/>
          <ac:spMkLst>
            <pc:docMk/>
            <pc:sldMk cId="2672039197" sldId="261"/>
            <ac:spMk id="7" creationId="{00000000-0000-0000-0000-000000000000}"/>
          </ac:spMkLst>
        </pc:spChg>
        <pc:spChg chg="del">
          <ac:chgData name="Anil Zaher" userId="117fc315-8e79-449b-bbb6-e118b24866b3" providerId="ADAL" clId="{F9F9EA59-EF28-411A-A1AA-8CFF0AC1B26A}" dt="2023-06-06T14:49:48.983" v="870" actId="478"/>
          <ac:spMkLst>
            <pc:docMk/>
            <pc:sldMk cId="2672039197" sldId="261"/>
            <ac:spMk id="8" creationId="{00000000-0000-0000-0000-000000000000}"/>
          </ac:spMkLst>
        </pc:spChg>
        <pc:spChg chg="del">
          <ac:chgData name="Anil Zaher" userId="117fc315-8e79-449b-bbb6-e118b24866b3" providerId="ADAL" clId="{F9F9EA59-EF28-411A-A1AA-8CFF0AC1B26A}" dt="2023-06-06T14:49:50.119" v="871" actId="478"/>
          <ac:spMkLst>
            <pc:docMk/>
            <pc:sldMk cId="2672039197" sldId="261"/>
            <ac:spMk id="9" creationId="{00000000-0000-0000-0000-000000000000}"/>
          </ac:spMkLst>
        </pc:spChg>
        <pc:spChg chg="del">
          <ac:chgData name="Anil Zaher" userId="117fc315-8e79-449b-bbb6-e118b24866b3" providerId="ADAL" clId="{F9F9EA59-EF28-411A-A1AA-8CFF0AC1B26A}" dt="2023-06-06T14:49:51.202" v="872" actId="478"/>
          <ac:spMkLst>
            <pc:docMk/>
            <pc:sldMk cId="2672039197" sldId="261"/>
            <ac:spMk id="10" creationId="{00000000-0000-0000-0000-000000000000}"/>
          </ac:spMkLst>
        </pc:spChg>
        <pc:spChg chg="del mod">
          <ac:chgData name="Anil Zaher" userId="117fc315-8e79-449b-bbb6-e118b24866b3" providerId="ADAL" clId="{F9F9EA59-EF28-411A-A1AA-8CFF0AC1B26A}" dt="2023-06-06T14:49:56.754" v="874" actId="478"/>
          <ac:spMkLst>
            <pc:docMk/>
            <pc:sldMk cId="2672039197" sldId="261"/>
            <ac:spMk id="11" creationId="{00000000-0000-0000-0000-000000000000}"/>
          </ac:spMkLst>
        </pc:spChg>
        <pc:picChg chg="add mod">
          <ac:chgData name="Anil Zaher" userId="117fc315-8e79-449b-bbb6-e118b24866b3" providerId="ADAL" clId="{F9F9EA59-EF28-411A-A1AA-8CFF0AC1B26A}" dt="2023-06-06T14:56:32.197" v="880" actId="14100"/>
          <ac:picMkLst>
            <pc:docMk/>
            <pc:sldMk cId="2672039197" sldId="261"/>
            <ac:picMk id="3" creationId="{3EB20616-D2E2-5EBC-5CA3-EC8BD8385D84}"/>
          </ac:picMkLst>
        </pc:picChg>
      </pc:sldChg>
      <pc:sldChg chg="addSp modSp mod">
        <pc:chgData name="Anil Zaher" userId="117fc315-8e79-449b-bbb6-e118b24866b3" providerId="ADAL" clId="{F9F9EA59-EF28-411A-A1AA-8CFF0AC1B26A}" dt="2023-06-10T17:44:40.316" v="1830" actId="14100"/>
        <pc:sldMkLst>
          <pc:docMk/>
          <pc:sldMk cId="397710800" sldId="262"/>
        </pc:sldMkLst>
        <pc:spChg chg="mod">
          <ac:chgData name="Anil Zaher" userId="117fc315-8e79-449b-bbb6-e118b24866b3" providerId="ADAL" clId="{F9F9EA59-EF28-411A-A1AA-8CFF0AC1B26A}" dt="2023-06-06T14:57:24.252" v="884" actId="122"/>
          <ac:spMkLst>
            <pc:docMk/>
            <pc:sldMk cId="397710800" sldId="262"/>
            <ac:spMk id="3" creationId="{00000000-0000-0000-0000-000000000000}"/>
          </ac:spMkLst>
        </pc:spChg>
        <pc:spChg chg="add mod">
          <ac:chgData name="Anil Zaher" userId="117fc315-8e79-449b-bbb6-e118b24866b3" providerId="ADAL" clId="{F9F9EA59-EF28-411A-A1AA-8CFF0AC1B26A}" dt="2023-06-06T15:04:20.719" v="954" actId="207"/>
          <ac:spMkLst>
            <pc:docMk/>
            <pc:sldMk cId="397710800" sldId="262"/>
            <ac:spMk id="6" creationId="{0F8D892C-75C8-CA05-2282-F4ABC9CEF2C7}"/>
          </ac:spMkLst>
        </pc:spChg>
        <pc:spChg chg="add mod">
          <ac:chgData name="Anil Zaher" userId="117fc315-8e79-449b-bbb6-e118b24866b3" providerId="ADAL" clId="{F9F9EA59-EF28-411A-A1AA-8CFF0AC1B26A}" dt="2023-06-06T14:59:43.778" v="901"/>
          <ac:spMkLst>
            <pc:docMk/>
            <pc:sldMk cId="397710800" sldId="262"/>
            <ac:spMk id="7" creationId="{2F38ECED-9AC7-93CA-2172-3F1BFAA9F04D}"/>
          </ac:spMkLst>
        </pc:spChg>
        <pc:spChg chg="add mod">
          <ac:chgData name="Anil Zaher" userId="117fc315-8e79-449b-bbb6-e118b24866b3" providerId="ADAL" clId="{F9F9EA59-EF28-411A-A1AA-8CFF0AC1B26A}" dt="2023-06-06T16:16:09.426" v="1515" actId="14100"/>
          <ac:spMkLst>
            <pc:docMk/>
            <pc:sldMk cId="397710800" sldId="262"/>
            <ac:spMk id="8" creationId="{0241006C-D53C-AE02-173F-3CD04B228CE9}"/>
          </ac:spMkLst>
        </pc:spChg>
        <pc:spChg chg="add mod">
          <ac:chgData name="Anil Zaher" userId="117fc315-8e79-449b-bbb6-e118b24866b3" providerId="ADAL" clId="{F9F9EA59-EF28-411A-A1AA-8CFF0AC1B26A}" dt="2023-06-06T16:16:20.302" v="1520" actId="1076"/>
          <ac:spMkLst>
            <pc:docMk/>
            <pc:sldMk cId="397710800" sldId="262"/>
            <ac:spMk id="9" creationId="{A0644170-B573-9685-3A6C-32BB27F34FBC}"/>
          </ac:spMkLst>
        </pc:spChg>
        <pc:spChg chg="add mod">
          <ac:chgData name="Anil Zaher" userId="117fc315-8e79-449b-bbb6-e118b24866b3" providerId="ADAL" clId="{F9F9EA59-EF28-411A-A1AA-8CFF0AC1B26A}" dt="2023-06-06T16:16:26.382" v="1522" actId="1076"/>
          <ac:spMkLst>
            <pc:docMk/>
            <pc:sldMk cId="397710800" sldId="262"/>
            <ac:spMk id="10" creationId="{4FAEA8C6-F39D-6F36-71CD-5CE9014ABC77}"/>
          </ac:spMkLst>
        </pc:spChg>
        <pc:spChg chg="add mod">
          <ac:chgData name="Anil Zaher" userId="117fc315-8e79-449b-bbb6-e118b24866b3" providerId="ADAL" clId="{F9F9EA59-EF28-411A-A1AA-8CFF0AC1B26A}" dt="2023-06-06T16:16:14.753" v="1517" actId="1076"/>
          <ac:spMkLst>
            <pc:docMk/>
            <pc:sldMk cId="397710800" sldId="262"/>
            <ac:spMk id="11" creationId="{C8154CCC-CDB1-A995-9757-AC93E757D758}"/>
          </ac:spMkLst>
        </pc:spChg>
        <pc:spChg chg="add mod">
          <ac:chgData name="Anil Zaher" userId="117fc315-8e79-449b-bbb6-e118b24866b3" providerId="ADAL" clId="{F9F9EA59-EF28-411A-A1AA-8CFF0AC1B26A}" dt="2023-06-10T17:44:40.316" v="1830" actId="14100"/>
          <ac:spMkLst>
            <pc:docMk/>
            <pc:sldMk cId="397710800" sldId="262"/>
            <ac:spMk id="12" creationId="{A58DBD41-EC0B-6C3E-57E5-DCFC873BE4EC}"/>
          </ac:spMkLst>
        </pc:spChg>
        <pc:picChg chg="add mod">
          <ac:chgData name="Anil Zaher" userId="117fc315-8e79-449b-bbb6-e118b24866b3" providerId="ADAL" clId="{F9F9EA59-EF28-411A-A1AA-8CFF0AC1B26A}" dt="2023-06-06T14:59:03.614" v="895" actId="14100"/>
          <ac:picMkLst>
            <pc:docMk/>
            <pc:sldMk cId="397710800" sldId="262"/>
            <ac:picMk id="2" creationId="{27D41EB4-49F2-E2E0-C1E2-7CF26E544F38}"/>
          </ac:picMkLst>
        </pc:picChg>
        <pc:picChg chg="add mod">
          <ac:chgData name="Anil Zaher" userId="117fc315-8e79-449b-bbb6-e118b24866b3" providerId="ADAL" clId="{F9F9EA59-EF28-411A-A1AA-8CFF0AC1B26A}" dt="2023-06-06T14:58:59.372" v="893" actId="14100"/>
          <ac:picMkLst>
            <pc:docMk/>
            <pc:sldMk cId="397710800" sldId="262"/>
            <ac:picMk id="4" creationId="{7215326C-D30F-81BE-8084-3398BF475F0A}"/>
          </ac:picMkLst>
        </pc:picChg>
        <pc:picChg chg="add mod">
          <ac:chgData name="Anil Zaher" userId="117fc315-8e79-449b-bbb6-e118b24866b3" providerId="ADAL" clId="{F9F9EA59-EF28-411A-A1AA-8CFF0AC1B26A}" dt="2023-06-06T14:59:19.222" v="897"/>
          <ac:picMkLst>
            <pc:docMk/>
            <pc:sldMk cId="397710800" sldId="262"/>
            <ac:picMk id="5" creationId="{6DADF8E2-7281-24D9-2662-07F8784BCD7A}"/>
          </ac:picMkLst>
        </pc:picChg>
      </pc:sldChg>
      <pc:sldChg chg="del">
        <pc:chgData name="Anil Zaher" userId="117fc315-8e79-449b-bbb6-e118b24866b3" providerId="ADAL" clId="{F9F9EA59-EF28-411A-A1AA-8CFF0AC1B26A}" dt="2023-06-06T15:37:00.881" v="1308" actId="2696"/>
        <pc:sldMkLst>
          <pc:docMk/>
          <pc:sldMk cId="1405850135" sldId="263"/>
        </pc:sldMkLst>
      </pc:sldChg>
      <pc:sldChg chg="del">
        <pc:chgData name="Anil Zaher" userId="117fc315-8e79-449b-bbb6-e118b24866b3" providerId="ADAL" clId="{F9F9EA59-EF28-411A-A1AA-8CFF0AC1B26A}" dt="2023-06-06T15:36:55.827" v="1307" actId="2696"/>
        <pc:sldMkLst>
          <pc:docMk/>
          <pc:sldMk cId="3480339974" sldId="265"/>
        </pc:sldMkLst>
      </pc:sldChg>
      <pc:sldChg chg="addSp delSp modSp mod">
        <pc:chgData name="Anil Zaher" userId="117fc315-8e79-449b-bbb6-e118b24866b3" providerId="ADAL" clId="{F9F9EA59-EF28-411A-A1AA-8CFF0AC1B26A}" dt="2023-06-06T14:29:16.244" v="470" actId="20577"/>
        <pc:sldMkLst>
          <pc:docMk/>
          <pc:sldMk cId="1484811712" sldId="267"/>
        </pc:sldMkLst>
        <pc:spChg chg="del">
          <ac:chgData name="Anil Zaher" userId="117fc315-8e79-449b-bbb6-e118b24866b3" providerId="ADAL" clId="{F9F9EA59-EF28-411A-A1AA-8CFF0AC1B26A}" dt="2023-06-06T14:07:42.599" v="0" actId="478"/>
          <ac:spMkLst>
            <pc:docMk/>
            <pc:sldMk cId="1484811712" sldId="267"/>
            <ac:spMk id="3" creationId="{C0122021-B8FD-D8C5-EE0F-576C44BD9665}"/>
          </ac:spMkLst>
        </pc:spChg>
        <pc:spChg chg="add mod">
          <ac:chgData name="Anil Zaher" userId="117fc315-8e79-449b-bbb6-e118b24866b3" providerId="ADAL" clId="{F9F9EA59-EF28-411A-A1AA-8CFF0AC1B26A}" dt="2023-06-06T14:16:43.954" v="54"/>
          <ac:spMkLst>
            <pc:docMk/>
            <pc:sldMk cId="1484811712" sldId="267"/>
            <ac:spMk id="4" creationId="{CCE6CE38-DEEF-520E-F368-5793FD00EF5D}"/>
          </ac:spMkLst>
        </pc:spChg>
        <pc:spChg chg="add mod">
          <ac:chgData name="Anil Zaher" userId="117fc315-8e79-449b-bbb6-e118b24866b3" providerId="ADAL" clId="{F9F9EA59-EF28-411A-A1AA-8CFF0AC1B26A}" dt="2023-06-06T14:29:16.244" v="470" actId="20577"/>
          <ac:spMkLst>
            <pc:docMk/>
            <pc:sldMk cId="1484811712" sldId="267"/>
            <ac:spMk id="5" creationId="{41D20EDD-959B-D16A-1E35-8BAA4C4EC53A}"/>
          </ac:spMkLst>
        </pc:spChg>
        <pc:spChg chg="add del mod">
          <ac:chgData name="Anil Zaher" userId="117fc315-8e79-449b-bbb6-e118b24866b3" providerId="ADAL" clId="{F9F9EA59-EF28-411A-A1AA-8CFF0AC1B26A}" dt="2023-06-06T14:21:25.124" v="138" actId="478"/>
          <ac:spMkLst>
            <pc:docMk/>
            <pc:sldMk cId="1484811712" sldId="267"/>
            <ac:spMk id="6" creationId="{AF85BA7D-CCF0-11DE-2934-EC8B94523E6F}"/>
          </ac:spMkLst>
        </pc:spChg>
      </pc:sldChg>
      <pc:sldChg chg="modSp mod">
        <pc:chgData name="Anil Zaher" userId="117fc315-8e79-449b-bbb6-e118b24866b3" providerId="ADAL" clId="{F9F9EA59-EF28-411A-A1AA-8CFF0AC1B26A}" dt="2023-06-06T14:14:32.461" v="36" actId="207"/>
        <pc:sldMkLst>
          <pc:docMk/>
          <pc:sldMk cId="3529114326" sldId="268"/>
        </pc:sldMkLst>
        <pc:spChg chg="mod">
          <ac:chgData name="Anil Zaher" userId="117fc315-8e79-449b-bbb6-e118b24866b3" providerId="ADAL" clId="{F9F9EA59-EF28-411A-A1AA-8CFF0AC1B26A}" dt="2023-06-06T14:14:32.461" v="36" actId="207"/>
          <ac:spMkLst>
            <pc:docMk/>
            <pc:sldMk cId="3529114326" sldId="268"/>
            <ac:spMk id="2" creationId="{E4969A45-155E-D683-2631-EB79B77E6894}"/>
          </ac:spMkLst>
        </pc:spChg>
      </pc:sldChg>
      <pc:sldChg chg="addSp delSp modSp mod">
        <pc:chgData name="Anil Zaher" userId="117fc315-8e79-449b-bbb6-e118b24866b3" providerId="ADAL" clId="{F9F9EA59-EF28-411A-A1AA-8CFF0AC1B26A}" dt="2023-06-06T14:33:32.313" v="493" actId="14100"/>
        <pc:sldMkLst>
          <pc:docMk/>
          <pc:sldMk cId="2341911148" sldId="269"/>
        </pc:sldMkLst>
        <pc:spChg chg="mod">
          <ac:chgData name="Anil Zaher" userId="117fc315-8e79-449b-bbb6-e118b24866b3" providerId="ADAL" clId="{F9F9EA59-EF28-411A-A1AA-8CFF0AC1B26A}" dt="2023-06-06T14:29:39.820" v="472" actId="122"/>
          <ac:spMkLst>
            <pc:docMk/>
            <pc:sldMk cId="2341911148" sldId="269"/>
            <ac:spMk id="2" creationId="{00000000-0000-0000-0000-000000000000}"/>
          </ac:spMkLst>
        </pc:spChg>
        <pc:spChg chg="del">
          <ac:chgData name="Anil Zaher" userId="117fc315-8e79-449b-bbb6-e118b24866b3" providerId="ADAL" clId="{F9F9EA59-EF28-411A-A1AA-8CFF0AC1B26A}" dt="2023-06-06T14:29:47.835" v="474" actId="478"/>
          <ac:spMkLst>
            <pc:docMk/>
            <pc:sldMk cId="2341911148" sldId="269"/>
            <ac:spMk id="3" creationId="{00000000-0000-0000-0000-000000000000}"/>
          </ac:spMkLst>
        </pc:spChg>
        <pc:spChg chg="add del mod">
          <ac:chgData name="Anil Zaher" userId="117fc315-8e79-449b-bbb6-e118b24866b3" providerId="ADAL" clId="{F9F9EA59-EF28-411A-A1AA-8CFF0AC1B26A}" dt="2023-06-06T14:29:56.494" v="477" actId="478"/>
          <ac:spMkLst>
            <pc:docMk/>
            <pc:sldMk cId="2341911148" sldId="269"/>
            <ac:spMk id="6" creationId="{52E69787-E2CA-6C60-3E41-F4BC09AD3F26}"/>
          </ac:spMkLst>
        </pc:spChg>
        <pc:spChg chg="add del mod">
          <ac:chgData name="Anil Zaher" userId="117fc315-8e79-449b-bbb6-e118b24866b3" providerId="ADAL" clId="{F9F9EA59-EF28-411A-A1AA-8CFF0AC1B26A}" dt="2023-06-06T14:29:49.796" v="475" actId="478"/>
          <ac:spMkLst>
            <pc:docMk/>
            <pc:sldMk cId="2341911148" sldId="269"/>
            <ac:spMk id="8" creationId="{89B8109F-202E-44D6-7570-59E9768883EA}"/>
          </ac:spMkLst>
        </pc:spChg>
        <pc:graphicFrameChg chg="del">
          <ac:chgData name="Anil Zaher" userId="117fc315-8e79-449b-bbb6-e118b24866b3" providerId="ADAL" clId="{F9F9EA59-EF28-411A-A1AA-8CFF0AC1B26A}" dt="2023-06-06T14:29:45.842" v="473" actId="478"/>
          <ac:graphicFrameMkLst>
            <pc:docMk/>
            <pc:sldMk cId="2341911148" sldId="269"/>
            <ac:graphicFrameMk id="5" creationId="{00000000-0000-0000-0000-000000000000}"/>
          </ac:graphicFrameMkLst>
        </pc:graphicFrameChg>
        <pc:picChg chg="add del mod">
          <ac:chgData name="Anil Zaher" userId="117fc315-8e79-449b-bbb6-e118b24866b3" providerId="ADAL" clId="{F9F9EA59-EF28-411A-A1AA-8CFF0AC1B26A}" dt="2023-06-06T14:32:18.934" v="489" actId="478"/>
          <ac:picMkLst>
            <pc:docMk/>
            <pc:sldMk cId="2341911148" sldId="269"/>
            <ac:picMk id="9" creationId="{11C8C73D-0734-78A0-8B3D-FD55D7B78292}"/>
          </ac:picMkLst>
        </pc:picChg>
        <pc:picChg chg="add mod">
          <ac:chgData name="Anil Zaher" userId="117fc315-8e79-449b-bbb6-e118b24866b3" providerId="ADAL" clId="{F9F9EA59-EF28-411A-A1AA-8CFF0AC1B26A}" dt="2023-06-06T14:33:32.313" v="493" actId="14100"/>
          <ac:picMkLst>
            <pc:docMk/>
            <pc:sldMk cId="2341911148" sldId="269"/>
            <ac:picMk id="10" creationId="{4ABA09BE-5497-4A79-8035-79F1DEA3D979}"/>
          </ac:picMkLst>
        </pc:picChg>
      </pc:sldChg>
      <pc:sldChg chg="addSp delSp modSp mod">
        <pc:chgData name="Anil Zaher" userId="117fc315-8e79-449b-bbb6-e118b24866b3" providerId="ADAL" clId="{F9F9EA59-EF28-411A-A1AA-8CFF0AC1B26A}" dt="2023-06-10T17:44:20.409" v="1821" actId="20577"/>
        <pc:sldMkLst>
          <pc:docMk/>
          <pc:sldMk cId="4123189245" sldId="270"/>
        </pc:sldMkLst>
        <pc:spChg chg="mod">
          <ac:chgData name="Anil Zaher" userId="117fc315-8e79-449b-bbb6-e118b24866b3" providerId="ADAL" clId="{F9F9EA59-EF28-411A-A1AA-8CFF0AC1B26A}" dt="2023-06-06T14:34:43.962" v="503" actId="782"/>
          <ac:spMkLst>
            <pc:docMk/>
            <pc:sldMk cId="4123189245" sldId="270"/>
            <ac:spMk id="2" creationId="{00000000-0000-0000-0000-000000000000}"/>
          </ac:spMkLst>
        </pc:spChg>
        <pc:spChg chg="del">
          <ac:chgData name="Anil Zaher" userId="117fc315-8e79-449b-bbb6-e118b24866b3" providerId="ADAL" clId="{F9F9EA59-EF28-411A-A1AA-8CFF0AC1B26A}" dt="2023-06-06T14:33:44.327" v="498" actId="478"/>
          <ac:spMkLst>
            <pc:docMk/>
            <pc:sldMk cId="4123189245" sldId="270"/>
            <ac:spMk id="3" creationId="{00000000-0000-0000-0000-000000000000}"/>
          </ac:spMkLst>
        </pc:spChg>
        <pc:spChg chg="add del mod">
          <ac:chgData name="Anil Zaher" userId="117fc315-8e79-449b-bbb6-e118b24866b3" providerId="ADAL" clId="{F9F9EA59-EF28-411A-A1AA-8CFF0AC1B26A}" dt="2023-06-06T14:34:49.505" v="505" actId="478"/>
          <ac:spMkLst>
            <pc:docMk/>
            <pc:sldMk cId="4123189245" sldId="270"/>
            <ac:spMk id="6" creationId="{23A258CA-3FD9-F525-0678-E352987F9E9F}"/>
          </ac:spMkLst>
        </pc:spChg>
        <pc:spChg chg="add del mod">
          <ac:chgData name="Anil Zaher" userId="117fc315-8e79-449b-bbb6-e118b24866b3" providerId="ADAL" clId="{F9F9EA59-EF28-411A-A1AA-8CFF0AC1B26A}" dt="2023-06-06T14:33:45.354" v="499" actId="478"/>
          <ac:spMkLst>
            <pc:docMk/>
            <pc:sldMk cId="4123189245" sldId="270"/>
            <ac:spMk id="8" creationId="{2808B340-EA3E-EEB3-0B7C-CD55EC514BF3}"/>
          </ac:spMkLst>
        </pc:spChg>
        <pc:spChg chg="mod">
          <ac:chgData name="Anil Zaher" userId="117fc315-8e79-449b-bbb6-e118b24866b3" providerId="ADAL" clId="{F9F9EA59-EF28-411A-A1AA-8CFF0AC1B26A}" dt="2023-06-06T14:37:48.933" v="555" actId="207"/>
          <ac:spMkLst>
            <pc:docMk/>
            <pc:sldMk cId="4123189245" sldId="270"/>
            <ac:spMk id="15" creationId="{7F304DBD-2227-DA62-CEE1-051CE36C95D8}"/>
          </ac:spMkLst>
        </pc:spChg>
        <pc:spChg chg="del mod">
          <ac:chgData name="Anil Zaher" userId="117fc315-8e79-449b-bbb6-e118b24866b3" providerId="ADAL" clId="{F9F9EA59-EF28-411A-A1AA-8CFF0AC1B26A}" dt="2023-06-06T14:38:41.771" v="566" actId="478"/>
          <ac:spMkLst>
            <pc:docMk/>
            <pc:sldMk cId="4123189245" sldId="270"/>
            <ac:spMk id="16" creationId="{CAA948FA-40EF-8937-D0DA-20C25B9E603C}"/>
          </ac:spMkLst>
        </pc:spChg>
        <pc:spChg chg="mod">
          <ac:chgData name="Anil Zaher" userId="117fc315-8e79-449b-bbb6-e118b24866b3" providerId="ADAL" clId="{F9F9EA59-EF28-411A-A1AA-8CFF0AC1B26A}" dt="2023-06-06T14:37:48.933" v="555" actId="207"/>
          <ac:spMkLst>
            <pc:docMk/>
            <pc:sldMk cId="4123189245" sldId="270"/>
            <ac:spMk id="17" creationId="{0076984D-8EC0-FB54-D93C-6A7089CE25D7}"/>
          </ac:spMkLst>
        </pc:spChg>
        <pc:spChg chg="del mod">
          <ac:chgData name="Anil Zaher" userId="117fc315-8e79-449b-bbb6-e118b24866b3" providerId="ADAL" clId="{F9F9EA59-EF28-411A-A1AA-8CFF0AC1B26A}" dt="2023-06-06T14:37:12.390" v="541" actId="478"/>
          <ac:spMkLst>
            <pc:docMk/>
            <pc:sldMk cId="4123189245" sldId="270"/>
            <ac:spMk id="18" creationId="{4DF2ED99-D482-8B8A-5A5F-D9F0FC3345CC}"/>
          </ac:spMkLst>
        </pc:spChg>
        <pc:spChg chg="mod">
          <ac:chgData name="Anil Zaher" userId="117fc315-8e79-449b-bbb6-e118b24866b3" providerId="ADAL" clId="{F9F9EA59-EF28-411A-A1AA-8CFF0AC1B26A}" dt="2023-06-06T14:37:48.933" v="555" actId="207"/>
          <ac:spMkLst>
            <pc:docMk/>
            <pc:sldMk cId="4123189245" sldId="270"/>
            <ac:spMk id="19" creationId="{66846D82-925E-1120-67E1-94C2966C5148}"/>
          </ac:spMkLst>
        </pc:spChg>
        <pc:spChg chg="add del mod">
          <ac:chgData name="Anil Zaher" userId="117fc315-8e79-449b-bbb6-e118b24866b3" providerId="ADAL" clId="{F9F9EA59-EF28-411A-A1AA-8CFF0AC1B26A}" dt="2023-06-06T14:41:38.124" v="645" actId="478"/>
          <ac:spMkLst>
            <pc:docMk/>
            <pc:sldMk cId="4123189245" sldId="270"/>
            <ac:spMk id="20" creationId="{B55AFC2B-4CC8-B225-0DCB-1AD948314248}"/>
          </ac:spMkLst>
        </pc:spChg>
        <pc:spChg chg="add del mod">
          <ac:chgData name="Anil Zaher" userId="117fc315-8e79-449b-bbb6-e118b24866b3" providerId="ADAL" clId="{F9F9EA59-EF28-411A-A1AA-8CFF0AC1B26A}" dt="2023-06-06T14:40:20.597" v="603" actId="478"/>
          <ac:spMkLst>
            <pc:docMk/>
            <pc:sldMk cId="4123189245" sldId="270"/>
            <ac:spMk id="21" creationId="{39C7E4C2-5A47-DEEC-F3D6-B8F632192791}"/>
          </ac:spMkLst>
        </pc:spChg>
        <pc:spChg chg="add mod">
          <ac:chgData name="Anil Zaher" userId="117fc315-8e79-449b-bbb6-e118b24866b3" providerId="ADAL" clId="{F9F9EA59-EF28-411A-A1AA-8CFF0AC1B26A}" dt="2023-06-06T14:38:59.853" v="570" actId="208"/>
          <ac:spMkLst>
            <pc:docMk/>
            <pc:sldMk cId="4123189245" sldId="270"/>
            <ac:spMk id="22" creationId="{38C5AEE0-BBBF-E24E-DEDE-19CED2A25837}"/>
          </ac:spMkLst>
        </pc:spChg>
        <pc:spChg chg="add del mod">
          <ac:chgData name="Anil Zaher" userId="117fc315-8e79-449b-bbb6-e118b24866b3" providerId="ADAL" clId="{F9F9EA59-EF28-411A-A1AA-8CFF0AC1B26A}" dt="2023-06-06T14:39:44.370" v="586" actId="478"/>
          <ac:spMkLst>
            <pc:docMk/>
            <pc:sldMk cId="4123189245" sldId="270"/>
            <ac:spMk id="23" creationId="{80A94594-E9B6-70FB-41B8-D52A0358005A}"/>
          </ac:spMkLst>
        </pc:spChg>
        <pc:spChg chg="add del mod">
          <ac:chgData name="Anil Zaher" userId="117fc315-8e79-449b-bbb6-e118b24866b3" providerId="ADAL" clId="{F9F9EA59-EF28-411A-A1AA-8CFF0AC1B26A}" dt="2023-06-06T14:41:38.124" v="645" actId="478"/>
          <ac:spMkLst>
            <pc:docMk/>
            <pc:sldMk cId="4123189245" sldId="270"/>
            <ac:spMk id="24" creationId="{E7CADE57-780E-8F6F-D88A-6635B83CB978}"/>
          </ac:spMkLst>
        </pc:spChg>
        <pc:spChg chg="add mod">
          <ac:chgData name="Anil Zaher" userId="117fc315-8e79-449b-bbb6-e118b24866b3" providerId="ADAL" clId="{F9F9EA59-EF28-411A-A1AA-8CFF0AC1B26A}" dt="2023-06-06T14:38:36.062" v="565" actId="207"/>
          <ac:spMkLst>
            <pc:docMk/>
            <pc:sldMk cId="4123189245" sldId="270"/>
            <ac:spMk id="32" creationId="{6EAF77A0-0007-9F4A-5445-6E55F9E01C22}"/>
          </ac:spMkLst>
        </pc:spChg>
        <pc:spChg chg="add mod">
          <ac:chgData name="Anil Zaher" userId="117fc315-8e79-449b-bbb6-e118b24866b3" providerId="ADAL" clId="{F9F9EA59-EF28-411A-A1AA-8CFF0AC1B26A}" dt="2023-06-06T14:38:36.062" v="565" actId="207"/>
          <ac:spMkLst>
            <pc:docMk/>
            <pc:sldMk cId="4123189245" sldId="270"/>
            <ac:spMk id="33" creationId="{66D694E8-A31F-5F80-CAE4-3DF832C4983F}"/>
          </ac:spMkLst>
        </pc:spChg>
        <pc:spChg chg="add mod">
          <ac:chgData name="Anil Zaher" userId="117fc315-8e79-449b-bbb6-e118b24866b3" providerId="ADAL" clId="{F9F9EA59-EF28-411A-A1AA-8CFF0AC1B26A}" dt="2023-06-06T14:40:16.944" v="600" actId="1076"/>
          <ac:spMkLst>
            <pc:docMk/>
            <pc:sldMk cId="4123189245" sldId="270"/>
            <ac:spMk id="34" creationId="{09C083A5-792D-9C39-E135-C3018307FC04}"/>
          </ac:spMkLst>
        </pc:spChg>
        <pc:spChg chg="add mod">
          <ac:chgData name="Anil Zaher" userId="117fc315-8e79-449b-bbb6-e118b24866b3" providerId="ADAL" clId="{F9F9EA59-EF28-411A-A1AA-8CFF0AC1B26A}" dt="2023-06-06T14:38:36.062" v="565" actId="207"/>
          <ac:spMkLst>
            <pc:docMk/>
            <pc:sldMk cId="4123189245" sldId="270"/>
            <ac:spMk id="35" creationId="{5941F5FF-12A9-D66F-1BE5-D048296644B3}"/>
          </ac:spMkLst>
        </pc:spChg>
        <pc:spChg chg="add mod">
          <ac:chgData name="Anil Zaher" userId="117fc315-8e79-449b-bbb6-e118b24866b3" providerId="ADAL" clId="{F9F9EA59-EF28-411A-A1AA-8CFF0AC1B26A}" dt="2023-06-06T14:38:36.062" v="565" actId="207"/>
          <ac:spMkLst>
            <pc:docMk/>
            <pc:sldMk cId="4123189245" sldId="270"/>
            <ac:spMk id="36" creationId="{EE861DF3-954E-BE1B-B0F9-E4684038CCCA}"/>
          </ac:spMkLst>
        </pc:spChg>
        <pc:spChg chg="add mod">
          <ac:chgData name="Anil Zaher" userId="117fc315-8e79-449b-bbb6-e118b24866b3" providerId="ADAL" clId="{F9F9EA59-EF28-411A-A1AA-8CFF0AC1B26A}" dt="2023-06-06T14:39:20.898" v="576" actId="1076"/>
          <ac:spMkLst>
            <pc:docMk/>
            <pc:sldMk cId="4123189245" sldId="270"/>
            <ac:spMk id="37" creationId="{B1F0C37A-2DA7-CEBD-A943-E365D6EF287A}"/>
          </ac:spMkLst>
        </pc:spChg>
        <pc:spChg chg="add mod">
          <ac:chgData name="Anil Zaher" userId="117fc315-8e79-449b-bbb6-e118b24866b3" providerId="ADAL" clId="{F9F9EA59-EF28-411A-A1AA-8CFF0AC1B26A}" dt="2023-06-06T14:39:11.214" v="573" actId="1076"/>
          <ac:spMkLst>
            <pc:docMk/>
            <pc:sldMk cId="4123189245" sldId="270"/>
            <ac:spMk id="38" creationId="{CEA19F86-2D11-E3F1-32F9-5C523A968AC7}"/>
          </ac:spMkLst>
        </pc:spChg>
        <pc:spChg chg="add mod">
          <ac:chgData name="Anil Zaher" userId="117fc315-8e79-449b-bbb6-e118b24866b3" providerId="ADAL" clId="{F9F9EA59-EF28-411A-A1AA-8CFF0AC1B26A}" dt="2023-06-06T14:41:05.188" v="635" actId="1076"/>
          <ac:spMkLst>
            <pc:docMk/>
            <pc:sldMk cId="4123189245" sldId="270"/>
            <ac:spMk id="43" creationId="{E770E347-1750-DB23-36C9-B83F1BD40332}"/>
          </ac:spMkLst>
        </pc:spChg>
        <pc:spChg chg="add mod">
          <ac:chgData name="Anil Zaher" userId="117fc315-8e79-449b-bbb6-e118b24866b3" providerId="ADAL" clId="{F9F9EA59-EF28-411A-A1AA-8CFF0AC1B26A}" dt="2023-06-06T14:41:26.244" v="643" actId="1076"/>
          <ac:spMkLst>
            <pc:docMk/>
            <pc:sldMk cId="4123189245" sldId="270"/>
            <ac:spMk id="44" creationId="{A9B7DBF0-E6A3-A019-0980-A1527C776A87}"/>
          </ac:spMkLst>
        </pc:spChg>
        <pc:spChg chg="add mod">
          <ac:chgData name="Anil Zaher" userId="117fc315-8e79-449b-bbb6-e118b24866b3" providerId="ADAL" clId="{F9F9EA59-EF28-411A-A1AA-8CFF0AC1B26A}" dt="2023-06-06T14:42:54.105" v="717" actId="1076"/>
          <ac:spMkLst>
            <pc:docMk/>
            <pc:sldMk cId="4123189245" sldId="270"/>
            <ac:spMk id="51" creationId="{728DA3D1-AAD1-A5C9-54DB-03C5CC5BD0E7}"/>
          </ac:spMkLst>
        </pc:spChg>
        <pc:spChg chg="add mod">
          <ac:chgData name="Anil Zaher" userId="117fc315-8e79-449b-bbb6-e118b24866b3" providerId="ADAL" clId="{F9F9EA59-EF28-411A-A1AA-8CFF0AC1B26A}" dt="2023-06-10T17:44:20.409" v="1821" actId="20577"/>
          <ac:spMkLst>
            <pc:docMk/>
            <pc:sldMk cId="4123189245" sldId="270"/>
            <ac:spMk id="52" creationId="{46569405-3892-7437-FB03-364AB420F9FF}"/>
          </ac:spMkLst>
        </pc:spChg>
        <pc:spChg chg="add mod">
          <ac:chgData name="Anil Zaher" userId="117fc315-8e79-449b-bbb6-e118b24866b3" providerId="ADAL" clId="{F9F9EA59-EF28-411A-A1AA-8CFF0AC1B26A}" dt="2023-06-06T14:44:04.085" v="749" actId="1076"/>
          <ac:spMkLst>
            <pc:docMk/>
            <pc:sldMk cId="4123189245" sldId="270"/>
            <ac:spMk id="58" creationId="{C7275E3B-5D69-D7AE-D584-4ADC81E861A8}"/>
          </ac:spMkLst>
        </pc:spChg>
        <pc:spChg chg="add mod">
          <ac:chgData name="Anil Zaher" userId="117fc315-8e79-449b-bbb6-e118b24866b3" providerId="ADAL" clId="{F9F9EA59-EF28-411A-A1AA-8CFF0AC1B26A}" dt="2023-06-06T14:44:53.458" v="785" actId="1076"/>
          <ac:spMkLst>
            <pc:docMk/>
            <pc:sldMk cId="4123189245" sldId="270"/>
            <ac:spMk id="59" creationId="{DD1DFFA4-2F61-FB50-2CEF-C99F557D6D73}"/>
          </ac:spMkLst>
        </pc:spChg>
        <pc:spChg chg="add mod">
          <ac:chgData name="Anil Zaher" userId="117fc315-8e79-449b-bbb6-e118b24866b3" providerId="ADAL" clId="{F9F9EA59-EF28-411A-A1AA-8CFF0AC1B26A}" dt="2023-06-10T17:44:05.986" v="1818" actId="14100"/>
          <ac:spMkLst>
            <pc:docMk/>
            <pc:sldMk cId="4123189245" sldId="270"/>
            <ac:spMk id="63" creationId="{3B8B80CA-7D5C-4BB0-A4AE-A5AE58302751}"/>
          </ac:spMkLst>
        </pc:spChg>
        <pc:spChg chg="add del mod">
          <ac:chgData name="Anil Zaher" userId="117fc315-8e79-449b-bbb6-e118b24866b3" providerId="ADAL" clId="{F9F9EA59-EF28-411A-A1AA-8CFF0AC1B26A}" dt="2023-06-06T14:45:05.048" v="790" actId="478"/>
          <ac:spMkLst>
            <pc:docMk/>
            <pc:sldMk cId="4123189245" sldId="270"/>
            <ac:spMk id="64" creationId="{670CAB69-5030-BF11-BA9A-FE0E6010E62C}"/>
          </ac:spMkLst>
        </pc:spChg>
        <pc:spChg chg="add del mod">
          <ac:chgData name="Anil Zaher" userId="117fc315-8e79-449b-bbb6-e118b24866b3" providerId="ADAL" clId="{F9F9EA59-EF28-411A-A1AA-8CFF0AC1B26A}" dt="2023-06-06T14:45:56.020" v="835" actId="1076"/>
          <ac:spMkLst>
            <pc:docMk/>
            <pc:sldMk cId="4123189245" sldId="270"/>
            <ac:spMk id="65" creationId="{7A653D44-4E6D-9089-64BB-4DB2C50D59D7}"/>
          </ac:spMkLst>
        </pc:spChg>
        <pc:grpChg chg="add del mod">
          <ac:chgData name="Anil Zaher" userId="117fc315-8e79-449b-bbb6-e118b24866b3" providerId="ADAL" clId="{F9F9EA59-EF28-411A-A1AA-8CFF0AC1B26A}" dt="2023-06-06T14:41:38.124" v="645" actId="478"/>
          <ac:grpSpMkLst>
            <pc:docMk/>
            <pc:sldMk cId="4123189245" sldId="270"/>
            <ac:grpSpMk id="13" creationId="{3BDE34A8-828D-9D32-2BE7-3725E1D035D0}"/>
          </ac:grpSpMkLst>
        </pc:grpChg>
        <pc:graphicFrameChg chg="del mod">
          <ac:chgData name="Anil Zaher" userId="117fc315-8e79-449b-bbb6-e118b24866b3" providerId="ADAL" clId="{F9F9EA59-EF28-411A-A1AA-8CFF0AC1B26A}" dt="2023-06-06T14:33:42.688" v="497" actId="478"/>
          <ac:graphicFrameMkLst>
            <pc:docMk/>
            <pc:sldMk cId="4123189245" sldId="270"/>
            <ac:graphicFrameMk id="5" creationId="{00000000-0000-0000-0000-000000000000}"/>
          </ac:graphicFrameMkLst>
        </pc:graphicFrameChg>
        <pc:picChg chg="add mod">
          <ac:chgData name="Anil Zaher" userId="117fc315-8e79-449b-bbb6-e118b24866b3" providerId="ADAL" clId="{F9F9EA59-EF28-411A-A1AA-8CFF0AC1B26A}" dt="2023-06-06T14:38:06.662" v="560" actId="207"/>
          <ac:picMkLst>
            <pc:docMk/>
            <pc:sldMk cId="4123189245" sldId="270"/>
            <ac:picMk id="10" creationId="{D5C47A1B-2E73-E05D-32FD-9C64663C0B41}"/>
          </ac:picMkLst>
        </pc:picChg>
        <pc:picChg chg="add del">
          <ac:chgData name="Anil Zaher" userId="117fc315-8e79-449b-bbb6-e118b24866b3" providerId="ADAL" clId="{F9F9EA59-EF28-411A-A1AA-8CFF0AC1B26A}" dt="2023-06-06T14:36:10.020" v="511" actId="478"/>
          <ac:picMkLst>
            <pc:docMk/>
            <pc:sldMk cId="4123189245" sldId="270"/>
            <ac:picMk id="12" creationId="{F33F3851-BDCD-EB74-57B9-537268D934A6}"/>
          </ac:picMkLst>
        </pc:picChg>
        <pc:picChg chg="del mod">
          <ac:chgData name="Anil Zaher" userId="117fc315-8e79-449b-bbb6-e118b24866b3" providerId="ADAL" clId="{F9F9EA59-EF28-411A-A1AA-8CFF0AC1B26A}" dt="2023-06-06T14:37:17.093" v="542" actId="478"/>
          <ac:picMkLst>
            <pc:docMk/>
            <pc:sldMk cId="4123189245" sldId="270"/>
            <ac:picMk id="14" creationId="{896C9759-945E-41B1-2D1D-D6598E212BD6}"/>
          </ac:picMkLst>
        </pc:picChg>
        <pc:picChg chg="add mod">
          <ac:chgData name="Anil Zaher" userId="117fc315-8e79-449b-bbb6-e118b24866b3" providerId="ADAL" clId="{F9F9EA59-EF28-411A-A1AA-8CFF0AC1B26A}" dt="2023-06-06T14:43:42.391" v="741" actId="1076"/>
          <ac:picMkLst>
            <pc:docMk/>
            <pc:sldMk cId="4123189245" sldId="270"/>
            <ac:picMk id="57" creationId="{0C502202-3734-4A74-D6FD-03F6C43877BB}"/>
          </ac:picMkLst>
        </pc:picChg>
        <pc:cxnChg chg="add del mod">
          <ac:chgData name="Anil Zaher" userId="117fc315-8e79-449b-bbb6-e118b24866b3" providerId="ADAL" clId="{F9F9EA59-EF28-411A-A1AA-8CFF0AC1B26A}" dt="2023-06-06T14:41:38.124" v="645" actId="478"/>
          <ac:cxnSpMkLst>
            <pc:docMk/>
            <pc:sldMk cId="4123189245" sldId="270"/>
            <ac:cxnSpMk id="25" creationId="{6FB3B3AA-B4F4-DD93-F634-0B5ECD1A2368}"/>
          </ac:cxnSpMkLst>
        </pc:cxnChg>
        <pc:cxnChg chg="add del mod">
          <ac:chgData name="Anil Zaher" userId="117fc315-8e79-449b-bbb6-e118b24866b3" providerId="ADAL" clId="{F9F9EA59-EF28-411A-A1AA-8CFF0AC1B26A}" dt="2023-06-06T14:40:20.597" v="603" actId="478"/>
          <ac:cxnSpMkLst>
            <pc:docMk/>
            <pc:sldMk cId="4123189245" sldId="270"/>
            <ac:cxnSpMk id="26" creationId="{20614D36-393A-D3A6-4289-6009A4565670}"/>
          </ac:cxnSpMkLst>
        </pc:cxnChg>
        <pc:cxnChg chg="add del mod">
          <ac:chgData name="Anil Zaher" userId="117fc315-8e79-449b-bbb6-e118b24866b3" providerId="ADAL" clId="{F9F9EA59-EF28-411A-A1AA-8CFF0AC1B26A}" dt="2023-06-06T14:39:43.478" v="585" actId="478"/>
          <ac:cxnSpMkLst>
            <pc:docMk/>
            <pc:sldMk cId="4123189245" sldId="270"/>
            <ac:cxnSpMk id="27" creationId="{28BC6BE2-C897-D73B-6D36-A5C0687511FF}"/>
          </ac:cxnSpMkLst>
        </pc:cxnChg>
        <pc:cxnChg chg="add del mod">
          <ac:chgData name="Anil Zaher" userId="117fc315-8e79-449b-bbb6-e118b24866b3" providerId="ADAL" clId="{F9F9EA59-EF28-411A-A1AA-8CFF0AC1B26A}" dt="2023-06-06T14:40:20.597" v="603" actId="478"/>
          <ac:cxnSpMkLst>
            <pc:docMk/>
            <pc:sldMk cId="4123189245" sldId="270"/>
            <ac:cxnSpMk id="28" creationId="{EE652F65-523E-656C-F72C-13FA650EA4B9}"/>
          </ac:cxnSpMkLst>
        </pc:cxnChg>
        <pc:cxnChg chg="add mod">
          <ac:chgData name="Anil Zaher" userId="117fc315-8e79-449b-bbb6-e118b24866b3" providerId="ADAL" clId="{F9F9EA59-EF28-411A-A1AA-8CFF0AC1B26A}" dt="2023-06-06T14:39:36.833" v="582" actId="13822"/>
          <ac:cxnSpMkLst>
            <pc:docMk/>
            <pc:sldMk cId="4123189245" sldId="270"/>
            <ac:cxnSpMk id="29" creationId="{CA09E412-89EC-AE9E-7F26-C42260ABC19C}"/>
          </ac:cxnSpMkLst>
        </pc:cxnChg>
        <pc:cxnChg chg="add mod">
          <ac:chgData name="Anil Zaher" userId="117fc315-8e79-449b-bbb6-e118b24866b3" providerId="ADAL" clId="{F9F9EA59-EF28-411A-A1AA-8CFF0AC1B26A}" dt="2023-06-06T14:39:35.028" v="581" actId="13822"/>
          <ac:cxnSpMkLst>
            <pc:docMk/>
            <pc:sldMk cId="4123189245" sldId="270"/>
            <ac:cxnSpMk id="39" creationId="{12A8BF44-ADF6-03AE-4C84-439FE9E479DE}"/>
          </ac:cxnSpMkLst>
        </pc:cxnChg>
        <pc:cxnChg chg="add mod">
          <ac:chgData name="Anil Zaher" userId="117fc315-8e79-449b-bbb6-e118b24866b3" providerId="ADAL" clId="{F9F9EA59-EF28-411A-A1AA-8CFF0AC1B26A}" dt="2023-06-06T14:41:13.660" v="638" actId="14100"/>
          <ac:cxnSpMkLst>
            <pc:docMk/>
            <pc:sldMk cId="4123189245" sldId="270"/>
            <ac:cxnSpMk id="45" creationId="{5F96DDCE-E2BE-97FD-DA64-C8DD6D7885B0}"/>
          </ac:cxnSpMkLst>
        </pc:cxnChg>
        <pc:cxnChg chg="add mod">
          <ac:chgData name="Anil Zaher" userId="117fc315-8e79-449b-bbb6-e118b24866b3" providerId="ADAL" clId="{F9F9EA59-EF28-411A-A1AA-8CFF0AC1B26A}" dt="2023-06-06T14:41:29.083" v="644" actId="14100"/>
          <ac:cxnSpMkLst>
            <pc:docMk/>
            <pc:sldMk cId="4123189245" sldId="270"/>
            <ac:cxnSpMk id="48" creationId="{D652FC9D-9438-A8EF-C91C-2E852DDE6067}"/>
          </ac:cxnSpMkLst>
        </pc:cxnChg>
        <pc:cxnChg chg="add mod">
          <ac:chgData name="Anil Zaher" userId="117fc315-8e79-449b-bbb6-e118b24866b3" providerId="ADAL" clId="{F9F9EA59-EF28-411A-A1AA-8CFF0AC1B26A}" dt="2023-06-06T14:43:08.608" v="720" actId="14100"/>
          <ac:cxnSpMkLst>
            <pc:docMk/>
            <pc:sldMk cId="4123189245" sldId="270"/>
            <ac:cxnSpMk id="53" creationId="{FF83CF3A-E507-3BEF-FAF7-D4D4FD215494}"/>
          </ac:cxnSpMkLst>
        </pc:cxnChg>
        <pc:cxnChg chg="add mod">
          <ac:chgData name="Anil Zaher" userId="117fc315-8e79-449b-bbb6-e118b24866b3" providerId="ADAL" clId="{F9F9EA59-EF28-411A-A1AA-8CFF0AC1B26A}" dt="2023-06-06T14:43:22.156" v="734" actId="20577"/>
          <ac:cxnSpMkLst>
            <pc:docMk/>
            <pc:sldMk cId="4123189245" sldId="270"/>
            <ac:cxnSpMk id="55" creationId="{87471C44-2830-6277-2A4F-C2CA5269689D}"/>
          </ac:cxnSpMkLst>
        </pc:cxnChg>
        <pc:cxnChg chg="add mod">
          <ac:chgData name="Anil Zaher" userId="117fc315-8e79-449b-bbb6-e118b24866b3" providerId="ADAL" clId="{F9F9EA59-EF28-411A-A1AA-8CFF0AC1B26A}" dt="2023-06-06T14:44:18.862" v="754" actId="14100"/>
          <ac:cxnSpMkLst>
            <pc:docMk/>
            <pc:sldMk cId="4123189245" sldId="270"/>
            <ac:cxnSpMk id="60" creationId="{F2B1557E-1388-2ACE-4F5B-164625357C6D}"/>
          </ac:cxnSpMkLst>
        </pc:cxnChg>
        <pc:cxnChg chg="add del mod">
          <ac:chgData name="Anil Zaher" userId="117fc315-8e79-449b-bbb6-e118b24866b3" providerId="ADAL" clId="{F9F9EA59-EF28-411A-A1AA-8CFF0AC1B26A}" dt="2023-06-10T17:44:05.986" v="1818" actId="14100"/>
          <ac:cxnSpMkLst>
            <pc:docMk/>
            <pc:sldMk cId="4123189245" sldId="270"/>
            <ac:cxnSpMk id="66" creationId="{C1893236-6374-0134-FB6A-EB211EBB306E}"/>
          </ac:cxnSpMkLst>
        </pc:cxnChg>
      </pc:sldChg>
      <pc:sldChg chg="del">
        <pc:chgData name="Anil Zaher" userId="117fc315-8e79-449b-bbb6-e118b24866b3" providerId="ADAL" clId="{F9F9EA59-EF28-411A-A1AA-8CFF0AC1B26A}" dt="2023-06-06T15:37:11.906" v="1310" actId="47"/>
        <pc:sldMkLst>
          <pc:docMk/>
          <pc:sldMk cId="2319046984" sldId="271"/>
        </pc:sldMkLst>
      </pc:sldChg>
      <pc:sldChg chg="addSp delSp modSp add mod">
        <pc:chgData name="Anil Zaher" userId="117fc315-8e79-449b-bbb6-e118b24866b3" providerId="ADAL" clId="{F9F9EA59-EF28-411A-A1AA-8CFF0AC1B26A}" dt="2023-06-06T14:49:10.089" v="865" actId="14100"/>
        <pc:sldMkLst>
          <pc:docMk/>
          <pc:sldMk cId="4078028031" sldId="272"/>
        </pc:sldMkLst>
        <pc:picChg chg="add mod">
          <ac:chgData name="Anil Zaher" userId="117fc315-8e79-449b-bbb6-e118b24866b3" providerId="ADAL" clId="{F9F9EA59-EF28-411A-A1AA-8CFF0AC1B26A}" dt="2023-06-06T14:49:10.089" v="865" actId="14100"/>
          <ac:picMkLst>
            <pc:docMk/>
            <pc:sldMk cId="4078028031" sldId="272"/>
            <ac:picMk id="2" creationId="{383533AF-F605-9FCE-D668-97399A387170}"/>
          </ac:picMkLst>
        </pc:picChg>
        <pc:picChg chg="del">
          <ac:chgData name="Anil Zaher" userId="117fc315-8e79-449b-bbb6-e118b24866b3" providerId="ADAL" clId="{F9F9EA59-EF28-411A-A1AA-8CFF0AC1B26A}" dt="2023-06-06T14:48:56.143" v="860" actId="478"/>
          <ac:picMkLst>
            <pc:docMk/>
            <pc:sldMk cId="4078028031" sldId="272"/>
            <ac:picMk id="9" creationId="{C197375D-EAC3-F99D-968A-CA40F74B449A}"/>
          </ac:picMkLst>
        </pc:picChg>
      </pc:sldChg>
      <pc:sldChg chg="addSp delSp modSp add mod">
        <pc:chgData name="Anil Zaher" userId="117fc315-8e79-449b-bbb6-e118b24866b3" providerId="ADAL" clId="{F9F9EA59-EF28-411A-A1AA-8CFF0AC1B26A}" dt="2023-06-06T15:04:09.626" v="952" actId="1076"/>
        <pc:sldMkLst>
          <pc:docMk/>
          <pc:sldMk cId="1019963342" sldId="273"/>
        </pc:sldMkLst>
        <pc:spChg chg="add del">
          <ac:chgData name="Anil Zaher" userId="117fc315-8e79-449b-bbb6-e118b24866b3" providerId="ADAL" clId="{F9F9EA59-EF28-411A-A1AA-8CFF0AC1B26A}" dt="2023-06-06T15:01:13.663" v="919" actId="22"/>
          <ac:spMkLst>
            <pc:docMk/>
            <pc:sldMk cId="1019963342" sldId="273"/>
            <ac:spMk id="5" creationId="{1542645B-5AFE-8ADD-EDFD-05B1ABD2D7C6}"/>
          </ac:spMkLst>
        </pc:spChg>
        <pc:spChg chg="add mod">
          <ac:chgData name="Anil Zaher" userId="117fc315-8e79-449b-bbb6-e118b24866b3" providerId="ADAL" clId="{F9F9EA59-EF28-411A-A1AA-8CFF0AC1B26A}" dt="2023-06-06T15:04:04.128" v="950" actId="207"/>
          <ac:spMkLst>
            <pc:docMk/>
            <pc:sldMk cId="1019963342" sldId="273"/>
            <ac:spMk id="6" creationId="{96ECE7C1-EF51-5578-458B-A67089859CE7}"/>
          </ac:spMkLst>
        </pc:spChg>
        <pc:spChg chg="add mod">
          <ac:chgData name="Anil Zaher" userId="117fc315-8e79-449b-bbb6-e118b24866b3" providerId="ADAL" clId="{F9F9EA59-EF28-411A-A1AA-8CFF0AC1B26A}" dt="2023-06-06T15:04:04.128" v="950" actId="207"/>
          <ac:spMkLst>
            <pc:docMk/>
            <pc:sldMk cId="1019963342" sldId="273"/>
            <ac:spMk id="7" creationId="{AF8EAD1F-5340-A8D6-4ACF-81F61BD37224}"/>
          </ac:spMkLst>
        </pc:spChg>
        <pc:spChg chg="add mod">
          <ac:chgData name="Anil Zaher" userId="117fc315-8e79-449b-bbb6-e118b24866b3" providerId="ADAL" clId="{F9F9EA59-EF28-411A-A1AA-8CFF0AC1B26A}" dt="2023-06-06T15:04:09.626" v="952" actId="1076"/>
          <ac:spMkLst>
            <pc:docMk/>
            <pc:sldMk cId="1019963342" sldId="273"/>
            <ac:spMk id="8" creationId="{6BC43C1C-9A00-2A9C-53AB-F5AC10C25E65}"/>
          </ac:spMkLst>
        </pc:spChg>
        <pc:spChg chg="add mod">
          <ac:chgData name="Anil Zaher" userId="117fc315-8e79-449b-bbb6-e118b24866b3" providerId="ADAL" clId="{F9F9EA59-EF28-411A-A1AA-8CFF0AC1B26A}" dt="2023-06-06T15:04:04.128" v="950" actId="207"/>
          <ac:spMkLst>
            <pc:docMk/>
            <pc:sldMk cId="1019963342" sldId="273"/>
            <ac:spMk id="9" creationId="{DE71C8C2-1E01-99D2-F99E-A16914306BC5}"/>
          </ac:spMkLst>
        </pc:spChg>
        <pc:picChg chg="add mod">
          <ac:chgData name="Anil Zaher" userId="117fc315-8e79-449b-bbb6-e118b24866b3" providerId="ADAL" clId="{F9F9EA59-EF28-411A-A1AA-8CFF0AC1B26A}" dt="2023-06-06T15:01:02.861" v="917" actId="14100"/>
          <ac:picMkLst>
            <pc:docMk/>
            <pc:sldMk cId="1019963342" sldId="273"/>
            <ac:picMk id="2" creationId="{E161FBB7-BA44-D99B-9375-EDDCA89CDF7A}"/>
          </ac:picMkLst>
        </pc:picChg>
      </pc:sldChg>
      <pc:sldChg chg="addSp modSp add mod">
        <pc:chgData name="Anil Zaher" userId="117fc315-8e79-449b-bbb6-e118b24866b3" providerId="ADAL" clId="{F9F9EA59-EF28-411A-A1AA-8CFF0AC1B26A}" dt="2023-06-06T15:03:51.653" v="948" actId="1076"/>
        <pc:sldMkLst>
          <pc:docMk/>
          <pc:sldMk cId="553632484" sldId="274"/>
        </pc:sldMkLst>
        <pc:spChg chg="add mod">
          <ac:chgData name="Anil Zaher" userId="117fc315-8e79-449b-bbb6-e118b24866b3" providerId="ADAL" clId="{F9F9EA59-EF28-411A-A1AA-8CFF0AC1B26A}" dt="2023-06-06T15:03:18.153" v="940" actId="207"/>
          <ac:spMkLst>
            <pc:docMk/>
            <pc:sldMk cId="553632484" sldId="274"/>
            <ac:spMk id="4" creationId="{7B6844CC-1481-1928-9CC7-59E41AAD81F4}"/>
          </ac:spMkLst>
        </pc:spChg>
        <pc:spChg chg="add mod">
          <ac:chgData name="Anil Zaher" userId="117fc315-8e79-449b-bbb6-e118b24866b3" providerId="ADAL" clId="{F9F9EA59-EF28-411A-A1AA-8CFF0AC1B26A}" dt="2023-06-06T15:03:29.046" v="942"/>
          <ac:spMkLst>
            <pc:docMk/>
            <pc:sldMk cId="553632484" sldId="274"/>
            <ac:spMk id="5" creationId="{6E57156C-AEFE-F4DA-E1F0-95F195E7D83B}"/>
          </ac:spMkLst>
        </pc:spChg>
        <pc:spChg chg="add mod">
          <ac:chgData name="Anil Zaher" userId="117fc315-8e79-449b-bbb6-e118b24866b3" providerId="ADAL" clId="{F9F9EA59-EF28-411A-A1AA-8CFF0AC1B26A}" dt="2023-06-06T15:03:51.653" v="948" actId="1076"/>
          <ac:spMkLst>
            <pc:docMk/>
            <pc:sldMk cId="553632484" sldId="274"/>
            <ac:spMk id="6" creationId="{93A012E4-3DB9-74DB-DE92-1EFD9A81A9FD}"/>
          </ac:spMkLst>
        </pc:spChg>
        <pc:picChg chg="add mod">
          <ac:chgData name="Anil Zaher" userId="117fc315-8e79-449b-bbb6-e118b24866b3" providerId="ADAL" clId="{F9F9EA59-EF28-411A-A1AA-8CFF0AC1B26A}" dt="2023-06-06T15:02:29.860" v="933" actId="14100"/>
          <ac:picMkLst>
            <pc:docMk/>
            <pc:sldMk cId="553632484" sldId="274"/>
            <ac:picMk id="2" creationId="{F56AECB7-A4E3-4202-7A21-B12105C758C7}"/>
          </ac:picMkLst>
        </pc:picChg>
      </pc:sldChg>
      <pc:sldChg chg="addSp delSp modSp add mod">
        <pc:chgData name="Anil Zaher" userId="117fc315-8e79-449b-bbb6-e118b24866b3" providerId="ADAL" clId="{F9F9EA59-EF28-411A-A1AA-8CFF0AC1B26A}" dt="2023-06-06T16:30:22.525" v="1817" actId="20577"/>
        <pc:sldMkLst>
          <pc:docMk/>
          <pc:sldMk cId="775291250" sldId="275"/>
        </pc:sldMkLst>
        <pc:spChg chg="mod">
          <ac:chgData name="Anil Zaher" userId="117fc315-8e79-449b-bbb6-e118b24866b3" providerId="ADAL" clId="{F9F9EA59-EF28-411A-A1AA-8CFF0AC1B26A}" dt="2023-06-06T15:05:03.213" v="959"/>
          <ac:spMkLst>
            <pc:docMk/>
            <pc:sldMk cId="775291250" sldId="275"/>
            <ac:spMk id="3" creationId="{00000000-0000-0000-0000-000000000000}"/>
          </ac:spMkLst>
        </pc:spChg>
        <pc:spChg chg="del mod">
          <ac:chgData name="Anil Zaher" userId="117fc315-8e79-449b-bbb6-e118b24866b3" providerId="ADAL" clId="{F9F9EA59-EF28-411A-A1AA-8CFF0AC1B26A}" dt="2023-06-06T15:05:11.132" v="962" actId="478"/>
          <ac:spMkLst>
            <pc:docMk/>
            <pc:sldMk cId="775291250" sldId="275"/>
            <ac:spMk id="4" creationId="{7B6844CC-1481-1928-9CC7-59E41AAD81F4}"/>
          </ac:spMkLst>
        </pc:spChg>
        <pc:spChg chg="add del mod">
          <ac:chgData name="Anil Zaher" userId="117fc315-8e79-449b-bbb6-e118b24866b3" providerId="ADAL" clId="{F9F9EA59-EF28-411A-A1AA-8CFF0AC1B26A}" dt="2023-06-06T16:21:39.798" v="1544" actId="478"/>
          <ac:spMkLst>
            <pc:docMk/>
            <pc:sldMk cId="775291250" sldId="275"/>
            <ac:spMk id="5" creationId="{9D40BB7D-49B5-DE48-3EBB-03FA3DA98A88}"/>
          </ac:spMkLst>
        </pc:spChg>
        <pc:spChg chg="del">
          <ac:chgData name="Anil Zaher" userId="117fc315-8e79-449b-bbb6-e118b24866b3" providerId="ADAL" clId="{F9F9EA59-EF28-411A-A1AA-8CFF0AC1B26A}" dt="2023-06-06T15:05:12.300" v="963" actId="478"/>
          <ac:spMkLst>
            <pc:docMk/>
            <pc:sldMk cId="775291250" sldId="275"/>
            <ac:spMk id="6" creationId="{93A012E4-3DB9-74DB-DE92-1EFD9A81A9FD}"/>
          </ac:spMkLst>
        </pc:spChg>
        <pc:spChg chg="add mod">
          <ac:chgData name="Anil Zaher" userId="117fc315-8e79-449b-bbb6-e118b24866b3" providerId="ADAL" clId="{F9F9EA59-EF28-411A-A1AA-8CFF0AC1B26A}" dt="2023-06-06T15:05:30.504" v="965" actId="1076"/>
          <ac:spMkLst>
            <pc:docMk/>
            <pc:sldMk cId="775291250" sldId="275"/>
            <ac:spMk id="7" creationId="{3287BA17-4BEA-3FDC-20DA-F10E4DDE8BED}"/>
          </ac:spMkLst>
        </pc:spChg>
        <pc:spChg chg="add mod">
          <ac:chgData name="Anil Zaher" userId="117fc315-8e79-449b-bbb6-e118b24866b3" providerId="ADAL" clId="{F9F9EA59-EF28-411A-A1AA-8CFF0AC1B26A}" dt="2023-06-06T15:05:30.504" v="965" actId="1076"/>
          <ac:spMkLst>
            <pc:docMk/>
            <pc:sldMk cId="775291250" sldId="275"/>
            <ac:spMk id="8" creationId="{D14772C1-73BB-3FDF-47B3-845295AA5C20}"/>
          </ac:spMkLst>
        </pc:spChg>
        <pc:spChg chg="add mod">
          <ac:chgData name="Anil Zaher" userId="117fc315-8e79-449b-bbb6-e118b24866b3" providerId="ADAL" clId="{F9F9EA59-EF28-411A-A1AA-8CFF0AC1B26A}" dt="2023-06-06T16:22:06.635" v="1553" actId="20577"/>
          <ac:spMkLst>
            <pc:docMk/>
            <pc:sldMk cId="775291250" sldId="275"/>
            <ac:spMk id="9" creationId="{6A8D3CAC-22C7-7199-5E09-7723CDDE0B29}"/>
          </ac:spMkLst>
        </pc:spChg>
        <pc:spChg chg="add del mod">
          <ac:chgData name="Anil Zaher" userId="117fc315-8e79-449b-bbb6-e118b24866b3" providerId="ADAL" clId="{F9F9EA59-EF28-411A-A1AA-8CFF0AC1B26A}" dt="2023-06-06T16:22:16.353" v="1555"/>
          <ac:spMkLst>
            <pc:docMk/>
            <pc:sldMk cId="775291250" sldId="275"/>
            <ac:spMk id="10" creationId="{EB89DD58-A4F5-356C-E0AA-246C06D8F17E}"/>
          </ac:spMkLst>
        </pc:spChg>
        <pc:spChg chg="add mod">
          <ac:chgData name="Anil Zaher" userId="117fc315-8e79-449b-bbb6-e118b24866b3" providerId="ADAL" clId="{F9F9EA59-EF28-411A-A1AA-8CFF0AC1B26A}" dt="2023-06-06T16:30:22.525" v="1817" actId="20577"/>
          <ac:spMkLst>
            <pc:docMk/>
            <pc:sldMk cId="775291250" sldId="275"/>
            <ac:spMk id="11" creationId="{8D920AE0-2789-C5EA-972E-430D9A82502B}"/>
          </ac:spMkLst>
        </pc:spChg>
        <pc:picChg chg="del">
          <ac:chgData name="Anil Zaher" userId="117fc315-8e79-449b-bbb6-e118b24866b3" providerId="ADAL" clId="{F9F9EA59-EF28-411A-A1AA-8CFF0AC1B26A}" dt="2023-06-06T15:05:07.293" v="960" actId="478"/>
          <ac:picMkLst>
            <pc:docMk/>
            <pc:sldMk cId="775291250" sldId="275"/>
            <ac:picMk id="2" creationId="{F56AECB7-A4E3-4202-7A21-B12105C758C7}"/>
          </ac:picMkLst>
        </pc:picChg>
        <pc:picChg chg="add del mod">
          <ac:chgData name="Anil Zaher" userId="117fc315-8e79-449b-bbb6-e118b24866b3" providerId="ADAL" clId="{F9F9EA59-EF28-411A-A1AA-8CFF0AC1B26A}" dt="2023-06-06T16:21:37.463" v="1543" actId="478"/>
          <ac:picMkLst>
            <pc:docMk/>
            <pc:sldMk cId="775291250" sldId="275"/>
            <ac:picMk id="2049" creationId="{B048B4BF-0BB6-E61F-6AE8-B1AF3ADD89DD}"/>
          </ac:picMkLst>
        </pc:picChg>
      </pc:sldChg>
      <pc:sldChg chg="addSp delSp modSp add mod">
        <pc:chgData name="Anil Zaher" userId="117fc315-8e79-449b-bbb6-e118b24866b3" providerId="ADAL" clId="{F9F9EA59-EF28-411A-A1AA-8CFF0AC1B26A}" dt="2023-06-06T15:10:56.260" v="1001" actId="14100"/>
        <pc:sldMkLst>
          <pc:docMk/>
          <pc:sldMk cId="2802262134" sldId="276"/>
        </pc:sldMkLst>
        <pc:spChg chg="add mod">
          <ac:chgData name="Anil Zaher" userId="117fc315-8e79-449b-bbb6-e118b24866b3" providerId="ADAL" clId="{F9F9EA59-EF28-411A-A1AA-8CFF0AC1B26A}" dt="2023-06-06T15:07:23.261" v="991" actId="14100"/>
          <ac:spMkLst>
            <pc:docMk/>
            <pc:sldMk cId="2802262134" sldId="276"/>
            <ac:spMk id="2" creationId="{34A363FA-BDF3-4543-1DF2-5B39BFE4AEC2}"/>
          </ac:spMkLst>
        </pc:spChg>
        <pc:spChg chg="del">
          <ac:chgData name="Anil Zaher" userId="117fc315-8e79-449b-bbb6-e118b24866b3" providerId="ADAL" clId="{F9F9EA59-EF28-411A-A1AA-8CFF0AC1B26A}" dt="2023-06-06T15:06:50.366" v="975" actId="478"/>
          <ac:spMkLst>
            <pc:docMk/>
            <pc:sldMk cId="2802262134" sldId="276"/>
            <ac:spMk id="5" creationId="{9D40BB7D-49B5-DE48-3EBB-03FA3DA98A88}"/>
          </ac:spMkLst>
        </pc:spChg>
        <pc:picChg chg="add mod">
          <ac:chgData name="Anil Zaher" userId="117fc315-8e79-449b-bbb6-e118b24866b3" providerId="ADAL" clId="{F9F9EA59-EF28-411A-A1AA-8CFF0AC1B26A}" dt="2023-06-06T15:10:56.260" v="1001" actId="14100"/>
          <ac:picMkLst>
            <pc:docMk/>
            <pc:sldMk cId="2802262134" sldId="276"/>
            <ac:picMk id="6" creationId="{0EF81F12-653B-6D1D-6C40-2CA7B0754537}"/>
          </ac:picMkLst>
        </pc:picChg>
        <pc:picChg chg="del">
          <ac:chgData name="Anil Zaher" userId="117fc315-8e79-449b-bbb6-e118b24866b3" providerId="ADAL" clId="{F9F9EA59-EF28-411A-A1AA-8CFF0AC1B26A}" dt="2023-06-06T15:06:48.217" v="974" actId="478"/>
          <ac:picMkLst>
            <pc:docMk/>
            <pc:sldMk cId="2802262134" sldId="276"/>
            <ac:picMk id="2049" creationId="{B048B4BF-0BB6-E61F-6AE8-B1AF3ADD89DD}"/>
          </ac:picMkLst>
        </pc:picChg>
      </pc:sldChg>
      <pc:sldChg chg="addSp delSp modSp add mod">
        <pc:chgData name="Anil Zaher" userId="117fc315-8e79-449b-bbb6-e118b24866b3" providerId="ADAL" clId="{F9F9EA59-EF28-411A-A1AA-8CFF0AC1B26A}" dt="2023-06-06T15:28:45.838" v="1099" actId="1076"/>
        <pc:sldMkLst>
          <pc:docMk/>
          <pc:sldMk cId="1105529908" sldId="277"/>
        </pc:sldMkLst>
        <pc:spChg chg="del mod">
          <ac:chgData name="Anil Zaher" userId="117fc315-8e79-449b-bbb6-e118b24866b3" providerId="ADAL" clId="{F9F9EA59-EF28-411A-A1AA-8CFF0AC1B26A}" dt="2023-06-06T15:22:19.552" v="1044" actId="478"/>
          <ac:spMkLst>
            <pc:docMk/>
            <pc:sldMk cId="1105529908" sldId="277"/>
            <ac:spMk id="2" creationId="{34A363FA-BDF3-4543-1DF2-5B39BFE4AEC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" creationId="{00000000-0000-0000-0000-000000000000}"/>
          </ac:spMkLst>
        </pc:spChg>
        <pc:spChg chg="del">
          <ac:chgData name="Anil Zaher" userId="117fc315-8e79-449b-bbb6-e118b24866b3" providerId="ADAL" clId="{F9F9EA59-EF28-411A-A1AA-8CFF0AC1B26A}" dt="2023-06-06T15:23:01.116" v="1045" actId="478"/>
          <ac:spMkLst>
            <pc:docMk/>
            <pc:sldMk cId="1105529908" sldId="277"/>
            <ac:spMk id="7" creationId="{3287BA17-4BEA-3FDC-20DA-F10E4DDE8BED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8" creationId="{D14772C1-73BB-3FDF-47B3-845295AA5C20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9" creationId="{5D0BF237-B17F-C15D-651E-D066E1009DA2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10" creationId="{8999AD65-CB74-4422-51E8-C9136C591CD9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11" creationId="{46A10699-D138-F807-0AC1-DA486809A27F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12" creationId="{15E14FE3-6AB8-4D7D-310B-47253EB47B1E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13" creationId="{85E6B871-07E2-FE7E-7C93-28C709B4695B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14" creationId="{FFF79275-3408-2A7B-E7CC-8A7CC35906B7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15" creationId="{2FB2B702-6CDB-28B5-CC21-7E056EF0AA97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16" creationId="{92703707-C6FA-29BD-FB6D-C3D19FF7DEB5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17" creationId="{18ACBDD6-E1CA-5042-3433-6BC95417087F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18" creationId="{18D3CB8B-DBFC-1B76-E4E8-BD5EE478EDDC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19" creationId="{5B95B399-A348-4843-A291-7D5C8EE88FC8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20" creationId="{207F472F-53AD-0F1F-7218-7422F7794E64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21" creationId="{265C765E-8DE5-009B-56E1-8E60E07993AE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22" creationId="{643298CC-0E9F-AC04-0026-6423A91E2C2D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23" creationId="{7C366541-0CA7-3B73-46F5-8E687CB88C02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24" creationId="{81DD7A67-F558-A710-7457-77328E49DB16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25" creationId="{7BD3C55B-146E-DA54-102C-1089F1000F9B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26" creationId="{0AAA086C-F749-A8ED-E165-9F20135E9838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27" creationId="{7BFA6A41-4285-501E-97CA-D205D9503D2E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28" creationId="{375978EC-E0ED-A9D2-A6BA-2C9CC57A4D15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29" creationId="{4FAF7B96-8BC4-5EC6-148E-64C5E3B9D256}"/>
          </ac:spMkLst>
        </pc:spChg>
        <pc:spChg chg="add del mod">
          <ac:chgData name="Anil Zaher" userId="117fc315-8e79-449b-bbb6-e118b24866b3" providerId="ADAL" clId="{F9F9EA59-EF28-411A-A1AA-8CFF0AC1B26A}" dt="2023-06-06T15:20:24.015" v="1033"/>
          <ac:spMkLst>
            <pc:docMk/>
            <pc:sldMk cId="1105529908" sldId="277"/>
            <ac:spMk id="30" creationId="{8A280B94-C9E4-35AD-FEA7-52CDAAC4528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75" creationId="{A39EAB3D-612B-C378-993E-ED7FBD037F3E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77" creationId="{D5298AB9-1F82-70B9-A27E-0ABA5DAD04C5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78" creationId="{616181D0-FFA1-35E6-3707-EA952C40263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79" creationId="{7EB33E15-95E8-308E-EB0C-DE0773E41E8E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80" creationId="{8490C6B6-7591-D250-4060-E13A91A224E5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81" creationId="{6B986BBD-E2D1-1C78-2067-07976AE99C6C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82" creationId="{BF138064-0B22-C4C6-2F4F-880A9F70B359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83" creationId="{E3A9AD99-CF89-341F-7913-D36214D3C2A0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84" creationId="{73F41F38-6021-EFEC-7B02-007CDBB7F2E7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85" creationId="{019516CF-EEA6-8862-08D1-D09A7CCB4C9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86" creationId="{FB9389BC-3234-38E5-33F6-64ABF6C76A3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87" creationId="{46D0696B-64C8-FB78-B3E0-854DE30CFAF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88" creationId="{BCDD55D4-582E-DC4C-1B09-AB373592077C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89" creationId="{095A1E3F-8D0C-F609-AD51-5CCB066A36B1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90" creationId="{4CDB2438-3F8B-AD2B-C868-0783E30BA0D6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91" creationId="{8352EB68-093C-DB2D-1AA6-4EE64048F48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92" creationId="{3AE8F702-CCAD-811D-145C-7D7570CBBAC6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94" creationId="{54962244-AE71-475F-2B20-A07DF8FE3658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95" creationId="{86DAA73B-D2D2-032B-20A7-257C6B28ED1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96" creationId="{A488CE4E-D1FD-CFE0-16EC-22021486B2E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97" creationId="{856A30CB-E04B-1CC1-F5E8-A980C3263EFD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98" creationId="{E6062EC7-CC07-CCBF-C05A-723754D1807B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099" creationId="{2434E438-3D4E-0AEF-BA1A-B382FDF4BD1B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00" creationId="{AFD94519-6292-79B7-7002-3418D18E0D61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01" creationId="{A2747B5B-C8B2-0EFE-8B71-06BEDBEFC6D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02" creationId="{FAE9AC24-A714-58FA-9F3E-55947EB3C66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03" creationId="{CA53E5CD-19A0-CF3C-9428-866DDBB1043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04" creationId="{53B1CD9A-AFDD-F447-AE42-B36E7F182CD0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05" creationId="{5DFA1CD8-8481-FD0A-79E7-657071738DF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07" creationId="{8D248961-8B7A-797B-22CA-0D71AE3F7658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08" creationId="{AC31E2CA-873B-AD71-55DA-829C5BAFE19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09" creationId="{446FDA73-04D1-E277-5CA9-6746CD8204CE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10" creationId="{957D4E1A-B3A1-8C43-46A0-8559D2C6F5D8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12" creationId="{939DBCD5-834F-61E0-FBE1-90610FD4E48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13" creationId="{6053E5E9-F85A-60E7-4F79-427BD8DCDF9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15" creationId="{83BDD4E7-CA74-6D0B-D748-357CAA0324E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16" creationId="{C554DF63-400B-381F-C937-E2B15739D35D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18" creationId="{E10AF75A-E9C5-5F64-2B97-FB669A8B82AB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19" creationId="{9F5AC44D-81BA-4288-0E5B-9C68C98AA3D8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21" creationId="{37BB8EEE-8692-BA2B-0C8F-E003219230BD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22" creationId="{203EA852-7E26-06CB-9465-1D27BAB9E6C7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24" creationId="{69DDDAFB-208B-7511-4275-372BAD3DE42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25" creationId="{5A9472F4-8E38-D9D4-DFED-CED3157AF4BB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27" creationId="{9DF60B5B-805E-96C6-2542-0EE42D9B640D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28" creationId="{44DF5CC5-568D-F7D9-A3DA-2E36748FCDA5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30" creationId="{CF0DC447-C524-96A2-C8EC-FE5DF0E1FEA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31" creationId="{9BFFF5C8-157A-5AF2-5CE5-50870D3FCCE7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32" creationId="{088E0DE2-328E-B807-DFFD-56B0EFD22E88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33" creationId="{12CE6BF3-6CC0-D749-9F55-113BA32DD7A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34" creationId="{5DA3FA70-6246-322B-89E3-0F7B6887469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35" creationId="{68F9A70C-8492-7D46-0EDE-360B2E1C63AD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36" creationId="{680CC734-B29D-2D31-A23C-6223BBA82DA0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37" creationId="{535DAC5E-453D-B464-BCA9-445DBBF180D9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38" creationId="{FEED10F7-931B-162C-08A9-8A4D455836E5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39" creationId="{100629E9-7CA2-F12A-8F22-969820E0A60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40" creationId="{80C10B6B-1948-8CD2-1AA7-8524AEA9185D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41" creationId="{C5E9823A-D7EB-B088-CA32-D37C97EF322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42" creationId="{85B1ED03-898E-6E35-1F64-8F4616083CB5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43" creationId="{63C37253-5818-9C9C-51BC-DAE70E909227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44" creationId="{AAD3CDAC-2E6B-8FC9-C3BF-D33040DAEC7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45" creationId="{0F581046-6BA7-C967-1130-48A1F9D8C0A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46" creationId="{2A892510-8E5C-B59E-F786-C323301808F9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47" creationId="{226AB344-657D-A60D-2F1F-1EE658B0254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48" creationId="{CA204000-76EB-0BC9-ADFB-5519A1DAEC2C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49" creationId="{14D8D9B7-F0B3-AED8-B936-7AEC12F594B8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50" creationId="{7F8AC46D-26D1-BCE6-6D95-D3BD3A58C18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51" creationId="{E4CE0053-D05E-942D-9F0B-716A4F150647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52" creationId="{FC06F62B-4199-730E-733E-9BC21E07862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53" creationId="{C5D4D414-5867-16D6-BDBF-64C8A0A5785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54" creationId="{F9D41038-F5DA-B21C-A481-F971D316A45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55" creationId="{71FD87F3-C7F7-8A9C-E72E-873A6808448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56" creationId="{55376EF0-1609-4B71-D376-6C246626C995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57" creationId="{65CFCE6D-FD94-717A-127E-47F01D29547D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58" creationId="{B6F64F07-7C60-1043-4CE0-FED3B126D8EC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59" creationId="{2001C3D5-F09A-154B-DAC4-B834742AE7A8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60" creationId="{9F2489DB-E42C-85C1-AF2C-3B4A4233FB7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61" creationId="{4F137D4D-1F0E-B07F-273A-8FDE38D9697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62" creationId="{7F7BD29B-8540-FF2E-763A-658D1D6C119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63" creationId="{DEDCA189-FC3A-C75B-BE53-C5054AACE93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64" creationId="{467BF85E-BCFD-0878-61AF-3EDB2A1F92C6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65" creationId="{81100EF6-EBB8-E42D-4D53-FFBFE8B67C86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66" creationId="{AB8259E6-52D2-F1D4-4CEA-ED71E96341D1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67" creationId="{7C32BFA4-E5C3-0AC9-AA1E-6784DE3C5908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68" creationId="{027B58D2-5309-2F14-7FB8-85678F60E33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69" creationId="{DCC93CC9-F47E-9F21-FECB-97C136425D36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70" creationId="{C8DE0F1D-6D40-5286-8F95-5BDAC01CD8FD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71" creationId="{59C945E3-D6A0-B501-D780-B290B366C80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72" creationId="{DFC42096-C782-9E3B-EDF9-4DA6C13FA6FE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73" creationId="{71835BB0-FA01-1E55-022A-46F620C1CF0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74" creationId="{F9D5B103-53C3-5DD0-E09D-04FFF9D11596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75" creationId="{2EA610A3-54F9-BD15-ED23-392FDEBFF737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76" creationId="{7680CD42-6B48-40C3-5C5B-81FC2FEDC1B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77" creationId="{1EB81042-49B8-01EB-537D-44D200E4537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78" creationId="{4CB4D472-7984-31EC-AB0E-41AA90B18D8C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79" creationId="{A0D9CC06-1814-3CA5-F16F-67C35F93A486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80" creationId="{F1911103-8D69-62D5-D07E-E523ED0DB689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81" creationId="{8E68C1FA-68F3-1D28-943D-C24256F923D0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82" creationId="{FB67CA77-DFED-42E5-5521-064E67BCBDAD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83" creationId="{CC186FE2-802B-1649-14C4-BF129ED6DC3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84" creationId="{A88FD123-4179-C979-30C6-61A65C55F708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85" creationId="{B57FD385-15C5-D337-3D71-792A56C26A77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86" creationId="{67603F03-3575-CBAF-70B4-6D5158FAD22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87" creationId="{192AB0AD-25E7-5723-766F-A0B0EA3C6510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88" creationId="{BF589F7B-29E2-2F9F-06DF-ADBC97FA87F7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89" creationId="{0C0E88F6-0D86-924B-9934-CEE0BDA1C0FB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90" creationId="{9E43EE2E-F455-6CBA-CB22-E965B71CE3AB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91" creationId="{E40A0812-EA36-1F1F-AF87-8142F2FBC9B1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92" creationId="{0613C852-A866-B8F3-FA07-0789DC5B2726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93" creationId="{59EE73EB-AED8-2970-9087-61260D91B5ED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94" creationId="{14066175-FD5D-1C7B-2AFF-DE12866345DC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95" creationId="{C1C628A6-50C0-8572-9E4B-74BE01387D00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96" creationId="{C4C96956-9712-9760-2776-820EACCECD7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97" creationId="{5D78FDE5-75F9-FE01-3BA6-8FF197495CAB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98" creationId="{48BE6AE2-6F29-CE45-FA73-786A6D0239C0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199" creationId="{D8E7B8C3-979D-8624-40E1-F08254CDB0D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00" creationId="{C45A4978-C5F5-986A-EFFA-C6F7B584387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01" creationId="{1D756F48-883F-5F7F-C330-46A3F5674EB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02" creationId="{83B84CA6-38AE-A3F6-4EA3-B6C78F353738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03" creationId="{338B4C39-370A-D3B2-2785-B29C94347F8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04" creationId="{E8B2913C-A99E-320A-9E9D-0D3C4F21F7E8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05" creationId="{607333B9-5EE1-D530-1F56-C2DA05CDE5A0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06" creationId="{41BBDABA-9303-66BE-7534-6CE2D62D679E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07" creationId="{29E9BDAA-D070-F76E-2B01-E48647EFDBC6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08" creationId="{5E623427-DBCB-1306-24C3-FC41F12BDF4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09" creationId="{2B83D597-EE15-87C7-7C8A-95F8E2B33F4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10" creationId="{59AA6D57-90E3-B24F-D0CC-1466A7334916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11" creationId="{D5B2DE91-0F0F-7C21-0F09-11CE6B185657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12" creationId="{9BEA36C2-C4F8-04DC-8D8B-8703AAB51E1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13" creationId="{3B348838-C172-C4EE-0F52-32628669D6F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14" creationId="{5365AE92-F5B8-098D-A7AD-D87CF527BE1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15" creationId="{E2428B39-6B21-6F5C-528B-7ACC974B1121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16" creationId="{7DAE132F-44F4-85D5-03B1-EA1F39317EE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17" creationId="{AEC5F78E-F530-9CF8-9103-C7C61191A24B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18" creationId="{C63E22AC-A120-BDBA-134A-35167F2961B0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19" creationId="{7BD17113-C446-1D5E-856C-C9EEAB9715A8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20" creationId="{D6D90041-279D-09ED-7A93-E281C2848706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21" creationId="{1FAD266A-8B38-721B-ACBE-5F37BB594EF0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22" creationId="{B17E9816-6E3C-6DEC-4F27-E36CC25FE4EB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23" creationId="{A0B928E6-52FA-91AA-EE09-288E3C41ACB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24" creationId="{B55FEE98-C63D-0595-6E0E-12AB0E1CDEF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25" creationId="{18128B6D-CCEC-4ECA-7F3B-CBE6A3FAA2E5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26" creationId="{CB28B298-A2A0-D978-A5CE-13948599AF95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27" creationId="{61A9AF3F-EE04-C646-46F1-4665D865BA26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28" creationId="{769ABBA4-B82F-0173-F487-8694D5BBF1A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29" creationId="{E2EFC5CF-D023-9D03-2AEE-DF588C1E534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30" creationId="{AD88E344-EB79-E7A4-79A3-06B8F2E47C6E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31" creationId="{59E02E6F-0057-4E8C-8D57-BC1B70FA039B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32" creationId="{BBD92791-1F68-B713-DDE5-689D844F9771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33" creationId="{1B8EB17C-C837-55F2-1D20-41C5FD849571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34" creationId="{52E72D4F-647B-409B-FBE6-0E52701FB6B8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35" creationId="{7F83A075-EAF6-C853-161D-45F1DF8CB9FC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36" creationId="{E53B8DFB-49FE-4062-05DE-AAC98D170D8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37" creationId="{DCEB524A-A0FF-E7F2-1310-1449406885DE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38" creationId="{36E3F6F2-9CED-79AD-F523-575AAA4C088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39" creationId="{4D3F2B5A-043D-11B5-CFA2-87381429E687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40" creationId="{2FD5C17C-BED9-295B-AC09-79BE87D1FA8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41" creationId="{902AD9FC-9A0D-5759-244E-0563367F4A18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42" creationId="{615FC085-5DF1-5B47-0A09-75116711C92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43" creationId="{0A2DF7FC-9DD4-2D3F-9355-8092051C681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44" creationId="{AC40318C-DF20-E5B6-0893-FC57DA3C10C7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45" creationId="{2B538FED-602B-7A52-381E-BA59DC3EA190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46" creationId="{67803310-8D72-DCB0-0A3C-1FA746368F1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47" creationId="{61761F6B-BC61-5985-7AF7-EDD5429BD0E0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48" creationId="{3BB3368F-6BB0-FF5A-32C0-9BAC853792C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49" creationId="{ED726BA4-3ECC-B6C9-1F5B-D69D10BC38E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50" creationId="{AED32B02-6AE2-AF26-82E8-666D35BB83F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51" creationId="{D0838844-1CCB-A018-5824-FB080539351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52" creationId="{FB67334C-8FE2-09B6-DA1F-13574B5ED0F1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53" creationId="{AF0A9781-DC09-2D3D-D068-0F9E17229E8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54" creationId="{FE237500-CED0-5206-68E5-9BC76F51EAB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55" creationId="{072C262C-A775-D170-D240-C9BB74CF9E61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56" creationId="{5C39412D-533F-86DC-6873-83CDA8F9B58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57" creationId="{62199A3E-72A7-BAF0-16EB-A662A2EA3207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58" creationId="{BFFDAC51-D06F-D09E-0E22-F8AE9C05F874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59" creationId="{5B45154B-7972-C475-B983-6CEF69DEC9C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60" creationId="{9F2DF5CF-DC08-670F-B6B8-00686EEFC5F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61" creationId="{681E43AA-E5D0-CEA5-1533-FD84CB24896D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62" creationId="{9DD09D3B-E69F-8F9A-8E6B-DC4AE6731A26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63" creationId="{33B7CAFC-6EED-E5FF-5B5C-FC37404E24FF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64" creationId="{C4A763E6-1EA8-D69B-EB42-A3FB53497737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65" creationId="{2F48B3A4-35A8-3B6B-FD51-12BBB7FF0A6E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66" creationId="{80BF45FB-FDA4-8B82-3E33-83EDEBE9D75E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67" creationId="{EAF4F58B-CDAC-D58E-D02B-BE857647E48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68" creationId="{A9A227C5-80BF-D2B6-E495-0DE96B30143E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69" creationId="{FEFE1AC9-BB37-9A58-77A4-3C972A83B6B2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71" creationId="{C88AB690-F4D8-AD4D-E0BB-5AACD09C611A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72" creationId="{D1458D12-7915-3CE8-48A5-F02D6668A5B6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74" creationId="{5D91EB22-512A-4F50-0EF6-7210B4922680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75" creationId="{0FDF2655-3A88-F1EA-ACEA-C4FBCF66565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77" creationId="{2DA07EA4-C12C-F90B-7904-A148C234FA65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78" creationId="{DF53CB17-F56C-683A-60A6-A785D95D0213}"/>
          </ac:spMkLst>
        </pc:spChg>
        <pc:spChg chg="mod">
          <ac:chgData name="Anil Zaher" userId="117fc315-8e79-449b-bbb6-e118b24866b3" providerId="ADAL" clId="{F9F9EA59-EF28-411A-A1AA-8CFF0AC1B26A}" dt="2023-06-06T15:23:30.558" v="1049" actId="338"/>
          <ac:spMkLst>
            <pc:docMk/>
            <pc:sldMk cId="1105529908" sldId="277"/>
            <ac:spMk id="3280" creationId="{213DA50D-ACCA-D047-CD76-C3B6EE52BE19}"/>
          </ac:spMkLst>
        </pc:spChg>
        <pc:spChg chg="add mod">
          <ac:chgData name="Anil Zaher" userId="117fc315-8e79-449b-bbb6-e118b24866b3" providerId="ADAL" clId="{F9F9EA59-EF28-411A-A1AA-8CFF0AC1B26A}" dt="2023-06-06T15:28:45.838" v="1099" actId="1076"/>
          <ac:spMkLst>
            <pc:docMk/>
            <pc:sldMk cId="1105529908" sldId="277"/>
            <ac:spMk id="3288" creationId="{6B4A10AE-1480-A63A-A803-6E47D2BAEB05}"/>
          </ac:spMkLst>
        </pc:spChg>
        <pc:grpChg chg="mod">
          <ac:chgData name="Anil Zaher" userId="117fc315-8e79-449b-bbb6-e118b24866b3" providerId="ADAL" clId="{F9F9EA59-EF28-411A-A1AA-8CFF0AC1B26A}" dt="2023-06-06T15:23:30.558" v="1049" actId="338"/>
          <ac:grpSpMkLst>
            <pc:docMk/>
            <pc:sldMk cId="1105529908" sldId="277"/>
            <ac:grpSpMk id="1" creationId="{00000000-0000-0000-0000-000000000000}"/>
          </ac:grpSpMkLst>
        </pc:grpChg>
        <pc:grpChg chg="mod">
          <ac:chgData name="Anil Zaher" userId="117fc315-8e79-449b-bbb6-e118b24866b3" providerId="ADAL" clId="{F9F9EA59-EF28-411A-A1AA-8CFF0AC1B26A}" dt="2023-06-06T15:23:30.558" v="1049" actId="338"/>
          <ac:grpSpMkLst>
            <pc:docMk/>
            <pc:sldMk cId="1105529908" sldId="277"/>
            <ac:grpSpMk id="3074" creationId="{AB7B07F5-525B-C704-DC68-804E6D1CB122}"/>
          </ac:grpSpMkLst>
        </pc:grpChg>
        <pc:grpChg chg="mod">
          <ac:chgData name="Anil Zaher" userId="117fc315-8e79-449b-bbb6-e118b24866b3" providerId="ADAL" clId="{F9F9EA59-EF28-411A-A1AA-8CFF0AC1B26A}" dt="2023-06-06T15:23:30.558" v="1049" actId="338"/>
          <ac:grpSpMkLst>
            <pc:docMk/>
            <pc:sldMk cId="1105529908" sldId="277"/>
            <ac:grpSpMk id="3076" creationId="{94F55B8A-249F-7709-19CA-5AE5CDCDFC1F}"/>
          </ac:grpSpMkLst>
        </pc:grpChg>
        <pc:graphicFrameChg chg="add del mod">
          <ac:chgData name="Anil Zaher" userId="117fc315-8e79-449b-bbb6-e118b24866b3" providerId="ADAL" clId="{F9F9EA59-EF28-411A-A1AA-8CFF0AC1B26A}" dt="2023-06-06T15:20:24.015" v="1033"/>
          <ac:graphicFrameMkLst>
            <pc:docMk/>
            <pc:sldMk cId="1105529908" sldId="277"/>
            <ac:graphicFrameMk id="5" creationId="{D5536121-9DF4-1195-6D94-7FA2E6EED204}"/>
          </ac:graphicFrameMkLst>
        </pc:graphicFrameChg>
        <pc:picChg chg="add del mod">
          <ac:chgData name="Anil Zaher" userId="117fc315-8e79-449b-bbb6-e118b24866b3" providerId="ADAL" clId="{F9F9EA59-EF28-411A-A1AA-8CFF0AC1B26A}" dt="2023-06-06T15:19:48.949" v="1031"/>
          <ac:picMkLst>
            <pc:docMk/>
            <pc:sldMk cId="1105529908" sldId="277"/>
            <ac:picMk id="4" creationId="{94A5EE40-5E00-6CC5-6FFB-2FC51741F2AB}"/>
          </ac:picMkLst>
        </pc:picChg>
        <pc:picChg chg="del">
          <ac:chgData name="Anil Zaher" userId="117fc315-8e79-449b-bbb6-e118b24866b3" providerId="ADAL" clId="{F9F9EA59-EF28-411A-A1AA-8CFF0AC1B26A}" dt="2023-06-06T15:17:49.005" v="1027" actId="478"/>
          <ac:picMkLst>
            <pc:docMk/>
            <pc:sldMk cId="1105529908" sldId="277"/>
            <ac:picMk id="6" creationId="{0EF81F12-653B-6D1D-6C40-2CA7B0754537}"/>
          </ac:picMkLst>
        </pc:picChg>
        <pc:picChg chg="add del mod">
          <ac:chgData name="Anil Zaher" userId="117fc315-8e79-449b-bbb6-e118b24866b3" providerId="ADAL" clId="{F9F9EA59-EF28-411A-A1AA-8CFF0AC1B26A}" dt="2023-06-06T15:22:16.821" v="1043" actId="478"/>
          <ac:picMkLst>
            <pc:docMk/>
            <pc:sldMk cId="1105529908" sldId="277"/>
            <ac:picMk id="31" creationId="{B1CEFE8E-667E-D906-3D47-310598EB3211}"/>
          </ac:picMkLst>
        </pc:picChg>
        <pc:picChg chg="add del">
          <ac:chgData name="Anil Zaher" userId="117fc315-8e79-449b-bbb6-e118b24866b3" providerId="ADAL" clId="{F9F9EA59-EF28-411A-A1AA-8CFF0AC1B26A}" dt="2023-06-06T15:22:06.693" v="1038"/>
          <ac:picMkLst>
            <pc:docMk/>
            <pc:sldMk cId="1105529908" sldId="277"/>
            <ac:picMk id="3072" creationId="{8603B312-28FD-A410-6523-2C9724A65F67}"/>
          </ac:picMkLst>
        </pc:picChg>
        <pc:picChg chg="add del mod">
          <ac:chgData name="Anil Zaher" userId="117fc315-8e79-449b-bbb6-e118b24866b3" providerId="ADAL" clId="{F9F9EA59-EF28-411A-A1AA-8CFF0AC1B26A}" dt="2023-06-06T15:25:02.705" v="1055" actId="478"/>
          <ac:picMkLst>
            <pc:docMk/>
            <pc:sldMk cId="1105529908" sldId="277"/>
            <ac:picMk id="3073" creationId="{A3F955ED-9046-8B0D-9B2B-E586E12B383D}"/>
          </ac:picMkLst>
        </pc:picChg>
        <pc:picChg chg="add del mod">
          <ac:chgData name="Anil Zaher" userId="117fc315-8e79-449b-bbb6-e118b24866b3" providerId="ADAL" clId="{F9F9EA59-EF28-411A-A1AA-8CFF0AC1B26A}" dt="2023-06-06T15:20:24.015" v="1033"/>
          <ac:picMkLst>
            <pc:docMk/>
            <pc:sldMk cId="1105529908" sldId="277"/>
            <ac:picMk id="3093" creationId="{23AD2265-5F42-7FC1-E29D-7BDF6AFAFFC3}"/>
          </ac:picMkLst>
        </pc:picChg>
        <pc:picChg chg="mod">
          <ac:chgData name="Anil Zaher" userId="117fc315-8e79-449b-bbb6-e118b24866b3" providerId="ADAL" clId="{F9F9EA59-EF28-411A-A1AA-8CFF0AC1B26A}" dt="2023-06-06T15:23:30.558" v="1049" actId="338"/>
          <ac:picMkLst>
            <pc:docMk/>
            <pc:sldMk cId="1105529908" sldId="277"/>
            <ac:picMk id="3106" creationId="{B5F48507-FF31-EDF5-7C16-EFF46FF4D104}"/>
          </ac:picMkLst>
        </pc:picChg>
        <pc:picChg chg="mod">
          <ac:chgData name="Anil Zaher" userId="117fc315-8e79-449b-bbb6-e118b24866b3" providerId="ADAL" clId="{F9F9EA59-EF28-411A-A1AA-8CFF0AC1B26A}" dt="2023-06-06T15:23:30.558" v="1049" actId="338"/>
          <ac:picMkLst>
            <pc:docMk/>
            <pc:sldMk cId="1105529908" sldId="277"/>
            <ac:picMk id="3111" creationId="{6BC7D4EA-EEC4-D38E-6507-BE60DB648357}"/>
          </ac:picMkLst>
        </pc:picChg>
        <pc:picChg chg="mod">
          <ac:chgData name="Anil Zaher" userId="117fc315-8e79-449b-bbb6-e118b24866b3" providerId="ADAL" clId="{F9F9EA59-EF28-411A-A1AA-8CFF0AC1B26A}" dt="2023-06-06T15:23:30.558" v="1049" actId="338"/>
          <ac:picMkLst>
            <pc:docMk/>
            <pc:sldMk cId="1105529908" sldId="277"/>
            <ac:picMk id="3114" creationId="{E9512FE1-5814-0D6E-1BE3-CF00C6F28349}"/>
          </ac:picMkLst>
        </pc:picChg>
        <pc:picChg chg="mod">
          <ac:chgData name="Anil Zaher" userId="117fc315-8e79-449b-bbb6-e118b24866b3" providerId="ADAL" clId="{F9F9EA59-EF28-411A-A1AA-8CFF0AC1B26A}" dt="2023-06-06T15:23:30.558" v="1049" actId="338"/>
          <ac:picMkLst>
            <pc:docMk/>
            <pc:sldMk cId="1105529908" sldId="277"/>
            <ac:picMk id="3117" creationId="{D7106DBB-1172-3FF7-182E-CFB80E5CFB00}"/>
          </ac:picMkLst>
        </pc:picChg>
        <pc:picChg chg="mod">
          <ac:chgData name="Anil Zaher" userId="117fc315-8e79-449b-bbb6-e118b24866b3" providerId="ADAL" clId="{F9F9EA59-EF28-411A-A1AA-8CFF0AC1B26A}" dt="2023-06-06T15:23:30.558" v="1049" actId="338"/>
          <ac:picMkLst>
            <pc:docMk/>
            <pc:sldMk cId="1105529908" sldId="277"/>
            <ac:picMk id="3120" creationId="{A5F2A988-66D8-C4E5-0ACD-D734FB3DD774}"/>
          </ac:picMkLst>
        </pc:picChg>
        <pc:picChg chg="mod">
          <ac:chgData name="Anil Zaher" userId="117fc315-8e79-449b-bbb6-e118b24866b3" providerId="ADAL" clId="{F9F9EA59-EF28-411A-A1AA-8CFF0AC1B26A}" dt="2023-06-06T15:23:30.558" v="1049" actId="338"/>
          <ac:picMkLst>
            <pc:docMk/>
            <pc:sldMk cId="1105529908" sldId="277"/>
            <ac:picMk id="3123" creationId="{3FB3F931-4694-53F8-2E7C-DC7AF95AB412}"/>
          </ac:picMkLst>
        </pc:picChg>
        <pc:picChg chg="mod">
          <ac:chgData name="Anil Zaher" userId="117fc315-8e79-449b-bbb6-e118b24866b3" providerId="ADAL" clId="{F9F9EA59-EF28-411A-A1AA-8CFF0AC1B26A}" dt="2023-06-06T15:23:30.558" v="1049" actId="338"/>
          <ac:picMkLst>
            <pc:docMk/>
            <pc:sldMk cId="1105529908" sldId="277"/>
            <ac:picMk id="3126" creationId="{E26372AA-4769-7A7F-6170-08B8427824BD}"/>
          </ac:picMkLst>
        </pc:picChg>
        <pc:picChg chg="mod">
          <ac:chgData name="Anil Zaher" userId="117fc315-8e79-449b-bbb6-e118b24866b3" providerId="ADAL" clId="{F9F9EA59-EF28-411A-A1AA-8CFF0AC1B26A}" dt="2023-06-06T15:23:30.558" v="1049" actId="338"/>
          <ac:picMkLst>
            <pc:docMk/>
            <pc:sldMk cId="1105529908" sldId="277"/>
            <ac:picMk id="3129" creationId="{7C4066B3-A76E-598B-3B64-B6548A69AE0B}"/>
          </ac:picMkLst>
        </pc:picChg>
        <pc:picChg chg="mod">
          <ac:chgData name="Anil Zaher" userId="117fc315-8e79-449b-bbb6-e118b24866b3" providerId="ADAL" clId="{F9F9EA59-EF28-411A-A1AA-8CFF0AC1B26A}" dt="2023-06-06T15:23:30.558" v="1049" actId="338"/>
          <ac:picMkLst>
            <pc:docMk/>
            <pc:sldMk cId="1105529908" sldId="277"/>
            <ac:picMk id="3270" creationId="{AFCD3896-215F-5975-D17D-4684ED8BE354}"/>
          </ac:picMkLst>
        </pc:picChg>
        <pc:picChg chg="mod">
          <ac:chgData name="Anil Zaher" userId="117fc315-8e79-449b-bbb6-e118b24866b3" providerId="ADAL" clId="{F9F9EA59-EF28-411A-A1AA-8CFF0AC1B26A}" dt="2023-06-06T15:23:30.558" v="1049" actId="338"/>
          <ac:picMkLst>
            <pc:docMk/>
            <pc:sldMk cId="1105529908" sldId="277"/>
            <ac:picMk id="3273" creationId="{4E95FD09-8A46-CB72-973C-83CC8D9E182A}"/>
          </ac:picMkLst>
        </pc:picChg>
        <pc:picChg chg="mod">
          <ac:chgData name="Anil Zaher" userId="117fc315-8e79-449b-bbb6-e118b24866b3" providerId="ADAL" clId="{F9F9EA59-EF28-411A-A1AA-8CFF0AC1B26A}" dt="2023-06-06T15:23:30.558" v="1049" actId="338"/>
          <ac:picMkLst>
            <pc:docMk/>
            <pc:sldMk cId="1105529908" sldId="277"/>
            <ac:picMk id="3276" creationId="{3D8DA09A-1E51-3E7F-532F-8A5A3DBC6826}"/>
          </ac:picMkLst>
        </pc:picChg>
        <pc:picChg chg="mod">
          <ac:chgData name="Anil Zaher" userId="117fc315-8e79-449b-bbb6-e118b24866b3" providerId="ADAL" clId="{F9F9EA59-EF28-411A-A1AA-8CFF0AC1B26A}" dt="2023-06-06T15:23:30.558" v="1049" actId="338"/>
          <ac:picMkLst>
            <pc:docMk/>
            <pc:sldMk cId="1105529908" sldId="277"/>
            <ac:picMk id="3279" creationId="{8EBD4425-C8E8-D82A-4DE7-805B85532832}"/>
          </ac:picMkLst>
        </pc:picChg>
        <pc:picChg chg="mod">
          <ac:chgData name="Anil Zaher" userId="117fc315-8e79-449b-bbb6-e118b24866b3" providerId="ADAL" clId="{F9F9EA59-EF28-411A-A1AA-8CFF0AC1B26A}" dt="2023-06-06T15:23:30.558" v="1049" actId="338"/>
          <ac:picMkLst>
            <pc:docMk/>
            <pc:sldMk cId="1105529908" sldId="277"/>
            <ac:picMk id="3282" creationId="{1E2BD184-C1DD-7339-E44B-40174F81A0E4}"/>
          </ac:picMkLst>
        </pc:picChg>
        <pc:picChg chg="add del mod">
          <ac:chgData name="Anil Zaher" userId="117fc315-8e79-449b-bbb6-e118b24866b3" providerId="ADAL" clId="{F9F9EA59-EF28-411A-A1AA-8CFF0AC1B26A}" dt="2023-06-06T15:27:14.793" v="1080" actId="478"/>
          <ac:picMkLst>
            <pc:docMk/>
            <pc:sldMk cId="1105529908" sldId="277"/>
            <ac:picMk id="3283" creationId="{DE2E25A6-DA1A-5F90-0C6A-7BDF7D6669A6}"/>
          </ac:picMkLst>
        </pc:picChg>
        <pc:picChg chg="mod">
          <ac:chgData name="Anil Zaher" userId="117fc315-8e79-449b-bbb6-e118b24866b3" providerId="ADAL" clId="{F9F9EA59-EF28-411A-A1AA-8CFF0AC1B26A}" dt="2023-06-06T15:23:30.558" v="1049" actId="338"/>
          <ac:picMkLst>
            <pc:docMk/>
            <pc:sldMk cId="1105529908" sldId="277"/>
            <ac:picMk id="3295" creationId="{2EF149A0-F0AF-1D24-4186-24BE20F20F74}"/>
          </ac:picMkLst>
        </pc:picChg>
        <pc:inkChg chg="add del">
          <ac:chgData name="Anil Zaher" userId="117fc315-8e79-449b-bbb6-e118b24866b3" providerId="ADAL" clId="{F9F9EA59-EF28-411A-A1AA-8CFF0AC1B26A}" dt="2023-06-06T15:25:38.526" v="1063" actId="9405"/>
          <ac:inkMkLst>
            <pc:docMk/>
            <pc:sldMk cId="1105529908" sldId="277"/>
            <ac:inkMk id="3284" creationId="{635800D1-C455-A083-E2F2-546FD353F42F}"/>
          </ac:inkMkLst>
        </pc:inkChg>
        <pc:inkChg chg="add del">
          <ac:chgData name="Anil Zaher" userId="117fc315-8e79-449b-bbb6-e118b24866b3" providerId="ADAL" clId="{F9F9EA59-EF28-411A-A1AA-8CFF0AC1B26A}" dt="2023-06-06T15:27:08.497" v="1076" actId="478"/>
          <ac:inkMkLst>
            <pc:docMk/>
            <pc:sldMk cId="1105529908" sldId="277"/>
            <ac:inkMk id="3285" creationId="{EE1089C8-54CC-BB2C-367D-B23A205E23D5}"/>
          </ac:inkMkLst>
        </pc:inkChg>
        <pc:inkChg chg="add del">
          <ac:chgData name="Anil Zaher" userId="117fc315-8e79-449b-bbb6-e118b24866b3" providerId="ADAL" clId="{F9F9EA59-EF28-411A-A1AA-8CFF0AC1B26A}" dt="2023-06-06T15:27:07.738" v="1075" actId="478"/>
          <ac:inkMkLst>
            <pc:docMk/>
            <pc:sldMk cId="1105529908" sldId="277"/>
            <ac:inkMk id="3286" creationId="{3D4568AE-C170-0F61-97C5-AC04E00E9ACF}"/>
          </ac:inkMkLst>
        </pc:inkChg>
        <pc:inkChg chg="add del">
          <ac:chgData name="Anil Zaher" userId="117fc315-8e79-449b-bbb6-e118b24866b3" providerId="ADAL" clId="{F9F9EA59-EF28-411A-A1AA-8CFF0AC1B26A}" dt="2023-06-06T15:27:16.704" v="1081" actId="478"/>
          <ac:inkMkLst>
            <pc:docMk/>
            <pc:sldMk cId="1105529908" sldId="277"/>
            <ac:inkMk id="3287" creationId="{4A9343B8-8D78-6FAA-E480-BB2738902DEC}"/>
          </ac:inkMkLst>
        </pc:inkChg>
      </pc:sldChg>
      <pc:sldChg chg="addSp delSp modSp add mod">
        <pc:chgData name="Anil Zaher" userId="117fc315-8e79-449b-bbb6-e118b24866b3" providerId="ADAL" clId="{F9F9EA59-EF28-411A-A1AA-8CFF0AC1B26A}" dt="2023-06-06T16:15:04.492" v="1514" actId="5793"/>
        <pc:sldMkLst>
          <pc:docMk/>
          <pc:sldMk cId="1639606501" sldId="278"/>
        </pc:sldMkLst>
        <pc:spChg chg="mod">
          <ac:chgData name="Anil Zaher" userId="117fc315-8e79-449b-bbb6-e118b24866b3" providerId="ADAL" clId="{F9F9EA59-EF28-411A-A1AA-8CFF0AC1B26A}" dt="2023-06-06T15:41:23.240" v="1350" actId="20577"/>
          <ac:spMkLst>
            <pc:docMk/>
            <pc:sldMk cId="1639606501" sldId="278"/>
            <ac:spMk id="3" creationId="{00000000-0000-0000-0000-000000000000}"/>
          </ac:spMkLst>
        </pc:spChg>
        <pc:spChg chg="add del mod">
          <ac:chgData name="Anil Zaher" userId="117fc315-8e79-449b-bbb6-e118b24866b3" providerId="ADAL" clId="{F9F9EA59-EF28-411A-A1AA-8CFF0AC1B26A}" dt="2023-06-06T15:30:43.329" v="1115" actId="478"/>
          <ac:spMkLst>
            <pc:docMk/>
            <pc:sldMk cId="1639606501" sldId="278"/>
            <ac:spMk id="4" creationId="{22B98A60-42F1-A1EB-9AC2-28CD6D9F8AF4}"/>
          </ac:spMkLst>
        </pc:spChg>
        <pc:spChg chg="add del mod">
          <ac:chgData name="Anil Zaher" userId="117fc315-8e79-449b-bbb6-e118b24866b3" providerId="ADAL" clId="{F9F9EA59-EF28-411A-A1AA-8CFF0AC1B26A}" dt="2023-06-06T16:15:04.492" v="1514" actId="5793"/>
          <ac:spMkLst>
            <pc:docMk/>
            <pc:sldMk cId="1639606501" sldId="278"/>
            <ac:spMk id="5" creationId="{E3878C1E-C31F-C8E5-184C-33EBF504B456}"/>
          </ac:spMkLst>
        </pc:spChg>
        <pc:spChg chg="add del mod">
          <ac:chgData name="Anil Zaher" userId="117fc315-8e79-449b-bbb6-e118b24866b3" providerId="ADAL" clId="{F9F9EA59-EF28-411A-A1AA-8CFF0AC1B26A}" dt="2023-06-06T15:41:46.010" v="1359"/>
          <ac:spMkLst>
            <pc:docMk/>
            <pc:sldMk cId="1639606501" sldId="278"/>
            <ac:spMk id="6" creationId="{7FE8E8BF-6D67-04F9-96C5-201E59A05E07}"/>
          </ac:spMkLst>
        </pc:spChg>
        <pc:picChg chg="add del mod">
          <ac:chgData name="Anil Zaher" userId="117fc315-8e79-449b-bbb6-e118b24866b3" providerId="ADAL" clId="{F9F9EA59-EF28-411A-A1AA-8CFF0AC1B26A}" dt="2023-06-06T15:41:29.036" v="1352" actId="478"/>
          <ac:picMkLst>
            <pc:docMk/>
            <pc:sldMk cId="1639606501" sldId="278"/>
            <ac:picMk id="2" creationId="{3BCAA407-C1C2-C3E6-9377-91C5F8D46495}"/>
          </ac:picMkLst>
        </pc:picChg>
        <pc:picChg chg="add del mod">
          <ac:chgData name="Anil Zaher" userId="117fc315-8e79-449b-bbb6-e118b24866b3" providerId="ADAL" clId="{F9F9EA59-EF28-411A-A1AA-8CFF0AC1B26A}" dt="2023-06-06T15:41:30.794" v="1353" actId="478"/>
          <ac:picMkLst>
            <pc:docMk/>
            <pc:sldMk cId="1639606501" sldId="278"/>
            <ac:picMk id="7" creationId="{40359847-2CAB-B905-5B3D-B4B7B3F40A91}"/>
          </ac:picMkLst>
        </pc:picChg>
        <pc:picChg chg="del">
          <ac:chgData name="Anil Zaher" userId="117fc315-8e79-449b-bbb6-e118b24866b3" providerId="ADAL" clId="{F9F9EA59-EF28-411A-A1AA-8CFF0AC1B26A}" dt="2023-06-06T15:26:57.909" v="1071" actId="478"/>
          <ac:picMkLst>
            <pc:docMk/>
            <pc:sldMk cId="1639606501" sldId="278"/>
            <ac:picMk id="3283" creationId="{DE2E25A6-DA1A-5F90-0C6A-7BDF7D6669A6}"/>
          </ac:picMkLst>
        </pc:picChg>
        <pc:inkChg chg="del">
          <ac:chgData name="Anil Zaher" userId="117fc315-8e79-449b-bbb6-e118b24866b3" providerId="ADAL" clId="{F9F9EA59-EF28-411A-A1AA-8CFF0AC1B26A}" dt="2023-06-06T15:27:01.094" v="1073" actId="478"/>
          <ac:inkMkLst>
            <pc:docMk/>
            <pc:sldMk cId="1639606501" sldId="278"/>
            <ac:inkMk id="3285" creationId="{EE1089C8-54CC-BB2C-367D-B23A205E23D5}"/>
          </ac:inkMkLst>
        </pc:inkChg>
        <pc:inkChg chg="del">
          <ac:chgData name="Anil Zaher" userId="117fc315-8e79-449b-bbb6-e118b24866b3" providerId="ADAL" clId="{F9F9EA59-EF28-411A-A1AA-8CFF0AC1B26A}" dt="2023-06-06T15:27:00.264" v="1072" actId="478"/>
          <ac:inkMkLst>
            <pc:docMk/>
            <pc:sldMk cId="1639606501" sldId="278"/>
            <ac:inkMk id="3286" creationId="{3D4568AE-C170-0F61-97C5-AC04E00E9ACF}"/>
          </ac:inkMkLst>
        </pc:inkChg>
        <pc:inkChg chg="del">
          <ac:chgData name="Anil Zaher" userId="117fc315-8e79-449b-bbb6-e118b24866b3" providerId="ADAL" clId="{F9F9EA59-EF28-411A-A1AA-8CFF0AC1B26A}" dt="2023-06-06T15:27:02.054" v="1074" actId="478"/>
          <ac:inkMkLst>
            <pc:docMk/>
            <pc:sldMk cId="1639606501" sldId="278"/>
            <ac:inkMk id="3287" creationId="{4A9343B8-8D78-6FAA-E480-BB2738902DEC}"/>
          </ac:inkMkLst>
        </pc:inkChg>
      </pc:sldChg>
      <pc:sldChg chg="modSp add mod ord">
        <pc:chgData name="Anil Zaher" userId="117fc315-8e79-449b-bbb6-e118b24866b3" providerId="ADAL" clId="{F9F9EA59-EF28-411A-A1AA-8CFF0AC1B26A}" dt="2023-06-06T15:40:06.531" v="1328"/>
        <pc:sldMkLst>
          <pc:docMk/>
          <pc:sldMk cId="145118596" sldId="279"/>
        </pc:sldMkLst>
        <pc:spChg chg="mod">
          <ac:chgData name="Anil Zaher" userId="117fc315-8e79-449b-bbb6-e118b24866b3" providerId="ADAL" clId="{F9F9EA59-EF28-411A-A1AA-8CFF0AC1B26A}" dt="2023-06-06T15:37:28.556" v="1312" actId="20577"/>
          <ac:spMkLst>
            <pc:docMk/>
            <pc:sldMk cId="145118596" sldId="279"/>
            <ac:spMk id="5" creationId="{E3878C1E-C31F-C8E5-184C-33EBF504B456}"/>
          </ac:spMkLst>
        </pc:spChg>
        <pc:spChg chg="mod">
          <ac:chgData name="Anil Zaher" userId="117fc315-8e79-449b-bbb6-e118b24866b3" providerId="ADAL" clId="{F9F9EA59-EF28-411A-A1AA-8CFF0AC1B26A}" dt="2023-06-06T15:39:59.615" v="1326" actId="20577"/>
          <ac:spMkLst>
            <pc:docMk/>
            <pc:sldMk cId="145118596" sldId="279"/>
            <ac:spMk id="6" creationId="{7FE8E8BF-6D67-04F9-96C5-201E59A05E07}"/>
          </ac:spMkLst>
        </pc:spChg>
      </pc:sldChg>
      <pc:sldChg chg="addSp modSp add mod">
        <pc:chgData name="Anil Zaher" userId="117fc315-8e79-449b-bbb6-e118b24866b3" providerId="ADAL" clId="{F9F9EA59-EF28-411A-A1AA-8CFF0AC1B26A}" dt="2023-06-06T16:21:24.179" v="1542" actId="20577"/>
        <pc:sldMkLst>
          <pc:docMk/>
          <pc:sldMk cId="1662970639" sldId="280"/>
        </pc:sldMkLst>
        <pc:spChg chg="add mod">
          <ac:chgData name="Anil Zaher" userId="117fc315-8e79-449b-bbb6-e118b24866b3" providerId="ADAL" clId="{F9F9EA59-EF28-411A-A1AA-8CFF0AC1B26A}" dt="2023-06-06T16:21:24.179" v="1542" actId="20577"/>
          <ac:spMkLst>
            <pc:docMk/>
            <pc:sldMk cId="1662970639" sldId="280"/>
            <ac:spMk id="2" creationId="{19BA933B-E129-2805-E073-F23FAB1A2E21}"/>
          </ac:spMkLst>
        </pc:spChg>
      </pc:sldChg>
    </pc:docChg>
  </pc:docChgLst>
  <pc:docChgLst>
    <pc:chgData name="Anil Zaher" userId="117fc315-8e79-449b-bbb6-e118b24866b3" providerId="ADAL" clId="{916A0EF3-458D-4356-AC08-53D9D91A8ED7}"/>
    <pc:docChg chg="custSel modSld">
      <pc:chgData name="Anil Zaher" userId="117fc315-8e79-449b-bbb6-e118b24866b3" providerId="ADAL" clId="{916A0EF3-458D-4356-AC08-53D9D91A8ED7}" dt="2023-06-10T17:57:39.102" v="57" actId="14100"/>
      <pc:docMkLst>
        <pc:docMk/>
      </pc:docMkLst>
      <pc:sldChg chg="modSp mod">
        <pc:chgData name="Anil Zaher" userId="117fc315-8e79-449b-bbb6-e118b24866b3" providerId="ADAL" clId="{916A0EF3-458D-4356-AC08-53D9D91A8ED7}" dt="2023-06-07T09:23:13.329" v="38" actId="20577"/>
        <pc:sldMkLst>
          <pc:docMk/>
          <pc:sldMk cId="3529114326" sldId="268"/>
        </pc:sldMkLst>
        <pc:spChg chg="mod">
          <ac:chgData name="Anil Zaher" userId="117fc315-8e79-449b-bbb6-e118b24866b3" providerId="ADAL" clId="{916A0EF3-458D-4356-AC08-53D9D91A8ED7}" dt="2023-06-07T09:23:13.329" v="38" actId="20577"/>
          <ac:spMkLst>
            <pc:docMk/>
            <pc:sldMk cId="3529114326" sldId="268"/>
            <ac:spMk id="2" creationId="{E4969A45-155E-D683-2631-EB79B77E6894}"/>
          </ac:spMkLst>
        </pc:spChg>
      </pc:sldChg>
      <pc:sldChg chg="modSp mod">
        <pc:chgData name="Anil Zaher" userId="117fc315-8e79-449b-bbb6-e118b24866b3" providerId="ADAL" clId="{916A0EF3-458D-4356-AC08-53D9D91A8ED7}" dt="2023-06-10T17:57:39.102" v="57" actId="14100"/>
        <pc:sldMkLst>
          <pc:docMk/>
          <pc:sldMk cId="4123189245" sldId="270"/>
        </pc:sldMkLst>
        <pc:spChg chg="mod">
          <ac:chgData name="Anil Zaher" userId="117fc315-8e79-449b-bbb6-e118b24866b3" providerId="ADAL" clId="{916A0EF3-458D-4356-AC08-53D9D91A8ED7}" dt="2023-06-07T09:24:10.588" v="39" actId="20577"/>
          <ac:spMkLst>
            <pc:docMk/>
            <pc:sldMk cId="4123189245" sldId="270"/>
            <ac:spMk id="38" creationId="{CEA19F86-2D11-E3F1-32F9-5C523A968AC7}"/>
          </ac:spMkLst>
        </pc:spChg>
        <pc:spChg chg="mod">
          <ac:chgData name="Anil Zaher" userId="117fc315-8e79-449b-bbb6-e118b24866b3" providerId="ADAL" clId="{916A0EF3-458D-4356-AC08-53D9D91A8ED7}" dt="2023-06-10T17:57:39.102" v="57" actId="14100"/>
          <ac:spMkLst>
            <pc:docMk/>
            <pc:sldMk cId="4123189245" sldId="270"/>
            <ac:spMk id="63" creationId="{3B8B80CA-7D5C-4BB0-A4AE-A5AE58302751}"/>
          </ac:spMkLst>
        </pc:spChg>
        <pc:cxnChg chg="mod">
          <ac:chgData name="Anil Zaher" userId="117fc315-8e79-449b-bbb6-e118b24866b3" providerId="ADAL" clId="{916A0EF3-458D-4356-AC08-53D9D91A8ED7}" dt="2023-06-07T09:24:28.324" v="40" actId="14100"/>
          <ac:cxnSpMkLst>
            <pc:docMk/>
            <pc:sldMk cId="4123189245" sldId="270"/>
            <ac:cxnSpMk id="60" creationId="{F2B1557E-1388-2ACE-4F5B-164625357C6D}"/>
          </ac:cxnSpMkLst>
        </pc:cxnChg>
        <pc:cxnChg chg="mod">
          <ac:chgData name="Anil Zaher" userId="117fc315-8e79-449b-bbb6-e118b24866b3" providerId="ADAL" clId="{916A0EF3-458D-4356-AC08-53D9D91A8ED7}" dt="2023-06-10T17:57:39.102" v="57" actId="14100"/>
          <ac:cxnSpMkLst>
            <pc:docMk/>
            <pc:sldMk cId="4123189245" sldId="270"/>
            <ac:cxnSpMk id="66" creationId="{C1893236-6374-0134-FB6A-EB211EBB306E}"/>
          </ac:cxnSpMkLst>
        </pc:cxnChg>
      </pc:sldChg>
      <pc:sldChg chg="addSp delSp modSp mod">
        <pc:chgData name="Anil Zaher" userId="117fc315-8e79-449b-bbb6-e118b24866b3" providerId="ADAL" clId="{916A0EF3-458D-4356-AC08-53D9D91A8ED7}" dt="2023-06-07T09:21:50.527" v="10" actId="14100"/>
        <pc:sldMkLst>
          <pc:docMk/>
          <pc:sldMk cId="2802262134" sldId="276"/>
        </pc:sldMkLst>
        <pc:picChg chg="add del mod">
          <ac:chgData name="Anil Zaher" userId="117fc315-8e79-449b-bbb6-e118b24866b3" providerId="ADAL" clId="{916A0EF3-458D-4356-AC08-53D9D91A8ED7}" dt="2023-06-07T09:21:40.291" v="6" actId="478"/>
          <ac:picMkLst>
            <pc:docMk/>
            <pc:sldMk cId="2802262134" sldId="276"/>
            <ac:picMk id="5" creationId="{5B8CEA3D-5D40-01A1-016E-340A64EEC26D}"/>
          </ac:picMkLst>
        </pc:picChg>
        <pc:picChg chg="del">
          <ac:chgData name="Anil Zaher" userId="117fc315-8e79-449b-bbb6-e118b24866b3" providerId="ADAL" clId="{916A0EF3-458D-4356-AC08-53D9D91A8ED7}" dt="2023-06-07T08:24:30.969" v="0" actId="478"/>
          <ac:picMkLst>
            <pc:docMk/>
            <pc:sldMk cId="2802262134" sldId="276"/>
            <ac:picMk id="6" creationId="{0EF81F12-653B-6D1D-6C40-2CA7B0754537}"/>
          </ac:picMkLst>
        </pc:picChg>
        <pc:picChg chg="add mod">
          <ac:chgData name="Anil Zaher" userId="117fc315-8e79-449b-bbb6-e118b24866b3" providerId="ADAL" clId="{916A0EF3-458D-4356-AC08-53D9D91A8ED7}" dt="2023-06-07T09:21:50.527" v="10" actId="14100"/>
          <ac:picMkLst>
            <pc:docMk/>
            <pc:sldMk cId="2802262134" sldId="276"/>
            <ac:picMk id="6" creationId="{AEDB20FE-CFB4-1D16-32AB-71CF7D0C7FA9}"/>
          </ac:picMkLst>
        </pc:picChg>
      </pc:sldChg>
      <pc:sldChg chg="addSp delSp modSp mod">
        <pc:chgData name="Anil Zaher" userId="117fc315-8e79-449b-bbb6-e118b24866b3" providerId="ADAL" clId="{916A0EF3-458D-4356-AC08-53D9D91A8ED7}" dt="2023-06-10T17:54:07.308" v="51" actId="1076"/>
        <pc:sldMkLst>
          <pc:docMk/>
          <pc:sldMk cId="1105529908" sldId="277"/>
        </pc:sldMkLst>
        <pc:spChg chg="add mod">
          <ac:chgData name="Anil Zaher" userId="117fc315-8e79-449b-bbb6-e118b24866b3" providerId="ADAL" clId="{916A0EF3-458D-4356-AC08-53D9D91A8ED7}" dt="2023-06-10T17:54:07.308" v="51" actId="1076"/>
          <ac:spMkLst>
            <pc:docMk/>
            <pc:sldMk cId="1105529908" sldId="277"/>
            <ac:spMk id="5" creationId="{7E55C063-6719-5F76-EA87-3B7947B71EE2}"/>
          </ac:spMkLst>
        </pc:spChg>
        <pc:spChg chg="del mod">
          <ac:chgData name="Anil Zaher" userId="117fc315-8e79-449b-bbb6-e118b24866b3" providerId="ADAL" clId="{916A0EF3-458D-4356-AC08-53D9D91A8ED7}" dt="2023-06-10T17:53:54.851" v="46" actId="478"/>
          <ac:spMkLst>
            <pc:docMk/>
            <pc:sldMk cId="1105529908" sldId="277"/>
            <ac:spMk id="3288" creationId="{6B4A10AE-1480-A63A-A803-6E47D2BAEB05}"/>
          </ac:spMkLst>
        </pc:spChg>
        <pc:picChg chg="add mod">
          <ac:chgData name="Anil Zaher" userId="117fc315-8e79-449b-bbb6-e118b24866b3" providerId="ADAL" clId="{916A0EF3-458D-4356-AC08-53D9D91A8ED7}" dt="2023-06-10T17:54:02.027" v="49" actId="14100"/>
          <ac:picMkLst>
            <pc:docMk/>
            <pc:sldMk cId="1105529908" sldId="277"/>
            <ac:picMk id="4" creationId="{44B7CD0B-9002-F71C-F578-BA5BDD0376A8}"/>
          </ac:picMkLst>
        </pc:picChg>
        <pc:picChg chg="del">
          <ac:chgData name="Anil Zaher" userId="117fc315-8e79-449b-bbb6-e118b24866b3" providerId="ADAL" clId="{916A0EF3-458D-4356-AC08-53D9D91A8ED7}" dt="2023-06-10T17:53:10.239" v="41" actId="478"/>
          <ac:picMkLst>
            <pc:docMk/>
            <pc:sldMk cId="1105529908" sldId="277"/>
            <ac:picMk id="3283" creationId="{DE2E25A6-DA1A-5F90-0C6A-7BDF7D6669A6}"/>
          </ac:picMkLst>
        </pc:picChg>
      </pc:sldChg>
      <pc:sldChg chg="modSp mod">
        <pc:chgData name="Anil Zaher" userId="117fc315-8e79-449b-bbb6-e118b24866b3" providerId="ADAL" clId="{916A0EF3-458D-4356-AC08-53D9D91A8ED7}" dt="2023-06-10T17:57:23.405" v="56" actId="20577"/>
        <pc:sldMkLst>
          <pc:docMk/>
          <pc:sldMk cId="1639606501" sldId="278"/>
        </pc:sldMkLst>
        <pc:spChg chg="mod">
          <ac:chgData name="Anil Zaher" userId="117fc315-8e79-449b-bbb6-e118b24866b3" providerId="ADAL" clId="{916A0EF3-458D-4356-AC08-53D9D91A8ED7}" dt="2023-06-10T17:57:23.405" v="56" actId="20577"/>
          <ac:spMkLst>
            <pc:docMk/>
            <pc:sldMk cId="1639606501" sldId="278"/>
            <ac:spMk id="5" creationId="{E3878C1E-C31F-C8E5-184C-33EBF504B45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6/10/2023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6/10/2023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פרויקט </a:t>
            </a:r>
            <a:r>
              <a:rPr lang="en-US" dirty="0"/>
              <a:t>Road Fighter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מגיש : </a:t>
            </a:r>
            <a:r>
              <a:rPr lang="he-IL" dirty="0" err="1"/>
              <a:t>אניל</a:t>
            </a:r>
            <a:r>
              <a:rPr lang="he-IL" dirty="0"/>
              <a:t> </a:t>
            </a:r>
            <a:r>
              <a:rPr lang="he-IL" dirty="0" err="1"/>
              <a:t>זאהר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מדריך : בעז</a:t>
            </a:r>
          </a:p>
          <a:p>
            <a:pPr algn="r" rtl="1"/>
            <a:r>
              <a:rPr lang="he-IL" dirty="0"/>
              <a:t>אביב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36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היררכיה עליונה</a:t>
            </a:r>
            <a:endParaRPr lang="en-US" dirty="0"/>
          </a:p>
        </p:txBody>
      </p:sp>
      <p:pic>
        <p:nvPicPr>
          <p:cNvPr id="2" name="תמונה 2">
            <a:extLst>
              <a:ext uri="{FF2B5EF4-FFF2-40B4-BE49-F238E27FC236}">
                <a16:creationId xmlns:a16="http://schemas.microsoft.com/office/drawing/2014/main" id="{E161FBB7-BA44-D99B-9375-EDDCA89CD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1498600"/>
            <a:ext cx="9220200" cy="4521200"/>
          </a:xfrm>
          <a:prstGeom prst="rect">
            <a:avLst/>
          </a:prstGeom>
          <a:noFill/>
        </p:spPr>
      </p:pic>
      <p:sp>
        <p:nvSpPr>
          <p:cNvPr id="6" name="מלבן: פינות מעוגלות 2">
            <a:extLst>
              <a:ext uri="{FF2B5EF4-FFF2-40B4-BE49-F238E27FC236}">
                <a16:creationId xmlns:a16="http://schemas.microsoft.com/office/drawing/2014/main" id="{96ECE7C1-EF51-5578-458B-A67089859CE7}"/>
              </a:ext>
            </a:extLst>
          </p:cNvPr>
          <p:cNvSpPr/>
          <p:nvPr/>
        </p:nvSpPr>
        <p:spPr>
          <a:xfrm rot="20173683">
            <a:off x="1569960" y="1677494"/>
            <a:ext cx="1144905" cy="47688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he-IL" sz="1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הרקע ,הרחוב ותנועתו</a:t>
            </a:r>
            <a:endParaRPr lang="en-US" sz="120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מלבן: פינות מעוגלות 2">
            <a:extLst>
              <a:ext uri="{FF2B5EF4-FFF2-40B4-BE49-F238E27FC236}">
                <a16:creationId xmlns:a16="http://schemas.microsoft.com/office/drawing/2014/main" id="{AF8EAD1F-5340-A8D6-4ACF-81F61BD37224}"/>
              </a:ext>
            </a:extLst>
          </p:cNvPr>
          <p:cNvSpPr/>
          <p:nvPr/>
        </p:nvSpPr>
        <p:spPr>
          <a:xfrm>
            <a:off x="9382525" y="1915936"/>
            <a:ext cx="1231900" cy="44513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he-IL" sz="1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הודעות סיום, הורות משחק</a:t>
            </a:r>
            <a:endParaRPr lang="en-US" sz="120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מלבן: פינות מעוגלות 2">
            <a:extLst>
              <a:ext uri="{FF2B5EF4-FFF2-40B4-BE49-F238E27FC236}">
                <a16:creationId xmlns:a16="http://schemas.microsoft.com/office/drawing/2014/main" id="{6BC43C1C-9A00-2A9C-53AB-F5AC10C25E65}"/>
              </a:ext>
            </a:extLst>
          </p:cNvPr>
          <p:cNvSpPr/>
          <p:nvPr/>
        </p:nvSpPr>
        <p:spPr>
          <a:xfrm>
            <a:off x="9444675" y="3178104"/>
            <a:ext cx="1231899" cy="2997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he-IL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קוו הסיום ותנועתו </a:t>
            </a:r>
            <a:endParaRPr lang="en-US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מלבן: פינות מעוגלות 2">
            <a:extLst>
              <a:ext uri="{FF2B5EF4-FFF2-40B4-BE49-F238E27FC236}">
                <a16:creationId xmlns:a16="http://schemas.microsoft.com/office/drawing/2014/main" id="{DE71C8C2-1E01-99D2-F99E-A16914306BC5}"/>
              </a:ext>
            </a:extLst>
          </p:cNvPr>
          <p:cNvSpPr/>
          <p:nvPr/>
        </p:nvSpPr>
        <p:spPr>
          <a:xfrm>
            <a:off x="9508493" y="4299232"/>
            <a:ext cx="1104265" cy="2997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he-IL" sz="1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מונים , </a:t>
            </a:r>
            <a:r>
              <a:rPr lang="en-US" sz="1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7-Seg</a:t>
            </a:r>
            <a:r>
              <a:rPr lang="en-US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6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36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היררכיה עליונה</a:t>
            </a:r>
            <a:endParaRPr lang="en-US" dirty="0"/>
          </a:p>
        </p:txBody>
      </p:sp>
      <p:pic>
        <p:nvPicPr>
          <p:cNvPr id="2" name="תמונה 3">
            <a:extLst>
              <a:ext uri="{FF2B5EF4-FFF2-40B4-BE49-F238E27FC236}">
                <a16:creationId xmlns:a16="http://schemas.microsoft.com/office/drawing/2014/main" id="{F56AECB7-A4E3-4202-7A21-B12105C75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971674"/>
            <a:ext cx="8763000" cy="3286125"/>
          </a:xfrm>
          <a:prstGeom prst="rect">
            <a:avLst/>
          </a:prstGeom>
          <a:noFill/>
        </p:spPr>
      </p:pic>
      <p:sp>
        <p:nvSpPr>
          <p:cNvPr id="4" name="מלבן: פינות מעוגלות 2">
            <a:extLst>
              <a:ext uri="{FF2B5EF4-FFF2-40B4-BE49-F238E27FC236}">
                <a16:creationId xmlns:a16="http://schemas.microsoft.com/office/drawing/2014/main" id="{7B6844CC-1481-1928-9CC7-59E41AAD81F4}"/>
              </a:ext>
            </a:extLst>
          </p:cNvPr>
          <p:cNvSpPr/>
          <p:nvPr/>
        </p:nvSpPr>
        <p:spPr>
          <a:xfrm>
            <a:off x="3656012" y="2209800"/>
            <a:ext cx="1332865" cy="4572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he-IL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רכבי יריב , ותדלוק </a:t>
            </a:r>
            <a:endParaRPr lang="en-US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מלבן: פינות מעוגלות 2">
            <a:extLst>
              <a:ext uri="{FF2B5EF4-FFF2-40B4-BE49-F238E27FC236}">
                <a16:creationId xmlns:a16="http://schemas.microsoft.com/office/drawing/2014/main" id="{93A012E4-3DB9-74DB-DE92-1EFD9A81A9FD}"/>
              </a:ext>
            </a:extLst>
          </p:cNvPr>
          <p:cNvSpPr/>
          <p:nvPr/>
        </p:nvSpPr>
        <p:spPr>
          <a:xfrm>
            <a:off x="9066212" y="4495800"/>
            <a:ext cx="704215" cy="2997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he-IL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צלילים </a:t>
            </a:r>
            <a:endParaRPr lang="en-US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3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sz="36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מודול 1 – </a:t>
            </a: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 controller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287BA17-4BEA-3FDC-20DA-F10E4DDE8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1836737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4772C1-73BB-3FDF-47B3-845295AA5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29393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6A8D3CAC-22C7-7199-5E09-7723CDDE0B29}"/>
              </a:ext>
            </a:extLst>
          </p:cNvPr>
          <p:cNvSpPr txBox="1">
            <a:spLocks/>
          </p:cNvSpPr>
          <p:nvPr/>
        </p:nvSpPr>
        <p:spPr>
          <a:xfrm>
            <a:off x="9162278" y="1785934"/>
            <a:ext cx="2436972" cy="508003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</a:rPr>
              <a:t>תיאור :</a:t>
            </a:r>
          </a:p>
          <a:p>
            <a:pPr algn="r" rt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20AE0-2789-C5EA-972E-430D9A82502B}"/>
              </a:ext>
            </a:extLst>
          </p:cNvPr>
          <p:cNvSpPr txBox="1"/>
          <p:nvPr/>
        </p:nvSpPr>
        <p:spPr>
          <a:xfrm>
            <a:off x="1674812" y="2438400"/>
            <a:ext cx="978283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המודל מנהל המשחק ומקשר ביו המודלים השונים.</a:t>
            </a: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המודול מקבל מידע המשתמש ומהמודלים האחרים ומחליט את מצב המשחק.</a:t>
            </a: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בכל מצב המודול מעדכן היציאות לפי הצורך.</a:t>
            </a:r>
          </a:p>
          <a:p>
            <a:pPr algn="r" rtl="1">
              <a:buClr>
                <a:schemeClr val="accent1"/>
              </a:buClr>
              <a:buSzPts val="1100"/>
            </a:pP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המודול אחראי להצגת הודעות, עדכון </a:t>
            </a:r>
            <a:r>
              <a:rPr lang="he-IL" sz="1600">
                <a:solidFill>
                  <a:schemeClr val="accent1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המונים והשמעת צלילים.</a:t>
            </a: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800" dirty="0">
              <a:solidFill>
                <a:schemeClr val="accent1"/>
              </a:solidFill>
              <a:latin typeface="Arial" panose="020B0604020202020204" pitchFamily="34" charset="0"/>
              <a:ea typeface="Roboto Light"/>
              <a:cs typeface="Times New Roman" panose="02020603050405020304" pitchFamily="18" charset="0"/>
              <a:sym typeface="Roboto Light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200" dirty="0">
              <a:solidFill>
                <a:schemeClr val="accent1"/>
              </a:solidFill>
              <a:latin typeface="Segoe UI Semibold" panose="020B0702040204020203" pitchFamily="34" charset="0"/>
              <a:ea typeface="Roboto Light"/>
              <a:cs typeface="Segoe UI Semibold" panose="020B0702040204020203" pitchFamily="34" charset="0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7529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sz="36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מודול 1 – </a:t>
            </a: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 controller</a:t>
            </a:r>
            <a:endParaRPr lang="en-US" dirty="0"/>
          </a:p>
        </p:txBody>
      </p:sp>
      <p:pic>
        <p:nvPicPr>
          <p:cNvPr id="2049" name="תמונה 1">
            <a:extLst>
              <a:ext uri="{FF2B5EF4-FFF2-40B4-BE49-F238E27FC236}">
                <a16:creationId xmlns:a16="http://schemas.microsoft.com/office/drawing/2014/main" id="{B048B4BF-0BB6-E61F-6AE8-B1AF3ADD8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590800"/>
            <a:ext cx="6638925" cy="26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: פינות מעוגלות 2">
            <a:extLst>
              <a:ext uri="{FF2B5EF4-FFF2-40B4-BE49-F238E27FC236}">
                <a16:creationId xmlns:a16="http://schemas.microsoft.com/office/drawing/2014/main" id="{9D40BB7D-49B5-DE48-3EBB-03FA3DA98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632074"/>
            <a:ext cx="1436812" cy="269875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Game Controller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287BA17-4BEA-3FDC-20DA-F10E4DDE8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1836737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4772C1-73BB-3FDF-47B3-845295AA5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29393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19BA933B-E129-2805-E073-F23FAB1A2E21}"/>
              </a:ext>
            </a:extLst>
          </p:cNvPr>
          <p:cNvSpPr txBox="1">
            <a:spLocks/>
          </p:cNvSpPr>
          <p:nvPr/>
        </p:nvSpPr>
        <p:spPr>
          <a:xfrm>
            <a:off x="8609012" y="1836737"/>
            <a:ext cx="2981361" cy="508003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</a:rPr>
              <a:t>היררכיה עליונה 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sz="36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מודול 1 – </a:t>
            </a: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 controller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287BA17-4BEA-3FDC-20DA-F10E4DDE8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1836737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4772C1-73BB-3FDF-47B3-845295AA5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29393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34A363FA-BDF3-4543-1DF2-5B39BFE4AEC2}"/>
              </a:ext>
            </a:extLst>
          </p:cNvPr>
          <p:cNvSpPr txBox="1">
            <a:spLocks/>
          </p:cNvSpPr>
          <p:nvPr/>
        </p:nvSpPr>
        <p:spPr>
          <a:xfrm>
            <a:off x="8913812" y="1701798"/>
            <a:ext cx="2741772" cy="508003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</a:rPr>
              <a:t>מכונת מצבים</a:t>
            </a:r>
          </a:p>
          <a:p>
            <a:pPr algn="r" rtl="1"/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EDB20FE-CFB4-1D16-32AB-71CF7D0C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209801"/>
            <a:ext cx="10058399" cy="427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6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36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מודול 1 – </a:t>
            </a:r>
            <a:r>
              <a:rPr lang="he-IL" sz="36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סימולציה 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4772C1-73BB-3FDF-47B3-845295AA5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29393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4B7CD0B-9002-F71C-F578-BA5BDD03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990600"/>
            <a:ext cx="10360501" cy="5714997"/>
          </a:xfrm>
          <a:prstGeom prst="rect">
            <a:avLst/>
          </a:prstGeom>
        </p:spPr>
      </p:pic>
      <p:sp>
        <p:nvSpPr>
          <p:cNvPr id="5" name="Rectangle 3287">
            <a:extLst>
              <a:ext uri="{FF2B5EF4-FFF2-40B4-BE49-F238E27FC236}">
                <a16:creationId xmlns:a16="http://schemas.microsoft.com/office/drawing/2014/main" id="{7E55C063-6719-5F76-EA87-3B7947B71EE2}"/>
              </a:ext>
            </a:extLst>
          </p:cNvPr>
          <p:cNvSpPr/>
          <p:nvPr/>
        </p:nvSpPr>
        <p:spPr>
          <a:xfrm>
            <a:off x="3884612" y="6376369"/>
            <a:ext cx="3429000" cy="3047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552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pPr algn="ctr" rtl="1"/>
            <a:r>
              <a:rPr lang="en-US" sz="36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</a:rPr>
              <a:t>Signal tap</a:t>
            </a:r>
            <a:endParaRPr lang="he-IL" sz="3600" b="1" kern="100" dirty="0">
              <a:latin typeface="Segoe UI Semibold" panose="020B0702040204020203" pitchFamily="34" charset="0"/>
              <a:ea typeface="Roboto Light"/>
              <a:cs typeface="Segoe UI Semibold" panose="020B0702040204020203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4772C1-73BB-3FDF-47B3-845295AA5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29393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3BCAA407-C1C2-C3E6-9377-91C5F8D46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12188825" cy="1752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78C1E-C31F-C8E5-184C-33EBF504B456}"/>
              </a:ext>
            </a:extLst>
          </p:cNvPr>
          <p:cNvSpPr txBox="1"/>
          <p:nvPr/>
        </p:nvSpPr>
        <p:spPr>
          <a:xfrm>
            <a:off x="1751012" y="1498600"/>
            <a:ext cx="9782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400" dirty="0">
                <a:solidFill>
                  <a:schemeClr val="accent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התנגשות בצדדי הרחוב גרמה למשחק לתקע במקום ולא להתחדשות הרכב במקום שנקבע מראש 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</a:t>
            </a:r>
            <a:r>
              <a:rPr lang="he-IL" sz="1400" dirty="0">
                <a:solidFill>
                  <a:schemeClr val="accent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(בדומה למשחק המקורי) :</a:t>
            </a:r>
            <a:endParaRPr lang="he-IL" sz="1200" dirty="0">
              <a:solidFill>
                <a:schemeClr val="accent1"/>
              </a:solidFill>
              <a:latin typeface="Segoe UI Semibold" panose="020B0702040204020203" pitchFamily="34" charset="0"/>
              <a:ea typeface="Roboto Light"/>
              <a:cs typeface="Segoe UI Semibold" panose="020B0702040204020203" pitchFamily="34" charset="0"/>
              <a:sym typeface="Robot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8E8BF-6D67-04F9-96C5-201E59A05E07}"/>
              </a:ext>
            </a:extLst>
          </p:cNvPr>
          <p:cNvSpPr txBox="1"/>
          <p:nvPr/>
        </p:nvSpPr>
        <p:spPr>
          <a:xfrm>
            <a:off x="1796550" y="3763464"/>
            <a:ext cx="9782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400" dirty="0">
                <a:solidFill>
                  <a:schemeClr val="accent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לאחר התיקון הרכב מתחדש בפיקסל - 220  בציר </a:t>
            </a:r>
            <a:r>
              <a:rPr lang="en-US" sz="1400" dirty="0">
                <a:solidFill>
                  <a:schemeClr val="accent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X</a:t>
            </a:r>
            <a:r>
              <a:rPr lang="he-IL" sz="1400" dirty="0">
                <a:solidFill>
                  <a:schemeClr val="accent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:</a:t>
            </a:r>
            <a:endParaRPr lang="he-IL" sz="1200" dirty="0">
              <a:solidFill>
                <a:schemeClr val="accent1"/>
              </a:solidFill>
              <a:latin typeface="Segoe UI Semibold" panose="020B0702040204020203" pitchFamily="34" charset="0"/>
              <a:ea typeface="Roboto Light"/>
              <a:cs typeface="Segoe UI Semibold" panose="020B0702040204020203" pitchFamily="34" charset="0"/>
              <a:sym typeface="Roboto Light"/>
            </a:endParaRPr>
          </a:p>
        </p:txBody>
      </p:sp>
      <p:pic>
        <p:nvPicPr>
          <p:cNvPr id="7" name="תמונה 1">
            <a:extLst>
              <a:ext uri="{FF2B5EF4-FFF2-40B4-BE49-F238E27FC236}">
                <a16:creationId xmlns:a16="http://schemas.microsoft.com/office/drawing/2014/main" id="{40359847-2CAB-B905-5B3D-B4B7B3F40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52846"/>
            <a:ext cx="12188825" cy="1995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1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36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</a:rPr>
              <a:t>סיכום ומסקנות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4772C1-73BB-3FDF-47B3-845295AA5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293937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78C1E-C31F-C8E5-184C-33EBF504B456}"/>
              </a:ext>
            </a:extLst>
          </p:cNvPr>
          <p:cNvSpPr txBox="1"/>
          <p:nvPr/>
        </p:nvSpPr>
        <p:spPr>
          <a:xfrm>
            <a:off x="1674812" y="1462940"/>
            <a:ext cx="97828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לכתוב קוד בשלבים ולבדוק כל שלב בנפרד.</a:t>
            </a: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לתכנן את כל מודול מראש ומה הפונקציונליות הנדרשת ממנו.</a:t>
            </a: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לדבג מודולים קטנים ואז לבצע אינטגרציה בין המכלולים השונים.</a:t>
            </a: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עבודה לפי לוח זמנים מסודר. </a:t>
            </a: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algn="r" rtl="1">
              <a:buClr>
                <a:schemeClr val="accent1"/>
              </a:buClr>
              <a:buSzPts val="1100"/>
            </a:pP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800" dirty="0">
              <a:solidFill>
                <a:schemeClr val="accent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800" dirty="0">
              <a:solidFill>
                <a:schemeClr val="accent1"/>
              </a:solidFill>
              <a:latin typeface="Arial" panose="020B0604020202020204" pitchFamily="34" charset="0"/>
              <a:ea typeface="Roboto Light"/>
              <a:cs typeface="Times New Roman" panose="02020603050405020304" pitchFamily="18" charset="0"/>
              <a:sym typeface="Roboto Light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200" dirty="0">
              <a:solidFill>
                <a:schemeClr val="accent1"/>
              </a:solidFill>
              <a:latin typeface="Segoe UI Semibold" panose="020B0702040204020203" pitchFamily="34" charset="0"/>
              <a:ea typeface="Roboto Light"/>
              <a:cs typeface="Segoe UI Semibold" panose="020B0702040204020203" pitchFamily="34" charset="0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96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אפיון המשחק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020674" y="1676400"/>
            <a:ext cx="2436972" cy="508003"/>
          </a:xfrm>
        </p:spPr>
        <p:txBody>
          <a:bodyPr/>
          <a:lstStyle/>
          <a:p>
            <a:pPr algn="r" rtl="1"/>
            <a:r>
              <a:rPr lang="he-IL" dirty="0"/>
              <a:t>רכב ראשי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969A45-155E-D683-2631-EB79B77E6894}"/>
              </a:ext>
            </a:extLst>
          </p:cNvPr>
          <p:cNvSpPr txBox="1"/>
          <p:nvPr/>
        </p:nvSpPr>
        <p:spPr>
          <a:xfrm>
            <a:off x="4113212" y="2092293"/>
            <a:ext cx="734443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השחקן הוא מכונית המתחרה במרוץ מכוניות</a:t>
            </a:r>
            <a:r>
              <a:rPr lang="en-US" sz="1600" dirty="0">
                <a:solidFill>
                  <a:schemeClr val="accent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.</a:t>
            </a: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Roboto Light"/>
              <a:cs typeface="Segoe UI Semibold" panose="020B0702040204020203" pitchFamily="34" charset="0"/>
              <a:sym typeface="Roboto Light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רכב שנע ימינה שמולה לפי המקשים .</a:t>
            </a: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תנועת הכביש והרקע והרכבים האחרים מדמה התקדמות הרכב הראשי.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FE39FE5A-EDD8-87FF-4F0E-4483B5BDC598}"/>
              </a:ext>
            </a:extLst>
          </p:cNvPr>
          <p:cNvSpPr txBox="1">
            <a:spLocks/>
          </p:cNvSpPr>
          <p:nvPr/>
        </p:nvSpPr>
        <p:spPr>
          <a:xfrm>
            <a:off x="9020674" y="2827084"/>
            <a:ext cx="2436972" cy="5080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רכבי יריב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2F5C-FD0F-BD27-8FFD-ECC09C231B8D}"/>
              </a:ext>
            </a:extLst>
          </p:cNvPr>
          <p:cNvSpPr txBox="1"/>
          <p:nvPr/>
        </p:nvSpPr>
        <p:spPr>
          <a:xfrm>
            <a:off x="4113212" y="3247351"/>
            <a:ext cx="73444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רכבים צהובים שנעים לאורך המסך.</a:t>
            </a: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רכבים אדומים שמשנים נתיב באופן רנדומלי.</a:t>
            </a: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רכבים כחולים שנעים לאת.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96D4B7E8-F5AB-22DC-8124-C3A6CE310EE9}"/>
              </a:ext>
            </a:extLst>
          </p:cNvPr>
          <p:cNvSpPr txBox="1">
            <a:spLocks/>
          </p:cNvSpPr>
          <p:nvPr/>
        </p:nvSpPr>
        <p:spPr>
          <a:xfrm>
            <a:off x="9020674" y="4191000"/>
            <a:ext cx="2436972" cy="5080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צללים</a:t>
            </a:r>
            <a:endParaRPr lang="en-US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3B3E94C3-03AB-9F9D-6795-53C0DEB2126E}"/>
              </a:ext>
            </a:extLst>
          </p:cNvPr>
          <p:cNvSpPr txBox="1">
            <a:spLocks/>
          </p:cNvSpPr>
          <p:nvPr/>
        </p:nvSpPr>
        <p:spPr>
          <a:xfrm>
            <a:off x="9020674" y="5126488"/>
            <a:ext cx="2436972" cy="5080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/>
              <a:t>מונים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9EEC0-9569-81B4-AE7A-63CAA168A8B4}"/>
              </a:ext>
            </a:extLst>
          </p:cNvPr>
          <p:cNvSpPr txBox="1"/>
          <p:nvPr/>
        </p:nvSpPr>
        <p:spPr>
          <a:xfrm>
            <a:off x="4113212" y="4616468"/>
            <a:ext cx="73444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השמעת צלילים בעת זכייה ,כישלון והתנגשות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3BB41-15B2-FC57-34CB-5B7AD76D246D}"/>
              </a:ext>
            </a:extLst>
          </p:cNvPr>
          <p:cNvSpPr txBox="1"/>
          <p:nvPr/>
        </p:nvSpPr>
        <p:spPr>
          <a:xfrm>
            <a:off x="4113212" y="5632576"/>
            <a:ext cx="73444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מונה דלק ,זמן וניקוד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אפיון המשחק </a:t>
            </a:r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CE6CE38-DEEF-520E-F368-5793FD00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2412" y="1466970"/>
            <a:ext cx="2436972" cy="508003"/>
          </a:xfrm>
        </p:spPr>
        <p:txBody>
          <a:bodyPr/>
          <a:lstStyle/>
          <a:p>
            <a:pPr algn="r" rtl="1"/>
            <a:r>
              <a:rPr lang="he-IL" sz="28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</a:rPr>
              <a:t>יצירתיות</a:t>
            </a:r>
          </a:p>
          <a:p>
            <a:pPr algn="r" rt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20EDD-959B-D16A-1E35-8BAA4C4EC53A}"/>
              </a:ext>
            </a:extLst>
          </p:cNvPr>
          <p:cNvSpPr txBox="1"/>
          <p:nvPr/>
        </p:nvSpPr>
        <p:spPr>
          <a:xfrm>
            <a:off x="4113212" y="2003728"/>
            <a:ext cx="73444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רכבים צבעוניים שבעת ההתנגשות בהם מתפוצצות ומוסיפים ניקוד ודלק.</a:t>
            </a: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Roboto Light"/>
              <a:cs typeface="Segoe UI Semibold" panose="020B0702040204020203" pitchFamily="34" charset="0"/>
              <a:sym typeface="Roboto Light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מונים חכמים שמוסיפים או מחסרים  זמן/ניקוד  לפי סוג ההתנגשות.</a:t>
            </a: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Roboto Light"/>
              <a:cs typeface="Segoe UI Semibold" panose="020B0702040204020203" pitchFamily="34" charset="0"/>
              <a:sym typeface="Roboto Light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ציור איכותי של ריבועי הרחוב.</a:t>
            </a: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Roboto Light"/>
              <a:cs typeface="Segoe UI Semibold" panose="020B0702040204020203" pitchFamily="34" charset="0"/>
              <a:sym typeface="Roboto Light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הודעות מתאימות בעת זכיה וכישלון.</a:t>
            </a: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Roboto Light"/>
              <a:cs typeface="Segoe UI Semibold" panose="020B0702040204020203" pitchFamily="34" charset="0"/>
              <a:sym typeface="Roboto Light"/>
            </a:endParaRP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he-IL" sz="1600" dirty="0">
                <a:solidFill>
                  <a:schemeClr val="accent1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תנועת קוו הסיום אל עבר השחקן בסיום המסלול.</a:t>
            </a:r>
          </a:p>
          <a:p>
            <a:pPr marL="171450" indent="-171450" algn="r" rtl="1"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he-IL" sz="1600" dirty="0">
              <a:solidFill>
                <a:schemeClr val="accent1"/>
              </a:solidFill>
              <a:latin typeface="Segoe UI Semibold" panose="020B0702040204020203" pitchFamily="34" charset="0"/>
              <a:ea typeface="Roboto Light"/>
              <a:cs typeface="Segoe UI Semibold" panose="020B0702040204020203" pitchFamily="34" charset="0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36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ארכיטקטורה וחיבורים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A09BE-5497-4A79-8035-79F1DEA3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1" y="1852930"/>
            <a:ext cx="10360501" cy="416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sz="36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הוראות הפעלה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C47A1B-2E73-E05D-32FD-9C64663C0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1905000"/>
            <a:ext cx="2557575" cy="366252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C5AEE0-BBBF-E24E-DEDE-19CED2A25837}"/>
              </a:ext>
            </a:extLst>
          </p:cNvPr>
          <p:cNvSpPr txBox="1"/>
          <p:nvPr/>
        </p:nvSpPr>
        <p:spPr>
          <a:xfrm>
            <a:off x="908002" y="1059644"/>
            <a:ext cx="1472980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12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תנועה קדימה במהירות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09E412-89EC-AE9E-7F26-C42260ABC19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380982" y="1290477"/>
            <a:ext cx="208230" cy="194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EAF77A0-0007-9F4A-5445-6E55F9E01C22}"/>
              </a:ext>
            </a:extLst>
          </p:cNvPr>
          <p:cNvSpPr/>
          <p:nvPr/>
        </p:nvSpPr>
        <p:spPr>
          <a:xfrm>
            <a:off x="2894012" y="3763227"/>
            <a:ext cx="513030" cy="49320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6D694E8-A31F-5F80-CAE4-3DF832C4983F}"/>
              </a:ext>
            </a:extLst>
          </p:cNvPr>
          <p:cNvSpPr/>
          <p:nvPr/>
        </p:nvSpPr>
        <p:spPr>
          <a:xfrm>
            <a:off x="1798039" y="3767649"/>
            <a:ext cx="513030" cy="49320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9C083A5-792D-9C39-E135-C3018307FC04}"/>
              </a:ext>
            </a:extLst>
          </p:cNvPr>
          <p:cNvSpPr/>
          <p:nvPr/>
        </p:nvSpPr>
        <p:spPr>
          <a:xfrm>
            <a:off x="2337137" y="3767649"/>
            <a:ext cx="513030" cy="49320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41F5FF-12A9-D66F-1BE5-D048296644B3}"/>
              </a:ext>
            </a:extLst>
          </p:cNvPr>
          <p:cNvSpPr/>
          <p:nvPr/>
        </p:nvSpPr>
        <p:spPr>
          <a:xfrm>
            <a:off x="3409785" y="4306964"/>
            <a:ext cx="513030" cy="102703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861DF3-954E-BE1B-B0F9-E4684038CCCA}"/>
              </a:ext>
            </a:extLst>
          </p:cNvPr>
          <p:cNvSpPr/>
          <p:nvPr/>
        </p:nvSpPr>
        <p:spPr>
          <a:xfrm>
            <a:off x="3409785" y="3253000"/>
            <a:ext cx="513030" cy="102703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1F0C37A-2DA7-CEBD-A943-E365D6EF287A}"/>
              </a:ext>
            </a:extLst>
          </p:cNvPr>
          <p:cNvSpPr/>
          <p:nvPr/>
        </p:nvSpPr>
        <p:spPr>
          <a:xfrm>
            <a:off x="2360431" y="3237229"/>
            <a:ext cx="513030" cy="49320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A19F86-2D11-E3F1-32F9-5C523A968AC7}"/>
              </a:ext>
            </a:extLst>
          </p:cNvPr>
          <p:cNvSpPr txBox="1"/>
          <p:nvPr/>
        </p:nvSpPr>
        <p:spPr>
          <a:xfrm>
            <a:off x="3150527" y="1441604"/>
            <a:ext cx="1472980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12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תנועה קדימה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A8BF44-ADF6-03AE-4C84-439FE9E479DE}"/>
              </a:ext>
            </a:extLst>
          </p:cNvPr>
          <p:cNvCxnSpPr>
            <a:cxnSpLocks/>
          </p:cNvCxnSpPr>
          <p:nvPr/>
        </p:nvCxnSpPr>
        <p:spPr>
          <a:xfrm flipH="1">
            <a:off x="2734178" y="1939753"/>
            <a:ext cx="953750" cy="195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770E347-1750-DB23-36C9-B83F1BD40332}"/>
              </a:ext>
            </a:extLst>
          </p:cNvPr>
          <p:cNvSpPr txBox="1"/>
          <p:nvPr/>
        </p:nvSpPr>
        <p:spPr>
          <a:xfrm>
            <a:off x="51285" y="4708791"/>
            <a:ext cx="1472980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12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תנועה השחקן שמולה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7DBF0-E6A3-A019-0980-A1527C776A87}"/>
              </a:ext>
            </a:extLst>
          </p:cNvPr>
          <p:cNvSpPr txBox="1"/>
          <p:nvPr/>
        </p:nvSpPr>
        <p:spPr>
          <a:xfrm>
            <a:off x="1748607" y="5593087"/>
            <a:ext cx="1472980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12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תנועה השחקן ימינה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96DDCE-E2BE-97FD-DA64-C8DD6D7885B0}"/>
              </a:ext>
            </a:extLst>
          </p:cNvPr>
          <p:cNvCxnSpPr>
            <a:cxnSpLocks/>
          </p:cNvCxnSpPr>
          <p:nvPr/>
        </p:nvCxnSpPr>
        <p:spPr>
          <a:xfrm flipV="1">
            <a:off x="903214" y="4009831"/>
            <a:ext cx="1144440" cy="69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52FC9D-9438-A8EF-C91C-2E852DDE6067}"/>
              </a:ext>
            </a:extLst>
          </p:cNvPr>
          <p:cNvCxnSpPr>
            <a:cxnSpLocks/>
          </p:cNvCxnSpPr>
          <p:nvPr/>
        </p:nvCxnSpPr>
        <p:spPr>
          <a:xfrm flipV="1">
            <a:off x="2589212" y="4151944"/>
            <a:ext cx="724522" cy="141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8DA3D1-AAD1-A5C9-54DB-03C5CC5BD0E7}"/>
              </a:ext>
            </a:extLst>
          </p:cNvPr>
          <p:cNvSpPr txBox="1"/>
          <p:nvPr/>
        </p:nvSpPr>
        <p:spPr>
          <a:xfrm>
            <a:off x="5142905" y="4859733"/>
            <a:ext cx="1472980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12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תחילת משחק חדש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569405-3892-7437-FB03-364AB420F9FF}"/>
              </a:ext>
            </a:extLst>
          </p:cNvPr>
          <p:cNvSpPr txBox="1"/>
          <p:nvPr/>
        </p:nvSpPr>
        <p:spPr>
          <a:xfrm>
            <a:off x="5027612" y="3008526"/>
            <a:ext cx="1472980" cy="646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12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מעביר אותנו למסך הפתיחה לאחר סיום המסלול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83CF3A-E507-3BEF-FAF7-D4D4FD215494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3922815" y="4820482"/>
            <a:ext cx="1212654" cy="24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71C44-2830-6277-2A4F-C2CA5269689D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3887017" y="3331692"/>
            <a:ext cx="1140595" cy="50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7" name="Picture 56" descr="A close up of electronics&#10;&#10;Description automatically generated">
            <a:extLst>
              <a:ext uri="{FF2B5EF4-FFF2-40B4-BE49-F238E27FC236}">
                <a16:creationId xmlns:a16="http://schemas.microsoft.com/office/drawing/2014/main" id="{0C502202-3734-4A74-D6FD-03F6C4387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03" y="5142781"/>
            <a:ext cx="3470941" cy="1071111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7275E3B-5D69-D7AE-D584-4ADC81E861A8}"/>
              </a:ext>
            </a:extLst>
          </p:cNvPr>
          <p:cNvSpPr/>
          <p:nvPr/>
        </p:nvSpPr>
        <p:spPr>
          <a:xfrm>
            <a:off x="10590212" y="5767204"/>
            <a:ext cx="304800" cy="30480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1DFFA4-2F61-FB50-2CEF-C99F557D6D73}"/>
              </a:ext>
            </a:extLst>
          </p:cNvPr>
          <p:cNvSpPr txBox="1"/>
          <p:nvPr/>
        </p:nvSpPr>
        <p:spPr>
          <a:xfrm>
            <a:off x="10108664" y="4441038"/>
            <a:ext cx="1472980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he-IL" sz="12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כפתור </a:t>
            </a:r>
            <a:r>
              <a:rPr lang="en-US" sz="12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reset</a:t>
            </a:r>
            <a:endParaRPr lang="he-IL" sz="12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B1557E-1388-2ACE-4F5B-164625357C6D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10742612" y="4708791"/>
            <a:ext cx="162142" cy="105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B8B80CA-7D5C-4BB0-A4AE-A5AE58302751}"/>
              </a:ext>
            </a:extLst>
          </p:cNvPr>
          <p:cNvSpPr/>
          <p:nvPr/>
        </p:nvSpPr>
        <p:spPr>
          <a:xfrm>
            <a:off x="9371012" y="5261731"/>
            <a:ext cx="725841" cy="37706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653D44-4E6D-9089-64BB-4DB2C50D59D7}"/>
              </a:ext>
            </a:extLst>
          </p:cNvPr>
          <p:cNvSpPr txBox="1"/>
          <p:nvPr/>
        </p:nvSpPr>
        <p:spPr>
          <a:xfrm>
            <a:off x="8228012" y="3602079"/>
            <a:ext cx="1472980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he-IL" sz="12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מונה הזמן</a:t>
            </a:r>
          </a:p>
          <a:p>
            <a:pPr algn="ctr" rtl="1"/>
            <a:r>
              <a:rPr lang="he-IL" sz="12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(לסיום המסלול)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893236-6374-0134-FB6A-EB211EBB306E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9106254" y="4114800"/>
            <a:ext cx="627679" cy="114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089B38F-C29B-3AB5-226A-DCA848D0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20763"/>
          </a:xfrm>
        </p:spPr>
        <p:txBody>
          <a:bodyPr/>
          <a:lstStyle/>
          <a:p>
            <a:pPr algn="ctr" rtl="1"/>
            <a:r>
              <a:rPr lang="he-IL" sz="36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</a:rPr>
              <a:t>מסך המשחק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97375D-EAC3-F99D-968A-CA40F74B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295400"/>
            <a:ext cx="11506200" cy="50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089B38F-C29B-3AB5-226A-DCA848D0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20763"/>
          </a:xfrm>
        </p:spPr>
        <p:txBody>
          <a:bodyPr/>
          <a:lstStyle/>
          <a:p>
            <a:pPr algn="ctr" rtl="1"/>
            <a:r>
              <a:rPr lang="he-IL" sz="36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</a:rPr>
              <a:t>מסך המשחק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3533AF-F605-9FCE-D668-97399A38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523999"/>
            <a:ext cx="10439400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2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20763"/>
          </a:xfrm>
        </p:spPr>
        <p:txBody>
          <a:bodyPr/>
          <a:lstStyle/>
          <a:p>
            <a:pPr algn="ctr" rtl="1"/>
            <a:r>
              <a:rPr lang="he-IL" sz="36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סכמת מלבנים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20616-D2E2-5EBC-5CA3-EC8BD838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600199"/>
            <a:ext cx="10360501" cy="46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3600" b="1" kern="100" dirty="0"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היררכיה עליונה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D41EB4-49F2-E2E0-C1E2-7CF26E544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498600"/>
            <a:ext cx="8763000" cy="2420322"/>
          </a:xfrm>
          <a:prstGeom prst="rect">
            <a:avLst/>
          </a:prstGeom>
        </p:spPr>
      </p:pic>
      <p:pic>
        <p:nvPicPr>
          <p:cNvPr id="4" name="תמונה 1">
            <a:extLst>
              <a:ext uri="{FF2B5EF4-FFF2-40B4-BE49-F238E27FC236}">
                <a16:creationId xmlns:a16="http://schemas.microsoft.com/office/drawing/2014/main" id="{7215326C-D30F-81BE-8084-3398BF475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3918922"/>
            <a:ext cx="8763000" cy="2177078"/>
          </a:xfrm>
          <a:prstGeom prst="rect">
            <a:avLst/>
          </a:prstGeom>
          <a:noFill/>
        </p:spPr>
      </p:pic>
      <p:sp>
        <p:nvSpPr>
          <p:cNvPr id="6" name="מלבן: פינות מעוגלות 2">
            <a:extLst>
              <a:ext uri="{FF2B5EF4-FFF2-40B4-BE49-F238E27FC236}">
                <a16:creationId xmlns:a16="http://schemas.microsoft.com/office/drawing/2014/main" id="{0F8D892C-75C8-CA05-2282-F4ABC9CEF2C7}"/>
              </a:ext>
            </a:extLst>
          </p:cNvPr>
          <p:cNvSpPr/>
          <p:nvPr/>
        </p:nvSpPr>
        <p:spPr>
          <a:xfrm>
            <a:off x="1649730" y="3505200"/>
            <a:ext cx="659765" cy="2781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he-IL" sz="1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מקלדת</a:t>
            </a:r>
            <a:endParaRPr lang="en-US" sz="120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מלבן: פינות מעוגלות 2">
            <a:extLst>
              <a:ext uri="{FF2B5EF4-FFF2-40B4-BE49-F238E27FC236}">
                <a16:creationId xmlns:a16="http://schemas.microsoft.com/office/drawing/2014/main" id="{0241006C-D53C-AE02-173F-3CD04B228CE9}"/>
              </a:ext>
            </a:extLst>
          </p:cNvPr>
          <p:cNvSpPr/>
          <p:nvPr/>
        </p:nvSpPr>
        <p:spPr>
          <a:xfrm>
            <a:off x="8837612" y="2146795"/>
            <a:ext cx="1117600" cy="29972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he-IL" sz="1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הרכב  המרכזי </a:t>
            </a:r>
            <a:endParaRPr lang="en-US" sz="120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מלבן: פינות מעוגלות 2">
            <a:extLst>
              <a:ext uri="{FF2B5EF4-FFF2-40B4-BE49-F238E27FC236}">
                <a16:creationId xmlns:a16="http://schemas.microsoft.com/office/drawing/2014/main" id="{A0644170-B573-9685-3A6C-32BB27F34FBC}"/>
              </a:ext>
            </a:extLst>
          </p:cNvPr>
          <p:cNvSpPr/>
          <p:nvPr/>
        </p:nvSpPr>
        <p:spPr>
          <a:xfrm>
            <a:off x="8685212" y="4651861"/>
            <a:ext cx="609600" cy="3556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VGA</a:t>
            </a:r>
            <a:endParaRPr lang="en-US" sz="120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מלבן: פינות מעוגלות 2">
            <a:extLst>
              <a:ext uri="{FF2B5EF4-FFF2-40B4-BE49-F238E27FC236}">
                <a16:creationId xmlns:a16="http://schemas.microsoft.com/office/drawing/2014/main" id="{4FAEA8C6-F39D-6F36-71CD-5CE9014ABC77}"/>
              </a:ext>
            </a:extLst>
          </p:cNvPr>
          <p:cNvSpPr/>
          <p:nvPr/>
        </p:nvSpPr>
        <p:spPr>
          <a:xfrm>
            <a:off x="1979612" y="5538528"/>
            <a:ext cx="1413885" cy="2698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 Controller</a:t>
            </a:r>
            <a:endParaRPr lang="en-US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מלבן: פינות מעוגלות 2">
            <a:extLst>
              <a:ext uri="{FF2B5EF4-FFF2-40B4-BE49-F238E27FC236}">
                <a16:creationId xmlns:a16="http://schemas.microsoft.com/office/drawing/2014/main" id="{C8154CCC-CDB1-A995-9757-AC93E757D758}"/>
              </a:ext>
            </a:extLst>
          </p:cNvPr>
          <p:cNvSpPr/>
          <p:nvPr/>
        </p:nvSpPr>
        <p:spPr>
          <a:xfrm>
            <a:off x="4265612" y="4054514"/>
            <a:ext cx="533400" cy="2698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מלבן: פינות מעוגלות 2">
            <a:extLst>
              <a:ext uri="{FF2B5EF4-FFF2-40B4-BE49-F238E27FC236}">
                <a16:creationId xmlns:a16="http://schemas.microsoft.com/office/drawing/2014/main" id="{A58DBD41-EC0B-6C3E-57E5-DCFC873BE4EC}"/>
              </a:ext>
            </a:extLst>
          </p:cNvPr>
          <p:cNvSpPr/>
          <p:nvPr/>
        </p:nvSpPr>
        <p:spPr>
          <a:xfrm>
            <a:off x="1649730" y="1607464"/>
            <a:ext cx="863282" cy="27813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he-IL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מחלק תדר</a:t>
            </a:r>
            <a:endParaRPr lang="en-US" sz="12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174</TotalTime>
  <Words>340</Words>
  <Application>Microsoft Office PowerPoint</Application>
  <PresentationFormat>מותאם אישית</PresentationFormat>
  <Paragraphs>104</Paragraphs>
  <Slides>17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 Semibold</vt:lpstr>
      <vt:lpstr>Segoe UI Semilight</vt:lpstr>
      <vt:lpstr>Times New Roman</vt:lpstr>
      <vt:lpstr>Tech 16x9</vt:lpstr>
      <vt:lpstr>פרויקט Road Fighter</vt:lpstr>
      <vt:lpstr>אפיון המשחק </vt:lpstr>
      <vt:lpstr>אפיון המשחק </vt:lpstr>
      <vt:lpstr>ארכיטקטורה וחיבורים</vt:lpstr>
      <vt:lpstr>הוראות הפעלה</vt:lpstr>
      <vt:lpstr>מסך המשחק</vt:lpstr>
      <vt:lpstr>מסך המשחק</vt:lpstr>
      <vt:lpstr>סכמת מלבנים</vt:lpstr>
      <vt:lpstr>היררכיה עליונה</vt:lpstr>
      <vt:lpstr>היררכיה עליונה</vt:lpstr>
      <vt:lpstr>היררכיה עליונה</vt:lpstr>
      <vt:lpstr>מודול 1 – Game controller</vt:lpstr>
      <vt:lpstr>מודול 1 – Game controller</vt:lpstr>
      <vt:lpstr>מודול 1 – Game controller</vt:lpstr>
      <vt:lpstr>מודול 1 – סימולציה </vt:lpstr>
      <vt:lpstr>Signal tap</vt:lpstr>
      <vt:lpstr>סיכום ומסקנות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Road Fighter</dc:title>
  <dc:creator>Anil Zaher</dc:creator>
  <cp:lastModifiedBy>Anil Zaher</cp:lastModifiedBy>
  <cp:revision>1</cp:revision>
  <dcterms:created xsi:type="dcterms:W3CDTF">2023-06-06T13:40:06Z</dcterms:created>
  <dcterms:modified xsi:type="dcterms:W3CDTF">2023-06-10T17:57:39Z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