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67" r:id="rId5"/>
    <p:sldId id="260" r:id="rId6"/>
    <p:sldId id="261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7" d="100"/>
          <a:sy n="77" d="100"/>
        </p:scale>
        <p:origin x="-117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7196-D3A0-4AD5-91ED-CD1DCBEB014B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C4678-C672-4F12-815F-8A2442133E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7196-D3A0-4AD5-91ED-CD1DCBEB014B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C4678-C672-4F12-815F-8A2442133E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7196-D3A0-4AD5-91ED-CD1DCBEB014B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C4678-C672-4F12-815F-8A2442133E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7196-D3A0-4AD5-91ED-CD1DCBEB014B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C4678-C672-4F12-815F-8A2442133E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7196-D3A0-4AD5-91ED-CD1DCBEB014B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C4678-C672-4F12-815F-8A2442133E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7196-D3A0-4AD5-91ED-CD1DCBEB014B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C4678-C672-4F12-815F-8A2442133E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7196-D3A0-4AD5-91ED-CD1DCBEB014B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C4678-C672-4F12-815F-8A2442133E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7196-D3A0-4AD5-91ED-CD1DCBEB014B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C4678-C672-4F12-815F-8A2442133E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7196-D3A0-4AD5-91ED-CD1DCBEB014B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C4678-C672-4F12-815F-8A2442133E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7196-D3A0-4AD5-91ED-CD1DCBEB014B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C4678-C672-4F12-815F-8A2442133E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7196-D3A0-4AD5-91ED-CD1DCBEB014B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C4678-C672-4F12-815F-8A2442133E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07196-D3A0-4AD5-91ED-CD1DCBEB014B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C4678-C672-4F12-815F-8A2442133E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6" y="1785927"/>
            <a:ext cx="8501122" cy="1928825"/>
          </a:xfrm>
        </p:spPr>
        <p:txBody>
          <a:bodyPr>
            <a:no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Health-CPS:</a:t>
            </a:r>
            <a:br>
              <a:rPr lang="en-IN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 Healthcare Cyber-Physical System Assisted by Cloud and Big Data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0232" y="4643446"/>
            <a:ext cx="6572296" cy="2000264"/>
          </a:xfrm>
        </p:spPr>
        <p:txBody>
          <a:bodyPr>
            <a:normAutofit fontScale="77500" lnSpcReduction="20000"/>
          </a:bodyPr>
          <a:lstStyle/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                                     </a:t>
            </a:r>
          </a:p>
          <a:p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 			</a:t>
            </a:r>
            <a:r>
              <a:rPr lang="en-IN" dirty="0" err="1" smtClean="0">
                <a:solidFill>
                  <a:schemeClr val="tx1"/>
                </a:solidFill>
              </a:rPr>
              <a:t>Anila</a:t>
            </a:r>
            <a:r>
              <a:rPr lang="en-IN" dirty="0" smtClean="0">
                <a:solidFill>
                  <a:schemeClr val="tx1"/>
                </a:solidFill>
              </a:rPr>
              <a:t> Anna Mathew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	   S6MCA</a:t>
            </a:r>
          </a:p>
          <a:p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        604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58204" cy="5114948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Cloud computing   </a:t>
            </a:r>
          </a:p>
          <a:p>
            <a:pPr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		It is the practice of using a network of remote servers hosted on the internet to store, manage and process data rather than a local server or personal computer.</a:t>
            </a:r>
          </a:p>
          <a:p>
            <a:pPr>
              <a:buNone/>
            </a:pP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Big Data</a:t>
            </a:r>
          </a:p>
          <a:p>
            <a:pPr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		Extremely large data sets that may be analysed computationally to reveal patterns, trends, and associations, especially related to human behaviour and interactions.</a:t>
            </a:r>
          </a:p>
          <a:p>
            <a:pPr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		It is a large volume of  structured, semi structured and unstructured data  that has the potential to be mined for information and used in machine learning projects and other advanced analytical applications.</a:t>
            </a:r>
          </a:p>
          <a:p>
            <a:pPr>
              <a:buNone/>
            </a:pP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Cyber-Physical System</a:t>
            </a:r>
          </a:p>
          <a:p>
            <a:pPr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		A mechanism that is controlled or monitored by computer-based algorithms tightly integrated with the internet and its users.</a:t>
            </a:r>
          </a:p>
          <a:p>
            <a:pPr>
              <a:buNone/>
            </a:pP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Existing System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285860"/>
            <a:ext cx="8229600" cy="4954591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28992" y="1928802"/>
            <a:ext cx="142876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Load Data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28992" y="2500306"/>
            <a:ext cx="142876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Encrypt 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14678" y="3214686"/>
            <a:ext cx="200026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Send Data To Cloud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00430" y="3857628"/>
            <a:ext cx="142876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Decrypt Data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86116" y="4572008"/>
            <a:ext cx="200026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Stored in </a:t>
            </a:r>
            <a:r>
              <a:rPr lang="en-IN" dirty="0" err="1" smtClean="0"/>
              <a:t>Hadoop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14612" y="5143512"/>
            <a:ext cx="3143272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Compute status of patient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714612" y="5786454"/>
            <a:ext cx="314327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Send to emergency contact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4001290" y="2356636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4001290" y="2999578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</p:cNvCxnSpPr>
          <p:nvPr/>
        </p:nvCxnSpPr>
        <p:spPr>
          <a:xfrm rot="5400000">
            <a:off x="4071934" y="371475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2"/>
          </p:cNvCxnSpPr>
          <p:nvPr/>
        </p:nvCxnSpPr>
        <p:spPr>
          <a:xfrm rot="5400000">
            <a:off x="4036215" y="4393413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4108447" y="5035561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2"/>
          </p:cNvCxnSpPr>
          <p:nvPr/>
        </p:nvCxnSpPr>
        <p:spPr>
          <a:xfrm rot="5400000">
            <a:off x="4179091" y="5607859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Existing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Consisting of 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layers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		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 Data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Collection layer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 Data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Management layer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 Application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service layer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Highly secured data storage mechanism.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Proposed System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Developing application based on health-CPS to provide a better environment to humans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 unified data collection layer for the integration of public medical resources and personal health device.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 cloud enabled and data driven platform for multisource heterogeneous healthcare data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storage and analysis.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 unified API for developers and a unified interface for user.</a:t>
            </a:r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2857496"/>
            <a:ext cx="7943848" cy="1143000"/>
          </a:xfrm>
        </p:spPr>
        <p:txBody>
          <a:bodyPr>
            <a:noAutofit/>
          </a:bodyPr>
          <a:lstStyle/>
          <a:p>
            <a:r>
              <a:rPr lang="en-IN" sz="9600" dirty="0" smtClean="0">
                <a:latin typeface="Algerian" pitchFamily="82" charset="0"/>
              </a:rPr>
              <a:t>THANK YOU</a:t>
            </a:r>
            <a:endParaRPr lang="en-US" sz="96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102</Words>
  <Application>Microsoft Office PowerPoint</Application>
  <PresentationFormat>On-screen Show (4:3)</PresentationFormat>
  <Paragraphs>40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Health-CPS:  Healthcare Cyber-Physical System Assisted by Cloud and Big Data</vt:lpstr>
      <vt:lpstr>INTRODUCTION</vt:lpstr>
      <vt:lpstr>Existing System</vt:lpstr>
      <vt:lpstr>Existing System</vt:lpstr>
      <vt:lpstr>Proposed System</vt:lpstr>
      <vt:lpstr>Conclusion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Health-CPS: Healthcare Cyber-Physical System Assisted by Cloud and Big Data</dc:title>
  <dc:creator>Windows User</dc:creator>
  <cp:lastModifiedBy>Windows User</cp:lastModifiedBy>
  <cp:revision>28</cp:revision>
  <dcterms:created xsi:type="dcterms:W3CDTF">2019-02-07T17:24:54Z</dcterms:created>
  <dcterms:modified xsi:type="dcterms:W3CDTF">2019-02-25T10:15:34Z</dcterms:modified>
</cp:coreProperties>
</file>