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58" r:id="rId5"/>
    <p:sldId id="259" r:id="rId6"/>
    <p:sldId id="261" r:id="rId7"/>
    <p:sldId id="262" r:id="rId8"/>
    <p:sldId id="263" r:id="rId9"/>
    <p:sldId id="264" r:id="rId10"/>
    <p:sldId id="265" r:id="rId11"/>
    <p:sldId id="267" r:id="rId12"/>
    <p:sldId id="268" r:id="rId13"/>
    <p:sldId id="269" r:id="rId14"/>
    <p:sldId id="270" r:id="rId15"/>
    <p:sldId id="273" r:id="rId16"/>
    <p:sldId id="271" r:id="rId17"/>
    <p:sldId id="275" r:id="rId18"/>
    <p:sldId id="272" r:id="rId19"/>
    <p:sldId id="274" r:id="rId20"/>
    <p:sldId id="276" r:id="rId21"/>
    <p:sldId id="277" r:id="rId22"/>
    <p:sldId id="278" r:id="rId23"/>
    <p:sldId id="279" r:id="rId24"/>
    <p:sldId id="280" r:id="rId25"/>
    <p:sldId id="281" r:id="rId26"/>
    <p:sldId id="283" r:id="rId27"/>
    <p:sldId id="284" r:id="rId28"/>
    <p:sldId id="285" r:id="rId29"/>
    <p:sldId id="286" r:id="rId30"/>
    <p:sldId id="287" r:id="rId31"/>
    <p:sldId id="288" r:id="rId32"/>
    <p:sldId id="289" r:id="rId33"/>
    <p:sldId id="290" r:id="rId34"/>
    <p:sldId id="291" r:id="rId35"/>
    <p:sldId id="292" r:id="rId36"/>
    <p:sldId id="29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62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53E4040-3D85-4DD1-BA55-BE27FAD8BE57}" type="datetimeFigureOut">
              <a:rPr lang="en-US" smtClean="0"/>
              <a:t>3/6/2024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5CA6B1D-2484-4F4A-9C36-0254ACA474F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53E4040-3D85-4DD1-BA55-BE27FAD8BE57}"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CA6B1D-2484-4F4A-9C36-0254ACA474F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53E4040-3D85-4DD1-BA55-BE27FAD8BE57}"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CA6B1D-2484-4F4A-9C36-0254ACA474F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53E4040-3D85-4DD1-BA55-BE27FAD8BE57}"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CA6B1D-2484-4F4A-9C36-0254ACA474F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53E4040-3D85-4DD1-BA55-BE27FAD8BE57}"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CA6B1D-2484-4F4A-9C36-0254ACA474F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53E4040-3D85-4DD1-BA55-BE27FAD8BE57}" type="datetimeFigureOut">
              <a:rPr lang="en-US" smtClean="0"/>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CA6B1D-2484-4F4A-9C36-0254ACA474F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53E4040-3D85-4DD1-BA55-BE27FAD8BE57}" type="datetimeFigureOut">
              <a:rPr lang="en-US" smtClean="0"/>
              <a:t>3/6/2024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CA6B1D-2484-4F4A-9C36-0254ACA474F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53E4040-3D85-4DD1-BA55-BE27FAD8BE57}" type="datetimeFigureOut">
              <a:rPr lang="en-US" smtClean="0"/>
              <a:t>3/6/2024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CA6B1D-2484-4F4A-9C36-0254ACA474F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3E4040-3D85-4DD1-BA55-BE27FAD8BE57}" type="datetimeFigureOut">
              <a:rPr lang="en-US" smtClean="0"/>
              <a:t>3/6/2024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CA6B1D-2484-4F4A-9C36-0254ACA474F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53E4040-3D85-4DD1-BA55-BE27FAD8BE57}" type="datetimeFigureOut">
              <a:rPr lang="en-US" smtClean="0"/>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CA6B1D-2484-4F4A-9C36-0254ACA474F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53E4040-3D85-4DD1-BA55-BE27FAD8BE57}" type="datetimeFigureOut">
              <a:rPr lang="en-US" smtClean="0"/>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5CA6B1D-2484-4F4A-9C36-0254ACA474FF}"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53E4040-3D85-4DD1-BA55-BE27FAD8BE57}" type="datetimeFigureOut">
              <a:rPr lang="en-US" smtClean="0"/>
              <a:t>3/6/2024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5CA6B1D-2484-4F4A-9C36-0254ACA474FF}"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BANGALORE HOUSE PRICE PREDICTION</a:t>
            </a:r>
            <a:endParaRPr lang="en-US" dirty="0"/>
          </a:p>
        </p:txBody>
      </p:sp>
      <p:sp>
        <p:nvSpPr>
          <p:cNvPr id="3" name="Subtitle 2"/>
          <p:cNvSpPr>
            <a:spLocks noGrp="1"/>
          </p:cNvSpPr>
          <p:nvPr>
            <p:ph type="subTitle" idx="1"/>
          </p:nvPr>
        </p:nvSpPr>
        <p:spPr>
          <a:xfrm>
            <a:off x="762000" y="4038600"/>
            <a:ext cx="7854696" cy="1038664"/>
          </a:xfrm>
        </p:spPr>
        <p:txBody>
          <a:bodyPr/>
          <a:lstStyle/>
          <a:p>
            <a:r>
              <a:rPr lang="en-US" dirty="0" smtClean="0"/>
              <a:t>Anila Peter</a:t>
            </a:r>
            <a:endParaRPr lang="en-US" dirty="0"/>
          </a:p>
        </p:txBody>
      </p:sp>
    </p:spTree>
    <p:extLst>
      <p:ext uri="{BB962C8B-B14F-4D97-AF65-F5344CB8AC3E}">
        <p14:creationId xmlns:p14="http://schemas.microsoft.com/office/powerpoint/2010/main" val="2167836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Autofit/>
          </a:bodyPr>
          <a:lstStyle/>
          <a:p>
            <a:pPr algn="ctr"/>
            <a:r>
              <a:rPr lang="en-US" sz="2600" b="1" dirty="0" smtClean="0"/>
              <a:t>Convert units using the following and then data type changed to float</a:t>
            </a:r>
            <a:endParaRPr lang="en-US" sz="2600" b="1" dirty="0"/>
          </a:p>
        </p:txBody>
      </p:sp>
      <p:sp>
        <p:nvSpPr>
          <p:cNvPr id="3" name="Content Placeholder 2"/>
          <p:cNvSpPr>
            <a:spLocks noGrp="1"/>
          </p:cNvSpPr>
          <p:nvPr>
            <p:ph idx="1"/>
          </p:nvPr>
        </p:nvSpPr>
        <p:spPr>
          <a:xfrm>
            <a:off x="457200" y="1935480"/>
            <a:ext cx="8229600" cy="3398520"/>
          </a:xfrm>
        </p:spPr>
        <p:txBody>
          <a:bodyPr/>
          <a:lstStyle/>
          <a:p>
            <a:r>
              <a:rPr lang="en-US" b="1" dirty="0" smtClean="0"/>
              <a:t>1 </a:t>
            </a:r>
            <a:r>
              <a:rPr lang="en-US" b="1" dirty="0"/>
              <a:t>Sq. Meter=10.764 sqft</a:t>
            </a:r>
          </a:p>
          <a:p>
            <a:r>
              <a:rPr lang="en-US" b="1" dirty="0"/>
              <a:t>1Sq. Yards=9 sqft</a:t>
            </a:r>
          </a:p>
          <a:p>
            <a:r>
              <a:rPr lang="en-US" b="1" dirty="0"/>
              <a:t>1Acre=43560 sqft</a:t>
            </a:r>
          </a:p>
          <a:p>
            <a:r>
              <a:rPr lang="en-US" b="1" dirty="0"/>
              <a:t>1Ground=2400 sqft</a:t>
            </a:r>
          </a:p>
          <a:p>
            <a:r>
              <a:rPr lang="en-US" b="1" dirty="0"/>
              <a:t>1Perch=272.25 </a:t>
            </a:r>
            <a:r>
              <a:rPr lang="en-US" b="1" dirty="0" smtClean="0"/>
              <a:t>sqft</a:t>
            </a:r>
            <a:endParaRPr lang="en-US" b="1" dirty="0"/>
          </a:p>
          <a:p>
            <a:r>
              <a:rPr lang="en-US" b="1" dirty="0"/>
              <a:t>1Cent=435.56 sqft</a:t>
            </a:r>
          </a:p>
          <a:p>
            <a:r>
              <a:rPr lang="en-US" b="1" dirty="0"/>
              <a:t>1 Guntha=1089 sqft</a:t>
            </a:r>
          </a:p>
          <a:p>
            <a:endParaRPr lang="en-US" b="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486400"/>
            <a:ext cx="830580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3562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410200" y="1981200"/>
            <a:ext cx="3352800" cy="3139321"/>
          </a:xfrm>
          <a:prstGeom prst="rect">
            <a:avLst/>
          </a:prstGeom>
          <a:noFill/>
        </p:spPr>
        <p:txBody>
          <a:bodyPr wrap="square" rtlCol="0">
            <a:spAutoFit/>
          </a:bodyPr>
          <a:lstStyle/>
          <a:p>
            <a:r>
              <a:rPr lang="en-US" b="1" dirty="0" smtClean="0">
                <a:solidFill>
                  <a:srgbClr val="000000"/>
                </a:solidFill>
                <a:latin typeface="Helvetica Neue"/>
              </a:rPr>
              <a:t>Looking through the values of column ‘price’ we  found some </a:t>
            </a:r>
            <a:r>
              <a:rPr lang="en-US" b="1" i="0" dirty="0" smtClean="0">
                <a:solidFill>
                  <a:srgbClr val="000000"/>
                </a:solidFill>
                <a:effectLst/>
                <a:latin typeface="Helvetica Neue"/>
              </a:rPr>
              <a:t>of the values with special characters and some given as a range.</a:t>
            </a:r>
          </a:p>
          <a:p>
            <a:r>
              <a:rPr lang="en-US" b="1" dirty="0" smtClean="0">
                <a:solidFill>
                  <a:srgbClr val="000000"/>
                </a:solidFill>
                <a:latin typeface="Helvetica Neue"/>
              </a:rPr>
              <a:t>We removed the special characters and found average for those given as ranges.</a:t>
            </a:r>
          </a:p>
          <a:p>
            <a:r>
              <a:rPr lang="en-US" b="1" i="0" dirty="0" smtClean="0">
                <a:solidFill>
                  <a:srgbClr val="000000"/>
                </a:solidFill>
                <a:effectLst/>
                <a:latin typeface="Helvetica Neue"/>
              </a:rPr>
              <a:t>Then changed the data type to ‘float’</a:t>
            </a:r>
            <a:endParaRPr lang="en-US" b="1" i="0" dirty="0">
              <a:solidFill>
                <a:srgbClr val="000000"/>
              </a:solidFill>
              <a:effectLst/>
              <a:latin typeface="Helvetica Neue"/>
            </a:endParaRPr>
          </a:p>
        </p:txBody>
      </p:sp>
      <p:sp>
        <p:nvSpPr>
          <p:cNvPr id="6" name="TextBox 5"/>
          <p:cNvSpPr txBox="1"/>
          <p:nvPr/>
        </p:nvSpPr>
        <p:spPr>
          <a:xfrm>
            <a:off x="1393555" y="969914"/>
            <a:ext cx="6588071" cy="492443"/>
          </a:xfrm>
          <a:prstGeom prst="rect">
            <a:avLst/>
          </a:prstGeom>
          <a:noFill/>
        </p:spPr>
        <p:txBody>
          <a:bodyPr wrap="square" rtlCol="0">
            <a:spAutoFit/>
          </a:bodyPr>
          <a:lstStyle/>
          <a:p>
            <a:r>
              <a:rPr lang="en-US" sz="2600" b="1" dirty="0" smtClean="0"/>
              <a:t>Cleaning values in column </a:t>
            </a:r>
            <a:r>
              <a:rPr lang="en-US" sz="2600" b="1" dirty="0" smtClean="0">
                <a:solidFill>
                  <a:srgbClr val="000000"/>
                </a:solidFill>
              </a:rPr>
              <a:t>‘price’</a:t>
            </a:r>
            <a:r>
              <a:rPr lang="en-US" sz="2600" b="1" dirty="0" smtClean="0"/>
              <a:t> </a:t>
            </a:r>
            <a:endParaRPr lang="en-US" sz="2600" b="1"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438400"/>
            <a:ext cx="3657599"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2960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EDA</a:t>
            </a:r>
            <a:endParaRPr lang="en-US" b="1"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2209800"/>
            <a:ext cx="4706007" cy="387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386953" y="2362200"/>
            <a:ext cx="3352800" cy="3170099"/>
          </a:xfrm>
          <a:prstGeom prst="rect">
            <a:avLst/>
          </a:prstGeom>
          <a:noFill/>
        </p:spPr>
        <p:txBody>
          <a:bodyPr wrap="square" rtlCol="0">
            <a:spAutoFit/>
          </a:bodyPr>
          <a:lstStyle/>
          <a:p>
            <a:r>
              <a:rPr lang="en-US" sz="2600" b="1" dirty="0" smtClean="0">
                <a:solidFill>
                  <a:srgbClr val="000000"/>
                </a:solidFill>
                <a:latin typeface="Helvetica Neue"/>
              </a:rPr>
              <a:t>M</a:t>
            </a:r>
            <a:r>
              <a:rPr lang="en-US" sz="2600" b="1" dirty="0"/>
              <a:t>ajority of the records are of </a:t>
            </a:r>
            <a:r>
              <a:rPr lang="en-US" sz="2600" b="1" dirty="0" smtClean="0"/>
              <a:t>area type </a:t>
            </a:r>
            <a:r>
              <a:rPr lang="en-US" sz="2600" b="1" dirty="0"/>
              <a:t>'Super build_up area'. Only 0.7% of the records are of area_type 'Carpet area'.</a:t>
            </a:r>
          </a:p>
          <a:p>
            <a:endParaRPr lang="en-US" b="1" i="0" dirty="0">
              <a:solidFill>
                <a:srgbClr val="000000"/>
              </a:solidFill>
              <a:effectLst/>
              <a:latin typeface="Helvetica Neue"/>
            </a:endParaRPr>
          </a:p>
        </p:txBody>
      </p:sp>
    </p:spTree>
    <p:extLst>
      <p:ext uri="{BB962C8B-B14F-4D97-AF65-F5344CB8AC3E}">
        <p14:creationId xmlns:p14="http://schemas.microsoft.com/office/powerpoint/2010/main" val="3974169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3600" b="1" dirty="0" smtClean="0"/>
              <a:t>Count plot of column ‘size’</a:t>
            </a:r>
            <a:endParaRPr lang="en-US" sz="3600" b="1" dirty="0"/>
          </a:p>
        </p:txBody>
      </p:sp>
      <p:sp>
        <p:nvSpPr>
          <p:cNvPr id="6" name="TextBox 5"/>
          <p:cNvSpPr txBox="1"/>
          <p:nvPr/>
        </p:nvSpPr>
        <p:spPr>
          <a:xfrm>
            <a:off x="6934200" y="2362200"/>
            <a:ext cx="1805552" cy="2308324"/>
          </a:xfrm>
          <a:prstGeom prst="rect">
            <a:avLst/>
          </a:prstGeom>
          <a:noFill/>
        </p:spPr>
        <p:txBody>
          <a:bodyPr wrap="square" rtlCol="0">
            <a:spAutoFit/>
          </a:bodyPr>
          <a:lstStyle/>
          <a:p>
            <a:r>
              <a:rPr lang="en-US" b="1" dirty="0" smtClean="0"/>
              <a:t>Most </a:t>
            </a:r>
            <a:r>
              <a:rPr lang="en-US" b="1" dirty="0"/>
              <a:t>of the houses included in the data are either 2BHK or 3BHK</a:t>
            </a:r>
          </a:p>
          <a:p>
            <a:endParaRPr lang="en-US" b="1" dirty="0"/>
          </a:p>
          <a:p>
            <a:endParaRPr lang="en-US" b="1" i="0" dirty="0">
              <a:solidFill>
                <a:srgbClr val="000000"/>
              </a:solidFill>
              <a:effectLst/>
              <a:latin typeface="Helvetica Neue"/>
            </a:endParaRPr>
          </a:p>
        </p:txBody>
      </p:sp>
      <p:sp>
        <p:nvSpPr>
          <p:cNvPr id="4" name="AutoShape 2" descr="data:image/png;base64,iVBORw0KGgoAAAANSUhEUgAAAk4AAAG/CAYAAACuf1jUAAAAOXRFWHRTb2Z0d2FyZQBNYXRwbG90bGliIHZlcnNpb24zLjUuMiwgaHR0cHM6Ly9tYXRwbG90bGliLm9yZy8qNh9FAAAACXBIWXMAAA9hAAAPYQGoP6dpAABxKUlEQVR4nO3dd1xW9f//8QcgUxEBtyg4ceE2Z27LlTP3yJ2lH9M0M1eWuS1NKVfuVZqrNDO35ciVK0VT3IqCgCBD1vn94Y/rG4F1eTFEfd5vt27dPOd93q/zvhjXk3Pe1/tYGYZhICIiIiL/yfpZn4CIiIjI80LBSURERMRMCk4iIiIiZlJwEhERETGTgpOIiIiImRScRERERMyk4CQiIiJipizP+gReJH/88QeGYWBra/usT0VERETMFBsbi5WVFRUrVvzPtgpOacgwDLSeqIiIyPPlad67FZzSUOKVJh8fnzTtd/jw4fz4448p7mvcuDG+vr6mf2/evJklS5Zw5coV8uXLR6dOnejRowfW1o/vyu7bt4+BAwcSGxubrC9nZ2d++OEH8ufPn2zfwoUL+f777/nxxx+xs7NLo5GJiIg8e2fOnDG7rYLTc8DV1RWAGjVqYG9vb9ru6OjIa6+9BkB8fDwff/wx69atI0eOHJQvXx4/Pz8mT57M3bt3+fDDDwHInTs3sbGxeHl54eXlZerLxsaGwoUL4+bmlqz+8uXLmTFjBvXr11doEhGRl5qC03PAwcEBgC+//BIXF5cU2/z444+sW7eOFi1aMGHCBJycnHjw4AEdOnRg3bp1puCUGLw6d+5Mz549/7P29u3bmTx5MpUrV+aLL75ImwGJiIg8pxScngMPHjzA1tb2iaEJoH79+ixYsIC6deuatrm4uODl5UVYWFiSvgBy5sz5n3Xv3bvHyJEjKVOmDAsWLMDJySkVoxAREXn+aTmC58D9+/dxd3dnzZo1tGnThooVK1K7dm3mzJlDQkIC8Dgk/T00AQQEBHDkyBFKly6dpC94HIrefvttateuTYUKFRgwYAC3b99OcnziFaYvv/ySbNmypecQRUREngu64vQcCAoKIiAggPHjx+Pu7k6FChXw9/fH19cXe3t7+vfvn+yYmzdv8s477xAZGcmAAQOS9AUwdepUbG1tKVu2LHFxcezbt4/+/fvzww8/YG1tzcOHD9myZQuvvvoqW7du5fTp0zg7O9OwYUMaNWqUYWMXERHJTBScngPBwcEAtG3blk8++QQ7OztiYmLo1q0by5cvp3fv3mTJ8n9fyu3btzNmzBgiIyP5+OOPqVq1arK+ChQowOLFi00TxJcuXcrkyZPZt28f9evXZ9++fcTGxrJ79252795tOn7Dhg289dZbjBo1KgNGLiIikrnoVt1zwMvLiyZNmvDZZ5+ZPtVmZ2dHhw4dCAwM5Pr168DjT9Z99tlnDB48GBcXF1auXEmXLl2S9FWwYEEKFCjAwoULk3yqrnPnztja2nLixAkA/P39sbKy4q233uKnn37i1KlTbNy4kYoVK7Js2TL++uuvjBm8iIhIJqIrTs+BhQsXprg9T548AAQGBlKkSBHTcgRvvPEGn376aYqTud944w3eeOONZNvt7e3JkSMHgYGBpj5dXFySXFkqXbo0n376KW+88Qa///47xYsXT4vhiYiIPDcUnJ5jAQEBwOP1nC5fvsy6deuoU6cOM2bMeOq+YmJiCA4ONi194OTkRERERLJ2uXLlAuDhw4epOHMREZHnk27VPQeio6NTXA5+y5Yt2NraUqxYMQ4fPgzAoEGD/rO/qKioZNt++ukn4uPjKVWqFAB58+YlNjYWPz+/JO0uXrwIPF5IU0RE5GWj4PQcaNq0KcOHDycuLg54/EydefPmcfjwYZo1a4aTkxOhoaHA48nbgwcP5u233+btt99m2LBhfPvtt6a+Zs+ezWuvvca1a9dM2/7880+mTZtGtmzZaNKkCQANGjTAysqK2bNnm+o+ePCAzz//nCxZslCrVq0MGr2IiEjmoVt1z4Hq1auzYcMGjh07RtGiRbl69Sq3bt2iYMGCjBgxAgBvb29sbGyShKREv//+O61bt8bBwYGqVasyb948WrRoQYUKFXj06JHpGT0zZswwLbJZqFAhmjRpwrZt23jttdcoUKAAfn5+hIWFMWjQINP8KhERkZeJlfE0jwSWf5UYQNL6Ib9xcXHMnz+fjRs3EhAQgJubG40aNWLQoEEpPlvuvxw6dIg5c+Zw7tw5rK2tKV++PO+88w6vvPJKknbR0dHMmjWLLVu2EBoaiqenJ927d6dTp05pNTQREZFn7mnevxWc0lB6BScRERFJP0/z/q05TiIiIiJmUnASERERMZOC0wvA+P8P+s3sfYqIiDzv9Km6F4CVtTWhOzcQFxKYJv1lcc1FjkZt06QvERGRF4mC0wsiLiSQuKCAZ30aIiIiLzTdqhMRERExk4KTiIiIiJkUnERERETMpOAkIiIiYiYFJxEREREzKTiJiIiImEnBSURERMRMCk4iIiIiZlJwEhERETGTgpOIiIiImTLdI1e6dOnC8ePHk23Pnj0727dvx83Njdu3bzN9+nQOHDhATEwM5cuXZ8SIEZQpU8bUPi4ujsWLF7Nu3Tru3LlDgQIF6NatG927d0/S79GjR/nyyy85e/Ys9vb21KtXjxEjRuDu7p7uYxUREZHnS6YLTrly5cLFxYXOnTubttnY2ODp6Ymrqyt3796lY8eOREZG0rRpU6ysrNi9ezfdu3dn/fr1FC5cGIDRo0ezadMmateuTf369Tl58iSfffYZUVFR9O/fH4ADBw7Qv39/8ubNS/v27QkODmbr1q2cO3eODRs2YGtr+0xeAxEREcmcMl1wMgyDIkWKMHTo0BT3T58+nejoaL7//ntTSBo0aBAtWrRg7ty5TJs2jUOHDrFp0yY++OAD+vbta+r3/fffZ/78+XTq1ImsWbMyduxYSpUqxYoVK3B0dASgZcuW9O/fn82bN/Pmm29mzKBFRETkuZDpglNISAh2dnZ89NFHHDp0iODgYEqVKsXYsWMpWrQoP//8M/379zeFJoA8efLQokULNm3aBMCGDRsoWLAgvXr1MrWxsrKiV69e/PTTTxw6dIjs2bNz69YtJk2aZApNAHXr1qVYsWLs3LnTouBkGAaRkZGWvwBPycrKKsn5p6WoqCgMw0iXvkVERDILwzCwsrIyq22mC05BQUH4+/tjZ2dHkyZNcHFx4ZdffqFfv374+voSGxtLzZo1kx3n6elJZGQkwcHB+Pn58corr2BjY5OkjZeXFwA3b97E2toaW1tbqlatmmJf169ft+j8Y2NjOX/+vEXHWsLR0ZHSpUunS99XrlwhKioqXfoWERHJTOzs7Mxql+mCU2BgILa2tixatIhXXnkFeDxhvFmzZhw5cgQAFxeXZMfZ29sDkJCQQGxs7L+2iY+PJz4+nmzZsiULV4nt4uPjLTp/W1tbihUrZtGxljA3IVuicOHCuuIkIiIvvEuXLpndNtMFp7x589KpUydTaAIoUqQIbm5upjATGhqa7LigoCCsra3Jnj077u7uKbYJDAwEwNXVFSsrKx4+fEh8fHyy8BQUFISrq6tF529lZYWTk5NFx2Y26XULUEREJDN5mosQmW4dpy1bttCtW7ck2yIiIggNDcXOzg5HR0fOnDmT7LgjR47g5eWFnZ0dnp6enD17Nlmbo0ePAlCiRAm8vLxSvK0WHR3N6dOnKV68eBqOSkRERF4EmS44HT9+nIcPH5r+HRcXx2effUZ8fDx16tShfv36rFq1ivDwcFObw4cPc/ToURo2bAhAkyZNuHjxIrt27TK1iYiIYPHixeTOnRsfHx8qVapE7ty5mT9/fpLbUQsXLiQ6OtrUl4iIiEiiTHWrLj4+nkGDBmFjY0Pjxo2xtrbm8OHDXLp0ia5du1KyZEnefvtt2rdvT6tWrWjUqBEPHjxg27Zt5MyZk969ewNQq1YtKlWqxHvvvUfTpk1xc3Nj9+7dXL9+nWnTpmFt/TgvDho0iHHjxtGpUycqVarE5cuX2bdvHzVr1qROnTrP8qUQERGRTChTXXGysbFh5cqVlC1blh9++IHvvvsOa2trxo0bx9ixYwEoWbIky5cvJ3/+/Kxdu5Zdu3ZRp04dVq1ahZubm6mfhQsX0rZtWw4cOMDq1atxcnLi888/p1WrVqZ6HTt2ZPLkyURERLBixQrOnTtH9+7dmTNnzjMZf2Zz8uRJ6taty6effpri/vDwcLp168bMmTP/tZ+YmBgGDx7M8OHDn9jmxx9/pHXr1pQrV44GDRowb948EhISUnX+IiIiac3K0Mem0kzi3CsfH58Mrx20bj5xQQFp0leWnHnJ2qIHzZs359atW5QvX561a9cmaRMdHU3Pnj05efIkM2fOpGnTpin2lZCQwJAhQ9i+fTsjRoygT58+ydosXryYqVOnkj17dkqXLs3169e5ffs2HTp0YMKECWkyJhERkSd5mvfvTHXFSTKPr7/+mlu3bpE9e/Zk+xISEhg2bBh//PEHH3300RNDE8CkSZPYvn07b731Voqh6cqVK3z++edUqFCBXbt2sWzZMnbu3EmLFi1Yu3Ztis8tFBEReVYUnCSZK/fus2TJEurVq0fJkiWT7V+1ahU7d+5k2LBhvPXWW0/sZ/fu3axYsYJOnToxatSoFNssX76c+Ph4pkyZYgppNjY2jB49mixZsvD999+nzaBERETSgIKTJPP5D7swDIMPPvgg2b4HDx4wZ84c6tevb3pYckpiY2OZMmWK6XE5T7Jv3z6qV6+e5BE6AG5ubpQsWZITJ05YPhAREZE0lqk+VSfP3s/n/Pnj6k26dOmS4groP/30Ew8ePKBq1ap8+umnBAQEULhwYTp27EihQoVM7Q4dOsS1a9fo378/n3/+OdeuXSN//vy0bdvW9IiYiIgIbt26xRtvvJHiuRQoUIB9+/alz0BFREQsoOAkJuHRMcz99Q+cHe0ZPHhwim127twJwLRp05JsX716NYsWLaJSpUpJ2i1YsCBJuzVr1vDFF1/w+uuvm9biypUrV4q17O3tiYuLs3xAIiIiaUy36sRkzr7jhEY9om/Dmk985MyVK1fIlSsXU6dO5eDBgxw5coSZM2diGAaTJk1K0s7Z2ZmxY8eyd+9ejh8/zoIFC3B1dWXChAnEx8eb1tN60nMBw8PDcXBwSPuBioiIWEhXnASAXy/dYPv5K9hYW3E9KISJEycCcO3aNRISEvjiiy944403CAwMpGvXrrRu3dp0bLNmzThz5gxLlizh4cOHZMuWjcDAQGrUqJHk8Tl169ZlwIABTJgwgcuXL+Pl5YWVlRXBwcEpnlNISAg5c+ZM13GLiIg8DQUnASDwYSSOtlmIio1j/eGTcPhkkv2LFy/Gzc0NJycnIiIikh2fK1cuDMMgIiKCbNmy/Ws7gIcPH2JnZ0e+fPm4ePFisnYxMTGcP3+eGjVqpMn4RERE0oKCkwDQtoI3bSt4A48XwMzZ/m0AunfvzqNHj0wLYG7cuDHFhyxfvHgRW1tb0y2+vHnz8scffxAXF0eWLFmStAPInTs3AJUrV2b37t2mK1WJ9u/fz6NHj6hatWo6jFZERMQymuMkT6V+/fqcP3+ebdu2mbb9/vvvbNmyhRo1amBnZ2dqFxwczLJly0ztLl68yMqVKylatCgeHh4AtG3bloiICCZPnmx6xMq9e/eYNm0atra2T/zEnYiIyLOgK07yVDp37syaNWsYOnQoS5cuJTY2Fj8/P+zt7ZM8i6558+bMnz+fadOm8eOPP2Jvb8+5c+dM86US1axZk+bNm/P9999z6NAhPDw8OHv2LBEREbz33nvkyZPnWQxTREQkRbriJP+qZMmSeHp6mv6dJ08eli1bRs2aNbl48SJXr16lVq1arFmzBm9vb1M7Jycnli1bxmuvvcbNmzfx8/OjXLlyLFmyhFq1aiWpMXXqVN59910Mw+CPP/4gf/78TJgwgXfffTfDxikiImIOPeQ3Db1ID/lNnOMkIiLyotNDfkVERETSgYKTiIiIiJkUnMRsxv//1Ftm71NERCS96FN1YjYra2tu7vicRyE30qQ/e9eCeDQeliZ9iYiIZAQFJ3kqj0JuEB3k/6xPQ0RE5JnQrToRERERMyk4iYiIiJhJwUlERETETApOIiIiImZScBIRERExk4KTiIiIiJkUnERERETMpOAkIiIiYiYFJxEREREzKTiJiIiImEnBSURERMRMCk4iIiIiZlJwEhERETGTgpOIiIiImRScRERERMyk4CQiIiJiJgUnERERETMpOImIiIiYScFJRERExEwKTiIiIiJmUnASERERMZOCk4iIiIiZFJxEREREzKTgJCIiImImBScRERERMyk4iYiIiJhJwUlERETETApOIiIiImZScBIRERExk4KTiIiIiJkUnERERETMpOAkIiIiYiYFJxEREREzKTiJiIiImEnBSURERMRMCk4iIiIiZsq0wSk+Pp7333+fGjVqEBIS8qxPR0RERCTzBqeFCxeydetWgoODCQ4ONm0PDQ1l3Lhx1KxZk3LlytGhQwcOHjyY7Pi1a9fSokULfHx8qF+/PnPmzCE2NjZJmwsXLtCvXz8qVapE5cqVGThwIDdu3Ej3sYmIiMjzKVMGJz8/P3x9falVq1aS7REREXTv3p2NGzdSq1Yt2rVrx/379+nXrx/Hjh0ztZs9ezZjx44lW7ZsdO3aFS8vL3x9fZkwYYKpzYULF+jcuTPnzp2jdevWNG7cmMOHD9OlSxdd4RIREZEUZXnWJ/BPsbGxjBw5Ek9PT/r06cOBAwdM+xYsWMCVK1dYvnw5lSpVAiA8PJw333yTmTNnsmrVKvz9/Zk3bx5du3Zl3LhxpmOnTZvGkiVL6N27N15eXowfP54cOXKwbt063N3dAejVqxdt2rRh+fLlvPfeexk7cBEREcn0Ml1w+uqrr/Dz82PlypXEx8cn2bdp0yaaN29uCk0Azs7OtG/fnunTpxMSEsIPP/yAg4MDQ4cOTXJs3759WbRoEbt376ZRo0acOHGCSZMmmUITgLe3N7Vr12bnzp0WByfDMIiMjLToWEtYWVnh6OiYLn1HRUVhGEaG1hEREclohmFgZWVlVttMFZzOnDnDwoUL6dSpE1WqVOH333837QsNDSUgIIAaNWokO87LywuAmzdv4ufnh4+PD87OzknauLm54ezsbGoDULNmzWR9eXp6cvToUYvHEBsby/nz5y0+/mk5OjpSunTpdOn7ypUrREVFZWgdERGRZ8HOzs6sdpkmOIWGhjJs2DBcXFzo2bMngYGBPHjwAICwsDCyZcsGQI4cOZIdmzjYhIQEYmNjcXFxSbGGvb098fHxpkniKbVLbGMpW1tbihUrZvHxT8vchGyJwoULJ7nilBF1REREMtqlS5fMbptpgtOSJUu4du0aAK+//nqSfZ06deKVV17B2tqa0NDQZMcGBQUB4Orqiru7OwEBAcnaxMXFERoaiqurK25ubsDjsObk5JSsL1dXV4vHYWVllazP51V63Zp7VnVERERS8jQXBzJNcOrXrx81a9YkJibGdPXhwoULzJgxg4kTJ/Lqq6/StWtXzpw5Q+vWrZMce/ToUZycnChQoACenp7s2bOHuLg4smT5v+GdOHGCuLg4SpQoYbq1d+bMGfLnz5+sr+LFi6frWEVEROT5lGmWI8iWLRvVqlXj1VdfpU6dOtSpU4dy5coBULFiRfLkyUOTJk3YvHkzd+7cMR13+fJlfvrpJ+rVq4eNjQ1NmjQhLCyM1atXm9rExcUxd+5cHBwcqFWrFvny5aN8+fIsWrQoydpOGzZs4ObNmzRs2DDjBi4iIiLPjUxzxSkl/7x01r17d9atW0fbtm1p2rQpcXFxbNu2DWtrawYNGgRA0aJFadGiBZMmTeLo0aN4eHhw6NAhzp8/z5AhQ0zzmgYNGkT//v1p06YNr776Krdv32bHjh0UL16cdu3aZfhYRUREJPPLNFecUpI/f37c3NxMc47y5MnD6tWr8fHxYdOmTfz444+ULVuWFStWULRoUdNxkydPpl+/fpw6dYoVK1YQHR3N6NGjeeedd0xt6tSpw9y5c7G3t2fVqlX8/vvvtGzZkqVLl5o9s15EREReLlaGPs6UZs6cOQOAj49PhtcOWjefuKDkk+ItkSVnXnK2fzvFfZfXDiE6yD9N6jjkLELRDrPSpC8RERFLPc37d6a+4iQiIiKSmSg4iYiIiJhJwUlERETETApOIiIiImZScBIRERExk4KTiIiIiJkUnERERETMpOAkIiIiYiYFJxEREREzKTiJiIiImEnBSURERMRMCk4iIiIiZlJwEhERETGTgpOIiIiImRScRERERMyk4CQiIiJiJgUnERERETMpOImIiIiYScFJRERExEwKTiIiIiJmUnASERERMZOCk4iIiIiZFJxEREREzKTgJCIiImImBScRERERMyk4iYiIiJhJwUlERETETApOIiIiImZScBIRERExk4KTiIiIiJkUnERERETMpOAkIiIiYiYFJxEREREzKTiJiIiImEnBSURERMRMCk4iIiIiZlJwEhERETGTgpOIiIiImRScRERERMyk4CQiIiJiJgUnERERETMpOImIiIiYScFJRERExEwKTiIiIiJmUnASERERMZOCk4iIiIiZFJxEREREzKTgJCIiImImBScRERERMyk4iYiIiJhJwUlERETETApOIiIiImZScBIRERExk4KTiIiIiJkUnERERETMlKmCU0JCAitXrqR58+aUL1+eJk2a8PXXXxMTE2NqExoayrhx46hZsyblypWjQ4cOHDx4MFlfa9eupUWLFvj4+FC/fn3mzJlDbGxskjYXLlygX79+VKpUicqVKzNw4EBu3LiR7uMUERGR51OmCk7ff/89EyZMIHv27HTq1AkvLy++/PJLpkyZAkBERATdu3dn48aN1KpVi3bt2nH//n369evHsWPHTP3Mnj2bsWPHki1bNrp27YqXlxe+vr5MmDDB1ObChQt07tyZc+fO0bp1axo3bszhw4fp0qULISEhGT52ERERyfyyWHpgdHQ0Dg4OaXkuNGnShGLFilGpUiXTto8++oi9e/cybtw4FixYwJUrV1i+fLmpTXh4OG+++SYzZ85k1apV+Pv7M2/ePLp27cq4ceNM/UybNo0lS5bQu3dvvLy8GD9+PDly5GDdunW4u7sD0KtXL9q0acPy5ct577330nRsIiIi8vyzODg1a9aMV199lU8++STNTiZ79uxJQtP9+/e5cuUKefPmBWDTpk00b948SRtnZ2fat2/P9OnTCQkJ4YcffsDBwYGhQ4cm6btv374sWrSI3bt306hRI06cOMGkSZNMoQnA29ub2rVrs3PnTouDk2EYREZGWnSsJaysrHB0dEyXvqOiojAMI0PriIiIZDTDMLCysjKrrcXB6d69e9y5c8fSw//VV199xZ49e/Dz86NAgQJ8/vnnhIaGEhAQQI0aNZK19/LyAuDmzZv4+fnh4+ODs7NzkjZubm44Ozub2gDUrFkzWV+enp4cPXrU4nOPjY3l/PnzFh//tBwdHSldunS69H3lyhWioqIytI6IiMizYGdnZ1a7pw5Ofn5++Pn54ejoyKVLl1i+fDmPHj0iJibG9F9sbCzW1tZUqVKF11577alP3tHRERcXFwAcHBywt7c3TezOkSNHsvaJg01ISCA2NtZ07D/Z29sTHx9v6iuldoltLGVra0uxYsUsPv5pmZuQLVG4cOEkV5wyoo6IiEhGu3Tpktltnzo49enTh/v372NlZUV4eDiTJk16YtvffvvNouDUu3dvevfuze3bt+nWrRv/+9//2LJlC9bW1oSGhiZrHxQUBICrqyvu7u4EBAQkaxMXF0doaCiurq64ubkBjz+h5+TklKwvV1fXpz7nRFZWVsn6fF6l1625Z1VHREQkJU9zceCpg9Py5csJCgpi6NCheHt78/HHH2NnZ4e9vb3p/1ZWVsTExKT6DTF//vx06dKF6dOnExYWRoECBThz5gytW7dO0u7o0aM4OTlRoEABPD092bNnD3FxcWTJ8n/DO3HiBHFxcZQoUcJ0a+/MmTPkz58/WV/FixdP1XmLiIjIi+mplyMoWrQo1apVIyoqijx58uDl5UX+/Plxd3fH2dkZOzs7bG1tyZo1K9bWT9f9qFGjWLJkSZJtly9fxs7OjqxZs9KkSRM2b96cZG7V5cuX+emnn6hXrx42NjY0adKEsLAwVq9ebWoTFxfH3LlzcXBwoFatWuTLl4/y5cuzaNGiJGs7bdiwgZs3b9KwYcOnfVlERETkJWDx5PAOHTqkOLk6NbJnz86UKVP47bffKF68OOfPn+fw4cP0798fe3t7unfvzrp162jbti1NmzYlLi6Obdu2YW1tzaBBg4DHwa5FixZMmjSJo0eP4uHhwaFDhzh//jxDhgwxzWsaNGgQ/fv3p02bNrz66qvcvn2bHTt2ULx4cdq1a5em4xIREZEXg5WRDrNyY2NjCQgIwMXFhezZs5t9XHx8PAsXLmT9+vXcvXsXDw8PunfvTqdOnUz3Hy9fvszUqVM5duwYhmFQoUIFhg0bRtmyZU39xMTEMGfOHDZv3kxwcDAeHh506dKFHj16JKm3Z88efH19+euvv3BycqJevXoMHz6cnDlzWjTuM2fOAODj42PR8akRtG4+cUHJ53ZZIkvOvORs/3aK+y6vHUJ0kH+a1HHIWYSiHWalSV8iIiKWepr3b4uDU1hYGCtXruTMmTOEhYURHx9PQkICwcHB3Llzh4SEBPLkycPevXst6f65pOD0dBScREQkM3ia92+Lb9W9++67HD9+nEKFCpErVy5sbW3JkiULuXPnpkaNGuTLl4/KlStb2r2IiIhIpmNxcPrzzz8pX7483377bVqej4iIiEimZfFDfmvUqMG5c+dMl7dEREREXnQWB6cJEyaQP39+evTowddff83Dhw/T8rxEREREMh2Lb9UtWLAABwcHoqKimDNnDvPnzzfNbXJyciI0NJQiRYrQp0+ftDxfERERkWfG4uAUGxuLvb095cuXJyYmhoiICE6dOsXBgweJi4vD2dmZKlWqKDiJiIjIC8Pi4DRu3Li0PA8RERGRTM/i4HTr1i3u3r2Lk5MTWbNmxc7OzrQvISGBR48e4ebm9lQLYIqIiIhkZhYHpy5dunDv3r1/bZMrVy72799vaQkRERGRTMXi4LRs2TIuXLhAWFgYMTExxMfHk7gIeVxcHDNmzKBWrVppdqIiIiIiz5rFwcnLywsvL68n7v/++++1xpOIiIi8UCxex+m/5MuXj5s3b6ZX9yIiIiIZLlXBKT4+PsXtDx8+5Nq1a7i5uaWmexEREZFMxeJbdW+88Qb+/v7kyZMHd3d3AKKjowkJCSE4OJiEhAQ+/vjjNDtRERERkWfN4uDUr18/jh07xr1794iOjsbOzg4nJydy5cpF/vz5qVatGqVLl07LcxURERF5piwOTi1btqRly5ZpeS4iIiIimZrFwSlRWFgYf/zxB/fu3cPe3h4PDw8qVKiAtXW6zTsXEREReSYsDk4PHz7k448/Zvv27cTFxZm2W1lZkS9fPt555x3at2+fJicpIiIikhlYHJw+/PBDdu/eTZs2bWjZsiW5c+cG4MKFC3z99deMGzeOmJgYunbtmmYnKyIiIvIsWRycDhw4QOnSpZk0aVKS7UWKFKFWrVo0bdqURYsWKTiJiIjIC8PiiUju7u6Eh4enuC979uwUKlSI4OBgi09MREREJLOxODh169aN69evM3jwYK5du5Zk39q1azl16hTVq1dP9QmKiIiIZBYW36rr1asX4eHhfPPNN+zYsYN8+fKRI0cO7ty5Q0hICJ6enowfPz4NT1VERETk2UrVcgSDBw+mW7dubNy4kb/++ovAwEA8PT155ZVXaNOmDQ4ODml1niIiIiLPnMXBKTQ0lAkTJtCmTRv69OmTZN/SpUt56623WLhwIdmzZ0/1SYqIiIhkBhbPcfrqq6/46aefUlzo0sPDg1OnTvHNN9+k6uREREREMhOLg9POnTspXbo0NWvWTLavUaNGFCtWjC1btqTq5EREREQyE4uDU1hYGIZhPHG/i4uLliMQERGRF4rFwalVq1acO3eODz74gPv37yfZd/36dc6cOUPp0qVTfYIiIiIimYXFk8NHjRpFXFwca9euZfv27TRs2JCyZcsSFhbGunXriI+PZ/DgwWl5riIiIiLPlMXBKUuWLHz66ae0bduWJUuWsH//frZt2wZA8eLFmTJlihbAFBERkRdKqtZxAqhQoQJffvklhmFw//59bG1tcXFxSYtzExEREclUUh2cEllZWZEzZ8606k5EREQk07F4criIiIjIy0bBSURERMRMCk4iIiIiZlJwEhERETGTgpOIiIiImRScRERERMyk4CQiIiJiJgUnERERETMpOImIiIiYScFJRERExEwKTiIiIiJmUnASERERMZOCk4iIiIiZFJxEREREzKTgJCIiImImBScRERERMyk4iYiIiJhJwUlERETETApOIiIiImZScBIRERExk4KTiIiIiJkUnERERETMpOAkIiIiYqZMF5xu377NsGHDqFKlCjVq1OCjjz4iMDDQtD80NJRx48ZRs2ZNypUrR4cOHTh48GCyftauXUuLFi3w8fGhfv36zJkzh9jY2CRtLly4QL9+/ahUqRKVK1dm4MCB3LhxI93HKCIiIs+nTBWcTp06RZs2bdi/fz/NmjWjRo0abNq0iX79+gEQERFB9+7d2bhxI7Vq1aJdu3bcv3+ffv36cezYMVM/s2fPZuzYsWTLlo2uXbvi5eWFr68vEyZMMLW5cOECnTt35ty5c7Ru3ZrGjRtz+PBhunTpQkhISIaPXURERDK/LM/6BP5uw4YNFClShC+++IJ8+fIBUKRIEebMmUNQUBArVqzgypUrLF++nEqVKgEQHh7Om2++ycyZM1m1ahX+/v7MmzePrl27Mm7cOFPf06ZNY8mSJfTu3RsvLy/Gjx9Pjhw5WLduHe7u7gD06tWLNm3asHz5ct577z2LxmAYBpGRkal8JcxnZWWFo6NjuvQdFRWFYRgZWkdERCSjGYaBlZWVWW0zVXD65JNPkm2LiIjAzs4ONzc3Nm3aRPPmzU2hCcDZ2Zn27dszffp0QkJC+OGHH3BwcGDo0KFJ+unbty+LFi1i9+7dNGrUiBMnTjBp0iRTaALw9vamdu3a7Ny50+LgFBsby/nz5y061hKOjo6ULl06Xfq+cuUKUVFRGVpHRETkWbCzszOrXaYKTv908uRJ1qxZQ/PmzQkLCyMgIIAaNWoka+fl5QXAzZs38fPzw8fHB2dn5yRt3NzccHZ2NrUBqFmzZrK+PD09OXr0qMXnbGtrS7FixSw+/mmZm5AtUbhw4SRXnDKijoiISEa7dOmS2W0zZXAyDINly5YxY8YMChcuzAcffGCa2J0jR45k7RNTYkJCArGxsbi4uKTYr729PfHx8aa+UmqX2MZSVlZWODk5WXx8ZpJet+aeVR0REZGUPM3FgUwXnIKDgxk+fDgHDhygY8eOjBw5EicnJ+Li4rC2tiY0NDTZMUFBQQC4urri7u5OQEBAsjZxcXGEhobi6uqKm5sb8PgTev8MOUFBQbi6uqb9wEREROS5l6k+Vffo0SM6d+7M+fPnWbx4MZ9++qkp2GTJkoUCBQpw5syZZMcdPXoUJycnChQogKenJ+fPnycuLi5JmxMnThAXF0eJEiVMt/ae1Ffx4sXTfnAiIiLy3MtUwWnNmjXcuHGD+fPnU6tWrWT7mzRpwubNm7lz545p2+XLl/npp5+oV68eNjY2NGnShLCwMFavXm1qExcXx9y5c3FwcKBWrVrky5eP8uXLs2jRoiRrO23YsIGbN2/SsGHD9B2oiIiIPJcy1a26U6dOUa5cOcqVK5fi/u7du7Nu3Tratm1L06ZNiYuLY9u2bVhbWzNo0CAAihYtSosWLZg0aRJHjx7Fw8ODQ4cOcf78eYYMGWKa1zRo0CD69+9PmzZtePXVV7l9+zY7duygePHitGvXLsPGLCIiIs+PTBWcwsLCuHDhAtWrVzctQmlra0uJEiVYsGABefLkYfXq1UydOpVNmzZhGAYVKlRg2LBhFC1a1NTP5MmTyZ8/P5s3b2bPnj14eHgwevRoevToYWpTp04d5s6di6+vL6tWrcLJyYmWLVsyfPhwsz+SKCIiIi+XTBWc3nnnHX799ddk27NmzUr27NmBx1eUFixY8K/92NnZMWzYMIYNG/av7erXr0/9+vUtP2ERERF5qWSq4FSlShWqVKnyrE9DREREJEWZanK4iIiISGam4CQiIiJiJgUnERERETMpOImIiIiYScFJRERExEwKTiIiIiJmUnASERERMZOCk4iIiIiZFJxEREREzKTgJCIiImImBScRERERMyk4iYiIiJhJwUlERETETApO8kwtXLiQGjVq8PDhQ9O26Oho5s+fT8OGDalUqRLt2rVj8+bNKR6/adMmOnToQIUKFahcuTIffvghwcHBydr5+/vTv39/ypcvT+3atRk+fDj3799Pt3GJiMiLKcuzPgF5OcXEJTB73Un2nt4GgJWVlWnf22+/zeHDhylQoABly5bl/PnzjBgxgsDAQPr27WtqN2vWLObOnYuLiwtlypThxo0bbNq0idOnT7Nu3TqyZcsGwN27d+natSvh4eH4+PgQHR3Njz/+SEhICIsWLcrYgYuIyHNNV5zkmVhxIIi9p+/g6uoKQJYs/5fhixQpwtChQ9mxYwfLly9n9+7dlChRgqVLl5ra3L59m4ULF1K7dm12797NqlWr2LVrF61atcLf35+5c+ea2i5dupTQ0FCWL1/OmjVr2LhxI926deO3334jKCgow8YsIiLPPwUneSbql8rOmM4V6dChA5D0itPHH3/MgAEDsLGxAcDZ2ZlXX32VoKAgEhISADhw4ABxcXEMHTrUdGXJ1taWzz77DE9PT37++WdTf2fPnsXb25tKlSqZtr3yyivA4wAmIiJiLgUneSaK5HagZum8PHz4EBsbG+zs7J7Y9u7du+zevZsCBQpgbf34WzZxfpKHh0eStnZ2dtSqVYu7d++atjk5OXH//n2ioqJM206cOAGAi4tLmo1JRERefJrjJM9USEgIOXLkSLY9JiaGpUuXsmfPHk6fPo1hGEyZMsW0PzHwnDt3jpo1ayY5NjIyEmdnZ9O/W7Rowd69e3nzzTdp27YtR48eZc+ePTRp0gRPT8/0GZiIiLyQdMVJnqng4GDc3d2Tbb9y5QqzZs3ixIkTxMXF8eabb9K8eXPT/jp16mBra8uoUaPYt28fkZGRXLt2jTFjxrBp0yZy5sxpavvGG29Qt25dLl26xLRp09izZw/Zs2enf//+GTJGERF5cSg4yTMVGhqKm5tbsu3e3t78+uuvfP7555QoUYLvvvsuyRWnAgUK8NFHH3Hv3j369+9PxYoVee211/j+++8BqFixoqnt2rVr2bdvH7ly5WLUqFG0b9+eiIgIOnfubLplJyIiYg7dqpNnKjIykoIFC6a4z93dnRYtWlC/fn3atm3LmjVrGDhwoOnWXteuXalevTobNmzg5s2beHl5kSVLFnx9fXn11VcBSEhIYNasWRQqVIjvvvvOFNIaNWrEgAED8PX1ZfHixRkyVhERef4pOMkzZWVlleQTdSnJmjUrb7zxBnPmzOH69etJ5kQVLVqUDz74AHi8cGazZs3IlSsXdevWBR7f8rt//z4DBw5McmWrXr16FClShD///DPtByUiIi8s3aqTZ8rZ2TnJquHh4eGsWLGC+Pj4JO0cHR0BcHBwSLGfmJgYRowYwa1bt3jvvfdMn9J78OABQIoT0G1sbJJ80k5EROS/KDjJM/HnzUjm/3SOe/fu8ddffzF58mRu3LjBiRMn+Oyzz5g5c6ap7d27d1m1ahV58uShWLFiyfo6dOgQnTp1Yvv27bRt25b27dub9uXPnx+Ab7/9NklIOnToEH/99Rfe3t7pOEoREXnR6FadPBN7/cLY9ecD079XrlxJxYoVady4MWXKlGHhwoX8/PPP5MuXj7NnzxIdHc2XX35pWscJYOfOnUyfPp2rV6/i5OTEiBEj6N27d5I6efPmpUWLFmzZsoV69epRqlQpQkNDuXDhAjY2NgwdOjTDxiwiIs8/BSd5JgY2ysuwTjUp2mFWsn3Lly9n1qxZ/PLLL/zxxx8UL16c9957j3r16iVpd/z4caKjoxkwYABvvfVWip/OA5g8eTJlypRh48aNnDx5kmzZslGvXj0GDhxI2bJl02F0IiLyorIyDMN41ifxojhz5gwAPj4+GV47aN184oIC0qSvLDnzkrP92ynuu7x2CNFB/mlSxyFnkRSDk4iISEZ6mvdvzXESERERMZOCk4iIiIiZFJwk0zESEp6LPkVE5OWjyeGS6VhZW3N2z3QiQ2+kSX9OOQpStv4HadKXiIi83BScJFOKDL1B+P3Lz/o0REREktCtOhEREREzKTiJiIiImEnBSURERMRMCk4iIiIiZlJwEhERETGTgpOIiIiImRScRERERMyk4CQiIiJiJgUnERERETMpOImIiIiYScFJRERExEwKTiIiIiJmUnASERERMZOCk4iIiIiZFJxEREREzKTgJCIiImImBScRERERMyk4iYiIiJhJwUlERETETJk2OAUFBdGnTx/GjBnzrE9FREREBMikwen06dO0bduW3377jZiYmCT71q5dS4sWLfDx8aF+/frMmTOH2NjYJG0uXLhAv379qFSpEpUrV2bgwIHcuHEjSZuoqCimT59O3bp18fHxoWXLlmzdujXdxyYiIiLPryzP+gRSsnTpUvLmzUuWLFmwsbExbZ89ezZfffUVFStWpGvXrly4cAFfX18CAwP59NNPgcehqXPnzjg6OtK6dWsiIyPZsWMHXbp04YcffsDV1ZX4+HgGDBjAkSNHaNy4Mblz5+b333/n/fffxzAMWrRo8ayGLiIiIplYpgxOM2bMwNrammbNmmFrawuAv78/8+bNo2vXrowbN87Udtq0aSxZsoTevXvj5eXF+PHjyZEjB+vWrcPd3R2AXr160aZNG5YvX857773Hhg0bOHz4MLNmzaJp06YAxMTE0LNnT2bOnEmTJk3IkiVTvjQiIiLyDGXKdGBt/fgOYnBwMC4uLgD88MMPODg4MHTo0CRt+/bty6JFi9i9ezeNGjXixIkTTJo0yRSaALy9valduzY7d+7kvffeY+PGjVStWtUUmgDs7Ozo3r07Q4YMwc/Pj7Jly1p07oZhEBkZadGxlrCyssLR0TFd+o6KisIwjBeyjoiISCLDMLCysjKrbaYMTgDx8fE8ePCAXLlyAeDn54ePjw/Ozs5J2rm5ueHs7MzNmzfx8/MDoGbNmsn68/T05OjRo6a++vTpk6yNl5cXADdv3rQ4OMXGxnL+/HmLjrWEo6MjpUuXTpe+r1y5QlRU1AtZR0RE5O/s7OzMapdpg1NoaCgJCQmm4BQbG2u6+vRP9vb2xMfHmyaJp9QusU1iXzly5EjWJvFFS0hIsPi8bW1tKVasmMXHPy1zE7IlChcunORK0ItUR0REJNGlS5fMbptpg9PDhw+B/wtB7u7uBAQEJGsXFxdHaGgorq6uuLm5AY9Dl5OTU5J2QUFBuLq6mvoKCQlJ1ldQUBCAqZ0lrKysktV+XqXXLbMXvY6IiDxfnuaP9ky5HAFgmpydeBXJ09OT8+fPExcXl6TdiRMniIuLo0SJEqZbbWfOnEnW39GjRylevLipr7Nnz6bYBsjQK0YiIiLy/MiUwSk+Pt50W+327dvExMTQpEkTwsLCWL16taldXFwcc+fOxcHBgVq1apEvXz7Kly/PokWLkqzttGHDBm7evEnDhg0BaNKkCfv37+fPP/80tQkKCmLNmjWUL1/edHtQRERE5O8y5a26bt26ceLECQDGjx/P1q1bWblyJS1atGDSpEkcPXoUDw8PDh06xPnz5xkyZIjplt6gQYPo378/bdq04dVXX+X27dvs2LGD4sWL065dOwBatWrFkiVL6N69O82aNcPBwYGff/6Z0NBQvvjii2c2bhEREcncMmVw+uyzz7h9+7ZpIq+npycAkydPJn/+/GzevJk9e/bg4eHB6NGj6dGjh+nYOnXqMHfuXHx9fVm1ahVOTk60bNmS4cOHmyZ/Ozk5sWLFCqZOncovv/zCo0ePKFWqFFOnTqVatWoZP2ARERF5LmTK4FS0aFGKFi2abLudnR3Dhg1j2LBh/3p8/fr1qV+//r+2yZMnT7pfXbpz5w79+/ena9eudOrU6Yntrl27xoABAyhUqBDz589Ptn/FihWsWrWK27dvU6BAAXr27EnHjh3T89RFREQkBZkyOL0IgoOD6dmzJ7du3aJEiRJPbGcYBh988AH+/v6EhYUl2z9hwgRWrlxJzpw5qVSpEhcvXmTcuHGEhIQwYMCA9ByCiIiI/EOmnBz+vIuOjuadd97h5s2bfP7551SqVOmJbb/77jtOnTpF9uzZk+07dOgQK1eupGHDhuzevZulS5eya9cuqlWrhq+vLzdv3kzPYYiIiMg/KDilg1mzZnHq1CmmTp3K66+//sR2wcHBfPHFF3h7e6d4a3HJkiU4OTkxefJk7O3tgcdrEY0cOZLY2Fg2bdqUXkMQERGRFCg4pbE7d+6wcuVKunbtSosWLf617ZQpU3jw4AEjRowwPZ8vUUxMDAcPHqRZs2bJVkIvXbo0bm5upk8eioiISMZQcEpju3btIj4+npIlSzJ69GgGDhyIr68vgYGBSdodOXKEzZs3U7duXWrXrp2sn6tXrxIbG0v58uVTrJM/f/4UV1IXERGR9KPJ4WnsyJEjJCQkMGbMGNO2nTt3smrVKr799ls8PT2JjY1l/Pjx2NraMnLkyBT7SZwo/qTFOO3t7QkPD0/7AYiIiMgT6YpTGoqPjycgIAAvLy+++uorjhw5wqFDhxg3blySxTXnzp3L5cuX6d69O0WKFEmxLxsbG1OfKQkPD8fBwSF9BiIiIiIp0hWnNBQWFkZCQgLdunWjUaNGpu1du3bl999/5/Dhw5w9e5Z58+YB8ODBAyZOnAjA6dOniYiIYNq0aTRq1Mj0oOHg4OAUa4WEhPzrMgciIiKS9hSc0lDiFaCIiIhk+3LlykVERAR37tzBycmJhw8fsn79+mTtli5dSlxcHMOHD8fW1paLFy8ma3Pr1i0CAwN57bXX0n4QIiIi8kQKTmnI0dERJycnzpw5k2zfxYsXyZ07N40bN6Zx48bJ9o8cOZJff/2VAwcOmLb5+Piwd+9eRo0aleRTdzt27ACgatWq6TAKEREReRLNcUpjVapUYd++fUmWCtiyZQtHjhyhTp06T9VX27ZtuXHjBl9//bVp2+XLl5k3bx6urq7Uq1cvrU5bREREzKArTmnsjTfe4PDhw3Tv3p2KFSvy4MEDLl68SK5cuXj33XefeJyVlVWybW3btmXDhg3MmTOHrVu34u7uzqlTp4iJiWHq1Kk4Ojqm51BERETkH3TFKY0VLlyYRYsW4ePjw+nTpwkICKBZs2Z8++235M6d+4nHeXt74+npmWSbjY0N33zzDd26dSM8PJzTp09TokQJfH19ad26dTqPRERERP5JV5zSwSuvvMK33377VMf07NmTnj17JtueNWtWxo4dy9ixY9Po7ERERMRSuuIkIiIiYiYFJxEREREzKTilIyMh4bnoU0RERMyjOU7pyMramrCdvxEfEpYm/dm4Zid7o+QPBBYREZGMoeCUzuJDwogLSvmxKSIiIvJ8UXCSl86pU6eYO3cuv//+Ozly5KB69eoMHjyYfPnyATBz5kzmz5+PYRjJji1dujQbN25Msm3FihWsWrWK27dvU6BAAXr27EnHjh0zZCwiIpKxFJzkpfL777/Tq1cvrKysqFixImFhYWzYsIHffvuNrVu3kj17dlxdXTEMg4oVK+Li4mI61t7enurVqyfpb8KECaxcuZKcOXNSqVIlLl68yLhx4wgJCWHAgAEZPTwREUlnCk7yUsmePTs1a9ZkxIgRlChRAoB169YxZswYtm3bRseOHU0Pax43bhylS5d+Yl+HDh1i5cqVNGzYkJkzZ2Jvb09UVBRvv/02vr6+tGjRAg8PjwwZl4iIZAx9qk5eKqVKleKbb74xhSaAFi1aAHD37l0AHjx4AEDOnDn/ta8lS5bg5OTE5MmTsbe3Bx4/6HnkyJHExsayadOmdBiBiIg8SwpO8lIzDIM1a9YAUKhQIQDu37+PtbU1R44coUOHDlSpUoVq1arx2Wef8ejRIwBiYmI4ePAgzZo1S3I7Dx7Pg3Jzc0vyoGcREXkx6FadvJROnz7NypUrOXToEPfu3aNMmTK8/vrrAAQFBZGQkMCwYcNwdnamTJky3LlzhxUrVhAbG8snn3zC1atXiY2NpXz58in2nz9/fgICAjJySCIikgF0xUleSosWLWLz5s3cu3ePHDlyMGnSJBwdHQEIDn68fETt2rXZu3cvy5YtY/v27TRu3JgNGzYQEhJCWNjjtbly5cqVYv/29vbExcVlzGBERCTDKDjJS2nmzJl899139OrVi4iICHr06MGNGzcA8PLyokqVKsyZM4ds2bIBYGVlRdeuXYmJieHs2bPY2NgAEB8fn2L/4eHhpknmIiLy4lBwkpeStbU1FSpUYOTIkYwZM4YHDx6wevVqAMaPH8+qVatwcnJKckyePHkACAwMJEeOHMD/XZ36p5CQEHLmzElCQgLLly+nSZMmVKhQgVatWqU4aXzfvn106tSJChUq0LBhQ2bPnm2aT/V3N27coH379sycOTMVoxcREUspOMlLr127dtjZ2XHp0qV/bZc4Z8nBwYECBQpga2vLxYsXk7W7desWgYGBeHh4MGDAACZOnMjDhw8pV64c165d48MPP2TlypWm9r6+vvTv358LFy7g4+PDo0eP+Oqrr/jggw+S9Hv48GHefPNNTp8+TUxMTBqMXEREnpaCk7xU9u/fz8mTJ5Nsy5IlC7a2tqY5TjExMSnOT/rxxx+Bx0sa2NnZ4ePjw969e0n4x4OXd+zYAUBYWBj79u2jd+/e7Nmzh+XLl/PTTz+RI0cO1q1bB8CxY8eYM2cONWrUYNeuXaxYsYJdu3ZRpUoVtm/fbloaITAwkH79+mFlZQVgulUoIiIZS8FJXiqzZ8/mf//7H9evXzdtmz9/PhEREdSsWROA3r1706tXLyIjI01tNm3axKZNm6hSpQqFCxcGoG3btty4cYOvv/7a1O7y5cvMmzcPV1dXhgwZwvLly/nwww+xtbUFHn/aLleuXKZ/ly1blq+//ppFixbh5uYGPJ5Y7u3tDWBq5+7uzqhRo9iwYQPw+FajiIhkPC1HIC+V/v37895779GyZUtKlixJWFgYly9fply5crRt2xaA6tWrM2fOHBo0aECpUqUICAjA398fV1dXPv30U1Nfbdu2ZcOGDcyZM4etW7fi7u7OqVOniImJYerUqXh5eeHl5ZWk/tmzZ7l8+TLt27cHHt/2a9iwYZI2ERER7Ny5Ey8vL9M8K2trazp37myaU6WJ5yIiz4b+bJWXymuvvca8efMoVaoUFy5c4P79+3Ts2JHFixdjZ2cHwMCBAxk3bhxubm4cPXqU0NBQWrVqxbp16yhatKipLxsbG7755hu6detGeHg4p0+fpkSJEvj6+tK6detktc+fP8/AgQOxsbGhT58+KZ5fcHAwAwYM4O7du7zzzjvJ9oeEhACYJqeLiEjG0hUneenUrVuXunXrPnF/4tIDXbt2/c++smbNytixYxk7duy/tlu1ahVTp07F2tqaWbNm4enpmazN0aNHGT58OAEBAQwYMCDF8JUYnNzd3f/z3EREJO0pOImko6ioKEaOHMnPP/9M6dKlmTFjRpKrVokWLFjArFmzyJEjB3PnzqVBgwYp9hcaGgooOImIPCu6VSeSTgzDYODAgfz888/07t2btWvXphia5s6dy+eff0716tXZsmXLE0MTPJ7/BJgW5vw3ly5dYsiQIdSoUYOyZcvy5ptvcujQoSRtAgICGDVqFHXq1KFs2bI0b96cn3766SlHKiLy8lBwkpeWkZDyqt9p1eevv/7KgQMH6NSpU5JP1v3dgwcPmDt3Lt7e3syfP9/0ybonSVyOIPH/T+Ln50f79u355ZdfyJMnD97e3pw9e5a+ffuyd+9e4HFoevPNN1m/fj3Zs2enbNmyXL16laFDh/Ltt9+aNd6HDx8ybtw4qlWrRpUqVejRowfnzp1LcZyTJk2iQYMGlC1blkaNGiVZy0pE5HmhW3Xy0rKytuHQvimEPbiRJv1ldylIjbojTf8+fPgwAP/73/+eeMzJkyd59OgRAwYMSDFYJauRPTvwOLD8m2nTpgGwdu1aypYtC8Du3bsZPHgwH3/8MTt37uSrr77i/v37LFiwwDTn6+TJk/Tr148pU6bw2muv/WuQS0hIoH///hw/fpySJUvi7OzMiRMn6NOnDzt27DBdFXv48CFdunTh0qVLeHp6Ur58ec6ePcuECRO4d+8e77///n+OW0Qks1Bwkpda2IMbhNz/9xXDLRUaGoqtrS3z5s0jICCA2NhY4PEn4urVq0fTpk1Nk713797Njh07TGtHOTg4UK5cOXr06IGtrS2PHj3im2++MV3N+eabb/jrr7/o1KlTsrqPHj3i999/p1OnTqbQBNCgQQP69u3L3LlzOXnyJPv37082Ub5ChQqMGDGCMWPGsH///hQnqCfat28fx48fZ9iwYfTv3x+A7du3M3jwYPbv30+zZs0AWLlyJZcuXeKTTz4xne+VK1fo3bs3CxYs4I033qB48eL/+loOHz7ctADpPzVu3BhfX99k269du8aAAQMoVKgQ8+fP/9f+RUTMpeAkkk5KlSrFhg0bWLFiRbJ9fn5+NG3alGLFimFnZ5diKPjtt99o0qQJBQoU4Pbt23zzzTemYLV7927u3LmTYnAKDQ0lLi4ODw+PZPsaNGjA3LlzCQgI4P79+ym2adiwIWPGjDE9YuZJ/vzzTwA6d+5s2vbKK68Ajx87k2j//v2UKFEiybkWLlyYSZMm0bNnT7Zv3/6fwcnV1RWAGjVqYG9vb9ru6OjIa6+9lqy9YRh88MEH+Pv7ExYW9q99i4g8DQUnkXTSvXt3unfv/q9typYty5kzZ/6zr8KFC/PHH3+YVdfZ2Rlra2tTsPm7xOCVPXt2XFxcUpyPlDgB3dnZ+V/rJD6i5ubNm5QqVQqAEydOAEnXmbp//75ptfW/q169Ok5OTty9e/c/x5S44OeXX36Ji4vLf7b/7rvvOHXqlOnWpohIWtHkcJEXjJOTEzVq1ODHH3/E19eXwMBAHj58yLp163jvvfcAyJkzJw0aNOD48eOMHz+eW7duERkZybZt20xhL1euXP9a57XXXsPe3p6ePXsyZ84cxo8fz5AhQyhcuHCSq0AuLi789ddfpluViRKfCfhfAQ0eTy63tbU1KzQFBwfzxRdf4O3tTf369f+z/ZMsXLiQGjVqPHE+WUJCAh999BE1atTg2rVrFtcRkeeLgpPIC+jjjz8mb968zJkzh9q1a1O5cmXGjBnDgwcPcHJyokSJEgwdOpQSJUqwZs0aGjRoQMWKFRkyZIjpFl2FChX+tUbBggUZPHgwoaGh+Pr6smbNGmJiYujbt2+SgNOgQQNu3rzJsGHD8Pf3Jzo6mt9++4127doRExPznwENHl+1cnd3Z82aNbRp04aKFStSu3Zt5syZk+why1OmTOHBgweMGDHComf6PXr0iGHDhjFjxgyCg4Of+AnGNWvWsGHDBoKDg9MlOJ08eZK6desmecxPWvuvcKg6qvO81krPOrpVJ/IC8vT0ZNu2baxbt46zZ89iZ2dHjRo1+OSTT6hSpQq2tra4ubmxYcMGNm3axIkTJ4iPjzeFEUdHR3Lnzv2vNfz8/JgzZw729va89dZb2Nvbs3z5ckaPHk14eDi9evUCoGfPnhw8eJDt27ezfft20/GJgaRixYr/OZ6goCACAgIYP3487u7uVKhQAX9/f3x9fbG3tzdNTj9y5AibN2+mbt261K5dmy1btjz1azdjxgy2bNmCq6srISEhZMmS/NdkUFAQs2bNInv27OkyhyoqKor333+fgIAAzp49m+b9P3r0iFGjRplen/9a3kJ1VOd5qZURdRScRNJZghGPtZVNhvfp5OTEW2+9Zfr39OnTCQsLMz1gGMDW1pb27dubtq1evZrr168zZsyY/zyHr7/+mvj4eFavXk25cuUAaNOmDe3ateOrr76ic+fOODg44ODgwLJly9i2bRuHDx/m4cOH1KhRg/Xr1+Pv74+Pj89/1kp8uHHbtm355JNPsLOzIyYmhm7durF8+XJ69+6NYRiMHz8eW1tbRo4c+R89PlmbNm145ZVXOHPmDPPnz0/xF++UKVMIDw9n+PDhTJ8+3eJaT/L1119z69atdJujZU44VB3VeR5rZUQdBSeRdGZtZcP2A1MISaP1olxdCvJ6racLBtu3b2fx4sVUqVLliSuTHz9+nKlTp+Lp6UnHjh3/s89jx47RoEEDU2gCKFCgAE2aNGHNmjVcu3YNb29v4PFffc2aNTMtUbB//37++OMPevXqhY3Nf4dKLy8vSpcuzWeffWZqb2dnR4cOHRg9ejTXr19ny5YtXL58md69e1OkSJH/7PNJSpcuTenSpTl06BA2Njamhz8nOnToED/++CMtWrQwK/Q9rUuXLrFkyRLq1atHZGQkjx49SvMa5oRD1VGd57FWRtRRcBLJACEPbhAYkj7rRf2bu3fvMnfuXL799lvy5cvHjBkzkrUJDQ1l6dKlfPPNNzg5OfHll18mCwspCQsLS/LpuUSJf+FFR0eneJy/vz8ffvghLi4uplts/2XhwoUpbs+TJw8Ae/fuZd68ecDjieQTJ04E4PTp00RERDBt2jQaNWpEpUqVzKoHjx+o/M/xxcTE8Mknn2Bvb8+wYcO4cSNtwvDfffLJJ6blFD755JM07x/+Oxyqjuo8r7Uyoo6Ck8gLKDAwkNGjR/Pbb78RHx9Pw4YNGT9+fJJ5S5GRkYwdO5ZffvmFmJgYqlSpwmeffZbi0gEpyZcvH7t376Zv374UKlQIePwYl19++QVbW9tkV32ioqJYs2YNvr6+xMbGMnfu3P98xMx/SZzIHhcXh5OTEw8fPmT9+vXJ2i1dupS4uLinCk7BwcHJHqb8zTffcOXKFd59913y58+f5sFp48aNHDlyhC5dulCsWLE07TslKYVD1VGdF6FWetZRcBJ5Ad25c4dTp07RsGFDevfuneIE7LCwMA4dOkTVqlV56623kqwgbo6+ffsybtw4mjVrRvny5YmPj+fChQtERkbyv//9z7TMgGEYfPrpp2zevJmIiAhKlCjBxIkTk9zi+y/R0dHY29snu+y+ZcsWbG1t6datW4pXr0aOHGl6ZuDTCg0NTRLsLl++zLx588ifP7/ZV8qexoMHD5g2bRouLi4MHjw4zftPSUrhUHVU50WolZ51FJxEXkDlypXj999//9c2efPm5eDBgxbX6NixI+7u7ixevJi//voLwzDw9vbmrbfeomnTpqZ2sbGx7N27lxIlStC9e3eaNm361MsENG3alEqVKjF16lSyZMmCYRjMnz+fw4cP06pVK5ycnCwex5NERkZSsGBB4HH4Gz58OI8ePSJPnjx88cUXAKbFO9euXcuNGzfo0qWLxXMqJk2aRHBwMGPHjjWtlJ7e/hkOVUd1XpRa6VlHwUlELNaoUSMaNWr0r23s7OzYs2dPqupUr16dDRs2cOzYMYoWLcrVq1e5desWBQsWZMSIEU88LjUTQ62srEzHR0VFERUVhY2NDX/88UeyVdx37tzJn3/+SZs2bSwKcTt37mTTpk1kyZKFK1eumOZoXbt2jYSEBL744guznun3tP4eDtOT6qhORtdKzzoKTiKS6U2YMAEPDw/THCA3Nze6du3KoEGD/vWvSm9vb4sXp3R2djYtnufk5MTPP/+crM3vv/9Ojx49WLBgAXXq1LGoDjyeq+Xk5ERkZCQrV65Mtn/x4sW4ubmleXD6ezhMT6qjOhldKz3rKDiJvCCe1XpRGSFLliwMHDiQgQMHPtVxPXv2pGfPnk91zJEjR9ixYwf37t3j7t27TJ48mW7duqXrX8ndunWjW7duybZ3796dR48esXbt2nSp+/dwmJ5UR3UyulZ61lFwEnlBWFvZsOr3qdwLT5tPeuV2LkjXah+muC/BSMDaKu2e2JTW/aXG5s2b+f77703/XrlyJRUrVkwxOGXUX+lpLaPCoeqoTkbXyog6Ck4iL5B74Te4FZr+60VZW1kz7dgyrocHpLqvQs55GVHlrf9umEEmTpxommP0XwoWLIibmxt58+ZN57NKW08TDlVHdZ6nWhlRx8owDCPNensOHT16lC+//JKzZ89ib29PvXr1GDFihEUfYzxz5gxAktWEQ9b9RFxQcJqca5acbri2b5bivqB184kLSv2b2OM6ecnZ/u0U911eO4ToIP80qeOQswhFO8xKcd+RjYMJv385Teo4uxfllTazU9y3/YeBhNxPm6Dh6l6M11t+leK+b38amGYLYOZyLUanZinXmblzUJoFpwI5ijG0ke8T9w/aM5XLD26muk5RFw9862fMla306jO9TJw4kdDQ0HR5rIuI/J+U3r+f5KW+4nTgwAH69+9P3rx5ad++PcHBwWzdupVz586xYcMGbG1tn/UpirzUrK2smX50KzfC0+aPj4LObnxQtXma9JURRo8e/axPQUT+4aUNTvHx8YwdO5ZSpUqxYsUKHB0dAWjZsiX9+/dn8+bNvPnmm8/4LEXkRngwl0PvPevTEBEBXuJbdYcOHaJnz54sW7aM6tWrJ9nXvHlzChYsaHr2lblOnDiBYRimK1VWVlYkREVDQkLanLS1NdaODvzzS/a4TkQa18maYp34qAcYCXFpUsbKOgs2ji4p1omJTts6dg4p13kUHUpCQnya1LG2tsHeIUeKdaLSuI7jE+o8fBRKfBrVsbG2IZt98jqJtR48ekickfqvURarLLjYZ/uXOpHEGWnzvZ3FyhoXe6cUX7v08JL+ehV57sTGxmJlZWXWY5le2itOfn5+2NraUrVq1WT7PD09uX79+lP3mfjL9++/hK0dHSw/yf+o83fWjlkzpI6No0uG1LFzyJg69g45MqSOYwbVyWafMXUAXOyzZVCdtF8VPCPXrBGRzO9p1n16aYNTbGws2bJlw8Ym+Ro19vb2xMc//V/tKT0PTERERF4cz8dHS9KBm5sbDx8+TDEgBQUFZdizokREROT58dIGJy8vL2JjYzl//nyS7dHR0Zw+fTrNH20gIiIiz7+XNjhVqlSJ3LlzM3/+/CQTOBcuXEh0dDQNGzZ8hmcnIiIimdFL+6k6gO+++45x48ZRoUIFKlWqxOXLl9m3bx81a9ZkyZIlz/r0REREJJN5qYMTwIYNG1i8eDFXr14lR44cNGnShCFDhpAtW9p+YkhERESefy99cBIREREx10s7x0lERETkaSk4iYiIiJhJwUlERETETApOIiIiImZScBIRERExk4KTiIiIiJkUnERERETMpOAk8v/FxsY+61NIU/v27WPw4ME8fPgQgISEhGd8RiIizz8FpwyUkJDAi7jeqGEYL8S4fH19+eCDD0xBIygoiGPHjrF582YOHz5MaGjosz3Bp3Tq1Cl++eUXvvrqKwzDwNo6/X7c7969yy+//MKePXuSvE4xMTGEhoam+fdHcHAw0dHR6f5998+wmR7f6xn9s5MRP6/P8vfBi/C7KCNk1B9SGfH1eNJY0qt2lnTpVVKUnm9cz5KVlVWybQkJCabtKe03R3BwMPHx8Tg6OiZ7BM62bdsIDAykR48eFvWdkuPHjxMTE4ONjQ1//vkno0ePxs/PDycnJwzDwMvLi3feeYfGjRtbPKZEhmEk6SM6Opq4uDji4+NxcXFJ7VAA+OOPP7C1teW7777D0dGRd955B1tb2zTp++92797N7NmzCQkJIT4+nm7dutG4cWO+/vprDh48SL58+WjQoAE9evQge/bsqaq1fft2Vq5cSUhICG5ubpQrV46WLVtSokSJNBpNUtbW1sTFxREdHU22bNmSfM3++TW0VFr0kdnqpVQjMbClxe9BwzBMb5ZWVlam/55UO60l/hFsZWWVIb/X4+PjTXXS6ndP4vc2QJYsWdL065Po5s2beHh4pFl/T2JtbU1CQkKyc0+v7wUFpwxw584d5s6dS9GiRcmfPz+enp7ky5cPZ2fnZG3v37+Pu7t7qmuuWLGCEydOULx4cV5//XWKFi2a6j5TcvjwYY4dO0bBggVp0KCBaUxp8cM3duxYdu3ahZeXF+7u7hQvXpzSpUtTsWJFvvvuuzR5nf7uypUrVKtWDUdHR6ZMmcLdu3dZunQpJUqU4PLly3z66aeMGzeO/PnzU7Zs2VTVsrKyMv2g79mzhzlz5nDhwgVcXV2pUKECb731FlWrVk1VjQsXLtCoUSOKFCnC4sWLiY+P5+2338bJyckUbNPiF8vChQuJiorivffeIywsjOXLl7Ny5UqqVatGq1atOHv2LL6+vri6utK1a1eL62zYsIEJEyZQoEABGjRowOHDh/nmm29YtmwZbdu25YMPPkiTZ0wmvrH4+fmxa9curl+/TlRUFG5ubhQpUoTy5ctTvnz5VL92UVFRHD9+nJw5c+Lm5oaLiwv29vamc0h8s0x8g8uSxfJf138f09mzZylYsCBlypRJl2dyhoeHc+nSJbJnz07hwoWTvOGnxfdb4s+NjY1Nsn1Hjx7F1dWVYsWKpfhGmlbSMyzdu3cPa2trcubMadqW0lgtkfh9cObMGXbu3ElQUBCenp7UqVOHkiVLpmnQCAkJoU+fPrz33ns0a9Yszfr9p4CAAL755huioqKoX78+jRo1AuDBgwcEBQWRK1euVP/B9k8KThng9u3bbN++HVtbW1xdXbG1taVw4cJUrlwZHx8f8uXLh4uLCwcPHuSrr75ixYoVpl+glvj666+ZPXs2Hh4eHDhwgI0bN/L5559Trlw54P9+eC5fvkzu3LlTDHDm+OGHH5gyZQoODg6Eh4cTGhpK48aNTSHA29ubzp07m+o+rVKlSrFr1y4Mw6BYsWKcO3eOrVu3mm6lOTs78/bbb1OmTBl8fHx49dVXLX5zefToEffv36dw4cLEx8dz9uxZOnbsSLVq1bCyssLNzY3p06fToUMH1q9fj7e3t8VXbzp06MCHH35I5cqVuXLlCiNHjiR37tx89tlnREZGsmLFCsaOHcusWbMoWbKkxeMJDg6mRIkSvPPOOxiGwcKFCzlx4gTjx483BenUXjV59OgRf/75J71796Zt27YAbN26lcaNG9OtWzfs7Oy4c+cOffv2Zdu2bbRu3ZqsWbNaVGvRokXkzp2b2bNnU6RIEU6dOkX//v0pUaIEmzdvJjo6mk8//TRVPzuJr8fevXuZPHkyQUFB5M+fn5iYGB4+fEhwcDDu7u68/vrrdO/eHS8vL4trnT59mqFDh1KwYEGcnZ0pUqQIVatWpVKlSuTNm9f0vXz37l1WrVrFkCFDLHrD/vuYpk+fzu3bt3FycqJRo0YMGzaM7NmzJ/k+ePTokcWv4cWLF5k6dSpXr17FxcWFESNGUL16dXbs2MH58+fx9PSkXr16qbqq+uGHH3LlyhU8PT0pXLgwZcuWpVixYnh4eDBz5kxat25NsWLF0jTcJIawS5cusXr1ak6ePEmBAgWoV68er7/+epoE0PPnzzN37lyuX7+Oq6srQ4cOpWzZsixYsICzZ89SuHBhGjdubPHv079/H0yaNMkUmn744QdmzpxJlSpVGDx4cKr/YEt06dIlrl27xueff46Hh4fF5/1vbt++zSeffMKvv/5K0aJF2bFjB/fv3ycmJoYlS5ZgZWVFjRo1+N///keePHnSrK6CUzozDIPKlSvTqFEj1q9fT5MmTTAMg99++42tW7dia2tLnjx58PDw4NatWzg7OxMbG2vxL66YmBhWrFhBrVq1GDduHLdv32bixIkMGTKEbdu2Jel32LBhVKtWjZEjRz71m2dMTAzz5s3Dw8OD0aNH8+uvv/L111+zdu1a7t27R/ny5dm7dy9+fn4sWLCAXLlyPfVYBg0aRGRkJKtWrSJnzpzMnz+f+Ph4/vrrL/r27csrr7xCfHw8P/30E6tWrWLr1q1J/kp7Gn/99RcA5cqVw8bGhty5cxMREYGVlZXpr/2SJUtSunRpjh07ZnFoMgyDKlWqMGXKFNatW8fPP/9MWFgYq1evNoWZKlWq0KVLF5YuXcqnn36KnZ2dxePJnTs3AIMHD8bLy4uJEyfSpUsX+vTpQ/v27XF1dbVoHIkCAwPJli0bjx49AuDhw4eUKVOG9u3b4+TkBGC6unHy5EmLQ1NMTAy3b9+ma9euFClShLi4OAoVKkR4eDgdO3bk1Vdf5YsvvqBmzZq0atXK4vEk/hx88cUXxMbGMnfuXF555RXg8YcHLl++zObNm1myZAkXL17kyy+/xM3NzaJa5cuXx9vbm2PHjlG9enUOHz7MunXrgMevWenSpfHx8eHUqVOmkGjJG3TimGbOnEl4eDhjx47F39+f5cuXExQUhK+vb5IroOPGjaN06dL06NHjqX8vzJgxg1OnTtGvXz8OHTrElClTKF68ODt27CBbtmxERkZy9uxZhg0bhoODw1OPBeDq1aucPXuWmJgYrl27xsqVK4mPj8fJyYm7d+9iGAaxsbGULl2aIkWKpCqkTZkyheHDh5MlSxYCAgLo3r07CQkJ1KlTh8DAQKZOncr169d59913UxXYASZNmoSfnx8tWrTg3LlzTJw4EQcHB+7evYu1tTU7d+7k+++/Z/Xq1RQuXPip+0/8Wk6fPp3IyEjmz59P1apVmTdvHl9//TXnz59nzJgxfPDBB6arNqlx4sQJHBwcsLW1ZezYsUydOpWSJUumydXuxBC4f/9+Tp48yahRo+jWrRujRo3i448/xtPTk5IlS+Lh4cH333/PnTt3WLRoUZrdXseQDHHp0iWjc+fOhr+/v2lbWFiYsWfPHmPOnDnGqFGjDG9vb2PMmDHGo0ePLK7j5+dnlCpVyli9erVp2+nTp41SpUoZK1euNG17+PCh4e3tbcyfP9+iOufOnTO8vb2NVatWGYZhGAEBAYa3t7fRsGFD49q1a6axlSlTxli8eLHF44mKijK+/PJLo1y5csa8efOM2NhY48yZM0apUqWMkydPGo8ePTIePHiQqtfMMAxj/fr1hre3t/H2228by5cvN1q2bGk0bNjQCAgIMLW5f/++0bt3b6Nly5apqhUQEGB07NjRWLJkieHr62tUq1bNMAzDiIuLM7V55513jAYNGlhcY/Xq1Ub58uWNgwcPJuk7MDDQGDFihFGxYkWjf//+xtGjR1P12kVFRRnDhg0zKlWqZGzdutWYM2eOUblyZWPTpk2mNqGhoUaPHj2M1q1bW1zn+vXrxquvvmp88cUXpm2XL182vL29jU2bNhlRUVFGt27djNdff93iGn+v5e3tbSxcuNAwDMOIjY01EhISTPtjY2ONNWvWpOrnJ9Hu3buNV155xTh16pRhGIZx8eJFY/369cbo0aONDh06GK+99prh7e1tvP/++0Z0dHSqx7RgwQLTtjVr1hilSpUyDh8+bNqWkJBgVKhQIcnr/DQ1fHx8jDlz5iSpWbFiRePbb781jh8/bsyaNcvw9vY29u7da/FY/Pz8jLp16xp16tQx1q1bZxw8eND49ttvjTFjxhglS5Y0mjdvbtSvX9945ZVXjHbt2llcJzg42GjTpo3pazxlyhSjfPnyxunTp43IyEjj9u3bxpw5cwxvb29j27ZtFtcxjP97rebOnWuqXaVKFWPs2LFGQECAcfXqVWP16tVGmTJljOnTp6e6jq+vr2EYj7/ex48fN8qUKWP8/PPPRosWLYy6desad+7cSdV4DMMw3n33XaNVq1bGjh07jE6dOhm1a9c29u/fb9ofHx9vcd+Jx77//vtG8+bNjb/++sswDMP09Vi0aJGp7ddff21UqVLFOHDggMX1/unFnK2cCRUtWpT58+dToEAB4PFkP2dnZ+rVq8egQYOYOHEinp6e5MmTJ1UTeBMSEnB1deXGjRumOt7e3jRu3Ji1a9eaJlT6+fkBWHwr6O7du6a/JuDxJdMiRYrQpk0bChUqhLOzM5UqVaJEiRIcOnTI4vE4ODjw9ttv06VLF7788kvmzZvH+fPncXZ2Jnfu3NjZ2ZE9e3aLrsr83cOHD/H09CQwMJC1a9fy4MEDbt68yfDhw02v5blz57hw4QIVK1a0uI5hGOTJk4e3336bX375hRMnTpA1a1aioqJM8xhCQkIIDAy0+BYqPL7s7+LiYpoHlnhFIWfOnHz88ceMGzeOq1evMnjw4FR/ffr160f58uX57LPP2L59Ox4eHvz444/s2LGDGzdusGrVKk6fPk2dOnUsruPs7Ezx4sXZvXs39+/f5/bt2yxduhRXV1c8PDxwcHCgbdu2BAUF4e/vb3EdePy9bGdnZ7q6Y/ztr9SEhASyZMlCq1atKFy4MAcPHkxVrRo1avDBBx+Yvk7Fixenbdu2jBo1itmzZ7N+/Xpy585N7ty5U/V7ITg42PQhh0RNmjShePHiLFmyxLTN39+fqKgovL29ze47sU9/f38SEhJMk4HDw8NxcXGhefPmdOzYkUqVKtGvXz8KFizI+vXrLRqHYRh4e3sze/Zs3N3d2bx5M/nz56djx47UqFEDR0dHPvroI2bMmMGnn37KiBEjLK7j6upKjx49+PHHH7lw4QJ37tzB09MTHx8fHB0dyZcvH7169cLDw4PNmzdbVCfRjRs3cHR0JH/+/MDjr1fbtm0ZNmwYefLkwdPTk3bt2uHp6cnZs2ctGg88nqydPXt2ChUqBDz+vZD4wZTcuXMzZswYwsLCWLBgQarGA4/nWObPn59GjRoxbdo0PDw86NevH5988glhYWGpupWa+PNoZ2dHeHh4kquXFStWpH79+qZ/Fy9enPj4eCIjIy0fzD8oOGUgZ2dn0xt8SpP93nrrLV5//XWLLyUahkGpUqWoXr06GzduxN/fHxsbG+zs7GjZsiVXr15lzZo1wOOJ0I6OjqYg97Q8PT3Jli0bZ86cAcDFxYV27dpRu3ZtU5u7d+8SHh5u8a2MRPb29gwbNozevXuzYMECxo4dS7ly5Uw/LH9/M7BUjx49WLt2LdOmTeOdd96hWbNmVKhQgdOnT3Pz5k3g8XIFzs7OtGnTxuI6iV/bunXr0rx5c/766y/TvKaLFy+yZ88eJkyYwJkzZ1J1ubxp06amMA6YJhkDODk50bp1a2bMmEHdunVT/fp5e3vzySefMGbMGCZNmsSmTZsoV64cI0aMoF27dsyePZtKlSrRsmVLi/o3DIMcOXLQqVMn7t27R8+ePXn33XdZu3Ytb775JpUrVwYgX758WFlZpSoIJvZToEABdu7cCZAksCR+Cun+/fs4ODjg6OiYqloODg68+eabyX4OnZycyJMnD9myZaNQoUL4+Pik6o2mePHilClThp07dxIVFUVcXBw5cuSgQ4cOHDx4kGPHjgGPA7eNjc1Tzd1K/J7Onj07jo6OXLp0CXj8WtWpU4dXX33V1Pb+/fs4Oztb/D2XWKtcuXKMGjWK27dv07dvX65du8bVq1fJmzcvFStWpFKlSrz++uum26yW1mndujUVK1Zk3rx5PHz40DTlIDo6GngccFJ7iw4gZ86cuLu7s3PnTiIiIvj111/x8/MjODjY1Obu3bvY2dlZdLs7cTzOzs5kzZrV9IdzfHw8P//8M3ny5MHOzo5q1apRt25dTpw4keox3blzBy8vL2JjYylYsCBr1qyhT58+rFu3jv79+5vGaonE8bRs2ZK7d++aXqfGjRszePDgJD9P586dIyoqyqLbm0+UZteuJNM4f/680blzZ+PkyZOGYRimWzEDBgwwKlSoYGzdutUYOnSo0bJlSyMkJMTiOitWrDD27NmTZFviLY2goCBj2LBhRuXKlVN9Gfvvl3S/+OILw9vb25gyZUqqbl08Te3Y2FgjKirK8PX1Nf7444807X/v3r1Gp06dDG9vb6NMmTKGt7e3UbVqVWPixIlpcrn8WTp16pTxzTffGF9//XWajCUmJsY4dOiQMXbsWKN3797G2rVrjYcPH5r2375923jrrbeMtWvXWlwj8Xtt2bJlho+PjzFmzBjj0qVLyb7XZs+ebVSsWNFYvny5RXVu375tjB071liyZInx008/GRcuXDDCwsJSbBsaGmpRjUSJP5M//fSTUbFiRdMti/j4eOPBgwdGy5YtjebNmxuBgYHG5MmTjUaNGhn37t2zqMaQIUOS3JqPjIxM8totX77cqFixorFkyZJUjSnRyZMnjUaNGhlNmzY1atWqZQwbNsz0PZGaW0F/d+3aNeP99983ypQpY7Rr1864deuWYRiPb91PnTrV8Pb2TtV4Es9z/vz5RpUqVYzmzZsbjRo1MkqVKmV8/vnnpnarVq0yKlasaPHUh8Q6Q4YMMapUqZJkisjnn39uxMbGGoZhGIsXLzZq1qyZqt91V69eTTKVI3GqQHx8vHHo0CGjY8eOxiuvvGJMnTo1Vd/fkZGRxo8//pji75eEhARjw4YNRrly5Yw+ffpYXCMlVoah1cJeRBEREdjb2yf5lFlgYCATJ07k3LlzBAYG0qBBAyZPnmzxba7Ebx0rKyvT7YzE/8+cOZP169fTpUsXevTokepPnRh/u10yZ84cGjVqRKlSpVLVZ2YSHByMv78/QUFBuLu7p9knW/7N379+L4pbt27h4uKS6u+3hw8fsnr1apYvX46joyNFixYlW7ZsxMTEcPfuXc6ePcsbb7zB+++/b5qA/zSOHz/Ou++++5+ftD1w4AC+vr6sWrUq1Vc2oqKi2LVrF9WqVSNXrlymn6lDhw4xZswYsmfPTmBgIKVLl2b27NkWTd4OCAjAxsaGnDlzJrm9aW1tzbJly5gxYwbVqlVj/PjxqVrfJyEhgfj4eGxtbblw4QJDhw7F39+fESNG0KNHj1Qt3fB3iR8M8ff3Z+7cuWzfvh1ra2sKFixIREQEt2/fpkGDBnz00UcULFgwVbUePHjAnj17OHjwIOXLl6datWp88MEHhIeH4+3tza5duyhTpgzTp0+nSJEiFte5desWixYtYt++fURGRtKkSRMGDRpkul184MABRo4cybRp06hRo4ZFNXbu3MngwYPx9fWlQYMGyZbT8Pf3Z8WKFWzevJlq1aoxd+5ci8fzJIGBgYwcOZL4+HgmTpxo8d2VlCg4vWSio6O5cuUKp0+fpmTJkpQvXz5d6ty/f58HDx6k6gf8ZWak1ac/5Kn886P4p0+fZteuXVy6dIn4+HhiYmJwc3OjevXqtGnTxqL1dRK/tqNHj2b9+vV069bN9Enba9eupfhJ2+XLl1scBs1ZXuDQoUPs3r2b/fv307lzZ956662n+v4zp0biJ25TsxDqk+pcuXKFgQMHMmXKlDT52PuT6vj7+3PgwAGuXr1KbGwsJUuWpHXr1qZPkKZlLXg892nlypX8+eef5M6dm/79+6dqiZK/10m83fz3W3+J35vr1q2jadOmFn/PRUdHExoaSt68ef+13ZEjR4iPj3/qgJa4OLKDg0OyuaDbtm3j/v37dO7cmcDAQNzc3FI9B/afFJxERIDr16/z2WefUbhwYfLmzUuxYsUoU6aMaY5eREQEhmGQLVs2Ll++jJeXV6oWJrx8+TJjx45l4sSJpvkX4eHhHD9+nLNnz3Lnzh3Wr19P+/btGTt2rEW//P85psKFC1O0aFFy586d7M06ICDgP9/ozKlRtGhRChcunGKNq1evUqhQIYvma/29Tr58+ShSpAiFCxcmZ86cODo68uDBA1xcXEhISODMmTOUK1fOoj8+UqpTqFAhcuXKlWx+kb+/P56enhZ/H/zztUtcmypv3rxJ5s/dv3+fwMBAi0PTP+uUKFGCokWLkiNHjiRXFhMSEvjzzz/x8fGxqM7ffffddxw5coQiRYrQpEmTJIswp3Zx0oEDBz5xceSJEyfi7u7O559/nuoxPInWcRIR4XFo8fPzM63mHRMTQ86cOU23TYoXL07OnDnZtGkTc+fOZf369am6JZj4SdvEcPH3T9rWq1cPgGPHjqXqk7b/HFNsbCy5c+emfPnyVKlShcKFC+Pm5sbevXuZN28e69ate+p1j56mxvz58y1+3f6rTuKnp3799Vfmz5/P2rVr07ROuXLlqFq1KkWKFMHd3Z09e/Ywb968VH0fmPPa5c6dm0OHDjFnzpw0e+1iYmJMdapWrWr6Gv3666/MnTuXtWvXpmq17b8vwvzrr7+yadOmJIswJwZaSxdhNmdx5P79+1O6dGnKly+fqsWRU6IrTiLy0ku8RfH555+zcOFChg8fjouLC3v27OH06dPcv38fW1tb3N3dCQ0Nxdvbm6+++irNH/vzT6tXr6Zq1aoUL178qY81Z0x2dnamMZUoUeKpx5QRNcytY2trS86cOTOkTlp8H2RUrYz6GiWKiYmhbt26lC5dOskizJGRkaZFmBPPqXXr1hYvwjxt2jRWrVpF37596datW5LFkevXr098fDxXrlwhJCQkVYsjp0RXnETkpZf4S7tXr15cunSJ+vXrU7RoUdq3bw88nmty4cIF7t+/z/Tp0ylevLjFK18/jS5dulh8bEaMKaNetxetzos6Jng83+zBgwc0atQIT09PPD09mTx5Mh07duT777+na9euWFlZERERgZ+fH82aNbPolurgwYNxcHDgm2++wc7Ojj59+piWuujXrx+lSpUiOjoaBweHNJ/jpOAkIvL/ubm5mR5BYhiGaS5GwYIFTZ+aWrp0KQULFkzVhOCMlBFjyqjX7UWr8yKO6b8WYe7cuTPW1tapXoQ5cXHkqKgovvzyS2JjY8mTJ0+SxZHTOjAl0q06EZGncOLECTw8PCxahiCzyogxZdTr9qLVychaqa2TeAtu2LBhHDx4kFWrVpk+Wb1r1y7ef/99RowYQdeuXfn++++ZOHEi33//fZKJ408rLi6OWbNmsXz5cmJiYnj11VeZNm0arq6u6fbpZF1xEhF5CpUqVXrWp5DmMmJMGfW6vWh1MrJWauskhpR+/fpx584dwsPDgcfznho2bEjNmjWZMWMGrq6uHDx4kEKFCqVqnmDiI5CGDx+OjY0N8+fPp1ixYqYrZum1pIuuOImIiEiayohFmOHZLI6s4CQiIiIZIqMWYU5PCk4iIiIiZrJ86U4RERGRl4yCk4iIiIiZFJxEREREzKTgJCIiImImBScRkb+JiIjgtddeY9q0ac/6VEQkE1JwEhH5GwcHB+rVq0eFChWe9amISCak5QhEREREzKQrTiIiIiJmUnASkZfW3bt3WbVqFd27d6dGjRrcvHmT27dvU7duXdPT2wFatWqFt7d3sv98fHzw9/c3tdu7dy+tWrXCx8eHOnXq8NlnnxEREfEshiYi6UQP+RWRl05gYCCjR49m//79GIZB1qxZiYiI4NSpU7i6uhIQEMC1a9coWbIkAD169ODcuXOEhIQQGRnJvXv3+PPPP7GxsTE9pPTQoUO88847ODo6Ur58eW7dusWKFSsAGDNmzDMbq4ikLQUnEXnpjBw5kgMHDtC+fXvatWtH0aJFadKkCdmyZTNdIcqaNaupfbt27WjXrp3p3wMGDODPP//k3XffxcXFBcMw+PTTT8mXLx+rV68mb968REVF8eabbya5IiUizz/dqhORl86xY8eoVasWH374IRUqVMDZ2ZkDBw5Qt25dwsPDAciWLVuKx/7222/s2bOHcuXK0adPHwDOnDmDv78/gwcPJm/evBw8eJB27dpx6dIlWrVqlWHjEpH0p+AkIi+dcuXK8dtvv1GtWjU6derEli1bTPuio6OBx8sS/FNUVBTjx48nS5YsTJgwARsbGwDTbbvcuXPTu3dvevXqRUREBDNnzlRwEnnB6FadiLx05s6dy7p16zhw4ADHjx9n2LBhnD9/ng8++IDEFVqsrKySHTdr1ixu3LhBr169TPOfAEJDQzEMg169epEjRw6GDx9Ojx49sLe3z7AxiUjG0BUnEXnpZMuWjV69evHNN9/w66+/Ur16dZYtW0ZERAR2dnYAxMbGJjlm3759LFu2jNy5czNo0KAk+7JmzUpCQgK9e/dm586d9OvXzxSawsLCkvUlIs8vBScRean4+fmxbds207+zZctG1apViY2NJTQ0FFtbWyBpcPL392fEiBEYhsHo0aOTzX+qWrUqACEhIUmuMl27do2OHTvy5ZdfpueQRCQD6VadiLxUVq9ezXfffccXX3yBh4cHQUFBXLx4kcKFC5MvXz6KFi1Knjx5yJ8/PwAPHz6kX79+plC1ceNGNm7cCECZMmUYPHgwpUqVolWrVmzcuJG9e/dSsmRJ7t27x5UrV7C2tqZGjRrPcsgikob0yBUReamEhITg6+vLnj17uHfvHjly5KBWrVq89957prD0d9euXaN169ZERkYm21emTBk2bNgAQFxcHIsXL2bDhg3cvHnT1O8/50OJyPNNwUlERETETJrjJCIiImImBScRERERMyk4iYiIiJhJwUlERETETApOIiIiImZScBIRERExk4KTiIiIiJkUnERERETMpOAkIiIiYiYFJxEREREzKTiJiIiImEnBSURERMRM/w/w18/gPCm+V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png;base64,iVBORw0KGgoAAAANSUhEUgAAAk4AAAG/CAYAAACuf1jUAAAAOXRFWHRTb2Z0d2FyZQBNYXRwbG90bGliIHZlcnNpb24zLjUuMiwgaHR0cHM6Ly9tYXRwbG90bGliLm9yZy8qNh9FAAAACXBIWXMAAA9hAAAPYQGoP6dpAABxKUlEQVR4nO3dd1xW9f//8QcgUxEBtyg4ceE2Z27LlTP3yJ2lH9M0M1eWuS1NKVfuVZqrNDO35ciVK0VT3IqCgCBD1vn94Y/rG4F1eTFEfd5vt27dPOd93q/zvhjXk3Pe1/tYGYZhICIiIiL/yfpZn4CIiIjI80LBSURERMRMCk4iIiIiZlJwEhERETGTgpOIiIiImRScRERERMyk4CQiIiJipizP+gReJH/88QeGYWBra/usT0VERETMFBsbi5WVFRUrVvzPtgpOacgwDLSeqIiIyPPlad67FZzSUOKVJh8fnzTtd/jw4fz4448p7mvcuDG+vr6mf2/evJklS5Zw5coV8uXLR6dOnejRowfW1o/vyu7bt4+BAwcSGxubrC9nZ2d++OEH8ufPn2zfwoUL+f777/nxxx+xs7NLo5GJiIg8e2fOnDG7rYLTc8DV1RWAGjVqYG9vb9ru6OjIa6+9BkB8fDwff/wx69atI0eOHJQvXx4/Pz8mT57M3bt3+fDDDwHInTs3sbGxeHl54eXlZerLxsaGwoUL4+bmlqz+8uXLmTFjBvXr11doEhGRl5qC03PAwcEBgC+//BIXF5cU2/z444+sW7eOFi1aMGHCBJycnHjw4AEdOnRg3bp1puCUGLw6d+5Mz549/7P29u3bmTx5MpUrV+aLL75ImwGJiIg8pxScngMPHjzA1tb2iaEJoH79+ixYsIC6deuatrm4uODl5UVYWFiSvgBy5sz5n3Xv3bvHyJEjKVOmDAsWLMDJySkVoxAREXn+aTmC58D9+/dxd3dnzZo1tGnThooVK1K7dm3mzJlDQkIC8Dgk/T00AQQEBHDkyBFKly6dpC94HIrefvttateuTYUKFRgwYAC3b99OcnziFaYvv/ySbNmypecQRUREngu64vQcCAoKIiAggPHjx+Pu7k6FChXw9/fH19cXe3t7+vfvn+yYmzdv8s477xAZGcmAAQOS9AUwdepUbG1tKVu2LHFxcezbt4/+/fvzww8/YG1tzcOHD9myZQuvvvoqW7du5fTp0zg7O9OwYUMaNWqUYWMXERHJTBScngPBwcEAtG3blk8++QQ7OztiYmLo1q0by5cvp3fv3mTJ8n9fyu3btzNmzBgiIyP5+OOPqVq1arK+ChQowOLFi00TxJcuXcrkyZPZt28f9evXZ9++fcTGxrJ79252795tOn7Dhg289dZbjBo1KgNGLiIikrnoVt1zwMvLiyZNmvDZZ5+ZPtVmZ2dHhw4dCAwM5Pr168DjT9Z99tlnDB48GBcXF1auXEmXLl2S9FWwYEEKFCjAwoULk3yqrnPnztja2nLixAkA/P39sbKy4q233uKnn37i1KlTbNy4kYoVK7Js2TL++uuvjBm8iIhIJqIrTs+BhQsXprg9T548AAQGBlKkSBHTcgRvvPEGn376aYqTud944w3eeOONZNvt7e3JkSMHgYGBpj5dXFySXFkqXbo0n376KW+88Qa///47xYsXT4vhiYiIPDcUnJ5jAQEBwOP1nC5fvsy6deuoU6cOM2bMeOq+YmJiCA4ONi194OTkRERERLJ2uXLlAuDhw4epOHMREZHnk27VPQeio6NTXA5+y5Yt2NraUqxYMQ4fPgzAoEGD/rO/qKioZNt++ukn4uPjKVWqFAB58+YlNjYWPz+/JO0uXrwIPF5IU0RE5GWj4PQcaNq0KcOHDycuLg54/EydefPmcfjwYZo1a4aTkxOhoaHA48nbgwcP5u233+btt99m2LBhfPvtt6a+Zs+ezWuvvca1a9dM2/7880+mTZtGtmzZaNKkCQANGjTAysqK2bNnm+o+ePCAzz//nCxZslCrVq0MGr2IiEjmoVt1z4Hq1auzYcMGjh07RtGiRbl69Sq3bt2iYMGCjBgxAgBvb29sbGyShKREv//+O61bt8bBwYGqVasyb948WrRoQYUKFXj06JHpGT0zZswwLbJZqFAhmjRpwrZt23jttdcoUKAAfn5+hIWFMWjQINP8KhERkZeJlfE0jwSWf5UYQNL6Ib9xcXHMnz+fjRs3EhAQgJubG40aNWLQoEEpPlvuvxw6dIg5c+Zw7tw5rK2tKV++PO+88w6vvPJKknbR0dHMmjWLLVu2EBoaiqenJ927d6dTp05pNTQREZFn7mnevxWc0lB6BScRERFJP0/z/q05TiIiIiJmUnASERERMZOC0wvA+P8P+s3sfYqIiDzv9Km6F4CVtTWhOzcQFxKYJv1lcc1FjkZt06QvERGRF4mC0wsiLiSQuKCAZ30aIiIiLzTdqhMRERExk4KTiIiIiJkUnERERETMpOAkIiIiYiYFJxEREREzKTiJiIiImEnBSURERMRMCk4iIiIiZlJwEhERETGTgpOIiIiImTLdI1e6dOnC8ePHk23Pnj0727dvx83Njdu3bzN9+nQOHDhATEwM5cuXZ8SIEZQpU8bUPi4ujsWLF7Nu3Tru3LlDgQIF6NatG927d0/S79GjR/nyyy85e/Ys9vb21KtXjxEjRuDu7p7uYxUREZHnS6YLTrly5cLFxYXOnTubttnY2ODp6Ymrqyt3796lY8eOREZG0rRpU6ysrNi9ezfdu3dn/fr1FC5cGIDRo0ezadMmateuTf369Tl58iSfffYZUVFR9O/fH4ADBw7Qv39/8ubNS/v27QkODmbr1q2cO3eODRs2YGtr+0xeAxEREcmcMl1wMgyDIkWKMHTo0BT3T58+nejoaL7//ntTSBo0aBAtWrRg7ty5TJs2jUOHDrFp0yY++OAD+vbta+r3/fffZ/78+XTq1ImsWbMyduxYSpUqxYoVK3B0dASgZcuW9O/fn82bN/Pmm29mzKBFRETkuZDpglNISAh2dnZ89NFHHDp0iODgYEqVKsXYsWMpWrQoP//8M/379zeFJoA8efLQokULNm3aBMCGDRsoWLAgvXr1MrWxsrKiV69e/PTTTxw6dIjs2bNz69YtJk2aZApNAHXr1qVYsWLs3LnTouBkGAaRkZGWvwBPycrKKsn5p6WoqCgMw0iXvkVERDILwzCwsrIyq22mC05BQUH4+/tjZ2dHkyZNcHFx4ZdffqFfv374+voSGxtLzZo1kx3n6elJZGQkwcHB+Pn58corr2BjY5OkjZeXFwA3b97E2toaW1tbqlatmmJf169ft+j8Y2NjOX/+vEXHWsLR0ZHSpUunS99XrlwhKioqXfoWERHJTOzs7Mxql+mCU2BgILa2tixatIhXXnkFeDxhvFmzZhw5cgQAFxeXZMfZ29sDkJCQQGxs7L+2iY+PJz4+nmzZsiULV4nt4uPjLTp/W1tbihUrZtGxljA3IVuicOHCuuIkIiIvvEuXLpndNtMFp7x589KpUydTaAIoUqQIbm5upjATGhqa7LigoCCsra3Jnj077u7uKbYJDAwEwNXVFSsrKx4+fEh8fHyy8BQUFISrq6tF529lZYWTk5NFx2Y26XULUEREJDN5mosQmW4dpy1bttCtW7ck2yIiIggNDcXOzg5HR0fOnDmT7LgjR47g5eWFnZ0dnp6enD17Nlmbo0ePAlCiRAm8vLxSvK0WHR3N6dOnKV68eBqOSkRERF4EmS44HT9+nIcPH5r+HRcXx2effUZ8fDx16tShfv36rFq1ivDwcFObw4cPc/ToURo2bAhAkyZNuHjxIrt27TK1iYiIYPHixeTOnRsfHx8qVapE7ty5mT9/fpLbUQsXLiQ6OtrUl4iIiEiiTHWrLj4+nkGDBmFjY0Pjxo2xtrbm8OHDXLp0ia5du1KyZEnefvtt2rdvT6tWrWjUqBEPHjxg27Zt5MyZk969ewNQq1YtKlWqxHvvvUfTpk1xc3Nj9+7dXL9+nWnTpmFt/TgvDho0iHHjxtGpUycqVarE5cuX2bdvHzVr1qROnTrP8qUQERGRTChTXXGysbFh5cqVlC1blh9++IHvvvsOa2trxo0bx9ixYwEoWbIky5cvJ3/+/Kxdu5Zdu3ZRp04dVq1ahZubm6mfhQsX0rZtWw4cOMDq1atxcnLi888/p1WrVqZ6HTt2ZPLkyURERLBixQrOnTtH9+7dmTNnzjMZf2Zz8uRJ6taty6effpri/vDwcLp168bMmTP/tZ+YmBgGDx7M8OHDn9jmxx9/pHXr1pQrV44GDRowb948EhISUnX+IiIiac3K0Mem0kzi3CsfH58Mrx20bj5xQQFp0leWnHnJ2qIHzZs359atW5QvX561a9cmaRMdHU3Pnj05efIkM2fOpGnTpin2lZCQwJAhQ9i+fTsjRoygT58+ydosXryYqVOnkj17dkqXLs3169e5ffs2HTp0YMKECWkyJhERkSd5mvfvTHXFSTKPr7/+mlu3bpE9e/Zk+xISEhg2bBh//PEHH3300RNDE8CkSZPYvn07b731Voqh6cqVK3z++edUqFCBXbt2sWzZMnbu3EmLFi1Yu3Ztis8tFBEReVYUnCSZK/fus2TJEurVq0fJkiWT7V+1ahU7d+5k2LBhvPXWW0/sZ/fu3axYsYJOnToxatSoFNssX76c+Ph4pkyZYgppNjY2jB49mixZsvD999+nzaBERETSgIKTJPP5D7swDIMPPvgg2b4HDx4wZ84c6tevb3pYckpiY2OZMmWK6XE5T7Jv3z6qV6+e5BE6AG5ubpQsWZITJ05YPhAREZE0lqk+VSfP3s/n/Pnj6k26dOmS4groP/30Ew8ePKBq1ap8+umnBAQEULhwYTp27EihQoVM7Q4dOsS1a9fo378/n3/+OdeuXSN//vy0bdvW9IiYiIgIbt26xRtvvJHiuRQoUIB9+/alz0BFREQsoOAkJuHRMcz99Q+cHe0ZPHhwim127twJwLRp05JsX716NYsWLaJSpUpJ2i1YsCBJuzVr1vDFF1/w+uuvm9biypUrV4q17O3tiYuLs3xAIiIiaUy36sRkzr7jhEY9om/Dmk985MyVK1fIlSsXU6dO5eDBgxw5coSZM2diGAaTJk1K0s7Z2ZmxY8eyd+9ejh8/zoIFC3B1dWXChAnEx8eb1tN60nMBw8PDcXBwSPuBioiIWEhXnASAXy/dYPv5K9hYW3E9KISJEycCcO3aNRISEvjiiy944403CAwMpGvXrrRu3dp0bLNmzThz5gxLlizh4cOHZMuWjcDAQGrUqJHk8Tl169ZlwIABTJgwgcuXL+Pl5YWVlRXBwcEpnlNISAg5c+ZM13GLiIg8DQUnASDwYSSOtlmIio1j/eGTcPhkkv2LFy/Gzc0NJycnIiIikh2fK1cuDMMgIiKCbNmy/Ws7gIcPH2JnZ0e+fPm4ePFisnYxMTGcP3+eGjVqpMn4RERE0oKCkwDQtoI3bSt4A48XwMzZ/m0AunfvzqNHj0wLYG7cuDHFhyxfvHgRW1tb0y2+vHnz8scffxAXF0eWLFmStAPInTs3AJUrV2b37t2mK1WJ9u/fz6NHj6hatWo6jFZERMQymuMkT6V+/fqcP3+ebdu2mbb9/vvvbNmyhRo1amBnZ2dqFxwczLJly0ztLl68yMqVKylatCgeHh4AtG3bloiICCZPnmx6xMq9e/eYNm0atra2T/zEnYiIyLOgK07yVDp37syaNWsYOnQoS5cuJTY2Fj8/P+zt7ZM8i6558+bMnz+fadOm8eOPP2Jvb8+5c+dM86US1axZk+bNm/P9999z6NAhPDw8OHv2LBEREbz33nvkyZPnWQxTREQkRbriJP+qZMmSeHp6mv6dJ08eli1bRs2aNbl48SJXr16lVq1arFmzBm9vb1M7Jycnli1bxmuvvcbNmzfx8/OjXLlyLFmyhFq1aiWpMXXqVN59910Mw+CPP/4gf/78TJgwgXfffTfDxikiImIOPeQ3Db1ID/lNnOMkIiLyotNDfkVERETSgYKTiIiIiJkUnMRsxv//1Ftm71NERCS96FN1YjYra2tu7vicRyE30qQ/e9eCeDQeliZ9iYiIZAQFJ3kqj0JuEB3k/6xPQ0RE5JnQrToRERERMyk4iYiIiJhJwUlERETETApOIiIiImZScBIRERExk4KTiIiIiJkUnERERETMpOAkIiIiYiYFJxEREREzKTiJiIiImEnBSURERMRMCk4iIiIiZlJwEhERETGTgpOIiIiImRScRERERMyk4CQiIiJiJgUnERERETMpOImIiIiYScFJRERExEwKTiIiIiJmUnASERERMZOCk4iIiIiZFJxEREREzKTgJCIiImImBScRERERMyk4iYiIiJhJwUlERETETApOIiIiImZScBIRERExk4KTiIiIiJkUnERERETMpOAkIiIiYiYFJxEREREzKTiJiIiImEnBSURERMRMCk4iIiIiZsq0wSk+Pp7333+fGjVqEBIS8qxPR0RERCTzBqeFCxeydetWgoODCQ4ONm0PDQ1l3Lhx1KxZk3LlytGhQwcOHjyY7Pi1a9fSokULfHx8qF+/PnPmzCE2NjZJmwsXLtCvXz8qVapE5cqVGThwIDdu3Ej3sYmIiMjzKVMGJz8/P3x9falVq1aS7REREXTv3p2NGzdSq1Yt2rVrx/379+nXrx/Hjh0ztZs9ezZjx44lW7ZsdO3aFS8vL3x9fZkwYYKpzYULF+jcuTPnzp2jdevWNG7cmMOHD9OlSxdd4RIREZEUZXnWJ/BPsbGxjBw5Ek9PT/r06cOBAwdM+xYsWMCVK1dYvnw5lSpVAiA8PJw333yTmTNnsmrVKvz9/Zk3bx5du3Zl3LhxpmOnTZvGkiVL6N27N15eXowfP54cOXKwbt063N3dAejVqxdt2rRh+fLlvPfeexk7cBEREcn0Ml1w+uqrr/Dz82PlypXEx8cn2bdp0yaaN29uCk0Azs7OtG/fnunTpxMSEsIPP/yAg4MDQ4cOTXJs3759WbRoEbt376ZRo0acOHGCSZMmmUITgLe3N7Vr12bnzp0WByfDMIiMjLToWEtYWVnh6OiYLn1HRUVhGEaG1hEREclohmFgZWVlVttMFZzOnDnDwoUL6dSpE1WqVOH333837QsNDSUgIIAaNWokO87LywuAmzdv4ufnh4+PD87OzknauLm54ezsbGoDULNmzWR9eXp6cvToUYvHEBsby/nz5y0+/mk5OjpSunTpdOn7ypUrREVFZWgdERGRZ8HOzs6sdpkmOIWGhjJs2DBcXFzo2bMngYGBPHjwAICwsDCyZcsGQI4cOZIdmzjYhIQEYmNjcXFxSbGGvb098fHxpkniKbVLbGMpW1tbihUrZvHxT8vchGyJwoULJ7nilBF1REREMtqlS5fMbptpgtOSJUu4du0aAK+//nqSfZ06deKVV17B2tqa0NDQZMcGBQUB4Orqiru7OwEBAcnaxMXFERoaiqurK25ubsDjsObk5JSsL1dXV4vHYWVllazP51V63Zp7VnVERERS8jQXBzJNcOrXrx81a9YkJibGdPXhwoULzJgxg4kTJ/Lqq6/StWtXzpw5Q+vWrZMce/ToUZycnChQoACenp7s2bOHuLg4smT5v+GdOHGCuLg4SpQoYbq1d+bMGfLnz5+sr+LFi6frWEVEROT5lGmWI8iWLRvVqlXj1VdfpU6dOtSpU4dy5coBULFiRfLkyUOTJk3YvHkzd+7cMR13+fJlfvrpJ+rVq4eNjQ1NmjQhLCyM1atXm9rExcUxd+5cHBwcqFWrFvny5aN8+fIsWrQoydpOGzZs4ObNmzRs2DDjBi4iIiLPjUxzxSkl/7x01r17d9atW0fbtm1p2rQpcXFxbNu2DWtrawYNGgRA0aJFadGiBZMmTeLo0aN4eHhw6NAhzp8/z5AhQ0zzmgYNGkT//v1p06YNr776Krdv32bHjh0UL16cdu3aZfhYRUREJPPLNFecUpI/f37c3NxMc47y5MnD6tWr8fHxYdOmTfz444+ULVuWFStWULRoUdNxkydPpl+/fpw6dYoVK1YQHR3N6NGjeeedd0xt6tSpw9y5c7G3t2fVqlX8/vvvtGzZkqVLl5o9s15EREReLlaGPs6UZs6cOQOAj49PhtcOWjefuKDkk+ItkSVnXnK2fzvFfZfXDiE6yD9N6jjkLELRDrPSpC8RERFLPc37d6a+4iQiIiKSmSg4iYiIiJhJwUlERETETApOIiIiImZScBIRERExk4KTiIiIiJkUnERERETMpOAkIiIiYiYFJxEREREzKTiJiIiImEnBSURERMRMCk4iIiIiZlJwEhERETGTgpOIiIiImRScRERERMyk4CQiIiJiJgUnERERETMpOImIiIiYScFJRERExEwKTiIiIiJmUnASERERMZOCk4iIiIiZFJxEREREzKTgJCIiImImBScRERERMyk4iYiIiJhJwUlERETETApOIiIiImZScBIRERExk4KTiIiIiJkUnERERETMpOAkIiIiYiYFJxEREREzKTiJiIiImEnBSURERMRMCk4iIiIiZlJwEhERETGTgpOIiIiImRScRERERMyk4CQiIiJiJgUnERERETMpOImIiIiYScFJRERExEwKTiIiIiJmUnASERERMZOCk4iIiIiZFJxEREREzKTgJCIiImImBScRERERMyk4iYiIiJhJwUlERETETApOIiIiImZScBIRERExk4KTiIiIiJkUnERERETMlKmCU0JCAitXrqR58+aUL1+eJk2a8PXXXxMTE2NqExoayrhx46hZsyblypWjQ4cOHDx4MFlfa9eupUWLFvj4+FC/fn3mzJlDbGxskjYXLlygX79+VKpUicqVKzNw4EBu3LiR7uMUERGR51OmCk7ff/89EyZMIHv27HTq1AkvLy++/PJLpkyZAkBERATdu3dn48aN1KpVi3bt2nH//n369evHsWPHTP3Mnj2bsWPHki1bNrp27YqXlxe+vr5MmDDB1ObChQt07tyZc+fO0bp1axo3bszhw4fp0qULISEhGT52ERERyfyyWHpgdHQ0Dg4OaXkuNGnShGLFilGpUiXTto8++oi9e/cybtw4FixYwJUrV1i+fLmpTXh4OG+++SYzZ85k1apV+Pv7M2/ePLp27cq4ceNM/UybNo0lS5bQu3dvvLy8GD9+PDly5GDdunW4u7sD0KtXL9q0acPy5ct577330nRsIiIi8vyzODg1a9aMV199lU8++STNTiZ79uxJQtP9+/e5cuUKefPmBWDTpk00b948SRtnZ2fat2/P9OnTCQkJ4YcffsDBwYGhQ4cm6btv374sWrSI3bt306hRI06cOMGkSZNMoQnA29ub2rVrs3PnTouDk2EYREZGWnSsJaysrHB0dEyXvqOiojAMI0PriIiIZDTDMLCysjKrrcXB6d69e9y5c8fSw//VV199xZ49e/Dz86NAgQJ8/vnnhIaGEhAQQI0aNZK19/LyAuDmzZv4+fnh4+ODs7NzkjZubm44Ozub2gDUrFkzWV+enp4cPXrU4nOPjY3l/PnzFh//tBwdHSldunS69H3lyhWioqIytI6IiMizYGdnZ1a7pw5Ofn5++Pn54ejoyKVLl1i+fDmPHj0iJibG9F9sbCzW1tZUqVKF11577alP3tHRERcXFwAcHBywt7c3TezOkSNHsvaJg01ISCA2NtZ07D/Z29sTHx9v6iuldoltLGVra0uxYsUsPv5pmZuQLVG4cOEkV5wyoo6IiEhGu3Tpktltnzo49enTh/v372NlZUV4eDiTJk16YtvffvvNouDUu3dvevfuze3bt+nWrRv/+9//2LJlC9bW1oSGhiZrHxQUBICrqyvu7u4EBAQkaxMXF0doaCiurq64ubkBjz+h5+TklKwvV1fXpz7nRFZWVsn6fF6l1625Z1VHREQkJU9zceCpg9Py5csJCgpi6NCheHt78/HHH2NnZ4e9vb3p/1ZWVsTExKT6DTF//vx06dKF6dOnExYWRoECBThz5gytW7dO0u7o0aM4OTlRoEABPD092bNnD3FxcWTJ8n/DO3HiBHFxcZQoUcJ0a+/MmTPkz58/WV/FixdP1XmLiIjIi+mplyMoWrQo1apVIyoqijx58uDl5UX+/Plxd3fH2dkZOzs7bG1tyZo1K9bWT9f9qFGjWLJkSZJtly9fxs7OjqxZs9KkSRM2b96cZG7V5cuX+emnn6hXrx42NjY0adKEsLAwVq9ebWoTFxfH3LlzcXBwoFatWuTLl4/y5cuzaNGiJGs7bdiwgZs3b9KwYcOnfVlERETkJWDx5PAOHTqkOLk6NbJnz86UKVP47bffKF68OOfPn+fw4cP0798fe3t7unfvzrp162jbti1NmzYlLi6Obdu2YW1tzaBBg4DHwa5FixZMmjSJo0eP4uHhwaFDhzh//jxDhgwxzWsaNGgQ/fv3p02bNrz66qvcvn2bHTt2ULx4cdq1a5em4xIREZEXg5WRDrNyY2NjCQgIwMXFhezZs5t9XHx8PAsXLmT9+vXcvXsXDw8PunfvTqdOnUz3Hy9fvszUqVM5duwYhmFQoUIFhg0bRtmyZU39xMTEMGfOHDZv3kxwcDAeHh506dKFHj16JKm3Z88efH19+euvv3BycqJevXoMHz6cnDlzWjTuM2fOAODj42PR8akRtG4+cUHJ53ZZIkvOvORs/3aK+y6vHUJ0kH+a1HHIWYSiHWalSV8iIiKWepr3b4uDU1hYGCtXruTMmTOEhYURHx9PQkICwcHB3Llzh4SEBPLkycPevXst6f65pOD0dBScREQkM3ia92+Lb9W9++67HD9+nEKFCpErVy5sbW3JkiULuXPnpkaNGuTLl4/KlStb2r2IiIhIpmNxcPrzzz8pX7483377bVqej4iIiEimZfFDfmvUqMG5c+dMl7dEREREXnQWB6cJEyaQP39+evTowddff83Dhw/T8rxEREREMh2Lb9UtWLAABwcHoqKimDNnDvPnzzfNbXJyciI0NJQiRYrQp0+ftDxfERERkWfG4uAUGxuLvb095cuXJyYmhoiICE6dOsXBgweJi4vD2dmZKlWqKDiJiIjIC8Pi4DRu3Li0PA8RERGRTM/i4HTr1i3u3r2Lk5MTWbNmxc7OzrQvISGBR48e4ebm9lQLYIqIiIhkZhYHpy5dunDv3r1/bZMrVy72799vaQkRERGRTMXi4LRs2TIuXLhAWFgYMTExxMfHk7gIeVxcHDNmzKBWrVppdqIiIiIiz5rFwcnLywsvL68n7v/++++1xpOIiIi8UCxex+m/5MuXj5s3b6ZX9yIiIiIZLlXBKT4+PsXtDx8+5Nq1a7i5uaWmexEREZFMxeJbdW+88Qb+/v7kyZMHd3d3AKKjowkJCSE4OJiEhAQ+/vjjNDtRERERkWfN4uDUr18/jh07xr1794iOjsbOzg4nJydy5cpF/vz5qVatGqVLl07LcxURERF5piwOTi1btqRly5ZpeS4iIiIimZrFwSlRWFgYf/zxB/fu3cPe3h4PDw8qVKiAtXW6zTsXEREReSYsDk4PHz7k448/Zvv27cTFxZm2W1lZkS9fPt555x3at2+fJicpIiIikhlYHJw+/PBDdu/eTZs2bWjZsiW5c+cG4MKFC3z99deMGzeOmJgYunbtmmYnKyIiIvIsWRycDhw4QOnSpZk0aVKS7UWKFKFWrVo0bdqURYsWKTiJiIjIC8PiiUju7u6Eh4enuC979uwUKlSI4OBgi09MREREJLOxODh169aN69evM3jwYK5du5Zk39q1azl16hTVq1dP9QmKiIiIZBYW36rr1asX4eHhfPPNN+zYsYN8+fKRI0cO7ty5Q0hICJ6enowfPz4NT1VERETk2UrVcgSDBw+mW7dubNy4kb/++ovAwEA8PT155ZVXaNOmDQ4ODml1niIiIiLPnMXBKTQ0lAkTJtCmTRv69OmTZN/SpUt56623WLhwIdmzZ0/1SYqIiIhkBhbPcfrqq6/46aefUlzo0sPDg1OnTvHNN9+k6uREREREMhOLg9POnTspXbo0NWvWTLavUaNGFCtWjC1btqTq5EREREQyE4uDU1hYGIZhPHG/i4uLliMQERGRF4rFwalVq1acO3eODz74gPv37yfZd/36dc6cOUPp0qVTfYIiIiIimYXFk8NHjRpFXFwca9euZfv27TRs2JCyZcsSFhbGunXriI+PZ/DgwWl5riIiIiLPlMXBKUuWLHz66ae0bduWJUuWsH//frZt2wZA8eLFmTJlihbAFBERkRdKqtZxAqhQoQJffvklhmFw//59bG1tcXFxSYtzExEREclUUh2cEllZWZEzZ8606k5EREQk07F4criIiIjIy0bBSURERMRMCk4iIiIiZlJwEhERETGTgpOIiIiImRScRERERMyk4CQiIiJiJgUnERERETMpOImIiIiYScFJRERExEwKTiIiIiJmUnASERERMZOCk4iIiIiZFJxEREREzKTgJCIiImImBScRERERMyk4iYiIiJhJwUlERETETApOIiIiImZScBIRERExk4KTiIiIiJkUnERERETMpOAkIiIiYqZMF5xu377NsGHDqFKlCjVq1OCjjz4iMDDQtD80NJRx48ZRs2ZNypUrR4cOHTh48GCyftauXUuLFi3w8fGhfv36zJkzh9jY2CRtLly4QL9+/ahUqRKVK1dm4MCB3LhxI93HKCIiIs+nTBWcTp06RZs2bdi/fz/NmjWjRo0abNq0iX79+gEQERFB9+7d2bhxI7Vq1aJdu3bcv3+ffv36cezYMVM/s2fPZuzYsWTLlo2uXbvi5eWFr68vEyZMMLW5cOECnTt35ty5c7Ru3ZrGjRtz+PBhunTpQkhISIaPXURERDK/LM/6BP5uw4YNFClShC+++IJ8+fIBUKRIEebMmUNQUBArVqzgypUrLF++nEqVKgEQHh7Om2++ycyZM1m1ahX+/v7MmzePrl27Mm7cOFPf06ZNY8mSJfTu3RsvLy/Gjx9Pjhw5WLduHe7u7gD06tWLNm3asHz5ct577z2LxmAYBpGRkal8JcxnZWWFo6NjuvQdFRWFYRgZWkdERCSjGYaBlZWVWW0zVXD65JNPkm2LiIjAzs4ONzc3Nm3aRPPmzU2hCcDZ2Zn27dszffp0QkJC+OGHH3BwcGDo0KFJ+unbty+LFi1i9+7dNGrUiBMnTjBp0iRTaALw9vamdu3a7Ny50+LgFBsby/nz5y061hKOjo6ULl06Xfq+cuUKUVFRGVpHRETkWbCzszOrXaYKTv908uRJ1qxZQ/PmzQkLCyMgIIAaNWoka+fl5QXAzZs38fPzw8fHB2dn5yRt3NzccHZ2NrUBqFmzZrK+PD09OXr0qMXnbGtrS7FixSw+/mmZm5AtUbhw4SRXnDKijoiISEa7dOmS2W0zZXAyDINly5YxY8YMChcuzAcffGCa2J0jR45k7RNTYkJCArGxsbi4uKTYr729PfHx8aa+UmqX2MZSVlZWODk5WXx8ZpJet+aeVR0REZGUPM3FgUwXnIKDgxk+fDgHDhygY8eOjBw5EicnJ+Li4rC2tiY0NDTZMUFBQQC4urri7u5OQEBAsjZxcXGEhobi6uqKm5sb8PgTev8MOUFBQbi6uqb9wEREROS5l6k+Vffo0SM6d+7M+fPnWbx4MZ9++qkp2GTJkoUCBQpw5syZZMcdPXoUJycnChQogKenJ+fPnycuLi5JmxMnThAXF0eJEiVMt/ae1Ffx4sXTfnAiIiLy3MtUwWnNmjXcuHGD+fPnU6tWrWT7mzRpwubNm7lz545p2+XLl/npp5+oV68eNjY2NGnShLCwMFavXm1qExcXx9y5c3FwcKBWrVrky5eP8uXLs2jRoiRrO23YsIGbN2/SsGHD9B2oiIiIPJcy1a26U6dOUa5cOcqVK5fi/u7du7Nu3Tratm1L06ZNiYuLY9u2bVhbWzNo0CAAihYtSosWLZg0aRJHjx7Fw8ODQ4cOcf78eYYMGWKa1zRo0CD69+9PmzZtePXVV7l9+zY7duygePHitGvXLsPGLCIiIs+PTBWcwsLCuHDhAtWrVzctQmlra0uJEiVYsGABefLkYfXq1UydOpVNmzZhGAYVKlRg2LBhFC1a1NTP5MmTyZ8/P5s3b2bPnj14eHgwevRoevToYWpTp04d5s6di6+vL6tWrcLJyYmWLVsyfPhwsz+SKCIiIi+XTBWc3nnnHX799ddk27NmzUr27NmBx1eUFixY8K/92NnZMWzYMIYNG/av7erXr0/9+vUtP2ERERF5qWSq4FSlShWqVKnyrE9DREREJEWZanK4iIiISGam4CQiIiJiJgUnERERETMpOImIiIiYScFJRERExEwKTiIiIiJmUnASERERMZOCk4iIiIiZFJxEREREzKTgJCIiImImBScRERERMyk4iYiIiJhJwUlERETETApO8kwtXLiQGjVq8PDhQ9O26Oho5s+fT8OGDalUqRLt2rVj8+bNKR6/adMmOnToQIUKFahcuTIffvghwcHBydr5+/vTv39/ypcvT+3atRk+fDj3799Pt3GJiMiLKcuzPgF5OcXEJTB73Un2nt4GgJWVlWnf22+/zeHDhylQoABly5bl/PnzjBgxgsDAQPr27WtqN2vWLObOnYuLiwtlypThxo0bbNq0idOnT7Nu3TqyZcsGwN27d+natSvh4eH4+PgQHR3Njz/+SEhICIsWLcrYgYuIyHNNV5zkmVhxIIi9p+/g6uoKQJYs/5fhixQpwtChQ9mxYwfLly9n9+7dlChRgqVLl5ra3L59m4ULF1K7dm12797NqlWr2LVrF61atcLf35+5c+ea2i5dupTQ0FCWL1/OmjVr2LhxI926deO3334jKCgow8YsIiLPPwUneSbql8rOmM4V6dChA5D0itPHH3/MgAEDsLGxAcDZ2ZlXX32VoKAgEhISADhw4ABxcXEMHTrUdGXJ1taWzz77DE9PT37++WdTf2fPnsXb25tKlSqZtr3yyivA4wAmIiJiLgUneSaK5HagZum8PHz4EBsbG+zs7J7Y9u7du+zevZsCBQpgbf34WzZxfpKHh0eStnZ2dtSqVYu7d++atjk5OXH//n2ioqJM206cOAGAi4tLmo1JRERefJrjJM9USEgIOXLkSLY9JiaGpUuXsmfPHk6fPo1hGEyZMsW0PzHwnDt3jpo1ayY5NjIyEmdnZ9O/W7Rowd69e3nzzTdp27YtR48eZc+ePTRp0gRPT8/0GZiIiLyQdMVJnqng4GDc3d2Tbb9y5QqzZs3ixIkTxMXF8eabb9K8eXPT/jp16mBra8uoUaPYt28fkZGRXLt2jTFjxrBp0yZy5sxpavvGG29Qt25dLl26xLRp09izZw/Zs2enf//+GTJGERF5cSg4yTMVGhqKm5tbsu3e3t78+uuvfP7555QoUYLvvvsuyRWnAgUK8NFHH3Hv3j369+9PxYoVee211/j+++8BqFixoqnt2rVr2bdvH7ly5WLUqFG0b9+eiIgIOnfubLplJyIiYg7dqpNnKjIykoIFC6a4z93dnRYtWlC/fn3atm3LmjVrGDhwoOnWXteuXalevTobNmzg5s2beHl5kSVLFnx9fXn11VcBSEhIYNasWRQqVIjvvvvOFNIaNWrEgAED8PX1ZfHixRkyVhERef4pOMkzZWVlleQTdSnJmjUrb7zxBnPmzOH69etJ5kQVLVqUDz74AHi8cGazZs3IlSsXdevWBR7f8rt//z4DBw5McmWrXr16FClShD///DPtByUiIi8s3aqTZ8rZ2TnJquHh4eGsWLGC+Pj4JO0cHR0BcHBwSLGfmJgYRowYwa1bt3jvvfdMn9J78OABQIoT0G1sbJJ80k5EROS/KDjJM/HnzUjm/3SOe/fu8ddffzF58mRu3LjBiRMn+Oyzz5g5c6ap7d27d1m1ahV58uShWLFiyfo6dOgQnTp1Yvv27bRt25b27dub9uXPnx+Ab7/9NklIOnToEH/99Rfe3t7pOEoREXnR6FadPBN7/cLY9ecD079XrlxJxYoVady4MWXKlGHhwoX8/PPP5MuXj7NnzxIdHc2XX35pWscJYOfOnUyfPp2rV6/i5OTEiBEj6N27d5I6efPmpUWLFmzZsoV69epRqlQpQkNDuXDhAjY2NgwdOjTDxiwiIs8/BSd5JgY2ysuwTjUp2mFWsn3Lly9n1qxZ/PLLL/zxxx8UL16c9957j3r16iVpd/z4caKjoxkwYABvvfVWip/OA5g8eTJlypRh48aNnDx5kmzZslGvXj0GDhxI2bJl02F0IiLyorIyDMN41ifxojhz5gwAPj4+GV47aN184oIC0qSvLDnzkrP92ynuu7x2CNFB/mlSxyFnkRSDk4iISEZ6mvdvzXESERERMZOCk4iIiIiZFJwk0zESEp6LPkVE5OWjyeGS6VhZW3N2z3QiQ2+kSX9OOQpStv4HadKXiIi83BScJFOKDL1B+P3Lz/o0REREktCtOhEREREzKTiJiIiImEnBSURERMRMCk4iIiIiZlJwEhERETGTgpOIiIiImRScRERERMyk4CQiIiJiJgUnERERETMpOImIiIiYScFJRERExEwKTiIiIiJmUnASERERMZOCk4iIiIiZFJxEREREzKTgJCIiImImBScRERERMyk4iYiIiJhJwUlERETETJk2OAUFBdGnTx/GjBnzrE9FREREBMikwen06dO0bduW3377jZiYmCT71q5dS4sWLfDx8aF+/frMmTOH2NjYJG0uXLhAv379qFSpEpUrV2bgwIHcuHEjSZuoqCimT59O3bp18fHxoWXLlmzdujXdxyYiIiLPryzP+gRSsnTpUvLmzUuWLFmwsbExbZ89ezZfffUVFStWpGvXrly4cAFfX18CAwP59NNPgcehqXPnzjg6OtK6dWsiIyPZsWMHXbp04YcffsDV1ZX4+HgGDBjAkSNHaNy4Mblz5+b333/n/fffxzAMWrRo8ayGLiIiIplYpgxOM2bMwNrammbNmmFrawuAv78/8+bNo2vXrowbN87Udtq0aSxZsoTevXvj5eXF+PHjyZEjB+vWrcPd3R2AXr160aZNG5YvX857773Hhg0bOHz4MLNmzaJp06YAxMTE0LNnT2bOnEmTJk3IkiVTvjQiIiLyDGXKdGBt/fgOYnBwMC4uLgD88MMPODg4MHTo0CRt+/bty6JFi9i9ezeNGjXixIkTTJo0yRSaALy9valduzY7d+7kvffeY+PGjVStWtUUmgDs7Ozo3r07Q4YMwc/Pj7Jly1p07oZhEBkZadGxlrCyssLR0TFd+o6KisIwjBeyjoiISCLDMLCysjKrbaYMTgDx8fE8ePCAXLlyAeDn54ePjw/Ozs5J2rm5ueHs7MzNmzfx8/MDoGbNmsn68/T05OjRo6a++vTpk6yNl5cXADdv3rQ4OMXGxnL+/HmLjrWEo6MjpUuXTpe+r1y5QlRU1AtZR0RE5O/s7OzMapdpg1NoaCgJCQmm4BQbG2u6+vRP9vb2xMfHmyaJp9QusU1iXzly5EjWJvFFS0hIsPi8bW1tKVasmMXHPy1zE7IlChcunORK0ItUR0REJNGlS5fMbptpg9PDhw+B/wtB7u7uBAQEJGsXFxdHaGgorq6uuLm5AY9Dl5OTU5J2QUFBuLq6mvoKCQlJ1ldQUBCAqZ0lrKysktV+XqXXLbMXvY6IiDxfnuaP9ky5HAFgmpydeBXJ09OT8+fPExcXl6TdiRMniIuLo0SJEqZbbWfOnEnW39GjRylevLipr7Nnz6bYBsjQK0YiIiLy/MiUwSk+Pt50W+327dvExMTQpEkTwsLCWL16taldXFwcc+fOxcHBgVq1apEvXz7Kly/PokWLkqzttGHDBm7evEnDhg0BaNKkCfv37+fPP/80tQkKCmLNmjWUL1/edHtQRERE5O8y5a26bt26ceLECQDGjx/P1q1bWblyJS1atGDSpEkcPXoUDw8PDh06xPnz5xkyZIjplt6gQYPo378/bdq04dVXX+X27dvs2LGD4sWL065dOwBatWrFkiVL6N69O82aNcPBwYGff/6Z0NBQvvjii2c2bhEREcncMmVw+uyzz7h9+7ZpIq+npycAkydPJn/+/GzevJk9e/bg4eHB6NGj6dGjh+nYOnXqMHfuXHx9fVm1ahVOTk60bNmS4cOHmyZ/Ozk5sWLFCqZOncovv/zCo0ePKFWqFFOnTqVatWoZP2ARERF5LmTK4FS0aFGKFi2abLudnR3Dhg1j2LBh/3p8/fr1qV+//r+2yZMnT7pfXbpz5w79+/ena9eudOrU6Yntrl27xoABAyhUqBDz589Ptn/FihWsWrWK27dvU6BAAXr27EnHjh3T89RFREQkBZkyOL0IgoOD6dmzJ7du3aJEiRJPbGcYBh988AH+/v6EhYUl2z9hwgRWrlxJzpw5qVSpEhcvXmTcuHGEhIQwYMCA9ByCiIiI/EOmnBz+vIuOjuadd97h5s2bfP7551SqVOmJbb/77jtOnTpF9uzZk+07dOgQK1eupGHDhuzevZulS5eya9cuqlWrhq+vLzdv3kzPYYiIiMg/KDilg1mzZnHq1CmmTp3K66+//sR2wcHBfPHFF3h7e6d4a3HJkiU4OTkxefJk7O3tgcdrEY0cOZLY2Fg2bdqUXkMQERGRFCg4pbE7d+6wcuVKunbtSosWLf617ZQpU3jw4AEjRowwPZ8vUUxMDAcPHqRZs2bJVkIvXbo0bm5upk8eioiISMZQcEpju3btIj4+npIlSzJ69GgGDhyIr68vgYGBSdodOXKEzZs3U7duXWrXrp2sn6tXrxIbG0v58uVTrJM/f/4UV1IXERGR9KPJ4WnsyJEjJCQkMGbMGNO2nTt3smrVKr799ls8PT2JjY1l/Pjx2NraMnLkyBT7SZwo/qTFOO3t7QkPD0/7AYiIiMgT6YpTGoqPjycgIAAvLy+++uorjhw5wqFDhxg3blySxTXnzp3L5cuX6d69O0WKFEmxLxsbG1OfKQkPD8fBwSF9BiIiIiIp0hWnNBQWFkZCQgLdunWjUaNGpu1du3bl999/5/Dhw5w9e5Z58+YB8ODBAyZOnAjA6dOniYiIYNq0aTRq1Mj0oOHg4OAUa4WEhPzrMgciIiKS9hSc0lDiFaCIiIhk+3LlykVERAR37tzBycmJhw8fsn79+mTtli5dSlxcHMOHD8fW1paLFy8ma3Pr1i0CAwN57bXX0n4QIiIi8kQKTmnI0dERJycnzpw5k2zfxYsXyZ07N40bN6Zx48bJ9o8cOZJff/2VAwcOmLb5+Piwd+9eRo0aleRTdzt27ACgatWq6TAKEREReRLNcUpjVapUYd++fUmWCtiyZQtHjhyhTp06T9VX27ZtuXHjBl9//bVp2+XLl5k3bx6urq7Uq1cvrU5bREREzKArTmnsjTfe4PDhw3Tv3p2KFSvy4MEDLl68SK5cuXj33XefeJyVlVWybW3btmXDhg3MmTOHrVu34u7uzqlTp4iJiWHq1Kk4Ojqm51BERETkH3TFKY0VLlyYRYsW4ePjw+nTpwkICKBZs2Z8++235M6d+4nHeXt74+npmWSbjY0N33zzDd26dSM8PJzTp09TokQJfH19ad26dTqPRERERP5JV5zSwSuvvMK33377VMf07NmTnj17JtueNWtWxo4dy9ixY9Po7ERERMRSuuIkIiIiYiYFJxEREREzKTilIyMh4bnoU0RERMyjOU7pyMramrCdvxEfEpYm/dm4Zid7o+QPBBYREZGMoeCUzuJDwogLSvmxKSIiIvJ8UXCSl86pU6eYO3cuv//+Ozly5KB69eoMHjyYfPnyATBz5kzmz5+PYRjJji1dujQbN25Msm3FihWsWrWK27dvU6BAAXr27EnHjh0zZCwiIpKxFJzkpfL777/Tq1cvrKysqFixImFhYWzYsIHffvuNrVu3kj17dlxdXTEMg4oVK+Li4mI61t7enurVqyfpb8KECaxcuZKcOXNSqVIlLl68yLhx4wgJCWHAgAEZPTwREUlnCk7yUsmePTs1a9ZkxIgRlChRAoB169YxZswYtm3bRseOHU0Pax43bhylS5d+Yl+HDh1i5cqVNGzYkJkzZ2Jvb09UVBRvv/02vr6+tGjRAg8PjwwZl4iIZAx9qk5eKqVKleKbb74xhSaAFi1aAHD37l0AHjx4AEDOnDn/ta8lS5bg5OTE5MmTsbe3Bx4/6HnkyJHExsayadOmdBiBiIg8SwpO8lIzDIM1a9YAUKhQIQDu37+PtbU1R44coUOHDlSpUoVq1arx2Wef8ejRIwBiYmI4ePAgzZo1S3I7Dx7Pg3Jzc0vyoGcREXkx6FadvJROnz7NypUrOXToEPfu3aNMmTK8/vrrAAQFBZGQkMCwYcNwdnamTJky3LlzhxUrVhAbG8snn3zC1atXiY2NpXz58in2nz9/fgICAjJySCIikgF0xUleSosWLWLz5s3cu3ePHDlyMGnSJBwdHQEIDn68fETt2rXZu3cvy5YtY/v27TRu3JgNGzYQEhJCWNjjtbly5cqVYv/29vbExcVlzGBERCTDKDjJS2nmzJl899139OrVi4iICHr06MGNGzcA8PLyokqVKsyZM4ds2bIBYGVlRdeuXYmJieHs2bPY2NgAEB8fn2L/4eHhpknmIiLy4lBwkpeStbU1FSpUYOTIkYwZM4YHDx6wevVqAMaPH8+qVatwcnJKckyePHkACAwMJEeOHMD/XZ36p5CQEHLmzElCQgLLly+nSZMmVKhQgVatWqU4aXzfvn106tSJChUq0LBhQ2bPnm2aT/V3N27coH379sycOTMVoxcREUspOMlLr127dtjZ2XHp0qV/bZc4Z8nBwYECBQpga2vLxYsXk7W7desWgYGBeHh4MGDAACZOnMjDhw8pV64c165d48MPP2TlypWm9r6+vvTv358LFy7g4+PDo0eP+Oqrr/jggw+S9Hv48GHefPNNTp8+TUxMTBqMXEREnpaCk7xU9u/fz8mTJ5Nsy5IlC7a2tqY5TjExMSnOT/rxxx+Bx0sa2NnZ4ePjw969e0n4x4OXd+zYAUBYWBj79u2jd+/e7Nmzh+XLl/PTTz+RI0cO1q1bB8CxY8eYM2cONWrUYNeuXaxYsYJdu3ZRpUoVtm/fbloaITAwkH79+mFlZQVgulUoIiIZS8FJXiqzZ8/mf//7H9evXzdtmz9/PhEREdSsWROA3r1706tXLyIjI01tNm3axKZNm6hSpQqFCxcGoG3btty4cYOvv/7a1O7y5cvMmzcPV1dXhgwZwvLly/nwww+xtbUFHn/aLleuXKZ/ly1blq+//ppFixbh5uYGPJ5Y7u3tDWBq5+7uzqhRo9iwYQPw+FajiIhkPC1HIC+V/v37895779GyZUtKlixJWFgYly9fply5crRt2xaA6tWrM2fOHBo0aECpUqUICAjA398fV1dXPv30U1Nfbdu2ZcOGDcyZM4etW7fi7u7OqVOniImJYerUqXh5eeHl5ZWk/tmzZ7l8+TLt27cHHt/2a9iwYZI2ERER7Ny5Ey8vL9M8K2trazp37myaU6WJ5yIiz4b+bJWXymuvvca8efMoVaoUFy5c4P79+3Ts2JHFixdjZ2cHwMCBAxk3bhxubm4cPXqU0NBQWrVqxbp16yhatKipLxsbG7755hu6detGeHg4p0+fpkSJEvj6+tK6detktc+fP8/AgQOxsbGhT58+KZ5fcHAwAwYM4O7du7zzzjvJ9oeEhACYJqeLiEjG0hUneenUrVuXunXrPnF/4tIDXbt2/c++smbNytixYxk7duy/tlu1ahVTp07F2tqaWbNm4enpmazN0aNHGT58OAEBAQwYMCDF8JUYnNzd3f/z3EREJO0pOImko6ioKEaOHMnPP/9M6dKlmTFjRpKrVokWLFjArFmzyJEjB3PnzqVBgwYp9hcaGgooOImIPCu6VSeSTgzDYODAgfz888/07t2btWvXphia5s6dy+eff0716tXZsmXLE0MTPJ7/BJgW5vw3ly5dYsiQIdSoUYOyZcvy5ptvcujQoSRtAgICGDVqFHXq1KFs2bI0b96cn3766SlHKiLy8lBwkpeWkZDyqt9p1eevv/7KgQMH6NSpU5JP1v3dgwcPmDt3Lt7e3syfP9/0ybonSVyOIPH/T+Ln50f79u355ZdfyJMnD97e3pw9e5a+ffuyd+9e4HFoevPNN1m/fj3Zs2enbNmyXL16laFDh/Ltt9+aNd6HDx8ybtw4qlWrRpUqVejRowfnzp1LcZyTJk2iQYMGlC1blkaNGiVZy0pE5HmhW3Xy0rKytuHQvimEPbiRJv1ldylIjbojTf8+fPgwAP/73/+eeMzJkyd59OgRAwYMSDFYJauRPTvwOLD8m2nTpgGwdu1aypYtC8Du3bsZPHgwH3/8MTt37uSrr77i/v37LFiwwDTn6+TJk/Tr148pU6bw2muv/WuQS0hIoH///hw/fpySJUvi7OzMiRMn6NOnDzt27DBdFXv48CFdunTh0qVLeHp6Ur58ec6ePcuECRO4d+8e77///n+OW0Qks1Bwkpda2IMbhNz/9xXDLRUaGoqtrS3z5s0jICCA2NhY4PEn4urVq0fTpk1Nk713797Njh07TGtHOTg4UK5cOXr06IGtrS2PHj3im2++MV3N+eabb/jrr7/o1KlTsrqPHj3i999/p1OnTqbQBNCgQQP69u3L3LlzOXnyJPv37082Ub5ChQqMGDGCMWPGsH///hQnqCfat28fx48fZ9iwYfTv3x+A7du3M3jwYPbv30+zZs0AWLlyJZcuXeKTTz4xne+VK1fo3bs3CxYs4I033qB48eL/+loOHz7ctADpPzVu3BhfX99k269du8aAAQMoVKgQ8+fP/9f+RUTMpeAkkk5KlSrFhg0bWLFiRbJ9fn5+NG3alGLFimFnZ5diKPjtt99o0qQJBQoU4Pbt23zzzTemYLV7927u3LmTYnAKDQ0lLi4ODw+PZPsaNGjA3LlzCQgI4P79+ym2adiwIWPGjDE9YuZJ/vzzTwA6d+5s2vbKK68Ajx87k2j//v2UKFEiybkWLlyYSZMm0bNnT7Zv3/6fwcnV1RWAGjVqYG9vb9ru6OjIa6+9lqy9YRh88MEH+Pv7ExYW9q99i4g8DQUnkXTSvXt3unfv/q9typYty5kzZ/6zr8KFC/PHH3+YVdfZ2Rlra2tTsPm7xOCVPXt2XFxcUpyPlDgB3dnZ+V/rJD6i5ubNm5QqVQqAEydOAEnXmbp//75ptfW/q169Ok5OTty9e/c/x5S44OeXX36Ji4vLf7b/7rvvOHXqlOnWpohIWtHkcJEXjJOTEzVq1ODHH3/E19eXwMBAHj58yLp163jvvfcAyJkzJw0aNOD48eOMHz+eW7duERkZybZt20xhL1euXP9a57XXXsPe3p6ePXsyZ84cxo8fz5AhQyhcuHCSq0AuLi789ddfpluViRKfCfhfAQ0eTy63tbU1KzQFBwfzxRdf4O3tTf369f+z/ZMsXLiQGjVqPHE+WUJCAh999BE1atTg2rVrFtcRkeeLgpPIC+jjjz8mb968zJkzh9q1a1O5cmXGjBnDgwcPcHJyokSJEgwdOpQSJUqwZs0aGjRoQMWKFRkyZIjpFl2FChX+tUbBggUZPHgwoaGh+Pr6smbNGmJiYujbt2+SgNOgQQNu3rzJsGHD8Pf3Jzo6mt9++4127doRExPznwENHl+1cnd3Z82aNbRp04aKFStSu3Zt5syZk+why1OmTOHBgweMGDHComf6PXr0iGHDhjFjxgyCg4Of+AnGNWvWsGHDBoKDg9MlOJ08eZK6desmecxPWvuvcKg6qvO81krPOrpVJ/IC8vT0ZNu2baxbt46zZ89iZ2dHjRo1+OSTT6hSpQq2tra4ubmxYcMGNm3axIkTJ4iPjzeFEUdHR3Lnzv2vNfz8/JgzZw729va89dZb2Nvbs3z5ckaPHk14eDi9evUCoGfPnhw8eJDt27ezfft20/GJgaRixYr/OZ6goCACAgIYP3487u7uVKhQAX9/f3x9fbG3tzdNTj9y5AibN2+mbt261K5dmy1btjz1azdjxgy2bNmCq6srISEhZMmS/NdkUFAQs2bNInv27OkyhyoqKor333+fgIAAzp49m+b9P3r0iFGjRplen/9a3kJ1VOd5qZURdRScRNJZghGPtZVNhvfp5OTEW2+9Zfr39OnTCQsLMz1gGMDW1pb27dubtq1evZrr168zZsyY/zyHr7/+mvj4eFavXk25cuUAaNOmDe3ateOrr76ic+fOODg44ODgwLJly9i2bRuHDx/m4cOH1KhRg/Xr1+Pv74+Pj89/1kp8uHHbtm355JNPsLOzIyYmhm7durF8+XJ69+6NYRiMHz8eW1tbRo4c+R89PlmbNm145ZVXOHPmDPPnz0/xF++UKVMIDw9n+PDhTJ8+3eJaT/L1119z69atdJujZU44VB3VeR5rZUQdBSeRdGZtZcP2A1MISaP1olxdCvJ6racLBtu3b2fx4sVUqVLliSuTHz9+nKlTp+Lp6UnHjh3/s89jx47RoEEDU2gCKFCgAE2aNGHNmjVcu3YNb29v4PFffc2aNTMtUbB//37++OMPevXqhY3Nf4dKLy8vSpcuzWeffWZqb2dnR4cOHRg9ejTXr19ny5YtXL58md69e1OkSJH/7PNJSpcuTenSpTl06BA2Njamhz8nOnToED/++CMtWrQwK/Q9rUuXLrFkyRLq1atHZGQkjx49SvMa5oRD1VGd57FWRtRRcBLJACEPbhAYkj7rRf2bu3fvMnfuXL799lvy5cvHjBkzkrUJDQ1l6dKlfPPNNzg5OfHll18mCwspCQsLS/LpuUSJf+FFR0eneJy/vz8ffvghLi4uplts/2XhwoUpbs+TJw8Ae/fuZd68ecDjieQTJ04E4PTp00RERDBt2jQaNWpEpUqVzKoHjx+o/M/xxcTE8Mknn2Bvb8+wYcO4cSNtwvDfffLJJ6blFD755JM07x/+Oxyqjuo8r7Uyoo6Ck8gLKDAwkNGjR/Pbb78RHx9Pw4YNGT9+fJJ5S5GRkYwdO5ZffvmFmJgYqlSpwmeffZbi0gEpyZcvH7t376Zv374UKlQIePwYl19++QVbW9tkV32ioqJYs2YNvr6+xMbGMnfu3P98xMx/SZzIHhcXh5OTEw8fPmT9+vXJ2i1dupS4uLinCk7BwcHJHqb8zTffcOXKFd59913y58+f5sFp48aNHDlyhC5dulCsWLE07TslKYVD1VGdF6FWetZRcBJ5Ad25c4dTp07RsGFDevfuneIE7LCwMA4dOkTVqlV56623kqwgbo6+ffsybtw4mjVrRvny5YmPj+fChQtERkbyv//9z7TMgGEYfPrpp2zevJmIiAhKlCjBxIkTk9zi+y/R0dHY29snu+y+ZcsWbG1t6datW4pXr0aOHGl6ZuDTCg0NTRLsLl++zLx588ifP7/ZV8qexoMHD5g2bRouLi4MHjw4zftPSUrhUHVU50WolZ51FJxEXkDlypXj999//9c2efPm5eDBgxbX6NixI+7u7ixevJi//voLwzDw9vbmrbfeomnTpqZ2sbGx7N27lxIlStC9e3eaNm361MsENG3alEqVKjF16lSyZMmCYRjMnz+fw4cP06pVK5ycnCwex5NERkZSsGBB4HH4Gz58OI8ePSJPnjx88cUXAKbFO9euXcuNGzfo0qWLxXMqJk2aRHBwMGPHjjWtlJ7e/hkOVUd1XpRa6VlHwUlELNaoUSMaNWr0r23s7OzYs2dPqupUr16dDRs2cOzYMYoWLcrVq1e5desWBQsWZMSIEU88LjUTQ62srEzHR0VFERUVhY2NDX/88UeyVdx37tzJn3/+SZs2bSwKcTt37mTTpk1kyZKFK1eumOZoXbt2jYSEBL744guznun3tP4eDtOT6qhORtdKzzoKTiKS6U2YMAEPDw/THCA3Nze6du3KoEGD/vWvSm9vb4sXp3R2djYtnufk5MTPP/+crM3vv/9Ojx49WLBgAXXq1LGoDjyeq+Xk5ERkZCQrV65Mtn/x4sW4ubmleXD6ezhMT6qjOhldKz3rKDiJvCCe1XpRGSFLliwMHDiQgQMHPtVxPXv2pGfPnk91zJEjR9ixYwf37t3j7t27TJ48mW7duqXrX8ndunWjW7duybZ3796dR48esXbt2nSp+/dwmJ5UR3UyulZ61lFwEnlBWFvZsOr3qdwLT5tPeuV2LkjXah+muC/BSMDaKu2e2JTW/aXG5s2b+f77703/XrlyJRUrVkwxOGXUX+lpLaPCoeqoTkbXyog6Ck4iL5B74Te4FZr+60VZW1kz7dgyrocHpLqvQs55GVHlrf9umEEmTpxommP0XwoWLIibmxt58+ZN57NKW08TDlVHdZ6nWhlRx8owDCPNensOHT16lC+//JKzZ89ib29PvXr1GDFihEUfYzxz5gxAktWEQ9b9RFxQcJqca5acbri2b5bivqB184kLSv2b2OM6ecnZ/u0U911eO4ToIP80qeOQswhFO8xKcd+RjYMJv385Teo4uxfllTazU9y3/YeBhNxPm6Dh6l6M11t+leK+b38amGYLYOZyLUanZinXmblzUJoFpwI5ijG0ke8T9w/aM5XLD26muk5RFw9862fMla306jO9TJw4kdDQ0HR5rIuI/J+U3r+f5KW+4nTgwAH69+9P3rx5ad++PcHBwWzdupVz586xYcMGbG1tn/UpirzUrK2smX50KzfC0+aPj4LObnxQtXma9JURRo8e/axPQUT+4aUNTvHx8YwdO5ZSpUqxYsUKHB0dAWjZsiX9+/dn8+bNvPnmm8/4LEXkRngwl0PvPevTEBEBXuJbdYcOHaJnz54sW7aM6tWrJ9nXvHlzChYsaHr2lblOnDiBYRimK1VWVlYkREVDQkLanLS1NdaODvzzS/a4TkQa18maYp34qAcYCXFpUsbKOgs2ji4p1omJTts6dg4p13kUHUpCQnya1LG2tsHeIUeKdaLSuI7jE+o8fBRKfBrVsbG2IZt98jqJtR48ekickfqvURarLLjYZ/uXOpHEGWnzvZ3FyhoXe6cUX7v08JL+ehV57sTGxmJlZWXWY5le2itOfn5+2NraUrVq1WT7PD09uX79+lP3mfjL9++/hK0dHSw/yf+o83fWjlkzpI6No0uG1LFzyJg69g45MqSOYwbVyWafMXUAXOyzZVCdtF8VPCPXrBGRzO9p1n16aYNTbGws2bJlw8Ym+Ro19vb2xMc//V/tKT0PTERERF4cz8dHS9KBm5sbDx8+TDEgBQUFZdizokREROT58dIGJy8vL2JjYzl//nyS7dHR0Zw+fTrNH20gIiIiz7+XNjhVqlSJ3LlzM3/+/CQTOBcuXEh0dDQNGzZ8hmcnIiIimdFL+6k6gO+++45x48ZRoUIFKlWqxOXLl9m3bx81a9ZkyZIlz/r0REREJJN5qYMTwIYNG1i8eDFXr14lR44cNGnShCFDhpAtW9p+YkhERESefy99cBIREREx10s7x0lERETkaSk4iYiIiJhJwUlERETETApOIiIiImZScBIRERExk4KTiIiIiJkUnERERETMpOAk8v/FxsY+61NIU/v27WPw4ME8fPgQgISEhGd8RiIizz8FpwyUkJDAi7jeqGEYL8S4fH19+eCDD0xBIygoiGPHjrF582YOHz5MaGjosz3Bp3Tq1Cl++eUXvvrqKwzDwNo6/X7c7969yy+//MKePXuSvE4xMTGEhoam+fdHcHAw0dHR6f5998+wmR7f6xn9s5MRP6/P8vfBi/C7KCNk1B9SGfH1eNJY0qt2lnTpVVKUnm9cz5KVlVWybQkJCabtKe03R3BwMPHx8Tg6OiZ7BM62bdsIDAykR48eFvWdkuPHjxMTE4ONjQ1//vkno0ePxs/PDycnJwzDwMvLi3feeYfGjRtbPKZEhmEk6SM6Opq4uDji4+NxcXFJ7VAA+OOPP7C1teW7777D0dGRd955B1tb2zTp++92797N7NmzCQkJIT4+nm7dutG4cWO+/vprDh48SL58+WjQoAE9evQge/bsqaq1fft2Vq5cSUhICG5ubpQrV46WLVtSokSJNBpNUtbW1sTFxREdHU22bNmSfM3++TW0VFr0kdnqpVQjMbClxe9BwzBMb5ZWVlam/55UO60l/hFsZWWVIb/X4+PjTXXS6ndP4vc2QJYsWdL065Po5s2beHh4pFl/T2JtbU1CQkKyc0+v7wUFpwxw584d5s6dS9GiRcmfPz+enp7ky5cPZ2fnZG3v37+Pu7t7qmuuWLGCEydOULx4cV5//XWKFi2a6j5TcvjwYY4dO0bBggVp0KCBaUxp8cM3duxYdu3ahZeXF+7u7hQvXpzSpUtTsWJFvvvuuzR5nf7uypUrVKtWDUdHR6ZMmcLdu3dZunQpJUqU4PLly3z66aeMGzeO/PnzU7Zs2VTVsrKyMv2g79mzhzlz5nDhwgVcXV2pUKECb731FlWrVk1VjQsXLtCoUSOKFCnC4sWLiY+P5+2338bJyckUbNPiF8vChQuJiorivffeIywsjOXLl7Ny5UqqVatGq1atOHv2LL6+vri6utK1a1eL62zYsIEJEyZQoEABGjRowOHDh/nmm29YtmwZbdu25YMPPkiTZ0wmvrH4+fmxa9curl+/TlRUFG5ubhQpUoTy5ctTvnz5VL92UVFRHD9+nJw5c+Lm5oaLiwv29vamc0h8s0x8g8uSxfJf138f09mzZylYsCBlypRJl2dyhoeHc+nSJbJnz07hwoWTvOGnxfdb4s+NjY1Nsn1Hjx7F1dWVYsWKpfhGmlbSMyzdu3cPa2trcubMadqW0lgtkfh9cObMGXbu3ElQUBCenp7UqVOHkiVLpmnQCAkJoU+fPrz33ns0a9Yszfr9p4CAAL755huioqKoX78+jRo1AuDBgwcEBQWRK1euVP/B9k8KThng9u3bbN++HVtbW1xdXbG1taVw4cJUrlwZHx8f8uXLh4uLCwcPHuSrr75ixYoVpl+glvj666+ZPXs2Hh4eHDhwgI0bN/L5559Trlw54P9+eC5fvkzu3LlTDHDm+OGHH5gyZQoODg6Eh4cTGhpK48aNTSHA29ubzp07m+o+rVKlSrFr1y4Mw6BYsWKcO3eOrVu3mm6lOTs78/bbb1OmTBl8fHx49dVXLX5zefToEffv36dw4cLEx8dz9uxZOnbsSLVq1bCyssLNzY3p06fToUMH1q9fj7e3t8VXbzp06MCHH35I5cqVuXLlCiNHjiR37tx89tlnREZGsmLFCsaOHcusWbMoWbKkxeMJDg6mRIkSvPPOOxiGwcKFCzlx4gTjx483BenUXjV59OgRf/75J71796Zt27YAbN26lcaNG9OtWzfs7Oy4c+cOffv2Zdu2bbRu3ZqsWbNaVGvRokXkzp2b2bNnU6RIEU6dOkX//v0pUaIEmzdvJjo6mk8//TRVPzuJr8fevXuZPHkyQUFB5M+fn5iYGB4+fEhwcDDu7u68/vrrdO/eHS8vL4trnT59mqFDh1KwYEGcnZ0pUqQIVatWpVKlSuTNm9f0vXz37l1WrVrFkCFDLHrD/vuYpk+fzu3bt3FycqJRo0YMGzaM7NmzJ/k+ePTokcWv4cWLF5k6dSpXr17FxcWFESNGUL16dXbs2MH58+fx9PSkXr16qbqq+uGHH3LlyhU8PT0pXLgwZcuWpVixYnh4eDBz5kxat25NsWLF0jTcJIawS5cusXr1ak6ePEmBAgWoV68er7/+epoE0PPnzzN37lyuX7+Oq6srQ4cOpWzZsixYsICzZ89SuHBhGjdubPHv079/H0yaNMkUmn744QdmzpxJlSpVGDx4cKr/YEt06dIlrl27xueff46Hh4fF5/1vbt++zSeffMKvv/5K0aJF2bFjB/fv3ycmJoYlS5ZgZWVFjRo1+N///keePHnSrK6CUzozDIPKlSvTqFEj1q9fT5MmTTAMg99++42tW7dia2tLnjx58PDw4NatWzg7OxMbG2vxL66YmBhWrFhBrVq1GDduHLdv32bixIkMGTKEbdu2Jel32LBhVKtWjZEjRz71m2dMTAzz5s3Dw8OD0aNH8+uvv/L111+zdu1a7t27R/ny5dm7dy9+fn4sWLCAXLlyPfVYBg0aRGRkJKtWrSJnzpzMnz+f+Ph4/vrrL/r27csrr7xCfHw8P/30E6tWrWLr1q1J/kp7Gn/99RcA5cqVw8bGhty5cxMREYGVlZXpr/2SJUtSunRpjh07ZnFoMgyDKlWqMGXKFNatW8fPP/9MWFgYq1evNoWZKlWq0KVLF5YuXcqnn36KnZ2dxePJnTs3AIMHD8bLy4uJEyfSpUsX+vTpQ/v27XF1dbVoHIkCAwPJli0bjx49AuDhw4eUKVOG9u3b4+TkBGC6unHy5EmLQ1NMTAy3b9+ma9euFClShLi4OAoVKkR4eDgdO3bk1Vdf5YsvvqBmzZq0atXK4vEk/hx88cUXxMbGMnfuXF555RXg8YcHLl++zObNm1myZAkXL17kyy+/xM3NzaJa5cuXx9vbm2PHjlG9enUOHz7MunXrgMevWenSpfHx8eHUqVOmkGjJG3TimGbOnEl4eDhjx47F39+f5cuXExQUhK+vb5IroOPGjaN06dL06NHjqX8vzJgxg1OnTtGvXz8OHTrElClTKF68ODt27CBbtmxERkZy9uxZhg0bhoODw1OPBeDq1aucPXuWmJgYrl27xsqVK4mPj8fJyYm7d+9iGAaxsbGULl2aIkWKpCqkTZkyheHDh5MlSxYCAgLo3r07CQkJ1KlTh8DAQKZOncr169d59913UxXYASZNmoSfnx8tWrTg3LlzTJw4EQcHB+7evYu1tTU7d+7k+++/Z/Xq1RQuXPip+0/8Wk6fPp3IyEjmz59P1apVmTdvHl9//TXnz59nzJgxfPDBB6arNqlx4sQJHBwcsLW1ZezYsUydOpWSJUumydXuxBC4f/9+Tp48yahRo+jWrRujRo3i448/xtPTk5IlS+Lh4cH333/PnTt3WLRoUZrdXseQDHHp0iWjc+fOhr+/v2lbWFiYsWfPHmPOnDnGqFGjDG9vb2PMmDHGo0ePLK7j5+dnlCpVyli9erVp2+nTp41SpUoZK1euNG17+PCh4e3tbcyfP9+iOufOnTO8vb2NVatWGYZhGAEBAYa3t7fRsGFD49q1a6axlSlTxli8eLHF44mKijK+/PJLo1y5csa8efOM2NhY48yZM0apUqWMkydPGo8ePTIePHiQqtfMMAxj/fr1hre3t/H2228by5cvN1q2bGk0bNjQCAgIMLW5f/++0bt3b6Nly5apqhUQEGB07NjRWLJkieHr62tUq1bNMAzDiIuLM7V55513jAYNGlhcY/Xq1Ub58uWNgwcPJuk7MDDQGDFihFGxYkWjf//+xtGjR1P12kVFRRnDhg0zKlWqZGzdutWYM2eOUblyZWPTpk2mNqGhoUaPHj2M1q1bW1zn+vXrxquvvmp88cUXpm2XL182vL29jU2bNhlRUVFGt27djNdff93iGn+v5e3tbSxcuNAwDMOIjY01EhISTPtjY2ONNWvWpOrnJ9Hu3buNV155xTh16pRhGIZx8eJFY/369cbo0aONDh06GK+99prh7e1tvP/++0Z0dHSqx7RgwQLTtjVr1hilSpUyDh8+bNqWkJBgVKhQIcnr/DQ1fHx8jDlz5iSpWbFiRePbb781jh8/bsyaNcvw9vY29u7da/FY/Pz8jLp16xp16tQx1q1bZxw8eND49ttvjTFjxhglS5Y0mjdvbtSvX9945ZVXjHbt2llcJzg42GjTpo3pazxlyhSjfPnyxunTp43IyEjj9u3bxpw5cwxvb29j27ZtFtcxjP97rebOnWuqXaVKFWPs2LFGQECAcfXqVWP16tVGmTJljOnTp6e6jq+vr2EYj7/ex48fN8qUKWP8/PPPRosWLYy6desad+7cSdV4DMMw3n33XaNVq1bGjh07jE6dOhm1a9c29u/fb9ofHx9vcd+Jx77//vtG8+bNjb/++sswDMP09Vi0aJGp7ddff21UqVLFOHDggMX1/unFnK2cCRUtWpT58+dToEAB4PFkP2dnZ+rVq8egQYOYOHEinp6e5MmTJ1UTeBMSEnB1deXGjRumOt7e3jRu3Ji1a9eaJlT6+fkBWHwr6O7du6a/JuDxJdMiRYrQpk0bChUqhLOzM5UqVaJEiRIcOnTI4vE4ODjw9ttv06VLF7788kvmzZvH+fPncXZ2Jnfu3NjZ2ZE9e3aLrsr83cOHD/H09CQwMJC1a9fy4MEDbt68yfDhw02v5blz57hw4QIVK1a0uI5hGOTJk4e3336bX375hRMnTpA1a1aioqJM8xhCQkIIDAy0+BYqPL7s7+LiYpoHlnhFIWfOnHz88ceMGzeOq1evMnjw4FR/ffr160f58uX57LPP2L59Ox4eHvz444/s2LGDGzdusGrVKk6fPk2dOnUsruPs7Ezx4sXZvXs39+/f5/bt2yxduhRXV1c8PDxwcHCgbdu2BAUF4e/vb3EdePy9bGdnZ7q6Y/ztr9SEhASyZMlCq1atKFy4MAcPHkxVrRo1avDBBx+Yvk7Fixenbdu2jBo1itmzZ7N+/Xpy585N7ty5U/V7ITg42PQhh0RNmjShePHiLFmyxLTN39+fqKgovL29ze47sU9/f38SEhJMk4HDw8NxcXGhefPmdOzYkUqVKtGvXz8KFizI+vXrLRqHYRh4e3sze/Zs3N3d2bx5M/nz56djx47UqFEDR0dHPvroI2bMmMGnn37KiBEjLK7j6upKjx49+PHHH7lw4QJ37tzB09MTHx8fHB0dyZcvH7169cLDw4PNmzdbVCfRjRs3cHR0JH/+/MDjr1fbtm0ZNmwYefLkwdPTk3bt2uHp6cnZs2ctGg88nqydPXt2ChUqBDz+vZD4wZTcuXMzZswYwsLCWLBgQarGA4/nWObPn59GjRoxbdo0PDw86NevH5988glhYWGpupWa+PNoZ2dHeHh4kquXFStWpH79+qZ/Fy9enPj4eCIjIy0fzD8oOGUgZ2dn0xt8SpP93nrrLV5//XWLLyUahkGpUqWoXr06GzduxN/fHxsbG+zs7GjZsiVXr15lzZo1wOOJ0I6OjqYg97Q8PT3Jli0bZ86cAcDFxYV27dpRu3ZtU5u7d+8SHh5u8a2MRPb29gwbNozevXuzYMECxo4dS7ly5Uw/LH9/M7BUjx49WLt2LdOmTeOdd96hWbNmVKhQgdOnT3Pz5k3g8XIFzs7OtGnTxuI6iV/bunXr0rx5c/766y/TvKaLFy+yZ88eJkyYwJkzZ1J1ubxp06amMA6YJhkDODk50bp1a2bMmEHdunVT/fp5e3vzySefMGbMGCZNmsSmTZsoV64cI0aMoF27dsyePZtKlSrRsmVLi/o3DIMcOXLQqVMn7t27R8+ePXn33XdZu3Ytb775JpUrVwYgX758WFlZpSoIJvZToEABdu7cCZAksCR+Cun+/fs4ODjg6OiYqloODg68+eabyX4OnZycyJMnD9myZaNQoUL4+Pik6o2mePHilClThp07dxIVFUVcXBw5cuSgQ4cOHDx4kGPHjgGPA7eNjc1Tzd1K/J7Onj07jo6OXLp0CXj8WtWpU4dXX33V1Pb+/fs4Oztb/D2XWKtcuXKMGjWK27dv07dvX65du8bVq1fJmzcvFStWpFKlSrz++uum26yW1mndujUVK1Zk3rx5PHz40DTlIDo6GngccFJ7iw4gZ86cuLu7s3PnTiIiIvj111/x8/MjODjY1Obu3bvY2dlZdLs7cTzOzs5kzZrV9IdzfHw8P//8M3ny5MHOzo5q1apRt25dTpw4keox3blzBy8vL2JjYylYsCBr1qyhT58+rFu3jv79+5vGaonE8bRs2ZK7d++aXqfGjRszePDgJD9P586dIyoqyqLbm0+UZteuJNM4f/680blzZ+PkyZOGYRimWzEDBgwwKlSoYGzdutUYOnSo0bJlSyMkJMTiOitWrDD27NmTZFviLY2goCBj2LBhRuXKlVN9Gfvvl3S/+OILw9vb25gyZUqqbl08Te3Y2FgjKirK8PX1Nf7444807X/v3r1Gp06dDG9vb6NMmTKGt7e3UbVqVWPixIlpcrn8WTp16pTxzTffGF9//XWajCUmJsY4dOiQMXbsWKN3797G2rVrjYcPH5r2375923jrrbeMtWvXWlwj8Xtt2bJlho+PjzFmzBjj0qVLyb7XZs+ebVSsWNFYvny5RXVu375tjB071liyZInx008/GRcuXDDCwsJSbBsaGmpRjUSJP5M//fSTUbFiRdMti/j4eOPBgwdGy5YtjebNmxuBgYHG5MmTjUaNGhn37t2zqMaQIUOS3JqPjIxM8totX77cqFixorFkyZJUjSnRyZMnjUaNGhlNmzY1atWqZQwbNsz0PZGaW0F/d+3aNeP99983ypQpY7Rr1864deuWYRiPb91PnTrV8Pb2TtV4Es9z/vz5RpUqVYzmzZsbjRo1MkqVKmV8/vnnpnarVq0yKlasaPHUh8Q6Q4YMMapUqZJkisjnn39uxMbGGoZhGIsXLzZq1qyZqt91V69eTTKVI3GqQHx8vHHo0CGjY8eOxiuvvGJMnTo1Vd/fkZGRxo8//pji75eEhARjw4YNRrly5Yw+ffpYXCMlVoah1cJeRBEREdjb2yf5lFlgYCATJ07k3LlzBAYG0qBBAyZPnmzxba7Ebx0rKyvT7YzE/8+cOZP169fTpUsXevTokepPnRh/u10yZ84cGjVqRKlSpVLVZ2YSHByMv78/QUFBuLu7p9knW/7N379+L4pbt27h4uKS6u+3hw8fsnr1apYvX46joyNFixYlW7ZsxMTEcPfuXc6ePcsbb7zB+++/b5qA/zSOHz/Ou++++5+ftD1w4AC+vr6sWrUq1Vc2oqKi2LVrF9WqVSNXrlymn6lDhw4xZswYsmfPTmBgIKVLl2b27NkWTd4OCAjAxsaGnDlzJrm9aW1tzbJly5gxYwbVqlVj/PjxqVrfJyEhgfj4eGxtbblw4QJDhw7F39+fESNG0KNHj1Qt3fB3iR8M8ff3Z+7cuWzfvh1ra2sKFixIREQEt2/fpkGDBnz00UcULFgwVbUePHjAnj17OHjwIOXLl6datWp88MEHhIeH4+3tza5duyhTpgzTp0+nSJEiFte5desWixYtYt++fURGRtKkSRMGDRpkul184MABRo4cybRp06hRo4ZFNXbu3MngwYPx9fWlQYMGyZbT8Pf3Z8WKFWzevJlq1aoxd+5ci8fzJIGBgYwcOZL4+HgmTpxo8d2VlCg4vWSio6O5cuUKp0+fpmTJkpQvXz5d6ty/f58HDx6k6gf8ZWak1ac/5Kn886P4p0+fZteuXVy6dIn4+HhiYmJwc3OjevXqtGnTxqL1dRK/tqNHj2b9+vV069bN9Enba9eupfhJ2+XLl1scBs1ZXuDQoUPs3r2b/fv307lzZ956662n+v4zp0biJ25TsxDqk+pcuXKFgQMHMmXKlDT52PuT6vj7+3PgwAGuXr1KbGwsJUuWpHXr1qZPkKZlLXg892nlypX8+eef5M6dm/79+6dqiZK/10m83fz3W3+J35vr1q2jadOmFn/PRUdHExoaSt68ef+13ZEjR4iPj3/qgJa4OLKDg0OyuaDbtm3j/v37dO7cmcDAQNzc3FI9B/afFJxERIDr16/z2WefUbhwYfLmzUuxYsUoU6aMaY5eREQEhmGQLVs2Ll++jJeXV6oWJrx8+TJjx45l4sSJpvkX4eHhHD9+nLNnz3Lnzh3Wr19P+/btGTt2rEW//P85psKFC1O0aFFy586d7M06ICDgP9/ozKlRtGhRChcunGKNq1evUqhQIYvma/29Tr58+ShSpAiFCxcmZ86cODo68uDBA1xcXEhISODMmTOUK1fOoj8+UqpTqFAhcuXKlWx+kb+/P56enhZ/H/zztUtcmypv3rxJ5s/dv3+fwMBAi0PTP+uUKFGCokWLkiNHjiRXFhMSEvjzzz/x8fGxqM7ffffddxw5coQiRYrQpEmTJIswp3Zx0oEDBz5xceSJEyfi7u7O559/nuoxPInWcRIR4XFo8fPzM63mHRMTQ86cOU23TYoXL07OnDnZtGkTc+fOZf369am6JZj4SdvEcPH3T9rWq1cPgGPHjqXqk7b/HFNsbCy5c+emfPnyVKlShcKFC+Pm5sbevXuZN28e69ate+p1j56mxvz58y1+3f6rTuKnp3799Vfmz5/P2rVr07ROuXLlqFq1KkWKFMHd3Z09e/Ywb968VH0fmPPa5c6dm0OHDjFnzpw0e+1iYmJMdapWrWr6Gv3666/MnTuXtWvXpmq17b8vwvzrr7+yadOmJIswJwZaSxdhNmdx5P79+1O6dGnKly+fqsWRU6IrTiLy0ku8RfH555+zcOFChg8fjouLC3v27OH06dPcv38fW1tb3N3dCQ0Nxdvbm6+++irNH/vzT6tXr6Zq1aoUL178qY81Z0x2dnamMZUoUeKpx5QRNcytY2trS86cOTOkTlp8H2RUrYz6GiWKiYmhbt26lC5dOskizJGRkaZFmBPPqXXr1hYvwjxt2jRWrVpF37596datW5LFkevXr098fDxXrlwhJCQkVYsjp0RXnETkpZf4S7tXr15cunSJ+vXrU7RoUdq3bw88nmty4cIF7t+/z/Tp0ylevLjFK18/jS5dulh8bEaMKaNetxetzos6Jng83+zBgwc0atQIT09PPD09mTx5Mh07duT777+na9euWFlZERERgZ+fH82aNbPolurgwYNxcHDgm2++wc7Ojj59+piWuujXrx+lSpUiOjoaBweHNJ/jpOAkIvL/ubm5mR5BYhiGaS5GwYIFTZ+aWrp0KQULFkzVhOCMlBFjyqjX7UWr8yKO6b8WYe7cuTPW1tapXoQ5cXHkqKgovvzyS2JjY8mTJ0+SxZHTOjAl0q06EZGncOLECTw8PCxahiCzyogxZdTr9qLVychaqa2TeAtu2LBhHDx4kFWrVpk+Wb1r1y7ef/99RowYQdeuXfn++++ZOHEi33//fZKJ408rLi6OWbNmsXz5cmJiYnj11VeZNm0arq6u6fbpZF1xEhF5CpUqVXrWp5DmMmJMGfW6vWh1MrJWauskhpR+/fpx584dwsPDgcfznho2bEjNmjWZMWMGrq6uHDx4kEKFCqVqnmDiI5CGDx+OjY0N8+fPp1ixYqYrZum1pIuuOImIiEiayohFmOHZLI6s4CQiIiIZIqMWYU5PCk4iIiIiZrJ86U4RERGRl4yCk4iIiIiZFJxEREREzKTgJCIiImImBScRkb+JiIjgtddeY9q0ac/6VEQkE1JwEhH5GwcHB+rVq0eFChWe9amISCak5QhEREREzKQrTiIiIiJmUnASkZfW3bt3WbVqFd27d6dGjRrcvHmT27dvU7duXdPT2wFatWqFt7d3sv98fHzw9/c3tdu7dy+tWrXCx8eHOnXq8NlnnxEREfEshiYi6UQP+RWRl05gYCCjR49m//79GIZB1qxZiYiI4NSpU7i6uhIQEMC1a9coWbIkAD169ODcuXOEhIQQGRnJvXv3+PPPP7GxsTE9pPTQoUO88847ODo6Ur58eW7dusWKFSsAGDNmzDMbq4ikLQUnEXnpjBw5kgMHDtC+fXvatWtH0aJFadKkCdmyZTNdIcqaNaupfbt27WjXrp3p3wMGDODPP//k3XffxcXFBcMw+PTTT8mXLx+rV68mb968REVF8eabbya5IiUizz/dqhORl86xY8eoVasWH374IRUqVMDZ2ZkDBw5Qt25dwsPDAciWLVuKx/7222/s2bOHcuXK0adPHwDOnDmDv78/gwcPJm/evBw8eJB27dpx6dIlWrVqlWHjEpH0p+AkIi+dcuXK8dtvv1GtWjU6derEli1bTPuio6OBx8sS/FNUVBTjx48nS5YsTJgwARsbGwDTbbvcuXPTu3dvevXqRUREBDNnzlRwEnnB6FadiLx05s6dy7p16zhw4ADHjx9n2LBhnD9/ng8++IDEFVqsrKySHTdr1ixu3LhBr169TPOfAEJDQzEMg169epEjRw6GDx9Ojx49sLe3z7AxiUjG0BUnEXnpZMuWjV69evHNN9/w66+/Ur16dZYtW0ZERAR2dnYAxMbGJjlm3759LFu2jNy5czNo0KAk+7JmzUpCQgK9e/dm586d9OvXzxSawsLCkvUlIs8vBScRean4+fmxbds207+zZctG1apViY2NJTQ0FFtbWyBpcPL392fEiBEYhsHo0aOTzX+qWrUqACEhIUmuMl27do2OHTvy5ZdfpueQRCQD6VadiLxUVq9ezXfffccXX3yBh4cHQUFBXLx4kcKFC5MvXz6KFi1Knjx5yJ8/PwAPHz6kX79+plC1ceNGNm7cCECZMmUYPHgwpUqVolWrVmzcuJG9e/dSsmRJ7t27x5UrV7C2tqZGjRrPcsgikob0yBUReamEhITg6+vLnj17uHfvHjly5KBWrVq89957prD0d9euXaN169ZERkYm21emTBk2bNgAQFxcHIsXL2bDhg3cvHnT1O8/50OJyPNNwUlERETETJrjJCIiImImBScRERERMyk4iYiIiJhJwUlERETETApOIiIiImZScBIRERExk4KTiIiIiJkUnERERETMpOAkIiIiYiYFJxEREREzKTiJiIiImEnBSURERMRM/w/w18/gPCm+V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2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4" y="1818411"/>
            <a:ext cx="6778625" cy="4810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7096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flipH="1">
            <a:off x="460374" y="617537"/>
            <a:ext cx="7693025" cy="923330"/>
          </a:xfrm>
          <a:prstGeom prst="rect">
            <a:avLst/>
          </a:prstGeom>
          <a:noFill/>
        </p:spPr>
        <p:txBody>
          <a:bodyPr wrap="square" rtlCol="0">
            <a:spAutoFit/>
          </a:bodyPr>
          <a:lstStyle/>
          <a:p>
            <a:r>
              <a:rPr lang="en-US" b="1" dirty="0"/>
              <a:t>There are many outliers in the price values. The prices for same sized houses can vary based on the locations. So the outliers in prices can occur</a:t>
            </a:r>
            <a:r>
              <a:rPr lang="en-US" b="1" dirty="0" smtClean="0"/>
              <a:t>.</a:t>
            </a:r>
            <a:endParaRPr lang="en-US" b="1" dirty="0"/>
          </a:p>
        </p:txBody>
      </p:sp>
      <p:sp>
        <p:nvSpPr>
          <p:cNvPr id="4" name="AutoShape 2" descr="data:image/png;base64,iVBORw0KGgoAAAANSUhEUgAAAk4AAAG/CAYAAACuf1jUAAAAOXRFWHRTb2Z0d2FyZQBNYXRwbG90bGliIHZlcnNpb24zLjUuMiwgaHR0cHM6Ly9tYXRwbG90bGliLm9yZy8qNh9FAAAACXBIWXMAAA9hAAAPYQGoP6dpAABxKUlEQVR4nO3dd1xW9f//8QcgUxEBtyg4ceE2Z27LlTP3yJ2lH9M0M1eWuS1NKVfuVZqrNDO35ciVK0VT3IqCgCBD1vn94Y/rG4F1eTFEfd5vt27dPOd93q/zvhjXk3Pe1/tYGYZhICIiIiL/yfpZn4CIiIjI80LBSURERMRMCk4iIiIiZlJwEhERETGTgpOIiIiImRScRERERMyk4CQiIiJipizP+gReJH/88QeGYWBra/usT0VERETMFBsbi5WVFRUrVvzPtgpOacgwDLSeqIiIyPPlad67FZzSUOKVJh8fnzTtd/jw4fz4448p7mvcuDG+vr6mf2/evJklS5Zw5coV8uXLR6dOnejRowfW1o/vyu7bt4+BAwcSGxubrC9nZ2d++OEH8ufPn2zfwoUL+f777/nxxx+xs7NLo5GJiIg8e2fOnDG7rYLTc8DV1RWAGjVqYG9vb9ru6OjIa6+9BkB8fDwff/wx69atI0eOHJQvXx4/Pz8mT57M3bt3+fDDDwHInTs3sbGxeHl54eXlZerLxsaGwoUL4+bmlqz+8uXLmTFjBvXr11doEhGRl5qC03PAwcEBgC+//BIXF5cU2/z444+sW7eOFi1aMGHCBJycnHjw4AEdOnRg3bp1puCUGLw6d+5Mz549/7P29u3bmTx5MpUrV+aLL75ImwGJiIg8pxScngMPHjzA1tb2iaEJoH79+ixYsIC6deuatrm4uODl5UVYWFiSvgBy5sz5n3Xv3bvHyJEjKVOmDAsWLMDJySkVoxAREXn+aTmC58D9+/dxd3dnzZo1tGnThooVK1K7dm3mzJlDQkIC8Dgk/T00AQQEBHDkyBFKly6dpC94HIrefvttateuTYUKFRgwYAC3b99OcnziFaYvv/ySbNmypecQRUREngu64vQcCAoKIiAggPHjx+Pu7k6FChXw9/fH19cXe3t7+vfvn+yYmzdv8s477xAZGcmAAQOS9AUwdepUbG1tKVu2LHFxcezbt4/+/fvzww8/YG1tzcOHD9myZQuvvvoqW7du5fTp0zg7O9OwYUMaNWqUYWMXERHJTBScngPBwcEAtG3blk8++QQ7OztiYmLo1q0by5cvp3fv3mTJ8n9fyu3btzNmzBgiIyP5+OOPqVq1arK+ChQowOLFi00TxJcuXcrkyZPZt28f9evXZ9++fcTGxrJ79252795tOn7Dhg289dZbjBo1KgNGLiIikrnoVt1zwMvLiyZNmvDZZ5+ZPtVmZ2dHhw4dCAwM5Pr168DjT9Z99tlnDB48GBcXF1auXEmXLl2S9FWwYEEKFCjAwoULk3yqrnPnztja2nLixAkA/P39sbKy4q233uKnn37i1KlTbNy4kYoVK7Js2TL++uuvjBm8iIhIJqIrTs+BhQsXprg9T548AAQGBlKkSBHTcgRvvPEGn376aYqTud944w3eeOONZNvt7e3JkSMHgYGBpj5dXFySXFkqXbo0n376KW+88Qa///47xYsXT4vhiYiIPDcUnJ5jAQEBwOP1nC5fvsy6deuoU6cOM2bMeOq+YmJiCA4ONi194OTkRERERLJ2uXLlAuDhw4epOHMREZHnk27VPQeio6NTXA5+y5Yt2NraUqxYMQ4fPgzAoEGD/rO/qKioZNt++ukn4uPjKVWqFAB58+YlNjYWPz+/JO0uXrwIPF5IU0RE5GWj4PQcaNq0KcOHDycuLg54/EydefPmcfjwYZo1a4aTkxOhoaHA48nbgwcP5u233+btt99m2LBhfPvtt6a+Zs+ezWuvvca1a9dM2/7880+mTZtGtmzZaNKkCQANGjTAysqK2bNnm+o+ePCAzz//nCxZslCrVq0MGr2IiEjmoVt1z4Hq1auzYcMGjh07RtGiRbl69Sq3bt2iYMGCjBgxAgBvb29sbGyShKREv//+O61bt8bBwYGqVasyb948WrRoQYUKFXj06JHpGT0zZswwLbJZqFAhmjRpwrZt23jttdcoUKAAfn5+hIWFMWjQINP8KhERkZeJlfE0jwSWf5UYQNL6Ib9xcXHMnz+fjRs3EhAQgJubG40aNWLQoEEpPlvuvxw6dIg5c+Zw7tw5rK2tKV++PO+88w6vvPJKknbR0dHMmjWLLVu2EBoaiqenJ927d6dTp05pNTQREZFn7mnevxWc0lB6BScRERFJP0/z/q05TiIiIiJmUnASERERMZOC0wvA+P8P+s3sfYqIiDzv9Km6F4CVtTWhOzcQFxKYJv1lcc1FjkZt06QvERGRF4mC0wsiLiSQuKCAZ30aIiIiLzTdqhMRERExk4KTiIiIiJkUnERERETMpOAkIiIiYiYFJxEREREzKTiJiIiImEnBSURERMRMCk4iIiIiZlJwEhERETGTgpOIiIiImTLdI1e6dOnC8ePHk23Pnj0727dvx83Njdu3bzN9+nQOHDhATEwM5cuXZ8SIEZQpU8bUPi4ujsWLF7Nu3Tru3LlDgQIF6NatG927d0/S79GjR/nyyy85e/Ys9vb21KtXjxEjRuDu7p7uYxUREZHnS6YLTrly5cLFxYXOnTubttnY2ODp6Ymrqyt3796lY8eOREZG0rRpU6ysrNi9ezfdu3dn/fr1FC5cGIDRo0ezadMmateuTf369Tl58iSfffYZUVFR9O/fH4ADBw7Qv39/8ubNS/v27QkODmbr1q2cO3eODRs2YGtr+0xeAxEREcmcMl1wMgyDIkWKMHTo0BT3T58+nejoaL7//ntTSBo0aBAtWrRg7ty5TJs2jUOHDrFp0yY++OAD+vbta+r3/fffZ/78+XTq1ImsWbMyduxYSpUqxYoVK3B0dASgZcuW9O/fn82bN/Pmm29mzKBFRETkuZDpglNISAh2dnZ89NFHHDp0iODgYEqVKsXYsWMpWrQoP//8M/379zeFJoA8efLQokULNm3aBMCGDRsoWLAgvXr1MrWxsrKiV69e/PTTTxw6dIjs2bNz69YtJk2aZApNAHXr1qVYsWLs3LnTouBkGAaRkZGWvwBPycrKKsn5p6WoqCgMw0iXvkVERDILwzCwsrIyq22mC05BQUH4+/tjZ2dHkyZNcHFx4ZdffqFfv374+voSGxtLzZo1kx3n6elJZGQkwcHB+Pn58corr2BjY5OkjZeXFwA3b97E2toaW1tbqlatmmJf169ft+j8Y2NjOX/+vEXHWsLR0ZHSpUunS99XrlwhKioqXfoWERHJTOzs7Mxql+mCU2BgILa2tixatIhXXnkFeDxhvFmzZhw5cgQAFxeXZMfZ29sDkJCQQGxs7L+2iY+PJz4+nmzZsiULV4nt4uPjLTp/W1tbihUrZtGxljA3IVuicOHCuuIkIiIvvEuXLpndNtMFp7x589KpUydTaAIoUqQIbm5upjATGhqa7LigoCCsra3Jnj077u7uKbYJDAwEwNXVFSsrKx4+fEh8fHyy8BQUFISrq6tF529lZYWTk5NFx2Y26XULUEREJDN5mosQmW4dpy1bttCtW7ck2yIiIggNDcXOzg5HR0fOnDmT7LgjR47g5eWFnZ0dnp6enD17Nlmbo0ePAlCiRAm8vLxSvK0WHR3N6dOnKV68eBqOSkRERF4EmS44HT9+nIcPH5r+HRcXx2effUZ8fDx16tShfv36rFq1ivDwcFObw4cPc/ToURo2bAhAkyZNuHjxIrt27TK1iYiIYPHixeTOnRsfHx8qVapE7ty5mT9/fpLbUQsXLiQ6OtrUl4iIiEiiTHWrLj4+nkGDBmFjY0Pjxo2xtrbm8OHDXLp0ia5du1KyZEnefvtt2rdvT6tWrWjUqBEPHjxg27Zt5MyZk969ewNQq1YtKlWqxHvvvUfTpk1xc3Nj9+7dXL9+nWnTpmFt/TgvDho0iHHjxtGpUycqVarE5cuX2bdvHzVr1qROnTrP8qUQERGRTChTXXGysbFh5cqVlC1blh9++IHvvvsOa2trxo0bx9ixYwEoWbIky5cvJ3/+/Kxdu5Zdu3ZRp04dVq1ahZubm6mfhQsX0rZtWw4cOMDq1atxcnLi888/p1WrVqZ6HTt2ZPLkyURERLBixQrOnTtH9+7dmTNnzjMZf2Zz8uRJ6taty6effpri/vDwcLp168bMmTP/tZ+YmBgGDx7M8OHDn9jmxx9/pHXr1pQrV44GDRowb948EhISUnX+IiIiac3K0Mem0kzi3CsfH58Mrx20bj5xQQFp0leWnHnJ2qIHzZs359atW5QvX561a9cmaRMdHU3Pnj05efIkM2fOpGnTpin2lZCQwJAhQ9i+fTsjRoygT58+ydosXryYqVOnkj17dkqXLs3169e5ffs2HTp0YMKECWkyJhERkSd5mvfvTHXFSTKPr7/+mlu3bpE9e/Zk+xISEhg2bBh//PEHH3300RNDE8CkSZPYvn07b731Voqh6cqVK3z++edUqFCBXbt2sWzZMnbu3EmLFi1Yu3Ztis8tFBEReVYUnCSZK/fus2TJEurVq0fJkiWT7V+1ahU7d+5k2LBhvPXWW0/sZ/fu3axYsYJOnToxatSoFNssX76c+Ph4pkyZYgppNjY2jB49mixZsvD999+nzaBERETSgIKTJPP5D7swDIMPPvgg2b4HDx4wZ84c6tevb3pYckpiY2OZMmWK6XE5T7Jv3z6qV6+e5BE6AG5ubpQsWZITJ05YPhAREZE0lqk+VSfP3s/n/Pnj6k26dOmS4groP/30Ew8ePKBq1ap8+umnBAQEULhwYTp27EihQoVM7Q4dOsS1a9fo378/n3/+OdeuXSN//vy0bdvW9IiYiIgIbt26xRtvvJHiuRQoUIB9+/alz0BFREQsoOAkJuHRMcz99Q+cHe0ZPHhwim127twJwLRp05JsX716NYsWLaJSpUpJ2i1YsCBJuzVr1vDFF1/w+uuvm9biypUrV4q17O3tiYuLs3xAIiIiaUy36sRkzr7jhEY9om/Dmk985MyVK1fIlSsXU6dO5eDBgxw5coSZM2diGAaTJk1K0s7Z2ZmxY8eyd+9ejh8/zoIFC3B1dWXChAnEx8eb1tN60nMBw8PDcXBwSPuBioiIWEhXnASAXy/dYPv5K9hYW3E9KISJEycCcO3aNRISEvjiiy944403CAwMpGvXrrRu3dp0bLNmzThz5gxLlizh4cOHZMuWjcDAQGrUqJHk8Tl169ZlwIABTJgwgcuXL+Pl5YWVlRXBwcEpnlNISAg5c+ZM13GLiIg8DQUnASDwYSSOtlmIio1j/eGTcPhkkv2LFy/Gzc0NJycnIiIikh2fK1cuDMMgIiKCbNmy/Ws7gIcPH2JnZ0e+fPm4ePFisnYxMTGcP3+eGjVqpMn4RERE0oKCkwDQtoI3bSt4A48XwMzZ/m0AunfvzqNHj0wLYG7cuDHFhyxfvHgRW1tb0y2+vHnz8scffxAXF0eWLFmStAPInTs3AJUrV2b37t2mK1WJ9u/fz6NHj6hatWo6jFZERMQymuMkT6V+/fqcP3+ebdu2mbb9/vvvbNmyhRo1amBnZ2dqFxwczLJly0ztLl68yMqVKylatCgeHh4AtG3bloiICCZPnmx6xMq9e/eYNm0atra2T/zEnYiIyLOgK07yVDp37syaNWsYOnQoS5cuJTY2Fj8/P+zt7ZM8i6558+bMnz+fadOm8eOPP2Jvb8+5c+dM86US1axZk+bNm/P9999z6NAhPDw8OHv2LBEREbz33nvkyZPnWQxTREQkRbriJP+qZMmSeHp6mv6dJ08eli1bRs2aNbl48SJXr16lVq1arFmzBm9vb1M7Jycnli1bxmuvvcbNmzfx8/OjXLlyLFmyhFq1aiWpMXXqVN59910Mw+CPP/4gf/78TJgwgXfffTfDxikiImIOPeQ3Db1ID/lNnOMkIiLyotNDfkVERETSgYKTiIiIiJkUnMRsxv//1Ftm71NERCS96FN1YjYra2tu7vicRyE30qQ/e9eCeDQeliZ9iYiIZAQFJ3kqj0JuEB3k/6xPQ0RE5JnQrToRERERMyk4iYiIiJhJwUlERETETApOIiIiImZScBIRERExk4KTiIiIiJkUnERERETMpOAkIiIiYiYFJxEREREzKTiJiIiImEnBSURERMRMCk4iIiIiZlJwEhERETGTgpOIiIiImRScRERERMyk4CQiIiJiJgUnERERETMpOImIiIiYScFJRERExEwKTiIiIiJmUnASERERMZOCk4iIiIiZFJxEREREzKTgJCIiImImBScRERERMyk4iYiIiJhJwUlERETETApOIiIiImZScBIRERExk4KTiIiIiJkUnERERETMpOAkIiIiYiYFJxEREREzKTiJiIiImEnBSURERMRMCk4iIiIiZsq0wSk+Pp7333+fGjVqEBIS8qxPR0RERCTzBqeFCxeydetWgoODCQ4ONm0PDQ1l3Lhx1KxZk3LlytGhQwcOHjyY7Pi1a9fSokULfHx8qF+/PnPmzCE2NjZJmwsXLtCvXz8qVapE5cqVGThwIDdu3Ej3sYmIiMjzKVMGJz8/P3x9falVq1aS7REREXTv3p2NGzdSq1Yt2rVrx/379+nXrx/Hjh0ztZs9ezZjx44lW7ZsdO3aFS8vL3x9fZkwYYKpzYULF+jcuTPnzp2jdevWNG7cmMOHD9OlSxdd4RIREZEUZXnWJ/BPsbGxjBw5Ek9PT/r06cOBAwdM+xYsWMCVK1dYvnw5lSpVAiA8PJw333yTmTNnsmrVKvz9/Zk3bx5du3Zl3LhxpmOnTZvGkiVL6N27N15eXowfP54cOXKwbt063N3dAejVqxdt2rRh+fLlvPfeexk7cBEREcn0Ml1w+uqrr/Dz82PlypXEx8cn2bdp0yaaN29uCk0Azs7OtG/fnunTpxMSEsIPP/yAg4MDQ4cOTXJs3759WbRoEbt376ZRo0acOHGCSZMmmUITgLe3N7Vr12bnzp0WByfDMIiMjLToWEtYWVnh6OiYLn1HRUVhGEaG1hEREclohmFgZWVlVttMFZzOnDnDwoUL6dSpE1WqVOH333837QsNDSUgIIAaNWokO87LywuAmzdv4ufnh4+PD87OzknauLm54ezsbGoDULNmzWR9eXp6cvToUYvHEBsby/nz5y0+/mk5OjpSunTpdOn7ypUrREVFZWgdERGRZ8HOzs6sdpkmOIWGhjJs2DBcXFzo2bMngYGBPHjwAICwsDCyZcsGQI4cOZIdmzjYhIQEYmNjcXFxSbGGvb098fHxpkniKbVLbGMpW1tbihUrZvHxT8vchGyJwoULJ7nilBF1REREMtqlS5fMbptpgtOSJUu4du0aAK+//nqSfZ06deKVV17B2tqa0NDQZMcGBQUB4Orqiru7OwEBAcnaxMXFERoaiqurK25ubsDjsObk5JSsL1dXV4vHYWVllazP51V63Zp7VnVERERS8jQXBzJNcOrXrx81a9YkJibGdPXhwoULzJgxg4kTJ/Lqq6/StWtXzpw5Q+vWrZMce/ToUZycnChQoACenp7s2bOHuLg4smT5v+GdOHGCuLg4SpQoYbq1d+bMGfLnz5+sr+LFi6frWEVEROT5lGmWI8iWLRvVqlXj1VdfpU6dOtSpU4dy5coBULFiRfLkyUOTJk3YvHkzd+7cMR13+fJlfvrpJ+rVq4eNjQ1NmjQhLCyM1atXm9rExcUxd+5cHBwcqFWrFvny5aN8+fIsWrQoydpOGzZs4ObNmzRs2DDjBi4iIiLPjUxzxSkl/7x01r17d9atW0fbtm1p2rQpcXFxbNu2DWtrawYNGgRA0aJFadGiBZMmTeLo0aN4eHhw6NAhzp8/z5AhQ0zzmgYNGkT//v1p06YNr776Krdv32bHjh0UL16cdu3aZfhYRUREJPPLNFecUpI/f37c3NxMc47y5MnD6tWr8fHxYdOmTfz444+ULVuWFStWULRoUdNxkydPpl+/fpw6dYoVK1YQHR3N6NGjeeedd0xt6tSpw9y5c7G3t2fVqlX8/vvvtGzZkqVLl5o9s15EREReLlaGPs6UZs6cOQOAj49PhtcOWjefuKDkk+ItkSVnXnK2fzvFfZfXDiE6yD9N6jjkLELRDrPSpC8RERFLPc37d6a+4iQiIiKSmSg4iYiIiJhJwUlERETETApOIiIiImZScBIRERExk4KTiIiIiJkUnERERETMpOAkIiIiYiYFJxEREREzKTiJiIiImEnBSURERMRMCk4iIiIiZlJwEhERETGTgpOIiIiImRScRERERMyk4CQiIiJiJgUnERERETMpOImIiIiYScFJRERExEwKTiIiIiJmUnASERERMZOCk4iIiIiZFJxEREREzKTgJCIiImImBScRERERMyk4iYiIiJhJwUlERETETApOIiIiImZScBIRERExk4KTiIiIiJkUnERERETMpOAkIiIiYiYFJxEREREzKTiJiIiImEnBSURERMRMCk4iIiIiZlJwEhERETGTgpOIiIiImRScRERERMyk4CQiIiJiJgUnERERETMpOImIiIiYScFJRERExEwKTiIiIiJmUnASERERMZOCk4iIiIiZFJxEREREzKTgJCIiImImBScRERERMyk4iYiIiJhJwUlERETETApOIiIiImZScBIRERExk4KTiIiIiJkUnERERETMlKmCU0JCAitXrqR58+aUL1+eJk2a8PXXXxMTE2NqExoayrhx46hZsyblypWjQ4cOHDx4MFlfa9eupUWLFvj4+FC/fn3mzJlDbGxskjYXLlygX79+VKpUicqVKzNw4EBu3LiR7uMUERGR51OmCk7ff/89EyZMIHv27HTq1AkvLy++/PJLpkyZAkBERATdu3dn48aN1KpVi3bt2nH//n369evHsWPHTP3Mnj2bsWPHki1bNrp27YqXlxe+vr5MmDDB1ObChQt07tyZc+fO0bp1axo3bszhw4fp0qULISEhGT52ERERyfyyWHpgdHQ0Dg4OaXkuNGnShGLFilGpUiXTto8++oi9e/cybtw4FixYwJUrV1i+fLmpTXh4OG+++SYzZ85k1apV+Pv7M2/ePLp27cq4ceNM/UybNo0lS5bQu3dvvLy8GD9+PDly5GDdunW4u7sD0KtXL9q0acPy5ct577330nRsIiIi8vyzODg1a9aMV199lU8++STNTiZ79uxJQtP9+/e5cuUKefPmBWDTpk00b948SRtnZ2fat2/P9OnTCQkJ4YcffsDBwYGhQ4cm6btv374sWrSI3bt306hRI06cOMGkSZNMoQnA29ub2rVrs3PnTouDk2EYREZGWnSsJaysrHB0dEyXvqOiojAMI0PriIiIZDTDMLCysjKrrcXB6d69e9y5c8fSw//VV199xZ49e/Dz86NAgQJ8/vnnhIaGEhAQQI0aNZK19/LyAuDmzZv4+fnh4+ODs7NzkjZubm44Ozub2gDUrFkzWV+enp4cPXrU4nOPjY3l/PnzFh//tBwdHSldunS69H3lyhWioqIytI6IiMizYGdnZ1a7pw5Ofn5++Pn54ejoyKVLl1i+fDmPHj0iJibG9F9sbCzW1tZUqVKF11577alP3tHRERcXFwAcHBywt7c3TezOkSNHsvaJg01ISCA2NtZ07D/Z29sTHx9v6iuldoltLGVra0uxYsUsPv5pmZuQLVG4cOEkV5wyoo6IiEhGu3Tpktltnzo49enTh/v372NlZUV4eDiTJk16YtvffvvNouDUu3dvevfuze3bt+nWrRv/+9//2LJlC9bW1oSGhiZrHxQUBICrqyvu7u4EBAQkaxMXF0doaCiurq64ubkBjz+h5+TklKwvV1fXpz7nRFZWVsn6fF6l1625Z1VHREQkJU9zceCpg9Py5csJCgpi6NCheHt78/HHH2NnZ4e9vb3p/1ZWVsTExKT6DTF//vx06dKF6dOnExYWRoECBThz5gytW7dO0u7o0aM4OTlRoEABPD092bNnD3FxcWTJ8n/DO3HiBHFxcZQoUcJ0a+/MmTPkz58/WV/FixdP1XmLiIjIi+mplyMoWrQo1apVIyoqijx58uDl5UX+/Plxd3fH2dkZOzs7bG1tyZo1K9bWT9f9qFGjWLJkSZJtly9fxs7OjqxZs9KkSRM2b96cZG7V5cuX+emnn6hXrx42NjY0adKEsLAwVq9ebWoTFxfH3LlzcXBwoFatWuTLl4/y5cuzaNGiJGs7bdiwgZs3b9KwYcOnfVlERETkJWDx5PAOHTqkOLk6NbJnz86UKVP47bffKF68OOfPn+fw4cP0798fe3t7unfvzrp162jbti1NmzYlLi6Obdu2YW1tzaBBg4DHwa5FixZMmjSJo0eP4uHhwaFDhzh//jxDhgwxzWsaNGgQ/fv3p02bNrz66qvcvn2bHTt2ULx4cdq1a5em4xIREZEXg5WRDrNyY2NjCQgIwMXFhezZs5t9XHx8PAsXLmT9+vXcvXsXDw8PunfvTqdOnUz3Hy9fvszUqVM5duwYhmFQoUIFhg0bRtmyZU39xMTEMGfOHDZv3kxwcDAeHh506dKFHj16JKm3Z88efH19+euvv3BycqJevXoMHz6cnDlzWjTuM2fOAODj42PR8akRtG4+cUHJ53ZZIkvOvORs/3aK+y6vHUJ0kH+a1HHIWYSiHWalSV8iIiKWepr3b4uDU1hYGCtXruTMmTOEhYURHx9PQkICwcHB3Llzh4SEBPLkycPevXst6f65pOD0dBScREQkM3ia92+Lb9W9++67HD9+nEKFCpErVy5sbW3JkiULuXPnpkaNGuTLl4/KlStb2r2IiIhIpmNxcPrzzz8pX7483377bVqej4iIiEimZfFDfmvUqMG5c+dMl7dEREREXnQWB6cJEyaQP39+evTowddff83Dhw/T8rxEREREMh2Lb9UtWLAABwcHoqKimDNnDvPnzzfNbXJyciI0NJQiRYrQp0+ftDxfERERkWfG4uAUGxuLvb095cuXJyYmhoiICE6dOsXBgweJi4vD2dmZKlWqKDiJiIjIC8Pi4DRu3Li0PA8RERGRTM/i4HTr1i3u3r2Lk5MTWbNmxc7OzrQvISGBR48e4ebm9lQLYIqIiIhkZhYHpy5dunDv3r1/bZMrVy72799vaQkRERGRTMXi4LRs2TIuXLhAWFgYMTExxMfHk7gIeVxcHDNmzKBWrVppdqIiIiIiz5rFwcnLywsvL68n7v/++++1xpOIiIi8UCxex+m/5MuXj5s3b6ZX9yIiIiIZLlXBKT4+PsXtDx8+5Nq1a7i5uaWmexEREZFMxeJbdW+88Qb+/v7kyZMHd3d3AKKjowkJCSE4OJiEhAQ+/vjjNDtRERERkWfN4uDUr18/jh07xr1794iOjsbOzg4nJydy5cpF/vz5qVatGqVLl07LcxURERF5piwOTi1btqRly5ZpeS4iIiIimZrFwSlRWFgYf/zxB/fu3cPe3h4PDw8qVKiAtXW6zTsXEREReSYsDk4PHz7k448/Zvv27cTFxZm2W1lZkS9fPt555x3at2+fJicpIiIikhlYHJw+/PBDdu/eTZs2bWjZsiW5c+cG4MKFC3z99deMGzeOmJgYunbtmmYnKyIiIvIsWRycDhw4QOnSpZk0aVKS7UWKFKFWrVo0bdqURYsWKTiJiIjIC8PiiUju7u6Eh4enuC979uwUKlSI4OBgi09MREREJLOxODh169aN69evM3jwYK5du5Zk39q1azl16hTVq1dP9QmKiIiIZBYW36rr1asX4eHhfPPNN+zYsYN8+fKRI0cO7ty5Q0hICJ6enowfPz4NT1VERETk2UrVcgSDBw+mW7dubNy4kb/++ovAwEA8PT155ZVXaNOmDQ4ODml1niIiIiLPnMXBKTQ0lAkTJtCmTRv69OmTZN/SpUt56623WLhwIdmzZ0/1SYqIiIhkBhbPcfrqq6/46aefUlzo0sPDg1OnTvHNN9+k6uREREREMhOLg9POnTspXbo0NWvWTLavUaNGFCtWjC1btqTq5EREREQyE4uDU1hYGIZhPHG/i4uLliMQERGRF4rFwalVq1acO3eODz74gPv37yfZd/36dc6cOUPp0qVTfYIiIiIimYXFk8NHjRpFXFwca9euZfv27TRs2JCyZcsSFhbGunXriI+PZ/DgwWl5riIiIiLPlMXBKUuWLHz66ae0bduWJUuWsH//frZt2wZA8eLFmTJlihbAFBERkRdKqtZxAqhQoQJffvklhmFw//59bG1tcXFxSYtzExEREclUUh2cEllZWZEzZ8606k5EREQk07F4criIiIjIy0bBSURERMRMCk4iIiIiZlJwEhERETGTgpOIiIiImRScRERERMyk4CQiIiJiJgUnERERETMpOImIiIiYScFJRERExEwKTiIiIiJmUnASERERMZOCk4iIiIiZFJxEREREzKTgJCIiImImBScRERERMyk4iYiIiJhJwUlERETETApOIiIiImZScBIRERExk4KTiIiIiJkUnERERETMpOAkIiIiYqZMF5xu377NsGHDqFKlCjVq1OCjjz4iMDDQtD80NJRx48ZRs2ZNypUrR4cOHTh48GCyftauXUuLFi3w8fGhfv36zJkzh9jY2CRtLly4QL9+/ahUqRKVK1dm4MCB3LhxI93HKCIiIs+nTBWcTp06RZs2bdi/fz/NmjWjRo0abNq0iX79+gEQERFB9+7d2bhxI7Vq1aJdu3bcv3+ffv36cezYMVM/s2fPZuzYsWTLlo2uXbvi5eWFr68vEyZMMLW5cOECnTt35ty5c7Ru3ZrGjRtz+PBhunTpQkhISIaPXURERDK/LM/6BP5uw4YNFClShC+++IJ8+fIBUKRIEebMmUNQUBArVqzgypUrLF++nEqVKgEQHh7Om2++ycyZM1m1ahX+/v7MmzePrl27Mm7cOFPf06ZNY8mSJfTu3RsvLy/Gjx9Pjhw5WLduHe7u7gD06tWLNm3asHz5ct577z2LxmAYBpGRkal8JcxnZWWFo6NjuvQdFRWFYRgZWkdERCSjGYaBlZWVWW0zVXD65JNPkm2LiIjAzs4ONzc3Nm3aRPPmzU2hCcDZ2Zn27dszffp0QkJC+OGHH3BwcGDo0KFJ+unbty+LFi1i9+7dNGrUiBMnTjBp0iRTaALw9vamdu3a7Ny50+LgFBsby/nz5y061hKOjo6ULl06Xfq+cuUKUVFRGVpHRETkWbCzszOrXaYKTv908uRJ1qxZQ/PmzQkLCyMgIIAaNWoka+fl5QXAzZs38fPzw8fHB2dn5yRt3NzccHZ2NrUBqFmzZrK+PD09OXr0qMXnbGtrS7FixSw+/mmZm5AtUbhw4SRXnDKijoiISEa7dOmS2W0zZXAyDINly5YxY8YMChcuzAcffGCa2J0jR45k7RNTYkJCArGxsbi4uKTYr729PfHx8aa+UmqX2MZSVlZWODk5WXx8ZpJet+aeVR0REZGUPM3FgUwXnIKDgxk+fDgHDhygY8eOjBw5EicnJ+Li4rC2tiY0NDTZMUFBQQC4urri7u5OQEBAsjZxcXGEhobi6uqKm5sb8PgTev8MOUFBQbi6uqb9wEREROS5l6k+Vffo0SM6d+7M+fPnWbx4MZ9++qkp2GTJkoUCBQpw5syZZMcdPXoUJycnChQogKenJ+fPnycuLi5JmxMnThAXF0eJEiVMt/ae1Ffx4sXTfnAiIiLy3MtUwWnNmjXcuHGD+fPnU6tWrWT7mzRpwubNm7lz545p2+XLl/npp5+oV68eNjY2NGnShLCwMFavXm1qExcXx9y5c3FwcKBWrVrky5eP8uXLs2jRoiRrO23YsIGbN2/SsGHD9B2oiIiIPJcy1a26U6dOUa5cOcqVK5fi/u7du7Nu3Tratm1L06ZNiYuLY9u2bVhbWzNo0CAAihYtSosWLZg0aRJHjx7Fw8ODQ4cOcf78eYYMGWKa1zRo0CD69+9PmzZtePXVV7l9+zY7duygePHitGvXLsPGLCIiIs+PTBWcwsLCuHDhAtWrVzctQmlra0uJEiVYsGABefLkYfXq1UydOpVNmzZhGAYVKlRg2LBhFC1a1NTP5MmTyZ8/P5s3b2bPnj14eHgwevRoevToYWpTp04d5s6di6+vL6tWrcLJyYmWLVsyfPhwsz+SKCIiIi+XTBWc3nnnHX799ddk27NmzUr27NmBx1eUFixY8K/92NnZMWzYMIYNG/av7erXr0/9+vUtP2ERERF5qWSq4FSlShWqVKnyrE9DREREJEWZanK4iIiISGam4CQiIiJiJgUnERERETMpOImIiIiYScFJRERExEwKTiIiIiJmUnASERERMZOCk4iIiIiZFJxEREREzKTgJCIiImImBScRERERMyk4iYiIiJhJwUlERETETApO8kwtXLiQGjVq8PDhQ9O26Oho5s+fT8OGDalUqRLt2rVj8+bNKR6/adMmOnToQIUKFahcuTIffvghwcHBydr5+/vTv39/ypcvT+3atRk+fDj3799Pt3GJiMiLKcuzPgF5OcXEJTB73Un2nt4GgJWVlWnf22+/zeHDhylQoABly5bl/PnzjBgxgsDAQPr27WtqN2vWLObOnYuLiwtlypThxo0bbNq0idOnT7Nu3TqyZcsGwN27d+natSvh4eH4+PgQHR3Njz/+SEhICIsWLcrYgYuIyHNNV5zkmVhxIIi9p+/g6uoKQJYs/5fhixQpwtChQ9mxYwfLly9n9+7dlChRgqVLl5ra3L59m4ULF1K7dm12797NqlWr2LVrF61atcLf35+5c+ea2i5dupTQ0FCWL1/OmjVr2LhxI926deO3334jKCgow8YsIiLPPwUneSbql8rOmM4V6dChA5D0itPHH3/MgAEDsLGxAcDZ2ZlXX32VoKAgEhISADhw4ABxcXEMHTrUdGXJ1taWzz77DE9PT37++WdTf2fPnsXb25tKlSqZtr3yyivA4wAmIiJiLgUneSaK5HagZum8PHz4EBsbG+zs7J7Y9u7du+zevZsCBQpgbf34WzZxfpKHh0eStnZ2dtSqVYu7d++atjk5OXH//n2ioqJM206cOAGAi4tLmo1JRERefJrjJM9USEgIOXLkSLY9JiaGpUuXsmfPHk6fPo1hGEyZMsW0PzHwnDt3jpo1ayY5NjIyEmdnZ9O/W7Rowd69e3nzzTdp27YtR48eZc+ePTRp0gRPT8/0GZiIiLyQdMVJnqng4GDc3d2Tbb9y5QqzZs3ixIkTxMXF8eabb9K8eXPT/jp16mBra8uoUaPYt28fkZGRXLt2jTFjxrBp0yZy5sxpavvGG29Qt25dLl26xLRp09izZw/Zs2enf//+GTJGERF5cSg4yTMVGhqKm5tbsu3e3t78+uuvfP7555QoUYLvvvsuyRWnAgUK8NFHH3Hv3j369+9PxYoVee211/j+++8BqFixoqnt2rVr2bdvH7ly5WLUqFG0b9+eiIgIOnfubLplJyIiYg7dqpNnKjIykoIFC6a4z93dnRYtWlC/fn3atm3LmjVrGDhwoOnWXteuXalevTobNmzg5s2beHl5kSVLFnx9fXn11VcBSEhIYNasWRQqVIjvvvvOFNIaNWrEgAED8PX1ZfHixRkyVhERef4pOMkzZWVlleQTdSnJmjUrb7zxBnPmzOH69etJ5kQVLVqUDz74AHi8cGazZs3IlSsXdevWBR7f8rt//z4DBw5McmWrXr16FClShD///DPtByUiIi8s3aqTZ8rZ2TnJquHh4eGsWLGC+Pj4JO0cHR0BcHBwSLGfmJgYRowYwa1bt3jvvfdMn9J78OABQIoT0G1sbJJ80k5EROS/KDjJM/HnzUjm/3SOe/fu8ddffzF58mRu3LjBiRMn+Oyzz5g5c6ap7d27d1m1ahV58uShWLFiyfo6dOgQnTp1Yvv27bRt25b27dub9uXPnx+Ab7/9NklIOnToEH/99Rfe3t7pOEoREXnR6FadPBN7/cLY9ecD079XrlxJxYoVady4MWXKlGHhwoX8/PPP5MuXj7NnzxIdHc2XX35pWscJYOfOnUyfPp2rV6/i5OTEiBEj6N27d5I6efPmpUWLFmzZsoV69epRqlQpQkNDuXDhAjY2NgwdOjTDxiwiIs8/BSd5JgY2ysuwTjUp2mFWsn3Lly9n1qxZ/PLLL/zxxx8UL16c9957j3r16iVpd/z4caKjoxkwYABvvfVWip/OA5g8eTJlypRh48aNnDx5kmzZslGvXj0GDhxI2bJl02F0IiLyorIyDMN41ifxojhz5gwAPj4+GV47aN184oIC0qSvLDnzkrP92ynuu7x2CNFB/mlSxyFnkRSDk4iISEZ6mvdvzXESERERMZOCk4iIiIiZFJwk0zESEp6LPkVE5OWjyeGS6VhZW3N2z3QiQ2+kSX9OOQpStv4HadKXiIi83BScJFOKDL1B+P3Lz/o0REREktCtOhEREREzKTiJiIiImEnBSURERMRMCk4iIiIiZlJwEhERETGTgpOIiIiImRScRERERMyk4CQiIiJiJgUnERERETMpOImIiIiYScFJRERExEwKTiIiIiJmUnASERERMZOCk4iIiIiZFJxEREREzKTgJCIiImImBScRERERMyk4iYiIiJhJwUlERETETJk2OAUFBdGnTx/GjBnzrE9FREREBMikwen06dO0bduW3377jZiYmCT71q5dS4sWLfDx8aF+/frMmTOH2NjYJG0uXLhAv379qFSpEpUrV2bgwIHcuHEjSZuoqCimT59O3bp18fHxoWXLlmzdujXdxyYiIiLPryzP+gRSsnTpUvLmzUuWLFmwsbExbZ89ezZfffUVFStWpGvXrly4cAFfX18CAwP59NNPgcehqXPnzjg6OtK6dWsiIyPZsWMHXbp04YcffsDV1ZX4+HgGDBjAkSNHaNy4Mblz5+b333/n/fffxzAMWrRo8ayGLiIiIplYpgxOM2bMwNrammbNmmFrawuAv78/8+bNo2vXrowbN87Udtq0aSxZsoTevXvj5eXF+PHjyZEjB+vWrcPd3R2AXr160aZNG5YvX857773Hhg0bOHz4MLNmzaJp06YAxMTE0LNnT2bOnEmTJk3IkiVTvjQiIiLyDGXKdGBt/fgOYnBwMC4uLgD88MMPODg4MHTo0CRt+/bty6JFi9i9ezeNGjXixIkTTJo0yRSaALy9valduzY7d+7kvffeY+PGjVStWtUUmgDs7Ozo3r07Q4YMwc/Pj7Jly1p07oZhEBkZadGxlrCyssLR0TFd+o6KisIwjBeyjoiISCLDMLCysjKrbaYMTgDx8fE8ePCAXLlyAeDn54ePjw/Ozs5J2rm5ueHs7MzNmzfx8/MDoGbNmsn68/T05OjRo6a++vTpk6yNl5cXADdv3rQ4OMXGxnL+/HmLjrWEo6MjpUuXTpe+r1y5QlRU1AtZR0RE5O/s7OzMapdpg1NoaCgJCQmm4BQbG2u6+vRP9vb2xMfHmyaJp9QusU1iXzly5EjWJvFFS0hIsPi8bW1tKVasmMXHPy1zE7IlChcunORK0ItUR0REJNGlS5fMbptpg9PDhw+B/wtB7u7uBAQEJGsXFxdHaGgorq6uuLm5AY9Dl5OTU5J2QUFBuLq6mvoKCQlJ1ldQUBCAqZ0lrKysktV+XqXXLbMXvY6IiDxfnuaP9ky5HAFgmpydeBXJ09OT8+fPExcXl6TdiRMniIuLo0SJEqZbbWfOnEnW39GjRylevLipr7Nnz6bYBsjQK0YiIiLy/MiUwSk+Pt50W+327dvExMTQpEkTwsLCWL16taldXFwcc+fOxcHBgVq1apEvXz7Kly/PokWLkqzttGHDBm7evEnDhg0BaNKkCfv37+fPP/80tQkKCmLNmjWUL1/edHtQRERE5O8y5a26bt26ceLECQDGjx/P1q1bWblyJS1atGDSpEkcPXoUDw8PDh06xPnz5xkyZIjplt6gQYPo378/bdq04dVXX+X27dvs2LGD4sWL065dOwBatWrFkiVL6N69O82aNcPBwYGff/6Z0NBQvvjii2c2bhEREcncMmVw+uyzz7h9+7ZpIq+npycAkydPJn/+/GzevJk9e/bg4eHB6NGj6dGjh+nYOnXqMHfuXHx9fVm1ahVOTk60bNmS4cOHmyZ/Ozk5sWLFCqZOncovv/zCo0ePKFWqFFOnTqVatWoZP2ARERF5LmTK4FS0aFGKFi2abLudnR3Dhg1j2LBh/3p8/fr1qV+//r+2yZMnT7pfXbpz5w79+/ena9eudOrU6Yntrl27xoABAyhUqBDz589Ptn/FihWsWrWK27dvU6BAAXr27EnHjh3T89RFREQkBZkyOL0IgoOD6dmzJ7du3aJEiRJPbGcYBh988AH+/v6EhYUl2z9hwgRWrlxJzpw5qVSpEhcvXmTcuHGEhIQwYMCA9ByCiIiI/EOmnBz+vIuOjuadd97h5s2bfP7551SqVOmJbb/77jtOnTpF9uzZk+07dOgQK1eupGHDhuzevZulS5eya9cuqlWrhq+vLzdv3kzPYYiIiMg/KDilg1mzZnHq1CmmTp3K66+//sR2wcHBfPHFF3h7e6d4a3HJkiU4OTkxefJk7O3tgcdrEY0cOZLY2Fg2bdqUXkMQERGRFCg4pbE7d+6wcuVKunbtSosWLf617ZQpU3jw4AEjRowwPZ8vUUxMDAcPHqRZs2bJVkIvXbo0bm5upk8eioiISMZQcEpju3btIj4+npIlSzJ69GgGDhyIr68vgYGBSdodOXKEzZs3U7duXWrXrp2sn6tXrxIbG0v58uVTrJM/f/4UV1IXERGR9KPJ4WnsyJEjJCQkMGbMGNO2nTt3smrVKr799ls8PT2JjY1l/Pjx2NraMnLkyBT7SZwo/qTFOO3t7QkPD0/7AYiIiMgT6YpTGoqPjycgIAAvLy+++uorjhw5wqFDhxg3blySxTXnzp3L5cuX6d69O0WKFEmxLxsbG1OfKQkPD8fBwSF9BiIiIiIp0hWnNBQWFkZCQgLdunWjUaNGpu1du3bl999/5/Dhw5w9e5Z58+YB8ODBAyZOnAjA6dOniYiIYNq0aTRq1Mj0oOHg4OAUa4WEhPzrMgciIiKS9hSc0lDiFaCIiIhk+3LlykVERAR37tzBycmJhw8fsn79+mTtli5dSlxcHMOHD8fW1paLFy8ma3Pr1i0CAwN57bXX0n4QIiIi8kQKTmnI0dERJycnzpw5k2zfxYsXyZ07N40bN6Zx48bJ9o8cOZJff/2VAwcOmLb5+Piwd+9eRo0aleRTdzt27ACgatWq6TAKEREReRLNcUpjVapUYd++fUmWCtiyZQtHjhyhTp06T9VX27ZtuXHjBl9//bVp2+XLl5k3bx6urq7Uq1cvrU5bREREzKArTmnsjTfe4PDhw3Tv3p2KFSvy4MEDLl68SK5cuXj33XefeJyVlVWybW3btmXDhg3MmTOHrVu34u7uzqlTp4iJiWHq1Kk4Ojqm51BERETkH3TFKY0VLlyYRYsW4ePjw+nTpwkICKBZs2Z8++235M6d+4nHeXt74+npmWSbjY0N33zzDd26dSM8PJzTp09TokQJfH19ad26dTqPRERERP5JV5zSwSuvvMK33377VMf07NmTnj17JtueNWtWxo4dy9ixY9Po7ERERMRSuuIkIiIiYiYFJxEREREzKTilIyMh4bnoU0RERMyjOU7pyMramrCdvxEfEpYm/dm4Zid7o+QPBBYREZGMoeCUzuJDwogLSvmxKSIiIvJ8UXCSl86pU6eYO3cuv//+Ozly5KB69eoMHjyYfPnyATBz5kzmz5+PYRjJji1dujQbN25Msm3FihWsWrWK27dvU6BAAXr27EnHjh0zZCwiIpKxFJzkpfL777/Tq1cvrKysqFixImFhYWzYsIHffvuNrVu3kj17dlxdXTEMg4oVK+Li4mI61t7enurVqyfpb8KECaxcuZKcOXNSqVIlLl68yLhx4wgJCWHAgAEZPTwREUlnCk7yUsmePTs1a9ZkxIgRlChRAoB169YxZswYtm3bRseOHU0Pax43bhylS5d+Yl+HDh1i5cqVNGzYkJkzZ2Jvb09UVBRvv/02vr6+tGjRAg8PjwwZl4iIZAx9qk5eKqVKleKbb74xhSaAFi1aAHD37l0AHjx4AEDOnDn/ta8lS5bg5OTE5MmTsbe3Bx4/6HnkyJHExsayadOmdBiBiIg8SwpO8lIzDIM1a9YAUKhQIQDu37+PtbU1R44coUOHDlSpUoVq1arx2Wef8ejRIwBiYmI4ePAgzZo1S3I7Dx7Pg3Jzc0vyoGcREXkx6FadvJROnz7NypUrOXToEPfu3aNMmTK8/vrrAAQFBZGQkMCwYcNwdnamTJky3LlzhxUrVhAbG8snn3zC1atXiY2NpXz58in2nz9/fgICAjJySCIikgF0xUleSosWLWLz5s3cu3ePHDlyMGnSJBwdHQEIDn68fETt2rXZu3cvy5YtY/v27TRu3JgNGzYQEhJCWNjjtbly5cqVYv/29vbExcVlzGBERCTDKDjJS2nmzJl899139OrVi4iICHr06MGNGzcA8PLyokqVKsyZM4ds2bIBYGVlRdeuXYmJieHs2bPY2NgAEB8fn2L/4eHhpknmIiLy4lBwkpeStbU1FSpUYOTIkYwZM4YHDx6wevVqAMaPH8+qVatwcnJKckyePHkACAwMJEeOHMD/XZ36p5CQEHLmzElCQgLLly+nSZMmVKhQgVatWqU4aXzfvn106tSJChUq0LBhQ2bPnm2aT/V3N27coH379sycOTMVoxcREUspOMlLr127dtjZ2XHp0qV/bZc4Z8nBwYECBQpga2vLxYsXk7W7desWgYGBeHh4MGDAACZOnMjDhw8pV64c165d48MPP2TlypWm9r6+vvTv358LFy7g4+PDo0eP+Oqrr/jggw+S9Hv48GHefPNNTp8+TUxMTBqMXEREnpaCk7xU9u/fz8mTJ5Nsy5IlC7a2tqY5TjExMSnOT/rxxx+Bx0sa2NnZ4ePjw969e0n4x4OXd+zYAUBYWBj79u2jd+/e7Nmzh+XLl/PTTz+RI0cO1q1bB8CxY8eYM2cONWrUYNeuXaxYsYJdu3ZRpUoVtm/fbloaITAwkH79+mFlZQVgulUoIiIZS8FJXiqzZ8/mf//7H9evXzdtmz9/PhEREdSsWROA3r1706tXLyIjI01tNm3axKZNm6hSpQqFCxcGoG3btty4cYOvv/7a1O7y5cvMmzcPV1dXhgwZwvLly/nwww+xtbUFHn/aLleuXKZ/ly1blq+//ppFixbh5uYGPJ5Y7u3tDWBq5+7uzqhRo9iwYQPw+FajiIhkPC1HIC+V/v37895779GyZUtKlixJWFgYly9fply5crRt2xaA6tWrM2fOHBo0aECpUqUICAjA398fV1dXPv30U1Nfbdu2ZcOGDcyZM4etW7fi7u7OqVOniImJYerUqXh5eeHl5ZWk/tmzZ7l8+TLt27cHHt/2a9iwYZI2ERER7Ny5Ey8vL9M8K2trazp37myaU6WJ5yIiz4b+bJWXymuvvca8efMoVaoUFy5c4P79+3Ts2JHFixdjZ2cHwMCBAxk3bhxubm4cPXqU0NBQWrVqxbp16yhatKipLxsbG7755hu6detGeHg4p0+fpkSJEvj6+tK6detktc+fP8/AgQOxsbGhT58+KZ5fcHAwAwYM4O7du7zzzjvJ9oeEhACYJqeLiEjG0hUneenUrVuXunXrPnF/4tIDXbt2/c++smbNytixYxk7duy/tlu1ahVTp07F2tqaWbNm4enpmazN0aNHGT58OAEBAQwYMCDF8JUYnNzd3f/z3EREJO0pOImko6ioKEaOHMnPP/9M6dKlmTFjRpKrVokWLFjArFmzyJEjB3PnzqVBgwYp9hcaGgooOImIPCu6VSeSTgzDYODAgfz888/07t2btWvXphia5s6dy+eff0716tXZsmXLE0MTPJ7/BJgW5vw3ly5dYsiQIdSoUYOyZcvy5ptvcujQoSRtAgICGDVqFHXq1KFs2bI0b96cn3766SlHKiLy8lBwkpeWkZDyqt9p1eevv/7KgQMH6NSpU5JP1v3dgwcPmDt3Lt7e3syfP9/0ybonSVyOIPH/T+Ln50f79u355ZdfyJMnD97e3pw9e5a+ffuyd+9e4HFoevPNN1m/fj3Zs2enbNmyXL16laFDh/Ltt9+aNd6HDx8ybtw4qlWrRpUqVejRowfnzp1LcZyTJk2iQYMGlC1blkaNGiVZy0pE5HmhW3Xy0rKytuHQvimEPbiRJv1ldylIjbojTf8+fPgwAP/73/+eeMzJkyd59OgRAwYMSDFYJauRPTvwOLD8m2nTpgGwdu1aypYtC8Du3bsZPHgwH3/8MTt37uSrr77i/v37LFiwwDTn6+TJk/Tr148pU6bw2muv/WuQS0hIoH///hw/fpySJUvi7OzMiRMn6NOnDzt27DBdFXv48CFdunTh0qVLeHp6Ur58ec6ePcuECRO4d+8e77///n+OW0Qks1Bwkpda2IMbhNz/9xXDLRUaGoqtrS3z5s0jICCA2NhY4PEn4urVq0fTpk1Nk713797Njh07TGtHOTg4UK5cOXr06IGtrS2PHj3im2++MV3N+eabb/jrr7/o1KlTsrqPHj3i999/p1OnTqbQBNCgQQP69u3L3LlzOXnyJPv37082Ub5ChQqMGDGCMWPGsH///hQnqCfat28fx48fZ9iwYfTv3x+A7du3M3jwYPbv30+zZs0AWLlyJZcuXeKTTz4xne+VK1fo3bs3CxYs4I033qB48eL/+loOHz7ctADpPzVu3BhfX99k269du8aAAQMoVKgQ8+fP/9f+RUTMpeAkkk5KlSrFhg0bWLFiRbJ9fn5+NG3alGLFimFnZ5diKPjtt99o0qQJBQoU4Pbt23zzzTemYLV7927u3LmTYnAKDQ0lLi4ODw+PZPsaNGjA3LlzCQgI4P79+ym2adiwIWPGjDE9YuZJ/vzzTwA6d+5s2vbKK68Ajx87k2j//v2UKFEiybkWLlyYSZMm0bNnT7Zv3/6fwcnV1RWAGjVqYG9vb9ru6OjIa6+9lqy9YRh88MEH+Pv7ExYW9q99i4g8DQUnkXTSvXt3unfv/q9typYty5kzZ/6zr8KFC/PHH3+YVdfZ2Rlra2tTsPm7xOCVPXt2XFxcUpyPlDgB3dnZ+V/rJD6i5ubNm5QqVQqAEydOAEnXmbp//75ptfW/q169Ok5OTty9e/c/x5S44OeXX36Ji4vLf7b/7rvvOHXqlOnWpohIWtHkcJEXjJOTEzVq1ODHH3/E19eXwMBAHj58yLp163jvvfcAyJkzJw0aNOD48eOMHz+eW7duERkZybZt20xhL1euXP9a57XXXsPe3p6ePXsyZ84cxo8fz5AhQyhcuHCSq0AuLi789ddfpluViRKfCfhfAQ0eTy63tbU1KzQFBwfzxRdf4O3tTf369f+z/ZMsXLiQGjVqPHE+WUJCAh999BE1atTg2rVrFtcRkeeLgpPIC+jjjz8mb968zJkzh9q1a1O5cmXGjBnDgwcPcHJyokSJEgwdOpQSJUqwZs0aGjRoQMWKFRkyZIjpFl2FChX+tUbBggUZPHgwoaGh+Pr6smbNGmJiYujbt2+SgNOgQQNu3rzJsGHD8Pf3Jzo6mt9++4127doRExPznwENHl+1cnd3Z82aNbRp04aKFStSu3Zt5syZk+why1OmTOHBgweMGDHComf6PXr0iGHDhjFjxgyCg4Of+AnGNWvWsGHDBoKDg9MlOJ08eZK6desmecxPWvuvcKg6qvO81krPOrpVJ/IC8vT0ZNu2baxbt46zZ89iZ2dHjRo1+OSTT6hSpQq2tra4ubmxYcMGNm3axIkTJ4iPjzeFEUdHR3Lnzv2vNfz8/JgzZw729va89dZb2Nvbs3z5ckaPHk14eDi9evUCoGfPnhw8eJDt27ezfft20/GJgaRixYr/OZ6goCACAgIYP3487u7uVKhQAX9/f3x9fbG3tzdNTj9y5AibN2+mbt261K5dmy1btjz1azdjxgy2bNmCq6srISEhZMmS/NdkUFAQs2bNInv27OkyhyoqKor333+fgIAAzp49m+b9P3r0iFGjRplen/9a3kJ1VOd5qZURdRScRNJZghGPtZVNhvfp5OTEW2+9Zfr39OnTCQsLMz1gGMDW1pb27dubtq1evZrr168zZsyY/zyHr7/+mvj4eFavXk25cuUAaNOmDe3ateOrr76ic+fOODg44ODgwLJly9i2bRuHDx/m4cOH1KhRg/Xr1+Pv74+Pj89/1kp8uHHbtm355JNPsLOzIyYmhm7durF8+XJ69+6NYRiMHz8eW1tbRo4c+R89PlmbNm145ZVXOHPmDPPnz0/xF++UKVMIDw9n+PDhTJ8+3eJaT/L1119z69atdJujZU44VB3VeR5rZUQdBSeRdGZtZcP2A1MISaP1olxdCvJ6racLBtu3b2fx4sVUqVLliSuTHz9+nKlTp+Lp6UnHjh3/s89jx47RoEEDU2gCKFCgAE2aNGHNmjVcu3YNb29v4PFffc2aNTMtUbB//37++OMPevXqhY3Nf4dKLy8vSpcuzWeffWZqb2dnR4cOHRg9ejTXr19ny5YtXL58md69e1OkSJH/7PNJSpcuTenSpTl06BA2Njamhz8nOnToED/++CMtWrQwK/Q9rUuXLrFkyRLq1atHZGQkjx49SvMa5oRD1VGd57FWRtRRcBLJACEPbhAYkj7rRf2bu3fvMnfuXL799lvy5cvHjBkzkrUJDQ1l6dKlfPPNNzg5OfHll18mCwspCQsLS/LpuUSJf+FFR0eneJy/vz8ffvghLi4uplts/2XhwoUpbs+TJw8Ae/fuZd68ecDjieQTJ04E4PTp00RERDBt2jQaNWpEpUqVzKoHjx+o/M/xxcTE8Mknn2Bvb8+wYcO4cSNtwvDfffLJJ6blFD755JM07x/+Oxyqjuo8r7Uyoo6Ck8gLKDAwkNGjR/Pbb78RHx9Pw4YNGT9+fJJ5S5GRkYwdO5ZffvmFmJgYqlSpwmeffZbi0gEpyZcvH7t376Zv374UKlQIePwYl19++QVbW9tkV32ioqJYs2YNvr6+xMbGMnfu3P98xMx/SZzIHhcXh5OTEw8fPmT9+vXJ2i1dupS4uLinCk7BwcHJHqb8zTffcOXKFd59913y58+f5sFp48aNHDlyhC5dulCsWLE07TslKYVD1VGdF6FWetZRcBJ5Ad25c4dTp07RsGFDevfuneIE7LCwMA4dOkTVqlV56623kqwgbo6+ffsybtw4mjVrRvny5YmPj+fChQtERkbyv//9z7TMgGEYfPrpp2zevJmIiAhKlCjBxIkTk9zi+y/R0dHY29snu+y+ZcsWbG1t6datW4pXr0aOHGl6ZuDTCg0NTRLsLl++zLx588ifP7/ZV8qexoMHD5g2bRouLi4MHjw4zftPSUrhUHVU50WolZ51FJxEXkDlypXj999//9c2efPm5eDBgxbX6NixI+7u7ixevJi//voLwzDw9vbmrbfeomnTpqZ2sbGx7N27lxIlStC9e3eaNm361MsENG3alEqVKjF16lSyZMmCYRjMnz+fw4cP06pVK5ycnCwex5NERkZSsGBB4HH4Gz58OI8ePSJPnjx88cUXAKbFO9euXcuNGzfo0qWLxXMqJk2aRHBwMGPHjjWtlJ7e/hkOVUd1XpRa6VlHwUlELNaoUSMaNWr0r23s7OzYs2dPqupUr16dDRs2cOzYMYoWLcrVq1e5desWBQsWZMSIEU88LjUTQ62srEzHR0VFERUVhY2NDX/88UeyVdx37tzJn3/+SZs2bSwKcTt37mTTpk1kyZKFK1eumOZoXbt2jYSEBL744guznun3tP4eDtOT6qhORtdKzzoKTiKS6U2YMAEPDw/THCA3Nze6du3KoEGD/vWvSm9vb4sXp3R2djYtnufk5MTPP/+crM3vv/9Ojx49WLBgAXXq1LGoDjyeq+Xk5ERkZCQrV65Mtn/x4sW4ubmleXD6ezhMT6qjOhldKz3rKDiJvCCe1XpRGSFLliwMHDiQgQMHPtVxPXv2pGfPnk91zJEjR9ixYwf37t3j7t27TJ48mW7duqXrX8ndunWjW7duybZ3796dR48esXbt2nSp+/dwmJ5UR3UyulZ61lFwEnlBWFvZsOr3qdwLT5tPeuV2LkjXah+muC/BSMDaKu2e2JTW/aXG5s2b+f77703/XrlyJRUrVkwxOGXUX+lpLaPCoeqoTkbXyog6Ck4iL5B74Te4FZr+60VZW1kz7dgyrocHpLqvQs55GVHlrf9umEEmTpxommP0XwoWLIibmxt58+ZN57NKW08TDlVHdZ6nWhlRx8owDCPNensOHT16lC+//JKzZ89ib29PvXr1GDFihEUfYzxz5gxAktWEQ9b9RFxQcJqca5acbri2b5bivqB184kLSv2b2OM6ecnZ/u0U911eO4ToIP80qeOQswhFO8xKcd+RjYMJv385Teo4uxfllTazU9y3/YeBhNxPm6Dh6l6M11t+leK+b38amGYLYOZyLUanZinXmblzUJoFpwI5ijG0ke8T9w/aM5XLD26muk5RFw9862fMla306jO9TJw4kdDQ0HR5rIuI/J+U3r+f5KW+4nTgwAH69+9P3rx5ad++PcHBwWzdupVz586xYcMGbG1tn/UpirzUrK2smX50KzfC0+aPj4LObnxQtXma9JURRo8e/axPQUT+4aUNTvHx8YwdO5ZSpUqxYsUKHB0dAWjZsiX9+/dn8+bNvPnmm8/4LEXkRngwl0PvPevTEBEBXuJbdYcOHaJnz54sW7aM6tWrJ9nXvHlzChYsaHr2lblOnDiBYRimK1VWVlYkREVDQkLanLS1NdaODvzzS/a4TkQa18maYp34qAcYCXFpUsbKOgs2ji4p1omJTts6dg4p13kUHUpCQnya1LG2tsHeIUeKdaLSuI7jE+o8fBRKfBrVsbG2IZt98jqJtR48ekickfqvURarLLjYZ/uXOpHEGWnzvZ3FyhoXe6cUX7v08JL+ehV57sTGxmJlZWXWY5le2itOfn5+2NraUrVq1WT7PD09uX79+lP3mfjL9++/hK0dHSw/yf+o83fWjlkzpI6No0uG1LFzyJg69g45MqSOYwbVyWafMXUAXOyzZVCdtF8VPCPXrBGRzO9p1n16aYNTbGws2bJlw8Ym+Ro19vb2xMc//V/tKT0PTERERF4cz8dHS9KBm5sbDx8+TDEgBQUFZdizokREROT58dIGJy8vL2JjYzl//nyS7dHR0Zw+fTrNH20gIiIiz7+XNjhVqlSJ3LlzM3/+/CQTOBcuXEh0dDQNGzZ8hmcnIiIimdFL+6k6gO+++45x48ZRoUIFKlWqxOXLl9m3bx81a9ZkyZIlz/r0REREJJN5qYMTwIYNG1i8eDFXr14lR44cNGnShCFDhpAtW9p+YkhERESefy99cBIREREx10s7x0lERETkaSk4iYiIiJhJwUlERETETApOIiIiImZScBIRERExk4KTiIiIiJkUnERERETMpOAk8v/FxsY+61NIU/v27WPw4ME8fPgQgISEhGd8RiIizz8FpwyUkJDAi7jeqGEYL8S4fH19+eCDD0xBIygoiGPHjrF582YOHz5MaGjosz3Bp3Tq1Cl++eUXvvrqKwzDwNo6/X7c7969yy+//MKePXuSvE4xMTGEhoam+fdHcHAw0dHR6f5998+wmR7f6xn9s5MRP6/P8vfBi/C7KCNk1B9SGfH1eNJY0qt2lnTpVVKUnm9cz5KVlVWybQkJCabtKe03R3BwMPHx8Tg6OiZ7BM62bdsIDAykR48eFvWdkuPHjxMTE4ONjQ1//vkno0ePxs/PDycnJwzDwMvLi3feeYfGjRtbPKZEhmEk6SM6Opq4uDji4+NxcXFJ7VAA+OOPP7C1teW7777D0dGRd955B1tb2zTp++92797N7NmzCQkJIT4+nm7dutG4cWO+/vprDh48SL58+WjQoAE9evQge/bsqaq1fft2Vq5cSUhICG5ubpQrV46WLVtSokSJNBpNUtbW1sTFxREdHU22bNmSfM3++TW0VFr0kdnqpVQjMbClxe9BwzBMb5ZWVlam/55UO60l/hFsZWWVIb/X4+PjTXXS6ndP4vc2QJYsWdL065Po5s2beHh4pFl/T2JtbU1CQkKyc0+v7wUFpwxw584d5s6dS9GiRcmfPz+enp7ky5cPZ2fnZG3v37+Pu7t7qmuuWLGCEydOULx4cV5//XWKFi2a6j5TcvjwYY4dO0bBggVp0KCBaUxp8cM3duxYdu3ahZeXF+7u7hQvXpzSpUtTsWJFvvvuuzR5nf7uypUrVKtWDUdHR6ZMmcLdu3dZunQpJUqU4PLly3z66aeMGzeO/PnzU7Zs2VTVsrKyMv2g79mzhzlz5nDhwgVcXV2pUKECb731FlWrVk1VjQsXLtCoUSOKFCnC4sWLiY+P5+2338bJyckUbNPiF8vChQuJiorivffeIywsjOXLl7Ny5UqqVatGq1atOHv2LL6+vri6utK1a1eL62zYsIEJEyZQoEABGjRowOHDh/nmm29YtmwZbdu25YMPPkiTZ0wmvrH4+fmxa9curl+/TlRUFG5ubhQpUoTy5ctTvnz5VL92UVFRHD9+nJw5c+Lm5oaLiwv29vamc0h8s0x8g8uSxfJf138f09mzZylYsCBlypRJl2dyhoeHc+nSJbJnz07hwoWTvOGnxfdb4s+NjY1Nsn1Hjx7F1dWVYsWKpfhGmlbSMyzdu3cPa2trcubMadqW0lgtkfh9cObMGXbu3ElQUBCenp7UqVOHkiVLpmnQCAkJoU+fPrz33ns0a9Yszfr9p4CAAL755huioqKoX78+jRo1AuDBgwcEBQWRK1euVP/B9k8KThng9u3bbN++HVtbW1xdXbG1taVw4cJUrlwZHx8f8uXLh4uLCwcPHuSrr75ixYoVpl+glvj666+ZPXs2Hh4eHDhwgI0bN/L5559Trlw54P9+eC5fvkzu3LlTDHDm+OGHH5gyZQoODg6Eh4cTGhpK48aNTSHA29ubzp07m+o+rVKlSrFr1y4Mw6BYsWKcO3eOrVu3mm6lOTs78/bbb1OmTBl8fHx49dVXLX5zefToEffv36dw4cLEx8dz9uxZOnbsSLVq1bCyssLNzY3p06fToUMH1q9fj7e3t8VXbzp06MCHH35I5cqVuXLlCiNHjiR37tx89tlnREZGsmLFCsaOHcusWbMoWbKkxeMJDg6mRIkSvPPOOxiGwcKFCzlx4gTjx483BenUXjV59OgRf/75J71796Zt27YAbN26lcaNG9OtWzfs7Oy4c+cOffv2Zdu2bbRu3ZqsWbNaVGvRokXkzp2b2bNnU6RIEU6dOkX//v0pUaIEmzdvJjo6mk8//TRVPzuJr8fevXuZPHkyQUFB5M+fn5iYGB4+fEhwcDDu7u68/vrrdO/eHS8vL4trnT59mqFDh1KwYEGcnZ0pUqQIVatWpVKlSuTNm9f0vXz37l1WrVrFkCFDLHrD/vuYpk+fzu3bt3FycqJRo0YMGzaM7NmzJ/k+ePTokcWv4cWLF5k6dSpXr17FxcWFESNGUL16dXbs2MH58+fx9PSkXr16qbqq+uGHH3LlyhU8PT0pXLgwZcuWpVixYnh4eDBz5kxat25NsWLF0jTcJIawS5cusXr1ak6ePEmBAgWoV68er7/+epoE0PPnzzN37lyuX7+Oq6srQ4cOpWzZsixYsICzZ89SuHBhGjdubPHv079/H0yaNMkUmn744QdmzpxJlSpVGDx4cKr/YEt06dIlrl27xueff46Hh4fF5/1vbt++zSeffMKvv/5K0aJF2bFjB/fv3ycmJoYlS5ZgZWVFjRo1+N///keePHnSrK6CUzozDIPKlSvTqFEj1q9fT5MmTTAMg99++42tW7dia2tLnjx58PDw4NatWzg7OxMbG2vxL66YmBhWrFhBrVq1GDduHLdv32bixIkMGTKEbdu2Jel32LBhVKtWjZEjRz71m2dMTAzz5s3Dw8OD0aNH8+uvv/L111+zdu1a7t27R/ny5dm7dy9+fn4sWLCAXLlyPfVYBg0aRGRkJKtWrSJnzpzMnz+f+Ph4/vrrL/r27csrr7xCfHw8P/30E6tWrWLr1q1J/kp7Gn/99RcA5cqVw8bGhty5cxMREYGVlZXpr/2SJUtSunRpjh07ZnFoMgyDKlWqMGXKFNatW8fPP/9MWFgYq1evNoWZKlWq0KVLF5YuXcqnn36KnZ2dxePJnTs3AIMHD8bLy4uJEyfSpUsX+vTpQ/v27XF1dbVoHIkCAwPJli0bjx49AuDhw4eUKVOG9u3b4+TkBGC6unHy5EmLQ1NMTAy3b9+ma9euFClShLi4OAoVKkR4eDgdO3bk1Vdf5YsvvqBmzZq0atXK4vEk/hx88cUXxMbGMnfuXF555RXg8YcHLl++zObNm1myZAkXL17kyy+/xM3NzaJa5cuXx9vbm2PHjlG9enUOHz7MunXrgMevWenSpfHx8eHUqVOmkGjJG3TimGbOnEl4eDhjx47F39+f5cuXExQUhK+vb5IroOPGjaN06dL06NHjqX8vzJgxg1OnTtGvXz8OHTrElClTKF68ODt27CBbtmxERkZy9uxZhg0bhoODw1OPBeDq1aucPXuWmJgYrl27xsqVK4mPj8fJyYm7d+9iGAaxsbGULl2aIkWKpCqkTZkyheHDh5MlSxYCAgLo3r07CQkJ1KlTh8DAQKZOncr169d59913UxXYASZNmoSfnx8tWrTg3LlzTJw4EQcHB+7evYu1tTU7d+7k+++/Z/Xq1RQuXPip+0/8Wk6fPp3IyEjmz59P1apVmTdvHl9//TXnz59nzJgxfPDBB6arNqlx4sQJHBwcsLW1ZezYsUydOpWSJUumydXuxBC4f/9+Tp48yahRo+jWrRujRo3i448/xtPTk5IlS+Lh4cH333/PnTt3WLRoUZrdXseQDHHp0iWjc+fOhr+/v2lbWFiYsWfPHmPOnDnGqFGjDG9vb2PMmDHGo0ePLK7j5+dnlCpVyli9erVp2+nTp41SpUoZK1euNG17+PCh4e3tbcyfP9+iOufOnTO8vb2NVatWGYZhGAEBAYa3t7fRsGFD49q1a6axlSlTxli8eLHF44mKijK+/PJLo1y5csa8efOM2NhY48yZM0apUqWMkydPGo8ePTIePHiQqtfMMAxj/fr1hre3t/H2228by5cvN1q2bGk0bNjQCAgIMLW5f/++0bt3b6Nly5apqhUQEGB07NjRWLJkieHr62tUq1bNMAzDiIuLM7V55513jAYNGlhcY/Xq1Ub58uWNgwcPJuk7MDDQGDFihFGxYkWjf//+xtGjR1P12kVFRRnDhg0zKlWqZGzdutWYM2eOUblyZWPTpk2mNqGhoUaPHj2M1q1bW1zn+vXrxquvvmp88cUXpm2XL182vL29jU2bNhlRUVFGt27djNdff93iGn+v5e3tbSxcuNAwDMOIjY01EhISTPtjY2ONNWvWpOrnJ9Hu3buNV155xTh16pRhGIZx8eJFY/369cbo0aONDh06GK+99prh7e1tvP/++0Z0dHSqx7RgwQLTtjVr1hilSpUyDh8+bNqWkJBgVKhQIcnr/DQ1fHx8jDlz5iSpWbFiRePbb781jh8/bsyaNcvw9vY29u7da/FY/Pz8jLp16xp16tQx1q1bZxw8eND49ttvjTFjxhglS5Y0mjdvbtSvX9945ZVXjHbt2llcJzg42GjTpo3pazxlyhSjfPnyxunTp43IyEjj9u3bxpw5cwxvb29j27ZtFtcxjP97rebOnWuqXaVKFWPs2LFGQECAcfXqVWP16tVGmTJljOnTp6e6jq+vr2EYj7/ex48fN8qUKWP8/PPPRosWLYy6desad+7cSdV4DMMw3n33XaNVq1bGjh07jE6dOhm1a9c29u/fb9ofHx9vcd+Jx77//vtG8+bNjb/++sswDMP09Vi0aJGp7ddff21UqVLFOHDggMX1/unFnK2cCRUtWpT58+dToEAB4PFkP2dnZ+rVq8egQYOYOHEinp6e5MmTJ1UTeBMSEnB1deXGjRumOt7e3jRu3Ji1a9eaJlT6+fkBWHwr6O7du6a/JuDxJdMiRYrQpk0bChUqhLOzM5UqVaJEiRIcOnTI4vE4ODjw9ttv06VLF7788kvmzZvH+fPncXZ2Jnfu3NjZ2ZE9e3aLrsr83cOHD/H09CQwMJC1a9fy4MEDbt68yfDhw02v5blz57hw4QIVK1a0uI5hGOTJk4e3336bX375hRMnTpA1a1aioqJM8xhCQkIIDAy0+BYqPL7s7+LiYpoHlnhFIWfOnHz88ceMGzeOq1evMnjw4FR/ffr160f58uX57LPP2L59Ox4eHvz444/s2LGDGzdusGrVKk6fPk2dOnUsruPs7Ezx4sXZvXs39+/f5/bt2yxduhRXV1c8PDxwcHCgbdu2BAUF4e/vb3EdePy9bGdnZ7q6Y/ztr9SEhASyZMlCq1atKFy4MAcPHkxVrRo1avDBBx+Yvk7Fixenbdu2jBo1itmzZ7N+/Xpy585N7ty5U/V7ITg42PQhh0RNmjShePHiLFmyxLTN39+fqKgovL29ze47sU9/f38SEhJMk4HDw8NxcXGhefPmdOzYkUqVKtGvXz8KFizI+vXrLRqHYRh4e3sze/Zs3N3d2bx5M/nz56djx47UqFEDR0dHPvroI2bMmMGnn37KiBEjLK7j6upKjx49+PHHH7lw4QJ37tzB09MTHx8fHB0dyZcvH7169cLDw4PNmzdbVCfRjRs3cHR0JH/+/MDjr1fbtm0ZNmwYefLkwdPTk3bt2uHp6cnZs2ctGg88nqydPXt2ChUqBDz+vZD4wZTcuXMzZswYwsLCWLBgQarGA4/nWObPn59GjRoxbdo0PDw86NevH5988glhYWGpupWa+PNoZ2dHeHh4kquXFStWpH79+qZ/Fy9enPj4eCIjIy0fzD8oOGUgZ2dn0xt8SpP93nrrLV5//XWLLyUahkGpUqWoXr06GzduxN/fHxsbG+zs7GjZsiVXr15lzZo1wOOJ0I6OjqYg97Q8PT3Jli0bZ86cAcDFxYV27dpRu3ZtU5u7d+8SHh5u8a2MRPb29gwbNozevXuzYMECxo4dS7ly5Uw/LH9/M7BUjx49WLt2LdOmTeOdd96hWbNmVKhQgdOnT3Pz5k3g8XIFzs7OtGnTxuI6iV/bunXr0rx5c/766y/TvKaLFy+yZ88eJkyYwJkzZ1J1ubxp06amMA6YJhkDODk50bp1a2bMmEHdunVT/fp5e3vzySefMGbMGCZNmsSmTZsoV64cI0aMoF27dsyePZtKlSrRsmVLi/o3DIMcOXLQqVMn7t27R8+ePXn33XdZu3Ytb775JpUrVwYgX758WFlZpSoIJvZToEABdu7cCZAksCR+Cun+/fs4ODjg6OiYqloODg68+eabyX4OnZycyJMnD9myZaNQoUL4+Pik6o2mePHilClThp07dxIVFUVcXBw5cuSgQ4cOHDx4kGPHjgGPA7eNjc1Tzd1K/J7Onj07jo6OXLp0CXj8WtWpU4dXX33V1Pb+/fs4Oztb/D2XWKtcuXKMGjWK27dv07dvX65du8bVq1fJmzcvFStWpFKlSrz++uum26yW1mndujUVK1Zk3rx5PHz40DTlIDo6GngccFJ7iw4gZ86cuLu7s3PnTiIiIvj111/x8/MjODjY1Obu3bvY2dlZdLs7cTzOzs5kzZrV9IdzfHw8P//8M3ny5MHOzo5q1apRt25dTpw4keox3blzBy8vL2JjYylYsCBr1qyhT58+rFu3jv79+5vGaonE8bRs2ZK7d++aXqfGjRszePDgJD9P586dIyoqyqLbm0+UZteuJNM4f/680blzZ+PkyZOGYRimWzEDBgwwKlSoYGzdutUYOnSo0bJlSyMkJMTiOitWrDD27NmTZFviLY2goCBj2LBhRuXKlVN9Gfvvl3S/+OILw9vb25gyZUqqbl08Te3Y2FgjKirK8PX1Nf7444807X/v3r1Gp06dDG9vb6NMmTKGt7e3UbVqVWPixIlpcrn8WTp16pTxzTffGF9//XWajCUmJsY4dOiQMXbsWKN3797G2rVrjYcPH5r2375923jrrbeMtWvXWlwj8Xtt2bJlho+PjzFmzBjj0qVLyb7XZs+ebVSsWNFYvny5RXVu375tjB071liyZInx008/GRcuXDDCwsJSbBsaGmpRjUSJP5M//fSTUbFiRdMti/j4eOPBgwdGy5YtjebNmxuBgYHG5MmTjUaNGhn37t2zqMaQIUOS3JqPjIxM8totX77cqFixorFkyZJUjSnRyZMnjUaNGhlNmzY1atWqZQwbNsz0PZGaW0F/d+3aNeP99983ypQpY7Rr1864deuWYRiPb91PnTrV8Pb2TtV4Es9z/vz5RpUqVYzmzZsbjRo1MkqVKmV8/vnnpnarVq0yKlasaPHUh8Q6Q4YMMapUqZJkisjnn39uxMbGGoZhGIsXLzZq1qyZqt91V69eTTKVI3GqQHx8vHHo0CGjY8eOxiuvvGJMnTo1Vd/fkZGRxo8//pji75eEhARjw4YNRrly5Yw+ffpYXCMlVoah1cJeRBEREdjb2yf5lFlgYCATJ07k3LlzBAYG0qBBAyZPnmzxba7Ebx0rKyvT7YzE/8+cOZP169fTpUsXevTokepPnRh/u10yZ84cGjVqRKlSpVLVZ2YSHByMv78/QUFBuLu7p9knW/7N379+L4pbt27h4uKS6u+3hw8fsnr1apYvX46joyNFixYlW7ZsxMTEcPfuXc6ePcsbb7zB+++/b5qA/zSOHz/Ou++++5+ftD1w4AC+vr6sWrUq1Vc2oqKi2LVrF9WqVSNXrlymn6lDhw4xZswYsmfPTmBgIKVLl2b27NkWTd4OCAjAxsaGnDlzJrm9aW1tzbJly5gxYwbVqlVj/PjxqVrfJyEhgfj4eGxtbblw4QJDhw7F39+fESNG0KNHj1Qt3fB3iR8M8ff3Z+7cuWzfvh1ra2sKFixIREQEt2/fpkGDBnz00UcULFgwVbUePHjAnj17OHjwIOXLl6datWp88MEHhIeH4+3tza5duyhTpgzTp0+nSJEiFte5desWixYtYt++fURGRtKkSRMGDRpkul184MABRo4cybRp06hRo4ZFNXbu3MngwYPx9fWlQYMGyZbT8Pf3Z8WKFWzevJlq1aoxd+5ci8fzJIGBgYwcOZL4+HgmTpxo8d2VlCg4vWSio6O5cuUKp0+fpmTJkpQvXz5d6ty/f58HDx6k6gf8ZWak1ac/5Kn886P4p0+fZteuXVy6dIn4+HhiYmJwc3OjevXqtGnTxqL1dRK/tqNHj2b9+vV069bN9Enba9eupfhJ2+XLl1scBs1ZXuDQoUPs3r2b/fv307lzZ956662n+v4zp0biJ25TsxDqk+pcuXKFgQMHMmXKlDT52PuT6vj7+3PgwAGuXr1KbGwsJUuWpHXr1qZPkKZlLXg892nlypX8+eef5M6dm/79+6dqiZK/10m83fz3W3+J35vr1q2jadOmFn/PRUdHExoaSt68ef+13ZEjR4iPj3/qgJa4OLKDg0OyuaDbtm3j/v37dO7cmcDAQNzc3FI9B/afFJxERIDr16/z2WefUbhwYfLmzUuxYsUoU6aMaY5eREQEhmGQLVs2Ll++jJeXV6oWJrx8+TJjx45l4sSJpvkX4eHhHD9+nLNnz3Lnzh3Wr19P+/btGTt2rEW//P85psKFC1O0aFFy586d7M06ICDgP9/ozKlRtGhRChcunGKNq1evUqhQIYvma/29Tr58+ShSpAiFCxcmZ86cODo68uDBA1xcXEhISODMmTOUK1fOoj8+UqpTqFAhcuXKlWx+kb+/P56enhZ/H/zztUtcmypv3rxJ5s/dv3+fwMBAi0PTP+uUKFGCokWLkiNHjiRXFhMSEvjzzz/x8fGxqM7ffffddxw5coQiRYrQpEmTJIswp3Zx0oEDBz5xceSJEyfi7u7O559/nuoxPInWcRIR4XFo8fPzM63mHRMTQ86cOU23TYoXL07OnDnZtGkTc+fOZf369am6JZj4SdvEcPH3T9rWq1cPgGPHjqXqk7b/HFNsbCy5c+emfPnyVKlShcKFC+Pm5sbevXuZN28e69ate+p1j56mxvz58y1+3f6rTuKnp3799Vfmz5/P2rVr07ROuXLlqFq1KkWKFMHd3Z09e/Ywb968VH0fmPPa5c6dm0OHDjFnzpw0e+1iYmJMdapWrWr6Gv3666/MnTuXtWvXpmq17b8vwvzrr7+yadOmJIswJwZaSxdhNmdx5P79+1O6dGnKly+fqsWRU6IrTiLy0ku8RfH555+zcOFChg8fjouLC3v27OH06dPcv38fW1tb3N3dCQ0Nxdvbm6+++irNH/vzT6tXr6Zq1aoUL178qY81Z0x2dnamMZUoUeKpx5QRNcytY2trS86cOTOkTlp8H2RUrYz6GiWKiYmhbt26lC5dOskizJGRkaZFmBPPqXXr1hYvwjxt2jRWrVpF37596datW5LFkevXr098fDxXrlwhJCQkVYsjp0RXnETkpZf4S7tXr15cunSJ+vXrU7RoUdq3bw88nmty4cIF7t+/z/Tp0ylevLjFK18/jS5dulh8bEaMKaNetxetzos6Jng83+zBgwc0atQIT09PPD09mTx5Mh07duT777+na9euWFlZERERgZ+fH82aNbPolurgwYNxcHDgm2++wc7Ojj59+piWuujXrx+lSpUiOjoaBweHNJ/jpOAkIvL/ubm5mR5BYhiGaS5GwYIFTZ+aWrp0KQULFkzVhOCMlBFjyqjX7UWr8yKO6b8WYe7cuTPW1tapXoQ5cXHkqKgovvzyS2JjY8mTJ0+SxZHTOjAl0q06EZGncOLECTw8PCxahiCzyogxZdTr9qLVychaqa2TeAtu2LBhHDx4kFWrVpk+Wb1r1y7ef/99RowYQdeuXfn++++ZOHEi33//fZKJ408rLi6OWbNmsXz5cmJiYnj11VeZNm0arq6u6fbpZF1xEhF5CpUqVXrWp5DmMmJMGfW6vWh1MrJWauskhpR+/fpx584dwsPDgcfznho2bEjNmjWZMWMGrq6uHDx4kEKFCqVqnmDiI5CGDx+OjY0N8+fPp1ixYqYrZum1pIuuOImIiEiayohFmOHZLI6s4CQiIiIZIqMWYU5PCk4iIiIiZrJ86U4RERGRl4yCk4iIiIiZFJxEREREzKTgJCIiImImBScRkb+JiIjgtddeY9q0ac/6VEQkE1JwEhH5GwcHB+rVq0eFChWe9amISCak5QhEREREzKQrTiIiIiJmUnASkZfW3bt3WbVqFd27d6dGjRrcvHmT27dvU7duXdPT2wFatWqFt7d3sv98fHzw9/c3tdu7dy+tWrXCx8eHOnXq8NlnnxEREfEshiYi6UQP+RWRl05gYCCjR49m//79GIZB1qxZiYiI4NSpU7i6uhIQEMC1a9coWbIkAD169ODcuXOEhIQQGRnJvXv3+PPPP7GxsTE9pPTQoUO88847ODo6Ur58eW7dusWKFSsAGDNmzDMbq4ikLQUnEXnpjBw5kgMHDtC+fXvatWtH0aJFadKkCdmyZTNdIcqaNaupfbt27WjXrp3p3wMGDODPP//k3XffxcXFBcMw+PTTT8mXLx+rV68mb968REVF8eabbya5IiUizz/dqhORl86xY8eoVasWH374IRUqVMDZ2ZkDBw5Qt25dwsPDAciWLVuKx/7222/s2bOHcuXK0adPHwDOnDmDv78/gwcPJm/evBw8eJB27dpx6dIlWrVqlWHjEpH0p+AkIi+dcuXK8dtvv1GtWjU6derEli1bTPuio6OBx8sS/FNUVBTjx48nS5YsTJgwARsbGwDTbbvcuXPTu3dvevXqRUREBDNnzlRwEnnB6FadiLx05s6dy7p16zhw4ADHjx9n2LBhnD9/ng8++IDEFVqsrKySHTdr1ixu3LhBr169TPOfAEJDQzEMg169epEjRw6GDx9Ojx49sLe3z7AxiUjG0BUnEXnpZMuWjV69evHNN9/w66+/Ur16dZYtW0ZERAR2dnYAxMbGJjlm3759LFu2jNy5czNo0KAk+7JmzUpCQgK9e/dm586d9OvXzxSawsLCkvUlIs8vBScRean4+fmxbds207+zZctG1apViY2NJTQ0FFtbWyBpcPL392fEiBEYhsHo0aOTzX+qWrUqACEhIUmuMl27do2OHTvy5ZdfpueQRCQD6VadiLxUVq9ezXfffccXX3yBh4cHQUFBXLx4kcKFC5MvXz6KFi1Knjx5yJ8/PwAPHz6kX79+plC1ceNGNm7cCECZMmUYPHgwpUqVolWrVmzcuJG9e/dSsmRJ7t27x5UrV7C2tqZGjRrPcsgikob0yBUReamEhITg6+vLnj17uHfvHjly5KBWrVq89957prD0d9euXaN169ZERkYm21emTBk2bNgAQFxcHIsXL2bDhg3cvHnT1O8/50OJyPNNwUlERETETJrjJCIiImImBScRERERMyk4iYiIiJhJwUlERETETApOIiIiImZScBIRERExk4KTiIiIiJkUnERERETMpOAkIiIiYiYFJxEREREzKTiJiIiImEnBSURERMRM/w/w18/gPCm+V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png;base64,iVBORw0KGgoAAAANSUhEUgAAAk4AAAG/CAYAAACuf1jUAAAAOXRFWHRTb2Z0d2FyZQBNYXRwbG90bGliIHZlcnNpb24zLjUuMiwgaHR0cHM6Ly9tYXRwbG90bGliLm9yZy8qNh9FAAAACXBIWXMAAA9hAAAPYQGoP6dpAABxKUlEQVR4nO3dd1xW9f//8QcgUxEBtyg4ceE2Z27LlTP3yJ2lH9M0M1eWuS1NKVfuVZqrNDO35ciVK0VT3IqCgCBD1vn94Y/rG4F1eTFEfd5vt27dPOd93q/zvhjXk3Pe1/tYGYZhICIiIiL/yfpZn4CIiIjI80LBSURERMRMCk4iIiIiZlJwEhERETGTgpOIiIiImRScRERERMyk4CQiIiJipizP+gReJH/88QeGYWBra/usT0VERETMFBsbi5WVFRUrVvzPtgpOacgwDLSeqIiIyPPlad67FZzSUOKVJh8fnzTtd/jw4fz4448p7mvcuDG+vr6mf2/evJklS5Zw5coV8uXLR6dOnejRowfW1o/vyu7bt4+BAwcSGxubrC9nZ2d++OEH8ufPn2zfwoUL+f777/nxxx+xs7NLo5GJiIg8e2fOnDG7rYLTc8DV1RWAGjVqYG9vb9ru6OjIa6+9BkB8fDwff/wx69atI0eOHJQvXx4/Pz8mT57M3bt3+fDDDwHInTs3sbGxeHl54eXlZerLxsaGwoUL4+bmlqz+8uXLmTFjBvXr11doEhGRl5qC03PAwcEBgC+//BIXF5cU2/z444+sW7eOFi1aMGHCBJycnHjw4AEdOnRg3bp1puCUGLw6d+5Mz549/7P29u3bmTx5MpUrV+aLL75ImwGJiIg8pxScngMPHjzA1tb2iaEJoH79+ixYsIC6deuatrm4uODl5UVYWFiSvgBy5sz5n3Xv3bvHyJEjKVOmDAsWLMDJySkVoxAREXn+aTmC58D9+/dxd3dnzZo1tGnThooVK1K7dm3mzJlDQkIC8Dgk/T00AQQEBHDkyBFKly6dpC94HIrefvttateuTYUKFRgwYAC3b99OcnziFaYvv/ySbNmypecQRUREngu64vQcCAoKIiAggPHjx+Pu7k6FChXw9/fH19cXe3t7+vfvn+yYmzdv8s477xAZGcmAAQOS9AUwdepUbG1tKVu2LHFxcezbt4/+/fvzww8/YG1tzcOHD9myZQuvvvoqW7du5fTp0zg7O9OwYUMaNWqUYWMXERHJTBScngPBwcEAtG3blk8++QQ7OztiYmLo1q0by5cvp3fv3mTJ8n9fyu3btzNmzBgiIyP5+OOPqVq1arK+ChQowOLFi00TxJcuXcrkyZPZt28f9evXZ9++fcTGxrJ79252795tOn7Dhg289dZbjBo1KgNGLiIikrnoVt1zwMvLiyZNmvDZZ5+ZPtVmZ2dHhw4dCAwM5Pr168DjT9Z99tlnDB48GBcXF1auXEmXLl2S9FWwYEEKFCjAwoULk3yqrnPnztja2nLixAkA/P39sbKy4q233uKnn37i1KlTbNy4kYoVK7Js2TL++uuvjBm8iIhIJqIrTs+BhQsXprg9T548AAQGBlKkSBHTcgRvvPEGn376aYqTud944w3eeOONZNvt7e3JkSMHgYGBpj5dXFySXFkqXbo0n376KW+88Qa///47xYsXT4vhiYiIPDcUnJ5jAQEBwOP1nC5fvsy6deuoU6cOM2bMeOq+YmJiCA4ONi194OTkRERERLJ2uXLlAuDhw4epOHMREZHnk27VPQeio6NTXA5+y5Yt2NraUqxYMQ4fPgzAoEGD/rO/qKioZNt++ukn4uPjKVWqFAB58+YlNjYWPz+/JO0uXrwIPF5IU0RE5GWj4PQcaNq0KcOHDycuLg54/EydefPmcfjwYZo1a4aTkxOhoaHA48nbgwcP5u233+btt99m2LBhfPvtt6a+Zs+ezWuvvca1a9dM2/7880+mTZtGtmzZaNKkCQANGjTAysqK2bNnm+o+ePCAzz//nCxZslCrVq0MGr2IiEjmoVt1z4Hq1auzYcMGjh07RtGiRbl69Sq3bt2iYMGCjBgxAgBvb29sbGyShKREv//+O61bt8bBwYGqVasyb948WrRoQYUKFXj06JHpGT0zZswwLbJZqFAhmjRpwrZt23jttdcoUKAAfn5+hIWFMWjQINP8KhERkZeJlfE0jwSWf5UYQNL6Ib9xcXHMnz+fjRs3EhAQgJubG40aNWLQoEEpPlvuvxw6dIg5c+Zw7tw5rK2tKV++PO+88w6vvPJKknbR0dHMmjWLLVu2EBoaiqenJ927d6dTp05pNTQREZFn7mnevxWc0lB6BScRERFJP0/z/q05TiIiIiJmUnASERERMZOC0wvA+P8P+s3sfYqIiDzv9Km6F4CVtTWhOzcQFxKYJv1lcc1FjkZt06QvERGRF4mC0wsiLiSQuKCAZ30aIiIiLzTdqhMRERExk4KTiIiIiJkUnERERETMpOAkIiIiYiYFJxEREREzKTiJiIiImEnBSURERMRMCk4iIiIiZlJwEhERETGTgpOIiIiImTLdI1e6dOnC8ePHk23Pnj0727dvx83Njdu3bzN9+nQOHDhATEwM5cuXZ8SIEZQpU8bUPi4ujsWLF7Nu3Tru3LlDgQIF6NatG927d0/S79GjR/nyyy85e/Ys9vb21KtXjxEjRuDu7p7uYxUREZHnS6YLTrly5cLFxYXOnTubttnY2ODp6Ymrqyt3796lY8eOREZG0rRpU6ysrNi9ezfdu3dn/fr1FC5cGIDRo0ezadMmateuTf369Tl58iSfffYZUVFR9O/fH4ADBw7Qv39/8ubNS/v27QkODmbr1q2cO3eODRs2YGtr+0xeAxEREcmcMl1wMgyDIkWKMHTo0BT3T58+nejoaL7//ntTSBo0aBAtWrRg7ty5TJs2jUOHDrFp0yY++OAD+vbta+r3/fffZ/78+XTq1ImsWbMyduxYSpUqxYoVK3B0dASgZcuW9O/fn82bN/Pmm29mzKBFRETkuZDpglNISAh2dnZ89NFHHDp0iODgYEqVKsXYsWMpWrQoP//8M/379zeFJoA8efLQokULNm3aBMCGDRsoWLAgvXr1MrWxsrKiV69e/PTTTxw6dIjs2bNz69YtJk2aZApNAHXr1qVYsWLs3LnTouBkGAaRkZGWvwBPycrKKsn5p6WoqCgMw0iXvkVERDILwzCwsrIyq22mC05BQUH4+/tjZ2dHkyZNcHFx4ZdffqFfv374+voSGxtLzZo1kx3n6elJZGQkwcHB+Pn58corr2BjY5OkjZeXFwA3b97E2toaW1tbqlatmmJf169ft+j8Y2NjOX/+vEXHWsLR0ZHSpUunS99XrlwhKioqXfoWERHJTOzs7Mxql+mCU2BgILa2tixatIhXXnkFeDxhvFmzZhw5cgQAFxeXZMfZ29sDkJCQQGxs7L+2iY+PJz4+nmzZsiULV4nt4uPjLTp/W1tbihUrZtGxljA3IVuicOHCuuIkIiIvvEuXLpndNtMFp7x589KpUydTaAIoUqQIbm5upjATGhqa7LigoCCsra3Jnj077u7uKbYJDAwEwNXVFSsrKx4+fEh8fHyy8BQUFISrq6tF529lZYWTk5NFx2Y26XULUEREJDN5mosQmW4dpy1bttCtW7ck2yIiIggNDcXOzg5HR0fOnDmT7LgjR47g5eWFnZ0dnp6enD17Nlmbo0ePAlCiRAm8vLxSvK0WHR3N6dOnKV68eBqOSkRERF4EmS44HT9+nIcPH5r+HRcXx2effUZ8fDx16tShfv36rFq1ivDwcFObw4cPc/ToURo2bAhAkyZNuHjxIrt27TK1iYiIYPHixeTOnRsfHx8qVapE7ty5mT9/fpLbUQsXLiQ6OtrUl4iIiEiiTHWrLj4+nkGDBmFjY0Pjxo2xtrbm8OHDXLp0ia5du1KyZEnefvtt2rdvT6tWrWjUqBEPHjxg27Zt5MyZk969ewNQq1YtKlWqxHvvvUfTpk1xc3Nj9+7dXL9+nWnTpmFt/TgvDho0iHHjxtGpUycqVarE5cuX2bdvHzVr1qROnTrP8qUQERGRTChTXXGysbFh5cqVlC1blh9++IHvvvsOa2trxo0bx9ixYwEoWbIky5cvJ3/+/Kxdu5Zdu3ZRp04dVq1ahZubm6mfhQsX0rZtWw4cOMDq1atxcnLi888/p1WrVqZ6HTt2ZPLkyURERLBixQrOnTtH9+7dmTNnzjMZf2Zz8uRJ6taty6effpri/vDwcLp168bMmTP/tZ+YmBgGDx7M8OHDn9jmxx9/pHXr1pQrV44GDRowb948EhISUnX+IiIiac3K0Mem0kzi3CsfH58Mrx20bj5xQQFp0leWnHnJ2qIHzZs359atW5QvX561a9cmaRMdHU3Pnj05efIkM2fOpGnTpin2lZCQwJAhQ9i+fTsjRoygT58+ydosXryYqVOnkj17dkqXLs3169e5ffs2HTp0YMKECWkyJhERkSd5mvfvTHXFSTKPr7/+mlu3bpE9e/Zk+xISEhg2bBh//PEHH3300RNDE8CkSZPYvn07b731Voqh6cqVK3z++edUqFCBXbt2sWzZMnbu3EmLFi1Yu3Ztis8tFBEReVYUnCSZK/fus2TJEurVq0fJkiWT7V+1ahU7d+5k2LBhvPXWW0/sZ/fu3axYsYJOnToxatSoFNssX76c+Ph4pkyZYgppNjY2jB49mixZsvD999+nzaBERETSgIKTJPP5D7swDIMPPvgg2b4HDx4wZ84c6tevb3pYckpiY2OZMmWK6XE5T7Jv3z6qV6+e5BE6AG5ubpQsWZITJ05YPhAREZE0lqk+VSfP3s/n/Pnj6k26dOmS4groP/30Ew8ePKBq1ap8+umnBAQEULhwYTp27EihQoVM7Q4dOsS1a9fo378/n3/+OdeuXSN//vy0bdvW9IiYiIgIbt26xRtvvJHiuRQoUIB9+/alz0BFREQsoOAkJuHRMcz99Q+cHe0ZPHhwim127twJwLRp05JsX716NYsWLaJSpUpJ2i1YsCBJuzVr1vDFF1/w+uuvm9biypUrV4q17O3tiYuLs3xAIiIiaUy36sRkzr7jhEY9om/Dmk985MyVK1fIlSsXU6dO5eDBgxw5coSZM2diGAaTJk1K0s7Z2ZmxY8eyd+9ejh8/zoIFC3B1dWXChAnEx8eb1tN60nMBw8PDcXBwSPuBioiIWEhXnASAXy/dYPv5K9hYW3E9KISJEycCcO3aNRISEvjiiy944403CAwMpGvXrrRu3dp0bLNmzThz5gxLlizh4cOHZMuWjcDAQGrUqJHk8Tl169ZlwIABTJgwgcuXL+Pl5YWVlRXBwcEpnlNISAg5c+ZM13GLiIg8DQUnASDwYSSOtlmIio1j/eGTcPhkkv2LFy/Gzc0NJycnIiIikh2fK1cuDMMgIiKCbNmy/Ws7gIcPH2JnZ0e+fPm4ePFisnYxMTGcP3+eGjVqpMn4RERE0oKCkwDQtoI3bSt4A48XwMzZ/m0AunfvzqNHj0wLYG7cuDHFhyxfvHgRW1tb0y2+vHnz8scffxAXF0eWLFmStAPInTs3AJUrV2b37t2mK1WJ9u/fz6NHj6hatWo6jFZERMQymuMkT6V+/fqcP3+ebdu2mbb9/vvvbNmyhRo1amBnZ2dqFxwczLJly0ztLl68yMqVKylatCgeHh4AtG3bloiICCZPnmx6xMq9e/eYNm0atra2T/zEnYiIyLOgK07yVDp37syaNWsYOnQoS5cuJTY2Fj8/P+zt7ZM8i6558+bMnz+fadOm8eOPP2Jvb8+5c+dM86US1axZk+bNm/P9999z6NAhPDw8OHv2LBEREbz33nvkyZPnWQxTREQkRbriJP+qZMmSeHp6mv6dJ08eli1bRs2aNbl48SJXr16lVq1arFmzBm9vb1M7Jycnli1bxmuvvcbNmzfx8/OjXLlyLFmyhFq1aiWpMXXqVN59910Mw+CPP/4gf/78TJgwgXfffTfDxikiImIOPeQ3Db1ID/lNnOMkIiLyotNDfkVERETSgYKTiIiIiJkUnMRsxv//1Ftm71NERCS96FN1YjYra2tu7vicRyE30qQ/e9eCeDQeliZ9iYiIZAQFJ3kqj0JuEB3k/6xPQ0RE5JnQrToRERERMyk4iYiIiJhJwUlERETETApOIiIiImZScBIRERExk4KTiIiIiJkUnERERETMpOAkIiIiYiYFJxEREREzKTiJiIiImEnBSURERMRMCk4iIiIiZlJwEhERETGTgpOIiIiImRScRERERMyk4CQiIiJiJgUnERERETMpOImIiIiYScFJRERExEwKTiIiIiJmUnASERERMZOCk4iIiIiZFJxEREREzKTgJCIiImImBScRERERMyk4iYiIiJhJwUlERETETApOIiIiImZScBIRERExk4KTiIiIiJkUnERERETMpOAkIiIiYiYFJxEREREzKTiJiIiImEnBSURERMRMCk4iIiIiZsq0wSk+Pp7333+fGjVqEBIS8qxPR0RERCTzBqeFCxeydetWgoODCQ4ONm0PDQ1l3Lhx1KxZk3LlytGhQwcOHjyY7Pi1a9fSokULfHx8qF+/PnPmzCE2NjZJmwsXLtCvXz8qVapE5cqVGThwIDdu3Ej3sYmIiMjzKVMGJz8/P3x9falVq1aS7REREXTv3p2NGzdSq1Yt2rVrx/379+nXrx/Hjh0ztZs9ezZjx44lW7ZsdO3aFS8vL3x9fZkwYYKpzYULF+jcuTPnzp2jdevWNG7cmMOHD9OlSxdd4RIREZEUZXnWJ/BPsbGxjBw5Ek9PT/r06cOBAwdM+xYsWMCVK1dYvnw5lSpVAiA8PJw333yTmTNnsmrVKvz9/Zk3bx5du3Zl3LhxpmOnTZvGkiVL6N27N15eXowfP54cOXKwbt063N3dAejVqxdt2rRh+fLlvPfeexk7cBEREcn0Ml1w+uqrr/Dz82PlypXEx8cn2bdp0yaaN29uCk0Azs7OtG/fnunTpxMSEsIPP/yAg4MDQ4cOTXJs3759WbRoEbt376ZRo0acOHGCSZMmmUITgLe3N7Vr12bnzp0WByfDMIiMjLToWEtYWVnh6OiYLn1HRUVhGEaG1hEREclohmFgZWVlVttMFZzOnDnDwoUL6dSpE1WqVOH333837QsNDSUgIIAaNWokO87LywuAmzdv4ufnh4+PD87OzknauLm54ezsbGoDULNmzWR9eXp6cvToUYvHEBsby/nz5y0+/mk5OjpSunTpdOn7ypUrREVFZWgdERGRZ8HOzs6sdpkmOIWGhjJs2DBcXFzo2bMngYGBPHjwAICwsDCyZcsGQI4cOZIdmzjYhIQEYmNjcXFxSbGGvb098fHxpkniKbVLbGMpW1tbihUrZvHxT8vchGyJwoULJ7nilBF1REREMtqlS5fMbptpgtOSJUu4du0aAK+//nqSfZ06deKVV17B2tqa0NDQZMcGBQUB4Orqiru7OwEBAcnaxMXFERoaiqurK25ubsDjsObk5JSsL1dXV4vHYWVllazP51V63Zp7VnVERERS8jQXBzJNcOrXrx81a9YkJibGdPXhwoULzJgxg4kTJ/Lqq6/StWtXzpw5Q+vWrZMce/ToUZycnChQoACenp7s2bOHuLg4smT5v+GdOHGCuLg4SpQoYbq1d+bMGfLnz5+sr+LFi6frWEVEROT5lGmWI8iWLRvVqlXj1VdfpU6dOtSpU4dy5coBULFiRfLkyUOTJk3YvHkzd+7cMR13+fJlfvrpJ+rVq4eNjQ1NmjQhLCyM1atXm9rExcUxd+5cHBwcqFWrFvny5aN8+fIsWrQoydpOGzZs4ObNmzRs2DDjBi4iIiLPjUxzxSkl/7x01r17d9atW0fbtm1p2rQpcXFxbNu2DWtrawYNGgRA0aJFadGiBZMmTeLo0aN4eHhw6NAhzp8/z5AhQ0zzmgYNGkT//v1p06YNr776Krdv32bHjh0UL16cdu3aZfhYRUREJPPLNFecUpI/f37c3NxMc47y5MnD6tWr8fHxYdOmTfz444+ULVuWFStWULRoUdNxkydPpl+/fpw6dYoVK1YQHR3N6NGjeeedd0xt6tSpw9y5c7G3t2fVqlX8/vvvtGzZkqVLl5o9s15EREReLlaGPs6UZs6cOQOAj49PhtcOWjefuKDkk+ItkSVnXnK2fzvFfZfXDiE6yD9N6jjkLELRDrPSpC8RERFLPc37d6a+4iQiIiKSmSg4iYiIiJhJwUlERETETApOIiIiImZScBIRERExk4KTiIiIiJkUnERERETMpOAkIiIiYiYFJxEREREzKTiJiIiImEnBSURERMRMCk4iIiIiZlJwEhERETGTgpOIiIiImRScRERERMyk4CQiIiJiJgUnERERETMpOImIiIiYScFJRERExEwKTiIiIiJmUnASERERMZOCk4iIiIiZFJxEREREzKTgJCIiImImBScRERERMyk4iYiIiJhJwUlERETETApOIiIiImZScBIRERExk4KTiIiIiJkUnERERETMpOAkIiIiYiYFJxEREREzKTiJiIiImEnBSURERMRMCk4iIiIiZlJwEhERETGTgpOIiIiImRScRERERMyk4CQiIiJiJgUnERERETMpOImIiIiYScFJRERExEwKTiIiIiJmUnASERERMZOCk4iIiIiZFJxEREREzKTgJCIiImImBScRERERMyk4iYiIiJhJwUlERETETApOIiIiImZScBIRERExk4KTiIiIiJkUnERERETMlKmCU0JCAitXrqR58+aUL1+eJk2a8PXXXxMTE2NqExoayrhx46hZsyblypWjQ4cOHDx4MFlfa9eupUWLFvj4+FC/fn3mzJlDbGxskjYXLlygX79+VKpUicqVKzNw4EBu3LiR7uMUERGR51OmCk7ff/89EyZMIHv27HTq1AkvLy++/PJLpkyZAkBERATdu3dn48aN1KpVi3bt2nH//n369evHsWPHTP3Mnj2bsWPHki1bNrp27YqXlxe+vr5MmDDB1ObChQt07tyZc+fO0bp1axo3bszhw4fp0qULISEhGT52ERERyfyyWHpgdHQ0Dg4OaXkuNGnShGLFilGpUiXTto8++oi9e/cybtw4FixYwJUrV1i+fLmpTXh4OG+++SYzZ85k1apV+Pv7M2/ePLp27cq4ceNM/UybNo0lS5bQu3dvvLy8GD9+PDly5GDdunW4u7sD0KtXL9q0acPy5ct577330nRsIiIi8vyzODg1a9aMV199lU8++STNTiZ79uxJQtP9+/e5cuUKefPmBWDTpk00b948SRtnZ2fat2/P9OnTCQkJ4YcffsDBwYGhQ4cm6btv374sWrSI3bt306hRI06cOMGkSZNMoQnA29ub2rVrs3PnTouDk2EYREZGWnSsJaysrHB0dEyXvqOiojAMI0PriIiIZDTDMLCysjKrrcXB6d69e9y5c8fSw//VV199xZ49e/Dz86NAgQJ8/vnnhIaGEhAQQI0aNZK19/LyAuDmzZv4+fnh4+ODs7NzkjZubm44Ozub2gDUrFkzWV+enp4cPXrU4nOPjY3l/PnzFh//tBwdHSldunS69H3lyhWioqIytI6IiMizYGdnZ1a7pw5Ofn5++Pn54ejoyKVLl1i+fDmPHj0iJibG9F9sbCzW1tZUqVKF11577alP3tHRERcXFwAcHBywt7c3TezOkSNHsvaJg01ISCA2NtZ07D/Z29sTHx9v6iuldoltLGVra0uxYsUsPv5pmZuQLVG4cOEkV5wyoo6IiEhGu3Tpktltnzo49enTh/v372NlZUV4eDiTJk16YtvffvvNouDUu3dvevfuze3bt+nWrRv/+9//2LJlC9bW1oSGhiZrHxQUBICrqyvu7u4EBAQkaxMXF0doaCiurq64ubkBjz+h5+TklKwvV1fXpz7nRFZWVsn6fF6l1625Z1VHREQkJU9zceCpg9Py5csJCgpi6NCheHt78/HHH2NnZ4e9vb3p/1ZWVsTExKT6DTF//vx06dKF6dOnExYWRoECBThz5gytW7dO0u7o0aM4OTlRoEABPD092bNnD3FxcWTJ8n/DO3HiBHFxcZQoUcJ0a+/MmTPkz58/WV/FixdP1XmLiIjIi+mplyMoWrQo1apVIyoqijx58uDl5UX+/Plxd3fH2dkZOzs7bG1tyZo1K9bWT9f9qFGjWLJkSZJtly9fxs7OjqxZs9KkSRM2b96cZG7V5cuX+emnn6hXrx42NjY0adKEsLAwVq9ebWoTFxfH3LlzcXBwoFatWuTLl4/y5cuzaNGiJGs7bdiwgZs3b9KwYcOnfVlERETkJWDx5PAOHTqkOLk6NbJnz86UKVP47bffKF68OOfPn+fw4cP0798fe3t7unfvzrp162jbti1NmzYlLi6Obdu2YW1tzaBBg4DHwa5FixZMmjSJo0eP4uHhwaFDhzh//jxDhgwxzWsaNGgQ/fv3p02bNrz66qvcvn2bHTt2ULx4cdq1a5em4xIREZEXg5WRDrNyY2NjCQgIwMXFhezZs5t9XHx8PAsXLmT9+vXcvXsXDw8PunfvTqdOnUz3Hy9fvszUqVM5duwYhmFQoUIFhg0bRtmyZU39xMTEMGfOHDZv3kxwcDAeHh506dKFHj16JKm3Z88efH19+euvv3BycqJevXoMHz6cnDlzWjTuM2fOAODj42PR8akRtG4+cUHJ53ZZIkvOvORs/3aK+y6vHUJ0kH+a1HHIWYSiHWalSV8iIiKWepr3b4uDU1hYGCtXruTMmTOEhYURHx9PQkICwcHB3Llzh4SEBPLkycPevXst6f65pOD0dBScREQkM3ia92+Lb9W9++67HD9+nEKFCpErVy5sbW3JkiULuXPnpkaNGuTLl4/KlStb2r2IiIhIpmNxcPrzzz8pX7483377bVqej4iIiEimZfFDfmvUqMG5c+dMl7dEREREXnQWB6cJEyaQP39+evTowddff83Dhw/T8rxEREREMh2Lb9UtWLAABwcHoqKimDNnDvPnzzfNbXJyciI0NJQiRYrQp0+ftDxfERERkWfG4uAUGxuLvb095cuXJyYmhoiICE6dOsXBgweJi4vD2dmZKlWqKDiJiIjIC8Pi4DRu3Li0PA8RERGRTM/i4HTr1i3u3r2Lk5MTWbNmxc7OzrQvISGBR48e4ebm9lQLYIqIiIhkZhYHpy5dunDv3r1/bZMrVy72799vaQkRERGRTMXi4LRs2TIuXLhAWFgYMTExxMfHk7gIeVxcHDNmzKBWrVppdqIiIiIiz5rFwcnLywsvL68n7v/++++1xpOIiIi8UCxex+m/5MuXj5s3b6ZX9yIiIiIZLlXBKT4+PsXtDx8+5Nq1a7i5uaWmexEREZFMxeJbdW+88Qb+/v7kyZMHd3d3AKKjowkJCSE4OJiEhAQ+/vjjNDtRERERkWfN4uDUr18/jh07xr1794iOjsbOzg4nJydy5cpF/vz5qVatGqVLl07LcxURERF5piwOTi1btqRly5ZpeS4iIiIimZrFwSlRWFgYf/zxB/fu3cPe3h4PDw8qVKiAtXW6zTsXEREReSYsDk4PHz7k448/Zvv27cTFxZm2W1lZkS9fPt555x3at2+fJicpIiIikhlYHJw+/PBDdu/eTZs2bWjZsiW5c+cG4MKFC3z99deMGzeOmJgYunbtmmYnKyIiIvIsWRycDhw4QOnSpZk0aVKS7UWKFKFWrVo0bdqURYsWKTiJiIjIC8PiiUju7u6Eh4enuC979uwUKlSI4OBgi09MREREJLOxODh169aN69evM3jwYK5du5Zk39q1azl16hTVq1dP9QmKiIiIZBYW36rr1asX4eHhfPPNN+zYsYN8+fKRI0cO7ty5Q0hICJ6enowfPz4NT1VERETk2UrVcgSDBw+mW7dubNy4kb/++ovAwEA8PT155ZVXaNOmDQ4ODml1niIiIiLPnMXBKTQ0lAkTJtCmTRv69OmTZN/SpUt56623WLhwIdmzZ0/1SYqIiIhkBhbPcfrqq6/46aefUlzo0sPDg1OnTvHNN9+k6uREREREMhOLg9POnTspXbo0NWvWTLavUaNGFCtWjC1btqTq5EREREQyE4uDU1hYGIZhPHG/i4uLliMQERGRF4rFwalVq1acO3eODz74gPv37yfZd/36dc6cOUPp0qVTfYIiIiIimYXFk8NHjRpFXFwca9euZfv27TRs2JCyZcsSFhbGunXriI+PZ/DgwWl5riIiIiLPlMXBKUuWLHz66ae0bduWJUuWsH//frZt2wZA8eLFmTJlihbAFBERkRdKqtZxAqhQoQJffvklhmFw//59bG1tcXFxSYtzExEREclUUh2cEllZWZEzZ8606k5EREQk07F4criIiIjIy0bBSURERMRMCk4iIiIiZlJwEhERETGTgpOIiIiImRScRERERMyk4CQiIiJiJgUnERERETMpOImIiIiYScFJRERExEwKTiIiIiJmUnASERERMZOCk4iIiIiZFJxEREREzKTgJCIiImImBScRERERMyk4iYiIiJhJwUlERETETApOIiIiImZScBIRERExk4KTiIiIiJkUnERERETMpOAkIiIiYqZMF5xu377NsGHDqFKlCjVq1OCjjz4iMDDQtD80NJRx48ZRs2ZNypUrR4cOHTh48GCyftauXUuLFi3w8fGhfv36zJkzh9jY2CRtLly4QL9+/ahUqRKVK1dm4MCB3LhxI93HKCIiIs+nTBWcTp06RZs2bdi/fz/NmjWjRo0abNq0iX79+gEQERFB9+7d2bhxI7Vq1aJdu3bcv3+ffv36cezYMVM/s2fPZuzYsWTLlo2uXbvi5eWFr68vEyZMMLW5cOECnTt35ty5c7Ru3ZrGjRtz+PBhunTpQkhISIaPXURERDK/LM/6BP5uw4YNFClShC+++IJ8+fIBUKRIEebMmUNQUBArVqzgypUrLF++nEqVKgEQHh7Om2++ycyZM1m1ahX+/v7MmzePrl27Mm7cOFPf06ZNY8mSJfTu3RsvLy/Gjx9Pjhw5WLduHe7u7gD06tWLNm3asHz5ct577z2LxmAYBpGRkal8JcxnZWWFo6NjuvQdFRWFYRgZWkdERCSjGYaBlZWVWW0zVXD65JNPkm2LiIjAzs4ONzc3Nm3aRPPmzU2hCcDZ2Zn27dszffp0QkJC+OGHH3BwcGDo0KFJ+unbty+LFi1i9+7dNGrUiBMnTjBp0iRTaALw9vamdu3a7Ny50+LgFBsby/nz5y061hKOjo6ULl06Xfq+cuUKUVFRGVpHRETkWbCzszOrXaYKTv908uRJ1qxZQ/PmzQkLCyMgIIAaNWoka+fl5QXAzZs38fPzw8fHB2dn5yRt3NzccHZ2NrUBqFmzZrK+PD09OXr0qMXnbGtrS7FixSw+/mmZm5AtUbhw4SRXnDKijoiISEa7dOmS2W0zZXAyDINly5YxY8YMChcuzAcffGCa2J0jR45k7RNTYkJCArGxsbi4uKTYr729PfHx8aa+UmqX2MZSVlZWODk5WXx8ZpJet+aeVR0REZGUPM3FgUwXnIKDgxk+fDgHDhygY8eOjBw5EicnJ+Li4rC2tiY0NDTZMUFBQQC4urri7u5OQEBAsjZxcXGEhobi6uqKm5sb8PgTev8MOUFBQbi6uqb9wEREROS5l6k+Vffo0SM6d+7M+fPnWbx4MZ9++qkp2GTJkoUCBQpw5syZZMcdPXoUJycnChQogKenJ+fPnycuLi5JmxMnThAXF0eJEiVMt/ae1Ffx4sXTfnAiIiLy3MtUwWnNmjXcuHGD+fPnU6tWrWT7mzRpwubNm7lz545p2+XLl/npp5+oV68eNjY2NGnShLCwMFavXm1qExcXx9y5c3FwcKBWrVrky5eP8uXLs2jRoiRrO23YsIGbN2/SsGHD9B2oiIiIPJcy1a26U6dOUa5cOcqVK5fi/u7du7Nu3Tratm1L06ZNiYuLY9u2bVhbWzNo0CAAihYtSosWLZg0aRJHjx7Fw8ODQ4cOcf78eYYMGWKa1zRo0CD69+9PmzZtePXVV7l9+zY7duygePHitGvXLsPGLCIiIs+PTBWcwsLCuHDhAtWrVzctQmlra0uJEiVYsGABefLkYfXq1UydOpVNmzZhGAYVKlRg2LBhFC1a1NTP5MmTyZ8/P5s3b2bPnj14eHgwevRoevToYWpTp04d5s6di6+vL6tWrcLJyYmWLVsyfPhwsz+SKCIiIi+XTBWc3nnnHX799ddk27NmzUr27NmBx1eUFixY8K/92NnZMWzYMIYNG/av7erXr0/9+vUtP2ERERF5qWSq4FSlShWqVKnyrE9DREREJEWZanK4iIiISGam4CQiIiJiJgUnERERETMpOImIiIiYScFJRERExEwKTiIiIiJmUnASERERMZOCk4iIiIiZFJxEREREzKTgJCIiImImBScRERERMyk4iYiIiJhJwUlERETETApO8kwtXLiQGjVq8PDhQ9O26Oho5s+fT8OGDalUqRLt2rVj8+bNKR6/adMmOnToQIUKFahcuTIffvghwcHBydr5+/vTv39/ypcvT+3atRk+fDj3799Pt3GJiMiLKcuzPgF5OcXEJTB73Un2nt4GgJWVlWnf22+/zeHDhylQoABly5bl/PnzjBgxgsDAQPr27WtqN2vWLObOnYuLiwtlypThxo0bbNq0idOnT7Nu3TqyZcsGwN27d+natSvh4eH4+PgQHR3Njz/+SEhICIsWLcrYgYuIyHNNV5zkmVhxIIi9p+/g6uoKQJYs/5fhixQpwtChQ9mxYwfLly9n9+7dlChRgqVLl5ra3L59m4ULF1K7dm12797NqlWr2LVrF61atcLf35+5c+ea2i5dupTQ0FCWL1/OmjVr2LhxI926deO3334jKCgow8YsIiLPPwUneSbql8rOmM4V6dChA5D0itPHH3/MgAEDsLGxAcDZ2ZlXX32VoKAgEhISADhw4ABxcXEMHTrUdGXJ1taWzz77DE9PT37++WdTf2fPnsXb25tKlSqZtr3yyivA4wAmIiJiLgUneSaK5HagZum8PHz4EBsbG+zs7J7Y9u7du+zevZsCBQpgbf34WzZxfpKHh0eStnZ2dtSqVYu7d++atjk5OXH//n2ioqJM206cOAGAi4tLmo1JRERefJrjJM9USEgIOXLkSLY9JiaGpUuXsmfPHk6fPo1hGEyZMsW0PzHwnDt3jpo1ayY5NjIyEmdnZ9O/W7Rowd69e3nzzTdp27YtR48eZc+ePTRp0gRPT8/0GZiIiLyQdMVJnqng4GDc3d2Tbb9y5QqzZs3ixIkTxMXF8eabb9K8eXPT/jp16mBra8uoUaPYt28fkZGRXLt2jTFjxrBp0yZy5sxpavvGG29Qt25dLl26xLRp09izZw/Zs2enf//+GTJGERF5cSg4yTMVGhqKm5tbsu3e3t78+uuvfP7555QoUYLvvvsuyRWnAgUK8NFHH3Hv3j369+9PxYoVee211/j+++8BqFixoqnt2rVr2bdvH7ly5WLUqFG0b9+eiIgIOnfubLplJyIiYg7dqpNnKjIykoIFC6a4z93dnRYtWlC/fn3atm3LmjVrGDhwoOnWXteuXalevTobNmzg5s2beHl5kSVLFnx9fXn11VcBSEhIYNasWRQqVIjvvvvOFNIaNWrEgAED8PX1ZfHixRkyVhERef4pOMkzZWVlleQTdSnJmjUrb7zxBnPmzOH69etJ5kQVLVqUDz74AHi8cGazZs3IlSsXdevWBR7f8rt//z4DBw5McmWrXr16FClShD///DPtByUiIi8s3aqTZ8rZ2TnJquHh4eGsWLGC+Pj4JO0cHR0BcHBwSLGfmJgYRowYwa1bt3jvvfdMn9J78OABQIoT0G1sbJJ80k5EROS/KDjJM/HnzUjm/3SOe/fu8ddffzF58mRu3LjBiRMn+Oyzz5g5c6ap7d27d1m1ahV58uShWLFiyfo6dOgQnTp1Yvv27bRt25b27dub9uXPnx+Ab7/9NklIOnToEH/99Rfe3t7pOEoREXnR6FadPBN7/cLY9ecD079XrlxJxYoVady4MWXKlGHhwoX8/PPP5MuXj7NnzxIdHc2XX35pWscJYOfOnUyfPp2rV6/i5OTEiBEj6N27d5I6efPmpUWLFmzZsoV69epRqlQpQkNDuXDhAjY2NgwdOjTDxiwiIs8/BSd5JgY2ysuwTjUp2mFWsn3Lly9n1qxZ/PLLL/zxxx8UL16c9957j3r16iVpd/z4caKjoxkwYABvvfVWip/OA5g8eTJlypRh48aNnDx5kmzZslGvXj0GDhxI2bJl02F0IiLyorIyDMN41ifxojhz5gwAPj4+GV47aN184oIC0qSvLDnzkrP92ynuu7x2CNFB/mlSxyFnkRSDk4iISEZ6mvdvzXESERERMZOCk4iIiIiZFJwk0zESEp6LPkVE5OWjyeGS6VhZW3N2z3QiQ2+kSX9OOQpStv4HadKXiIi83BScJFOKDL1B+P3Lz/o0REREktCtOhEREREzKTiJiIiImEnBSURERMRMCk4iIiIiZlJwEhERETGTgpOIiIiImRScRERERMyk4CQiIiJiJgUnERERETMpOImIiIiYScFJRERExEwKTiIiIiJmUnASERERMZOCk4iIiIiZFJxEREREzKTgJCIiImImBScRERERMyk4iYiIiJhJwUlERETETJk2OAUFBdGnTx/GjBnzrE9FREREBMikwen06dO0bduW3377jZiYmCT71q5dS4sWLfDx8aF+/frMmTOH2NjYJG0uXLhAv379qFSpEpUrV2bgwIHcuHEjSZuoqCimT59O3bp18fHxoWXLlmzdujXdxyYiIiLPryzP+gRSsnTpUvLmzUuWLFmwsbExbZ89ezZfffUVFStWpGvXrly4cAFfX18CAwP59NNPgcehqXPnzjg6OtK6dWsiIyPZsWMHXbp04YcffsDV1ZX4+HgGDBjAkSNHaNy4Mblz5+b333/n/fffxzAMWrRo8ayGLiIiIplYpgxOM2bMwNrammbNmmFrawuAv78/8+bNo2vXrowbN87Udtq0aSxZsoTevXvj5eXF+PHjyZEjB+vWrcPd3R2AXr160aZNG5YvX857773Hhg0bOHz4MLNmzaJp06YAxMTE0LNnT2bOnEmTJk3IkiVTvjQiIiLyDGXKdGBt/fgOYnBwMC4uLgD88MMPODg4MHTo0CRt+/bty6JFi9i9ezeNGjXixIkTTJo0yRSaALy9valduzY7d+7kvffeY+PGjVStWtUUmgDs7Ozo3r07Q4YMwc/Pj7Jly1p07oZhEBkZadGxlrCyssLR0TFd+o6KisIwjBeyjoiISCLDMLCysjKrbaYMTgDx8fE8ePCAXLlyAeDn54ePjw/Ozs5J2rm5ueHs7MzNmzfx8/MDoGbNmsn68/T05OjRo6a++vTpk6yNl5cXADdv3rQ4OMXGxnL+/HmLjrWEo6MjpUuXTpe+r1y5QlRU1AtZR0RE5O/s7OzMapdpg1NoaCgJCQmm4BQbG2u6+vRP9vb2xMfHmyaJp9QusU1iXzly5EjWJvFFS0hIsPi8bW1tKVasmMXHPy1zE7IlChcunORK0ItUR0REJNGlS5fMbptpg9PDhw+B/wtB7u7uBAQEJGsXFxdHaGgorq6uuLm5AY9Dl5OTU5J2QUFBuLq6mvoKCQlJ1ldQUBCAqZ0lrKysktV+XqXXLbMXvY6IiDxfnuaP9ky5HAFgmpydeBXJ09OT8+fPExcXl6TdiRMniIuLo0SJEqZbbWfOnEnW39GjRylevLipr7Nnz6bYBsjQK0YiIiLy/MiUwSk+Pt50W+327dvExMTQpEkTwsLCWL16taldXFwcc+fOxcHBgVq1apEvXz7Kly/PokWLkqzttGHDBm7evEnDhg0BaNKkCfv37+fPP/80tQkKCmLNmjWUL1/edHtQRERE5O8y5a26bt26ceLECQDGjx/P1q1bWblyJS1atGDSpEkcPXoUDw8PDh06xPnz5xkyZIjplt6gQYPo378/bdq04dVXX+X27dvs2LGD4sWL065dOwBatWrFkiVL6N69O82aNcPBwYGff/6Z0NBQvvjii2c2bhEREcncMmVw+uyzz7h9+7ZpIq+npycAkydPJn/+/GzevJk9e/bg4eHB6NGj6dGjh+nYOnXqMHfuXHx9fVm1ahVOTk60bNmS4cOHmyZ/Ozk5sWLFCqZOncovv/zCo0ePKFWqFFOnTqVatWoZP2ARERF5LmTK4FS0aFGKFi2abLudnR3Dhg1j2LBh/3p8/fr1qV+//r+2yZMnT7pfXbpz5w79+/ena9eudOrU6Yntrl27xoABAyhUqBDz589Ptn/FihWsWrWK27dvU6BAAXr27EnHjh3T89RFREQkBZkyOL0IgoOD6dmzJ7du3aJEiRJPbGcYBh988AH+/v6EhYUl2z9hwgRWrlxJzpw5qVSpEhcvXmTcuHGEhIQwYMCA9ByCiIiI/EOmnBz+vIuOjuadd97h5s2bfP7551SqVOmJbb/77jtOnTpF9uzZk+07dOgQK1eupGHDhuzevZulS5eya9cuqlWrhq+vLzdv3kzPYYiIiMg/KDilg1mzZnHq1CmmTp3K66+//sR2wcHBfPHFF3h7e6d4a3HJkiU4OTkxefJk7O3tgcdrEY0cOZLY2Fg2bdqUXkMQERGRFCg4pbE7d+6wcuVKunbtSosWLf617ZQpU3jw4AEjRowwPZ8vUUxMDAcPHqRZs2bJVkIvXbo0bm5upk8eioiISMZQcEpju3btIj4+npIlSzJ69GgGDhyIr68vgYGBSdodOXKEzZs3U7duXWrXrp2sn6tXrxIbG0v58uVTrJM/f/4UV1IXERGR9KPJ4WnsyJEjJCQkMGbMGNO2nTt3smrVKr799ls8PT2JjY1l/Pjx2NraMnLkyBT7SZwo/qTFOO3t7QkPD0/7AYiIiMgT6YpTGoqPjycgIAAvLy+++uorjhw5wqFDhxg3blySxTXnzp3L5cuX6d69O0WKFEmxLxsbG1OfKQkPD8fBwSF9BiIiIiIp0hWnNBQWFkZCQgLdunWjUaNGpu1du3bl999/5/Dhw5w9e5Z58+YB8ODBAyZOnAjA6dOniYiIYNq0aTRq1Mj0oOHg4OAUa4WEhPzrMgciIiKS9hSc0lDiFaCIiIhk+3LlykVERAR37tzBycmJhw8fsn79+mTtli5dSlxcHMOHD8fW1paLFy8ma3Pr1i0CAwN57bXX0n4QIiIi8kQKTmnI0dERJycnzpw5k2zfxYsXyZ07N40bN6Zx48bJ9o8cOZJff/2VAwcOmLb5+Piwd+9eRo0aleRTdzt27ACgatWq6TAKEREReRLNcUpjVapUYd++fUmWCtiyZQtHjhyhTp06T9VX27ZtuXHjBl9//bVp2+XLl5k3bx6urq7Uq1cvrU5bREREzKArTmnsjTfe4PDhw3Tv3p2KFSvy4MEDLl68SK5cuXj33XefeJyVlVWybW3btmXDhg3MmTOHrVu34u7uzqlTp4iJiWHq1Kk4Ojqm51BERETkH3TFKY0VLlyYRYsW4ePjw+nTpwkICKBZs2Z8++235M6d+4nHeXt74+npmWSbjY0N33zzDd26dSM8PJzTp09TokQJfH19ad26dTqPRERERP5JV5zSwSuvvMK33377VMf07NmTnj17JtueNWtWxo4dy9ixY9Po7ERERMRSuuIkIiIiYiYFJxEREREzKTilIyMh4bnoU0RERMyjOU7pyMramrCdvxEfEpYm/dm4Zid7o+QPBBYREZGMoeCUzuJDwogLSvmxKSIiIvJ8UXCSl86pU6eYO3cuv//+Ozly5KB69eoMHjyYfPnyATBz5kzmz5+PYRjJji1dujQbN25Msm3FihWsWrWK27dvU6BAAXr27EnHjh0zZCwiIpKxFJzkpfL777/Tq1cvrKysqFixImFhYWzYsIHffvuNrVu3kj17dlxdXTEMg4oVK+Li4mI61t7enurVqyfpb8KECaxcuZKcOXNSqVIlLl68yLhx4wgJCWHAgAEZPTwREUlnCk7yUsmePTs1a9ZkxIgRlChRAoB169YxZswYtm3bRseOHU0Pax43bhylS5d+Yl+HDh1i5cqVNGzYkJkzZ2Jvb09UVBRvv/02vr6+tGjRAg8PjwwZl4iIZAx9qk5eKqVKleKbb74xhSaAFi1aAHD37l0AHjx4AEDOnDn/ta8lS5bg5OTE5MmTsbe3Bx4/6HnkyJHExsayadOmdBiBiIg8SwpO8lIzDIM1a9YAUKhQIQDu37+PtbU1R44coUOHDlSpUoVq1arx2Wef8ejRIwBiYmI4ePAgzZo1S3I7Dx7Pg3Jzc0vyoGcREXkx6FadvJROnz7NypUrOXToEPfu3aNMmTK8/vrrAAQFBZGQkMCwYcNwdnamTJky3LlzhxUrVhAbG8snn3zC1atXiY2NpXz58in2nz9/fgICAjJySCIikgF0xUleSosWLWLz5s3cu3ePHDlyMGnSJBwdHQEIDn68fETt2rXZu3cvy5YtY/v27TRu3JgNGzYQEhJCWNjjtbly5cqVYv/29vbExcVlzGBERCTDKDjJS2nmzJl899139OrVi4iICHr06MGNGzcA8PLyokqVKsyZM4ds2bIBYGVlRdeuXYmJieHs2bPY2NgAEB8fn2L/4eHhpknmIiLy4lBwkpeStbU1FSpUYOTIkYwZM4YHDx6wevVqAMaPH8+qVatwcnJKckyePHkACAwMJEeOHMD/XZ36p5CQEHLmzElCQgLLly+nSZMmVKhQgVatWqU4aXzfvn106tSJChUq0LBhQ2bPnm2aT/V3N27coH379sycOTMVoxcREUspOMlLr127dtjZ2XHp0qV/bZc4Z8nBwYECBQpga2vLxYsXk7W7desWgYGBeHh4MGDAACZOnMjDhw8pV64c165d48MPP2TlypWm9r6+vvTv358LFy7g4+PDo0eP+Oqrr/jggw+S9Hv48GHefPNNTp8+TUxMTBqMXEREnpaCk7xU9u/fz8mTJ5Nsy5IlC7a2tqY5TjExMSnOT/rxxx+Bx0sa2NnZ4ePjw969e0n4x4OXd+zYAUBYWBj79u2jd+/e7Nmzh+XLl/PTTz+RI0cO1q1bB8CxY8eYM2cONWrUYNeuXaxYsYJdu3ZRpUoVtm/fbloaITAwkH79+mFlZQVgulUoIiIZS8FJXiqzZ8/mf//7H9evXzdtmz9/PhEREdSsWROA3r1706tXLyIjI01tNm3axKZNm6hSpQqFCxcGoG3btty4cYOvv/7a1O7y5cvMmzcPV1dXhgwZwvLly/nwww+xtbUFHn/aLleuXKZ/ly1blq+//ppFixbh5uYGPJ5Y7u3tDWBq5+7uzqhRo9iwYQPw+FajiIhkPC1HIC+V/v37895779GyZUtKlixJWFgYly9fply5crRt2xaA6tWrM2fOHBo0aECpUqUICAjA398fV1dXPv30U1Nfbdu2ZcOGDcyZM4etW7fi7u7OqVOniImJYerUqXh5eeHl5ZWk/tmzZ7l8+TLt27cHHt/2a9iwYZI2ERER7Ny5Ey8vL9M8K2trazp37myaU6WJ5yIiz4b+bJWXymuvvca8efMoVaoUFy5c4P79+3Ts2JHFixdjZ2cHwMCBAxk3bhxubm4cPXqU0NBQWrVqxbp16yhatKipLxsbG7755hu6detGeHg4p0+fpkSJEvj6+tK6detktc+fP8/AgQOxsbGhT58+KZ5fcHAwAwYM4O7du7zzzjvJ9oeEhACYJqeLiEjG0hUneenUrVuXunXrPnF/4tIDXbt2/c++smbNytixYxk7duy/tlu1ahVTp07F2tqaWbNm4enpmazN0aNHGT58OAEBAQwYMCDF8JUYnNzd3f/z3EREJO0pOImko6ioKEaOHMnPP/9M6dKlmTFjRpKrVokWLFjArFmzyJEjB3PnzqVBgwYp9hcaGgooOImIPCu6VSeSTgzDYODAgfz888/07t2btWvXphia5s6dy+eff0716tXZsmXLE0MTPJ7/BJgW5vw3ly5dYsiQIdSoUYOyZcvy5ptvcujQoSRtAgICGDVqFHXq1KFs2bI0b96cn3766SlHKiLy8lBwkpeWkZDyqt9p1eevv/7KgQMH6NSpU5JP1v3dgwcPmDt3Lt7e3syfP9/0ybonSVyOIPH/T+Ln50f79u355ZdfyJMnD97e3pw9e5a+ffuyd+9e4HFoevPNN1m/fj3Zs2enbNmyXL16laFDh/Ltt9+aNd6HDx8ybtw4qlWrRpUqVejRowfnzp1LcZyTJk2iQYMGlC1blkaNGiVZy0pE5HmhW3Xy0rKytuHQvimEPbiRJv1ldylIjbojTf8+fPgwAP/73/+eeMzJkyd59OgRAwYMSDFYJauRPTvwOLD8m2nTpgGwdu1aypYtC8Du3bsZPHgwH3/8MTt37uSrr77i/v37LFiwwDTn6+TJk/Tr148pU6bw2muv/WuQS0hIoH///hw/fpySJUvi7OzMiRMn6NOnDzt27DBdFXv48CFdunTh0qVLeHp6Ur58ec6ePcuECRO4d+8e77///n+OW0Qks1Bwkpda2IMbhNz/9xXDLRUaGoqtrS3z5s0jICCA2NhY4PEn4urVq0fTpk1Nk713797Njh07TGtHOTg4UK5cOXr06IGtrS2PHj3im2++MV3N+eabb/jrr7/o1KlTsrqPHj3i999/p1OnTqbQBNCgQQP69u3L3LlzOXnyJPv37082Ub5ChQqMGDGCMWPGsH///hQnqCfat28fx48fZ9iwYfTv3x+A7du3M3jwYPbv30+zZs0AWLlyJZcuXeKTTz4xne+VK1fo3bs3CxYs4I033qB48eL/+loOHz7ctADpPzVu3BhfX99k269du8aAAQMoVKgQ8+fP/9f+RUTMpeAkkk5KlSrFhg0bWLFiRbJ9fn5+NG3alGLFimFnZ5diKPjtt99o0qQJBQoU4Pbt23zzzTemYLV7927u3LmTYnAKDQ0lLi4ODw+PZPsaNGjA3LlzCQgI4P79+ym2adiwIWPGjDE9YuZJ/vzzTwA6d+5s2vbKK68Ajx87k2j//v2UKFEiybkWLlyYSZMm0bNnT7Zv3/6fwcnV1RWAGjVqYG9vb9ru6OjIa6+9lqy9YRh88MEH+Pv7ExYW9q99i4g8DQUnkXTSvXt3unfv/q9typYty5kzZ/6zr8KFC/PHH3+YVdfZ2Rlra2tTsPm7xOCVPXt2XFxcUpyPlDgB3dnZ+V/rJD6i5ubNm5QqVQqAEydOAEnXmbp//75ptfW/q169Ok5OTty9e/c/x5S44OeXX36Ji4vLf7b/7rvvOHXqlOnWpohIWtHkcJEXjJOTEzVq1ODHH3/E19eXwMBAHj58yLp163jvvfcAyJkzJw0aNOD48eOMHz+eW7duERkZybZt20xhL1euXP9a57XXXsPe3p6ePXsyZ84cxo8fz5AhQyhcuHCSq0AuLi789ddfpluViRKfCfhfAQ0eTy63tbU1KzQFBwfzxRdf4O3tTf369f+z/ZMsXLiQGjVqPHE+WUJCAh999BE1atTg2rVrFtcRkeeLgpPIC+jjjz8mb968zJkzh9q1a1O5cmXGjBnDgwcPcHJyokSJEgwdOpQSJUqwZs0aGjRoQMWKFRkyZIjpFl2FChX+tUbBggUZPHgwoaGh+Pr6smbNGmJiYujbt2+SgNOgQQNu3rzJsGHD8Pf3Jzo6mt9++4127doRExPznwENHl+1cnd3Z82aNbRp04aKFStSu3Zt5syZk+why1OmTOHBgweMGDHComf6PXr0iGHDhjFjxgyCg4Of+AnGNWvWsGHDBoKDg9MlOJ08eZK6desmecxPWvuvcKg6qvO81krPOrpVJ/IC8vT0ZNu2baxbt46zZ89iZ2dHjRo1+OSTT6hSpQq2tra4ubmxYcMGNm3axIkTJ4iPjzeFEUdHR3Lnzv2vNfz8/JgzZw729va89dZb2Nvbs3z5ckaPHk14eDi9evUCoGfPnhw8eJDt27ezfft20/GJgaRixYr/OZ6goCACAgIYP3487u7uVKhQAX9/f3x9fbG3tzdNTj9y5AibN2+mbt261K5dmy1btjz1azdjxgy2bNmCq6srISEhZMmS/NdkUFAQs2bNInv27OkyhyoqKor333+fgIAAzp49m+b9P3r0iFGjRplen/9a3kJ1VOd5qZURdRScRNJZghGPtZVNhvfp5OTEW2+9Zfr39OnTCQsLMz1gGMDW1pb27dubtq1evZrr168zZsyY/zyHr7/+mvj4eFavXk25cuUAaNOmDe3ateOrr76ic+fOODg44ODgwLJly9i2bRuHDx/m4cOH1KhRg/Xr1+Pv74+Pj89/1kp8uHHbtm355JNPsLOzIyYmhm7durF8+XJ69+6NYRiMHz8eW1tbRo4c+R89PlmbNm145ZVXOHPmDPPnz0/xF++UKVMIDw9n+PDhTJ8+3eJaT/L1119z69atdJujZU44VB3VeR5rZUQdBSeRdGZtZcP2A1MISaP1olxdCvJ6racLBtu3b2fx4sVUqVLliSuTHz9+nKlTp+Lp6UnHjh3/s89jx47RoEEDU2gCKFCgAE2aNGHNmjVcu3YNb29v4PFffc2aNTMtUbB//37++OMPevXqhY3Nf4dKLy8vSpcuzWeffWZqb2dnR4cOHRg9ejTXr19ny5YtXL58md69e1OkSJH/7PNJSpcuTenSpTl06BA2Njamhz8nOnToED/++CMtWrQwK/Q9rUuXLrFkyRLq1atHZGQkjx49SvMa5oRD1VGd57FWRtRRcBLJACEPbhAYkj7rRf2bu3fvMnfuXL799lvy5cvHjBkzkrUJDQ1l6dKlfPPNNzg5OfHll18mCwspCQsLS/LpuUSJf+FFR0eneJy/vz8ffvghLi4uplts/2XhwoUpbs+TJw8Ae/fuZd68ecDjieQTJ04E4PTp00RERDBt2jQaNWpEpUqVzKoHjx+o/M/xxcTE8Mknn2Bvb8+wYcO4cSNtwvDfffLJJ6blFD755JM07x/+Oxyqjuo8r7Uyoo6Ck8gLKDAwkNGjR/Pbb78RHx9Pw4YNGT9+fJJ5S5GRkYwdO5ZffvmFmJgYqlSpwmeffZbi0gEpyZcvH7t376Zv374UKlQIePwYl19++QVbW9tkV32ioqJYs2YNvr6+xMbGMnfu3P98xMx/SZzIHhcXh5OTEw8fPmT9+vXJ2i1dupS4uLinCk7BwcHJHqb8zTffcOXKFd59913y58+f5sFp48aNHDlyhC5dulCsWLE07TslKYVD1VGdF6FWetZRcBJ5Ad25c4dTp07RsGFDevfuneIE7LCwMA4dOkTVqlV56623kqwgbo6+ffsybtw4mjVrRvny5YmPj+fChQtERkbyv//9z7TMgGEYfPrpp2zevJmIiAhKlCjBxIkTk9zi+y/R0dHY29snu+y+ZcsWbG1t6datW4pXr0aOHGl6ZuDTCg0NTRLsLl++zLx588ifP7/ZV8qexoMHD5g2bRouLi4MHjw4zftPSUrhUHVU50WolZ51FJxEXkDlypXj999//9c2efPm5eDBgxbX6NixI+7u7ixevJi//voLwzDw9vbmrbfeomnTpqZ2sbGx7N27lxIlStC9e3eaNm361MsENG3alEqVKjF16lSyZMmCYRjMnz+fw4cP06pVK5ycnCwex5NERkZSsGBB4HH4Gz58OI8ePSJPnjx88cUXAKbFO9euXcuNGzfo0qWLxXMqJk2aRHBwMGPHjjWtlJ7e/hkOVUd1XpRa6VlHwUlELNaoUSMaNWr0r23s7OzYs2dPqupUr16dDRs2cOzYMYoWLcrVq1e5desWBQsWZMSIEU88LjUTQ62srEzHR0VFERUVhY2NDX/88UeyVdx37tzJn3/+SZs2bSwKcTt37mTTpk1kyZKFK1eumOZoXbt2jYSEBL744guznun3tP4eDtOT6qhORtdKzzoKTiKS6U2YMAEPDw/THCA3Nze6du3KoEGD/vWvSm9vb4sXp3R2djYtnufk5MTPP/+crM3vv/9Ojx49WLBgAXXq1LGoDjyeq+Xk5ERkZCQrV65Mtn/x4sW4ubmleXD6ezhMT6qjOhldKz3rKDiJvCCe1XpRGSFLliwMHDiQgQMHPtVxPXv2pGfPnk91zJEjR9ixYwf37t3j7t27TJ48mW7duqXrX8ndunWjW7duybZ3796dR48esXbt2nSp+/dwmJ5UR3UyulZ61lFwEnlBWFvZsOr3qdwLT5tPeuV2LkjXah+muC/BSMDaKu2e2JTW/aXG5s2b+f77703/XrlyJRUrVkwxOGXUX+lpLaPCoeqoTkbXyog6Ck4iL5B74Te4FZr+60VZW1kz7dgyrocHpLqvQs55GVHlrf9umEEmTpxommP0XwoWLIibmxt58+ZN57NKW08TDlVHdZ6nWhlRx8owDCPNensOHT16lC+//JKzZ89ib29PvXr1GDFihEUfYzxz5gxAktWEQ9b9RFxQcJqca5acbri2b5bivqB184kLSv2b2OM6ecnZ/u0U911eO4ToIP80qeOQswhFO8xKcd+RjYMJv385Teo4uxfllTazU9y3/YeBhNxPm6Dh6l6M11t+leK+b38amGYLYOZyLUanZinXmblzUJoFpwI5ijG0ke8T9w/aM5XLD26muk5RFw9862fMla306jO9TJw4kdDQ0HR5rIuI/J+U3r+f5KW+4nTgwAH69+9P3rx5ad++PcHBwWzdupVz586xYcMGbG1tn/UpirzUrK2smX50KzfC0+aPj4LObnxQtXma9JURRo8e/axPQUT+4aUNTvHx8YwdO5ZSpUqxYsUKHB0dAWjZsiX9+/dn8+bNvPnmm8/4LEXkRngwl0PvPevTEBEBXuJbdYcOHaJnz54sW7aM6tWrJ9nXvHlzChYsaHr2lblOnDiBYRimK1VWVlYkREVDQkLanLS1NdaODvzzS/a4TkQa18maYp34qAcYCXFpUsbKOgs2ji4p1omJTts6dg4p13kUHUpCQnya1LG2tsHeIUeKdaLSuI7jE+o8fBRKfBrVsbG2IZt98jqJtR48ekickfqvURarLLjYZ/uXOpHEGWnzvZ3FyhoXe6cUX7v08JL+ehV57sTGxmJlZWXWY5le2itOfn5+2NraUrVq1WT7PD09uX79+lP3mfjL9++/hK0dHSw/yf+o83fWjlkzpI6No0uG1LFzyJg69g45MqSOYwbVyWafMXUAXOyzZVCdtF8VPCPXrBGRzO9p1n16aYNTbGws2bJlw8Ym+Ro19vb2xMc//V/tKT0PTERERF4cz8dHS9KBm5sbDx8+TDEgBQUFZdizokREROT58dIGJy8vL2JjYzl//nyS7dHR0Zw+fTrNH20gIiIiz7+XNjhVqlSJ3LlzM3/+/CQTOBcuXEh0dDQNGzZ8hmcnIiIimdFL+6k6gO+++45x48ZRoUIFKlWqxOXLl9m3bx81a9ZkyZIlz/r0REREJJN5qYMTwIYNG1i8eDFXr14lR44cNGnShCFDhpAtW9p+YkhERESefy99cBIREREx10s7x0lERETkaSk4iYiIiJhJwUlERETETApOIiIiImZScBIRERExk4KTiIiIiJkUnERERETMpOAk8v/FxsY+61NIU/v27WPw4ME8fPgQgISEhGd8RiIizz8FpwyUkJDAi7jeqGEYL8S4fH19+eCDD0xBIygoiGPHjrF582YOHz5MaGjosz3Bp3Tq1Cl++eUXvvrqKwzDwNo6/X7c7969yy+//MKePXuSvE4xMTGEhoam+fdHcHAw0dHR6f5998+wmR7f6xn9s5MRP6/P8vfBi/C7KCNk1B9SGfH1eNJY0qt2lnTpVVKUnm9cz5KVlVWybQkJCabtKe03R3BwMPHx8Tg6OiZ7BM62bdsIDAykR48eFvWdkuPHjxMTE4ONjQ1//vkno0ePxs/PDycnJwzDwMvLi3feeYfGjRtbPKZEhmEk6SM6Opq4uDji4+NxcXFJ7VAA+OOPP7C1teW7777D0dGRd955B1tb2zTp++92797N7NmzCQkJIT4+nm7dutG4cWO+/vprDh48SL58+WjQoAE9evQge/bsqaq1fft2Vq5cSUhICG5ubpQrV46WLVtSokSJNBpNUtbW1sTFxREdHU22bNmSfM3++TW0VFr0kdnqpVQjMbClxe9BwzBMb5ZWVlam/55UO60l/hFsZWWVIb/X4+PjTXXS6ndP4vc2QJYsWdL065Po5s2beHh4pFl/T2JtbU1CQkKyc0+v7wUFpwxw584d5s6dS9GiRcmfPz+enp7ky5cPZ2fnZG3v37+Pu7t7qmuuWLGCEydOULx4cV5//XWKFi2a6j5TcvjwYY4dO0bBggVp0KCBaUxp8cM3duxYdu3ahZeXF+7u7hQvXpzSpUtTsWJFvvvuuzR5nf7uypUrVKtWDUdHR6ZMmcLdu3dZunQpJUqU4PLly3z66aeMGzeO/PnzU7Zs2VTVsrKyMv2g79mzhzlz5nDhwgVcXV2pUKECb731FlWrVk1VjQsXLtCoUSOKFCnC4sWLiY+P5+2338bJyckUbNPiF8vChQuJiorivffeIywsjOXLl7Ny5UqqVatGq1atOHv2LL6+vri6utK1a1eL62zYsIEJEyZQoEABGjRowOHDh/nmm29YtmwZbdu25YMPPkiTZ0wmvrH4+fmxa9curl+/TlRUFG5ubhQpUoTy5ctTvnz5VL92UVFRHD9+nJw5c+Lm5oaLiwv29vamc0h8s0x8g8uSxfJf138f09mzZylYsCBlypRJl2dyhoeHc+nSJbJnz07hwoWTvOGnxfdb4s+NjY1Nsn1Hjx7F1dWVYsWKpfhGmlbSMyzdu3cPa2trcubMadqW0lgtkfh9cObMGXbu3ElQUBCenp7UqVOHkiVLpmnQCAkJoU+fPrz33ns0a9Yszfr9p4CAAL755huioqKoX78+jRo1AuDBgwcEBQWRK1euVP/B9k8KThng9u3bbN++HVtbW1xdXbG1taVw4cJUrlwZHx8f8uXLh4uLCwcPHuSrr75ixYoVpl+glvj666+ZPXs2Hh4eHDhwgI0bN/L5559Trlw54P9+eC5fvkzu3LlTDHDm+OGHH5gyZQoODg6Eh4cTGhpK48aNTSHA29ubzp07m+o+rVKlSrFr1y4Mw6BYsWKcO3eOrVu3mm6lOTs78/bbb1OmTBl8fHx49dVXLX5zefToEffv36dw4cLEx8dz9uxZOnbsSLVq1bCyssLNzY3p06fToUMH1q9fj7e3t8VXbzp06MCHH35I5cqVuXLlCiNHjiR37tx89tlnREZGsmLFCsaOHcusWbMoWbKkxeMJDg6mRIkSvPPOOxiGwcKFCzlx4gTjx483BenUXjV59OgRf/75J71796Zt27YAbN26lcaNG9OtWzfs7Oy4c+cOffv2Zdu2bbRu3ZqsWbNaVGvRokXkzp2b2bNnU6RIEU6dOkX//v0pUaIEmzdvJjo6mk8//TRVPzuJr8fevXuZPHkyQUFB5M+fn5iYGB4+fEhwcDDu7u68/vrrdO/eHS8vL4trnT59mqFDh1KwYEGcnZ0pUqQIVatWpVKlSuTNm9f0vXz37l1WrVrFkCFDLHrD/vuYpk+fzu3bt3FycqJRo0YMGzaM7NmzJ/k+ePTokcWv4cWLF5k6dSpXr17FxcWFESNGUL16dXbs2MH58+fx9PSkXr16qbqq+uGHH3LlyhU8PT0pXLgwZcuWpVixYnh4eDBz5kxat25NsWLF0jTcJIawS5cusXr1ak6ePEmBAgWoV68er7/+epoE0PPnzzN37lyuX7+Oq6srQ4cOpWzZsixYsICzZ89SuHBhGjdubPHv079/H0yaNMkUmn744QdmzpxJlSpVGDx4cKr/YEt06dIlrl27xueff46Hh4fF5/1vbt++zSeffMKvv/5K0aJF2bFjB/fv3ycmJoYlS5ZgZWVFjRo1+N///keePHnSrK6CUzozDIPKlSvTqFEj1q9fT5MmTTAMg99++42tW7dia2tLnjx58PDw4NatWzg7OxMbG2vxL66YmBhWrFhBrVq1GDduHLdv32bixIkMGTKEbdu2Jel32LBhVKtWjZEjRz71m2dMTAzz5s3Dw8OD0aNH8+uvv/L111+zdu1a7t27R/ny5dm7dy9+fn4sWLCAXLlyPfVYBg0aRGRkJKtWrSJnzpzMnz+f+Ph4/vrrL/r27csrr7xCfHw8P/30E6tWrWLr1q1J/kp7Gn/99RcA5cqVw8bGhty5cxMREYGVlZXpr/2SJUtSunRpjh07ZnFoMgyDKlWqMGXKFNatW8fPP/9MWFgYq1evNoWZKlWq0KVLF5YuXcqnn36KnZ2dxePJnTs3AIMHD8bLy4uJEyfSpUsX+vTpQ/v27XF1dbVoHIkCAwPJli0bjx49AuDhw4eUKVOG9u3b4+TkBGC6unHy5EmLQ1NMTAy3b9+ma9euFClShLi4OAoVKkR4eDgdO3bk1Vdf5YsvvqBmzZq0atXK4vEk/hx88cUXxMbGMnfuXF555RXg8YcHLl++zObNm1myZAkXL17kyy+/xM3NzaJa5cuXx9vbm2PHjlG9enUOHz7MunXrgMevWenSpfHx8eHUqVOmkGjJG3TimGbOnEl4eDhjx47F39+f5cuXExQUhK+vb5IroOPGjaN06dL06NHjqX8vzJgxg1OnTtGvXz8OHTrElClTKF68ODt27CBbtmxERkZy9uxZhg0bhoODw1OPBeDq1aucPXuWmJgYrl27xsqVK4mPj8fJyYm7d+9iGAaxsbGULl2aIkWKpCqkTZkyheHDh5MlSxYCAgLo3r07CQkJ1KlTh8DAQKZOncr169d59913UxXYASZNmoSfnx8tWrTg3LlzTJw4EQcHB+7evYu1tTU7d+7k+++/Z/Xq1RQuXPip+0/8Wk6fPp3IyEjmz59P1apVmTdvHl9//TXnz59nzJgxfPDBB6arNqlx4sQJHBwcsLW1ZezYsUydOpWSJUumydXuxBC4f/9+Tp48yahRo+jWrRujRo3i448/xtPTk5IlS+Lh4cH333/PnTt3WLRoUZrdXseQDHHp0iWjc+fOhr+/v2lbWFiYsWfPHmPOnDnGqFGjDG9vb2PMmDHGo0ePLK7j5+dnlCpVyli9erVp2+nTp41SpUoZK1euNG17+PCh4e3tbcyfP9+iOufOnTO8vb2NVatWGYZhGAEBAYa3t7fRsGFD49q1a6axlSlTxli8eLHF44mKijK+/PJLo1y5csa8efOM2NhY48yZM0apUqWMkydPGo8ePTIePHiQqtfMMAxj/fr1hre3t/H2228by5cvN1q2bGk0bNjQCAgIMLW5f/++0bt3b6Nly5apqhUQEGB07NjRWLJkieHr62tUq1bNMAzDiIuLM7V55513jAYNGlhcY/Xq1Ub58uWNgwcPJuk7MDDQGDFihFGxYkWjf//+xtGjR1P12kVFRRnDhg0zKlWqZGzdutWYM2eOUblyZWPTpk2mNqGhoUaPHj2M1q1bW1zn+vXrxquvvmp88cUXpm2XL182vL29jU2bNhlRUVFGt27djNdff93iGn+v5e3tbSxcuNAwDMOIjY01EhISTPtjY2ONNWvWpOrnJ9Hu3buNV155xTh16pRhGIZx8eJFY/369cbo0aONDh06GK+99prh7e1tvP/++0Z0dHSqx7RgwQLTtjVr1hilSpUyDh8+bNqWkJBgVKhQIcnr/DQ1fHx8jDlz5iSpWbFiRePbb781jh8/bsyaNcvw9vY29u7da/FY/Pz8jLp16xp16tQx1q1bZxw8eND49ttvjTFjxhglS5Y0mjdvbtSvX9945ZVXjHbt2llcJzg42GjTpo3pazxlyhSjfPnyxunTp43IyEjj9u3bxpw5cwxvb29j27ZtFtcxjP97rebOnWuqXaVKFWPs2LFGQECAcfXqVWP16tVGmTJljOnTp6e6jq+vr2EYj7/ex48fN8qUKWP8/PPPRosWLYy6desad+7cSdV4DMMw3n33XaNVq1bGjh07jE6dOhm1a9c29u/fb9ofHx9vcd+Jx77//vtG8+bNjb/++sswDMP09Vi0aJGp7ddff21UqVLFOHDggMX1/unFnK2cCRUtWpT58+dToEAB4PFkP2dnZ+rVq8egQYOYOHEinp6e5MmTJ1UTeBMSEnB1deXGjRumOt7e3jRu3Ji1a9eaJlT6+fkBWHwr6O7du6a/JuDxJdMiRYrQpk0bChUqhLOzM5UqVaJEiRIcOnTI4vE4ODjw9ttv06VLF7788kvmzZvH+fPncXZ2Jnfu3NjZ2ZE9e3aLrsr83cOHD/H09CQwMJC1a9fy4MEDbt68yfDhw02v5blz57hw4QIVK1a0uI5hGOTJk4e3336bX375hRMnTpA1a1aioqJM8xhCQkIIDAy0+BYqPL7s7+LiYpoHlnhFIWfOnHz88ceMGzeOq1evMnjw4FR/ffr160f58uX57LPP2L59Ox4eHvz444/s2LGDGzdusGrVKk6fPk2dOnUsruPs7Ezx4sXZvXs39+/f5/bt2yxduhRXV1c8PDxwcHCgbdu2BAUF4e/vb3EdePy9bGdnZ7q6Y/ztr9SEhASyZMlCq1atKFy4MAcPHkxVrRo1avDBBx+Yvk7Fixenbdu2jBo1itmzZ7N+/Xpy585N7ty5U/V7ITg42PQhh0RNmjShePHiLFmyxLTN39+fqKgovL29ze47sU9/f38SEhJMk4HDw8NxcXGhefPmdOzYkUqVKtGvXz8KFizI+vXrLRqHYRh4e3sze/Zs3N3d2bx5M/nz56djx47UqFEDR0dHPvroI2bMmMGnn37KiBEjLK7j6upKjx49+PHHH7lw4QJ37tzB09MTHx8fHB0dyZcvH7169cLDw4PNmzdbVCfRjRs3cHR0JH/+/MDjr1fbtm0ZNmwYefLkwdPTk3bt2uHp6cnZs2ctGg88nqydPXt2ChUqBDz+vZD4wZTcuXMzZswYwsLCWLBgQarGA4/nWObPn59GjRoxbdo0PDw86NevH5988glhYWGpupWa+PNoZ2dHeHh4kquXFStWpH79+qZ/Fy9enPj4eCIjIy0fzD8oOGUgZ2dn0xt8SpP93nrrLV5//XWLLyUahkGpUqWoXr06GzduxN/fHxsbG+zs7GjZsiVXr15lzZo1wOOJ0I6OjqYg97Q8PT3Jli0bZ86cAcDFxYV27dpRu3ZtU5u7d+8SHh5u8a2MRPb29gwbNozevXuzYMECxo4dS7ly5Uw/LH9/M7BUjx49WLt2LdOmTeOdd96hWbNmVKhQgdOnT3Pz5k3g8XIFzs7OtGnTxuI6iV/bunXr0rx5c/766y/TvKaLFy+yZ88eJkyYwJkzZ1J1ubxp06amMA6YJhkDODk50bp1a2bMmEHdunVT/fp5e3vzySefMGbMGCZNmsSmTZsoV64cI0aMoF27dsyePZtKlSrRsmVLi/o3DIMcOXLQqVMn7t27R8+ePXn33XdZu3Ytb775JpUrVwYgX758WFlZpSoIJvZToEABdu7cCZAksCR+Cun+/fs4ODjg6OiYqloODg68+eabyX4OnZycyJMnD9myZaNQoUL4+Pik6o2mePHilClThp07dxIVFUVcXBw5cuSgQ4cOHDx4kGPHjgGPA7eNjc1Tzd1K/J7Onj07jo6OXLp0CXj8WtWpU4dXX33V1Pb+/fs4Oztb/D2XWKtcuXKMGjWK27dv07dvX65du8bVq1fJmzcvFStWpFKlSrz++uum26yW1mndujUVK1Zk3rx5PHz40DTlIDo6GngccFJ7iw4gZ86cuLu7s3PnTiIiIvj111/x8/MjODjY1Obu3bvY2dlZdLs7cTzOzs5kzZrV9IdzfHw8P//8M3ny5MHOzo5q1apRt25dTpw4keox3blzBy8vL2JjYylYsCBr1qyhT58+rFu3jv79+5vGaonE8bRs2ZK7d++aXqfGjRszePDgJD9P586dIyoqyqLbm0+UZteuJNM4f/680blzZ+PkyZOGYRimWzEDBgwwKlSoYGzdutUYOnSo0bJlSyMkJMTiOitWrDD27NmTZFviLY2goCBj2LBhRuXKlVN9Gfvvl3S/+OILw9vb25gyZUqqbl08Te3Y2FgjKirK8PX1Nf7444807X/v3r1Gp06dDG9vb6NMmTKGt7e3UbVqVWPixIlpcrn8WTp16pTxzTffGF9//XWajCUmJsY4dOiQMXbsWKN3797G2rVrjYcPH5r2375923jrrbeMtWvXWlwj8Xtt2bJlho+PjzFmzBjj0qVLyb7XZs+ebVSsWNFYvny5RXVu375tjB071liyZInx008/GRcuXDDCwsJSbBsaGmpRjUSJP5M//fSTUbFiRdMti/j4eOPBgwdGy5YtjebNmxuBgYHG5MmTjUaNGhn37t2zqMaQIUOS3JqPjIxM8totX77cqFixorFkyZJUjSnRyZMnjUaNGhlNmzY1atWqZQwbNsz0PZGaW0F/d+3aNeP99983ypQpY7Rr1864deuWYRiPb91PnTrV8Pb2TtV4Es9z/vz5RpUqVYzmzZsbjRo1MkqVKmV8/vnnpnarVq0yKlasaPHUh8Q6Q4YMMapUqZJkisjnn39uxMbGGoZhGIsXLzZq1qyZqt91V69eTTKVI3GqQHx8vHHo0CGjY8eOxiuvvGJMnTo1Vd/fkZGRxo8//pji75eEhARjw4YNRrly5Yw+ffpYXCMlVoah1cJeRBEREdjb2yf5lFlgYCATJ07k3LlzBAYG0qBBAyZPnmzxba7Ebx0rKyvT7YzE/8+cOZP169fTpUsXevTokepPnRh/u10yZ84cGjVqRKlSpVLVZ2YSHByMv78/QUFBuLu7p9knW/7N379+L4pbt27h4uKS6u+3hw8fsnr1apYvX46joyNFixYlW7ZsxMTEcPfuXc6ePcsbb7zB+++/b5qA/zSOHz/Ou++++5+ftD1w4AC+vr6sWrUq1Vc2oqKi2LVrF9WqVSNXrlymn6lDhw4xZswYsmfPTmBgIKVLl2b27NkWTd4OCAjAxsaGnDlzJrm9aW1tzbJly5gxYwbVqlVj/PjxqVrfJyEhgfj4eGxtbblw4QJDhw7F39+fESNG0KNHj1Qt3fB3iR8M8ff3Z+7cuWzfvh1ra2sKFixIREQEt2/fpkGDBnz00UcULFgwVbUePHjAnj17OHjwIOXLl6datWp88MEHhIeH4+3tza5duyhTpgzTp0+nSJEiFte5desWixYtYt++fURGRtKkSRMGDRpkul184MABRo4cybRp06hRo4ZFNXbu3MngwYPx9fWlQYMGyZbT8Pf3Z8WKFWzevJlq1aoxd+5ci8fzJIGBgYwcOZL4+HgmTpxo8d2VlCg4vWSio6O5cuUKp0+fpmTJkpQvXz5d6ty/f58HDx6k6gf8ZWak1ac/5Kn886P4p0+fZteuXVy6dIn4+HhiYmJwc3OjevXqtGnTxqL1dRK/tqNHj2b9+vV069bN9Enba9eupfhJ2+XLl1scBs1ZXuDQoUPs3r2b/fv307lzZ956662n+v4zp0biJ25TsxDqk+pcuXKFgQMHMmXKlDT52PuT6vj7+3PgwAGuXr1KbGwsJUuWpHXr1qZPkKZlLXg892nlypX8+eef5M6dm/79+6dqiZK/10m83fz3W3+J35vr1q2jadOmFn/PRUdHExoaSt68ef+13ZEjR4iPj3/qgJa4OLKDg0OyuaDbtm3j/v37dO7cmcDAQNzc3FI9B/afFJxERIDr16/z2WefUbhwYfLmzUuxYsUoU6aMaY5eREQEhmGQLVs2Ll++jJeXV6oWJrx8+TJjx45l4sSJpvkX4eHhHD9+nLNnz3Lnzh3Wr19P+/btGTt2rEW//P85psKFC1O0aFFy586d7M06ICDgP9/ozKlRtGhRChcunGKNq1evUqhQIYvma/29Tr58+ShSpAiFCxcmZ86cODo68uDBA1xcXEhISODMmTOUK1fOoj8+UqpTqFAhcuXKlWx+kb+/P56enhZ/H/zztUtcmypv3rxJ5s/dv3+fwMBAi0PTP+uUKFGCokWLkiNHjiRXFhMSEvjzzz/x8fGxqM7ffffddxw5coQiRYrQpEmTJIswp3Zx0oEDBz5xceSJEyfi7u7O559/nuoxPInWcRIR4XFo8fPzM63mHRMTQ86cOU23TYoXL07OnDnZtGkTc+fOZf369am6JZj4SdvEcPH3T9rWq1cPgGPHjqXqk7b/HFNsbCy5c+emfPnyVKlShcKFC+Pm5sbevXuZN28e69ate+p1j56mxvz58y1+3f6rTuKnp3799Vfmz5/P2rVr07ROuXLlqFq1KkWKFMHd3Z09e/Ywb968VH0fmPPa5c6dm0OHDjFnzpw0e+1iYmJMdapWrWr6Gv3666/MnTuXtWvXpmq17b8vwvzrr7+yadOmJIswJwZaSxdhNmdx5P79+1O6dGnKly+fqsWRU6IrTiLy0ku8RfH555+zcOFChg8fjouLC3v27OH06dPcv38fW1tb3N3dCQ0Nxdvbm6+++irNH/vzT6tXr6Zq1aoUL178qY81Z0x2dnamMZUoUeKpx5QRNcytY2trS86cOTOkTlp8H2RUrYz6GiWKiYmhbt26lC5dOskizJGRkaZFmBPPqXXr1hYvwjxt2jRWrVpF37596datW5LFkevXr098fDxXrlwhJCQkVYsjp0RXnETkpZf4S7tXr15cunSJ+vXrU7RoUdq3bw88nmty4cIF7t+/z/Tp0ylevLjFK18/jS5dulh8bEaMKaNetxetzos6Jng83+zBgwc0atQIT09PPD09mTx5Mh07duT777+na9euWFlZERERgZ+fH82aNbPolurgwYNxcHDgm2++wc7Ojj59+piWuujXrx+lSpUiOjoaBweHNJ/jpOAkIvL/ubm5mR5BYhiGaS5GwYIFTZ+aWrp0KQULFkzVhOCMlBFjyqjX7UWr8yKO6b8WYe7cuTPW1tapXoQ5cXHkqKgovvzyS2JjY8mTJ0+SxZHTOjAl0q06EZGncOLECTw8PCxahiCzyogxZdTr9qLVychaqa2TeAtu2LBhHDx4kFWrVpk+Wb1r1y7ef/99RowYQdeuXfn++++ZOHEi33//fZKJ408rLi6OWbNmsXz5cmJiYnj11VeZNm0arq6u6fbpZF1xEhF5CpUqVXrWp5DmMmJMGfW6vWh1MrJWauskhpR+/fpx584dwsPDgcfznho2bEjNmjWZMWMGrq6uHDx4kEKFCqVqnmDiI5CGDx+OjY0N8+fPp1ixYqYrZum1pIuuOImIiEiayohFmOHZLI6s4CQiIiIZIqMWYU5PCk4iIiIiZrJ86U4RERGRl4yCk4iIiIiZFJxEREREzKTgJCIiImImBScRkb+JiIjgtddeY9q0ac/6VEQkE1JwEhH5GwcHB+rVq0eFChWe9amISCak5QhEREREzKQrTiIiIiJmUnASkZfW3bt3WbVqFd27d6dGjRrcvHmT27dvU7duXdPT2wFatWqFt7d3sv98fHzw9/c3tdu7dy+tWrXCx8eHOnXq8NlnnxEREfEshiYi6UQP+RWRl05gYCCjR49m//79GIZB1qxZiYiI4NSpU7i6uhIQEMC1a9coWbIkAD169ODcuXOEhIQQGRnJvXv3+PPPP7GxsTE9pPTQoUO88847ODo6Ur58eW7dusWKFSsAGDNmzDMbq4ikLQUnEXnpjBw5kgMHDtC+fXvatWtH0aJFadKkCdmyZTNdIcqaNaupfbt27WjXrp3p3wMGDODPP//k3XffxcXFBcMw+PTTT8mXLx+rV68mb968REVF8eabbya5IiUizz/dqhORl86xY8eoVasWH374IRUqVMDZ2ZkDBw5Qt25dwsPDAciWLVuKx/7222/s2bOHcuXK0adPHwDOnDmDv78/gwcPJm/evBw8eJB27dpx6dIlWrVqlWHjEpH0p+AkIi+dcuXK8dtvv1GtWjU6derEli1bTPuio6OBx8sS/FNUVBTjx48nS5YsTJgwARsbGwDTbbvcuXPTu3dvevXqRUREBDNnzlRwEnnB6FadiLx05s6dy7p16zhw4ADHjx9n2LBhnD9/ng8++IDEFVqsrKySHTdr1ixu3LhBr169TPOfAEJDQzEMg169epEjRw6GDx9Ojx49sLe3z7AxiUjG0BUnEXnpZMuWjV69evHNN9/w66+/Ur16dZYtW0ZERAR2dnYAxMbGJjlm3759LFu2jNy5czNo0KAk+7JmzUpCQgK9e/dm586d9OvXzxSawsLCkvUlIs8vBScRean4+fmxbds207+zZctG1apViY2NJTQ0FFtbWyBpcPL392fEiBEYhsHo0aOTzX+qWrUqACEhIUmuMl27do2OHTvy5ZdfpueQRCQD6VadiLxUVq9ezXfffccXX3yBh4cHQUFBXLx4kcKFC5MvXz6KFi1Knjx5yJ8/PwAPHz6kX79+plC1ceNGNm7cCECZMmUYPHgwpUqVolWrVmzcuJG9e/dSsmRJ7t27x5UrV7C2tqZGjRrPcsgikob0yBUReamEhITg6+vLnj17uHfvHjly5KBWrVq89957prD0d9euXaN169ZERkYm21emTBk2bNgAQFxcHIsXL2bDhg3cvHnT1O8/50OJyPNNwUlERETETJrjJCIiImImBScRERERMyk4iYiIiJhJwUlERETETApOIiIiImZScBIRERExk4KTiIiIiJkUnERERETMpOAkIiIiYiYFJxEREREzKTiJiIiImEnBSURERMRM/w/w18/gPCm+V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descr="data:image/png;base64,iVBORw0KGgoAAAANSUhEUgAABmwAAALGCAYAAABIy74vAAAAOXRFWHRTb2Z0d2FyZQBNYXRwbG90bGliIHZlcnNpb24zLjUuMiwgaHR0cHM6Ly9tYXRwbG90bGliLm9yZy8qNh9FAAAACXBIWXMAAA9hAAAPYQGoP6dpAADAD0lEQVR4nOzde1xUdeL/8fcMouMNFRQVQs0LagIql0Qt021dpVxXKxm1qM3b1pKXbtvF0qzU7heI3c2+aWZpg2Xot9uWWdmNDTETb1lmiaOFgIiXSJg5vz/8Md8mMHFQDiOv5+PR4yGfc+bMe84cp5o3n8+xGIZhCAAAAAAAAAAAAKaxmh0AAAAAAAAAAACgoaOwAQAAAAAAAAAAMBmFDQAAAAAAAAAAgMkobAAAAAAAAAAAAExGYQMAAAAAAAAAAGAyChsAAAAAAAAAAACTUdgAAAAAAAAAAACYjMIGAAAAAAAAAADAZBQ2AAAAAAAAAAAAJqOwAQAAgGnuvPNODRkyRFFRURo8eLDmzZunkpISUzNt3bpVgwcP1nfffWdqjtPhdru1ZMkSJSUlqW/fvrrjjjvO+nM+/PDD+tOf/qSjR4+e9eeq9Msvv+jJJ5/U8OHDFRMTo6effvqsPt/HH3+sSy+9VOXl5Wf1efzJpk2blJKSogEDBmjw4MEqKio67WM4HA6NGjXK65gXXXSR3n333dN+vrq+JuqTd999VxdddJE2bdpkdhQAAACcIY3MDgAAAICGyTAMZWVlKTQ0VAMHDtTevXu1fPlyrV+/Xi+//LI6dOhgSq4ffvhBhYWF2rdvn7p27WpKhtO1YsUKPfTQQ2rRooX69++v/v37n/Xn7Nevn1wul2w221l/rkpPP/20nn/+ebVp00YJCQnq3bv3WX2+/Px87d27V4WFherYseNZfS5/cODAAU2ePFlHjhxRnz591LNnTzVr1uy0j5OXl6fvv//e83P79u01dOhQde7c+bSfr66vifqkc+fOGjp0qNq3b292FAAAAJwhFDYAAAAwxc8//yzDMDRy5EjdfffdkqQ1a9bozjvv1Pz585Wenm5KLsMwJEkBAQGn/dhnnnlGn376qVasWHGmY/2uNWvWqH379lq1apXatm1bJ885YsQIjRgxok6eq9KaNWvUu3dvLV++3Kei4HQ1adJEknTs2LGz/lz+4P3339eRI0f06KOPavTo0T4f59ixY15FX8eOHfXggw/69Hx1fU3Uxq5du5SSkqLnn3/+jBRLPXv2rPa8AQAAwH+xJBoAAABMUbnMVOPGjT1jo0eP1ujRo/XRRx95ihOzcjVqdPq/27R3715t3LjxTEf6XYZhaNu2bRo5cmSdlTVm+Omnn3TgwAGNHTu2zr6Yt1gsdfI8/mLr1q1q3bq1/vznP9fqOOXl5WrZsmWtn8+Ma6I2CgsLVVRUpB07dpgdBQAAAPUUhQ0AAABMUVZWJklq2rSp13ijRo3kdru9xsrLy/Xkk0/qoosuUv/+/TV79mwdP37csz0vL09DhgzR1q1bvR537NgxXXnllXrppZckSZMnT9ZNN92kZ599ViNGjFD//v11xx136JdffvE8pqKiwpOjkmEYWrJkif7whz+ob9+++vvf/67S0lLP6xgyZIguvPBC/ec//5EkDRgwQBdccIHmz5/vlefIkSN66623NHPmTA0YMEDvvPPO756jo0ePau7cuRowYIDi4+P1+OOPe4osp9OpIUOGqFevXjp+/LiWLl2qnj17KioqSsuWLTvpMb/44gv1799fWVlZmjZtmuLj4zVixAh98sknnn1yc3M1dOhQHT58WK+88opGjx6tfv36afHixZ59pk+frieffLLK8Z955hldeOGFGjRokO666y45nU6v7R9++KH+8pe/KDo6WkOGDNGDDz74u/fB2bx5swYMGKAhQ4ZIkhYsWKCePXuqX79+eu+99zz7neoaef755zV16lQdOXJEjz32mP7whz8oPj5eubm5J33uX3v55Zd16aWXKiEhQXPmzJHL5fLa/tFHH+mKK65QTEyMrrjiCq8v5X/44QddfPHF2rVrl2fMMAyNGjVKb731ltdxfu8aOX78uB599FENHjxY/fr109ixY7VmzZoqWQ3D0KZNm/TYY4/pj3/8o1JTU0/5+rKysnTZZZcpJiZGKSkp2rdvn2fbLbfcogsuuECZmZkqKSlRr1691KtXLyUnJ5/yuD/99JNuvfVWJSQkqH///rrzzjt15MgRtWjRwrPPu+++qxEjRnjK0lM9X02vCcMw9D//8z8aNmyYYmJidNlll+mFF17wbK/8u7thwwZlZ2fr2muvVf/+/aucr1Nds/PmzdP8+fNVWFiov//97+rXr5+uvvpqz/24FixYoH79+mnWrFmSpPnz56tPnz4aOnToKWdv/d57uXTpUl1zzTWen7/88kvFxMSoZ8+eVf5JSUnx7Hc2ryMAAADUDkuiAQAAwBRHjhyRJDVv3twzVlBQoLVr16pnz55esxvuueceZWVlqUePHgoKCtKrr76q4OBg3XrrrZKk1q1b69ixY7rpppv0v//7v2rRooWOHz+umTNnasuWLbrxxhslnViSaP/+/Xrvvfd03nnn6fzzz/fcR6fyWJVl0a+XREtPT1dGRoYiIiLUrVs3vf/++7rvvvv0xBNPqEmTJrriiiv0/fffa+vWrdqzZ4+6dOmi1q1bq1+/fpJOlEAPP/ywHA6HfvnlF9lsNpWXl+uzzz7TyJEjqz0/brdbN954o/773/8qKipKBw8e1KJFixQeHq7x48crKChICQkJKiwsVHZ2tiIjIxUWFqZGjRqpW7duJz3ve/bs0bFjx3THHXcoMDBQffv21c6dOzVjxgytXbtWwcHB+uGHH7R//3799a9/1ZYtW9StWze1bdtWr732miZNmiRJ+uqrrzxfsFd69tlnlZ6erq5duyooKEhZWVn67rvv5HA4JEmff/65brzxRjVt2lR9+/aV0+n0lEv33HNPtXmDg4M1YMAA/fTTT9q0aZNiYmIUHBysJk2aKDw8vMbXyDfffKOcnBzZ7XZ999136t+/vw4ePKg33nhDcXFxJz1f0on7pPznP/9Rp06dFBwcLIfDoUsvvVSXXHKJ53XdcMMNCgoKUlRUlDZv3qy///3veuedd9S4cWNt3rxZBQUFKigo8Lw3Bw8e1DfffOO5l0tNrpF7771XWVlZ6tSpkzp16qQdO3boH//4h7p166Y+ffpIOlEu3H///Z6irFmzZvrkk09kGMZJZwy99tpruvvuuxUaGqrevXtrw4YNuvnmmz3vW0xMjI4ePapNmzbJ7XYrNjZWFotFPXv2/N3zdujQIU2cOFH79u1Tjx49ZLPZ9Prrr0uSEhISPPtt3bpV33//vY4cOaI2bdqc8vlqek1U/r1t3769YmJitHPnTi1cuFDh4eEaPny4CgsL9dNPP2nBggXatm2b2rZtq/PPP19r165VcXGxgoODa3TNbt26Vb/88ovWr18vp9OpPn36aMOGDXrppZd00003afDgwSopKdFPP/2k7OxstWzZUv369VPHjh2rFNa/dqr3Mi8vz6uk7ty5s6ZMmaKCggIdOnRIx48f15YtW1RYWKjQ0FDPfmfrOgIAAMAZYAAAAAAm2LRpkxEZGWncf//9xn//+19j6dKlxsUXX2xERkYab7/9tme/7du3G5GRkcYDDzxgGIZhuN1u49prrzUSExONiooKz37r1q0zIiMjjbvvvtv4+eefjSlTphiRkZHGv/71L88+V111lREZGWmkpaUZLpfLMAzDmDx5snHRRRd59lmxYoURGRlpbN682TAMwygsLDSioqKMv//9757nu/POO40LLrjAOHjwoNdrevzxx43IyEjj0KFDXuPPPvusERkZaVx77bXGunXrjLKyMuOvf/2r8cQTT5z0/Lz33ntGZGSksXjxYsMwDKOsrMxISkoyxo4d67Vffn6+ERkZaSxfvvz3T/j/9+GHHxqRkZHGpZdeauzevdswjP97L1555RXDMAzjtddeMyIjI41evXoZr732mmEYhnHHHXcYgwcP9hwnNjbWuOWWWzw/O51Oo0+fPsbEiRON8vJywzAM46uvvjLWrFljGMaJ923kyJHGsGHDjP379xuGYRjHjh0zLrvsMuP6668/Ze7s7GwjMjLS+Oijj6psq8k1cscddxiRkZHGwIEDPe/tsGHDjJtvvvmkz1l5HiIjI4177rnHcLlcxu7du73eF8MwjDFjxhh/+MMfjKKiIsMwDOP11183IiMjjffff98wDMN4/vnnjcjISGPPnj2ex1QeZ8mSJYZhnPoa2bhxoxEZGWnMnj3bcLvdhmEYxmeffWb06tXLc44r34PBgwcbL7zwgvHjjz8ar7/+unHppZd63pPf+uWXX4xBgwYZ48aNM44dO2YYhmGkp6cbkZGRxo4dO7z2veaaa4xx48ad9Hz91sKFC43evXsbn376qWes8tz87W9/84w98MADRmRkpPHLL7+c1vP93jVReS6mTJniOe4333xjxMTEeD4TKv/uREZGGnPnzjV++eUXz3u+a9euGl+z48aNMyIjI42YmBhj06ZNhmEYxvDhw71eo2EYxnfffef1nv+emryXN9xwg9ffyd/av3+/0bdvX6Nv377GDz/8YBjG2buOAAAAcGawJBoAAABMcfjwYUnSSy+9pJSUFM2fP18//fSTYmJiNHToUM9+mZmZaty4sWbOnCnpxH1F/vznP6u4uNhrialhw4Zp7NixevXVVzVu3DitX79eN998s2644QbPPjabTV26dNH06dNltZ74T+Hhw4eroKBA+fn5kuRZ6iowMFDSiaWijh8/rltvvdUz62b06NGqqKjQl19+6fWaKu/H8+sl1iQpJydHwcHBeuSRRzRs2DA1adJES5Ys0c0333zS87Ny5UqFhobquuuukyQ1adJEI0aM0NatWz2zk3xRebP3mTNnqkuXLpKkvn37ql27dlWWB7vuuut0xRVXSJJ69Oih7t27SzqxVNLRo0e9Zke99NJLKi8v19133+1ZTi4mJsZz/5G8vDx99913mjFjhjp06KDPPvtMV155pb799lv95S9/8fn1SDW/RiTpwQcfVHR0tCQpMjLyd2cjVQoPD9e9994rq9WqDh06SJJnSay8vDxt27ZNU6dOVXBwsCRp5MiRCgwMVE5OjiTp559/liSFhIR4jlm5XFvlOTzVNbJmzRq1bNlSd955p44fP65//vOfuvHGGxUSEqJBgwZJkjZt2qTy8nLNnDlTKSkpat++vcaMGaO1a9ee9J5M69atU2FhoaZPn+6Z7VH5flTm99Wbb76pP/7xj558kjRmzBjPbJhKR44cUePGjb3uZ1Vbb731llwul+bMmaOAgAAtX75cV199taxWq4YPH+61b1RUlObMmaPGjRurS5cuateunUJDQ2t8zVa+l1OnTlXfvn0lSe3atdOhQ4e8nqfy9f16qb6Tqcl7+dul5X7rkUce0c8//6zbbrtNnTp1knT2riMAAACcGRQ2AAAAMEVlYTNy5EjZ7XYNHTpUTZo00ebNmzV69GhPgbJz507FxMR43aS8cnmfAwcOeB3z9ttvV2BgoHbu3KlJkyZ5lTWVfrucT+WxioqKJMmzzFdlYbNz50517NhRXbt2PeXzn+wL2ZiYGBUXF2vIkCEaMWKEFi1a5PkS/2R27typgQMHeoqlXz9vYWHh7z62Jn593MpjV56DSpVljXTi/j+V9//45ZdfZBiG13JOH330kaKiojxLKv3W1q1bFRAQoNDQUE2aNEnXX3+9jh49qieffLLWhU1Nr5HWrVvrD3/4g+fnf//73zW6L8cNN9zgeW8rrx/j/99LaOfOnZKkwYMHe/a32Wxq1aqVCgoKJKnaIqJy6b3Kbae6RrZu3aoBAwbozTff1PDhw/X0008rPj5eK1as8BRBvXr1UuPGjXXPPfcoMTFRt99+e5XC6rd27twpq9WqxMREz9jJru/TUVpaqoKCAkVFRVXZZrVaPcWhdOJeMr+3NJgvtm7dqt69e2vLli26/PLLNW/ePHXp0kUvv/xylZJu7Nixnr8PsbGx+uSTT9SiRYsaX7NHjx5V48aNPeVq5Wv87X2OKkuqmhQ2NXkvf++8ffzxx3rzzTfVt29fTZw40eu8nI3rCAAAAGcGvx4DAAAAU5SVlUmSJk6cqAEDBkg6cc+LFStW6JlnntH8+fP173//WwcOHPDM7PitX/+WviQ99dRTnsJl9+7dNcpR+RvjlY+r/JK88tgHDhxQ69atq33sb7+IP9kMm9TUVHXp0kXr1q3TF198occff1zr1q3TSy+9dNLfWP+95/3t6z4TAgMDq9yT5tf38fm1yrLi1+XXnj17dOWVV570+CUlJTIMQ9dff71at26t2267Tddee+0ZeS01vUZ8nR3w6/utVB6j8kv3ylKjuveq8rmbNWsm6cQ1X/nnynNY6VTXSElJibZs2aK1a9cqJiZGDz/8sAYOHOh1jK5du2rlypVatWqVvvjiC61Zs0bvvfeeXnrppWqLk8r8LVq08BSUv1abGS+Vf49+bwZIJeMs3BelpKREO3bs0KxZs9S1a1elpaVpxIgR1e57suu8ptfs4cOHNXDgQK/CMCAgwFPKVTrZ50N1avJenuy8HTlyRHPnzlVAQIDuu+8+r3L2bF1HAAAAODOYYQMAAABTVFRUVBlr1aqVpkyZou7du2vfvn2SpKCgIM+fK1XOajjvvPM8Y88884wyMzOVlJSkcePG6YMPPtDy5ctPmaNyJk9YWJik/yuSKr9cDQoK0v79+72+fK3u+aWT/wa91WrVn//8Zz355JNav369pk6dqi+//FLZ2dknzXWy1x0YGOh1A/HKXLX5wtswDDmdTq8btv+eyi/3f13wBAYGemZNVad58+Zyu92aNGmS1q5dq6lTp3rOV2lpaZWy6Ld+73XW9Brx1a+/0A8ICFDz5s09s5GCgoIkyXNzdunEbK3CwkLPc1e+XwcPHjzpc5zqGmnevLmCg4OVlpamlStXen3J/uuZUb169dLdd9+trKwsrVy5UpK0ZMmSkz5vUFCQSktLvZbZ+/rrryVVPXcul6vG11nr1q3VqFEjbd26tdrtv/47EhgYWO2sk1M93+9dE82bN1eTJk304IMP6o033vAqa347k+xkanrNHj16VB07dqzy2OLiYq+x05lhI536vayuZJWke++9V06nUxMnTtQFF1xQJdfZuI4AAABwZlDYAAAAoF5wu93atGmTJk2apO3bt2v8+PGSpAsvvFDbtm3Txx9/LEn66aef9MILL6h///6e+4n8z//8j9LT05WYmKhHHnlEd999t7p06aKHH364ylI+brfbM7vhyJEjWrFihTp37uz5wrXyy9TKwubCCy9USUmJMjMzJZ34ovaf//ynOnbsqH79+nkdu/I32X/9JerBgwe1fPlyz3EDAgJ0ySWXSPr9JacuvPBCffjhh54vz3fu3KlVq1ZpxIgRXgVCaWmpV96a+nXG119/XQcOHPDMdDqVRo0ayWKxeB0jISFB7733nr766ivP2H//+1899dRTnu3SifPx6xkKP/zwg+x2u55++unffc7fe501uUZ8UXmd/PY5Q0ND9eOPP3qeW5Kee+45GYYht9utRx99VBaLxVMSVF5b33//vecYlYWl2+2u0TUSHx+vkpISr5kwhmEoKytLF198sXbt2qWsrCyvmWW9e/dW+/btPUuzVacy/7PPPivpxPX/5JNPqmnTpl73kpJOzCSp6XXWpEkTJSYmKisrS5999plnfOnSpSosLNSxY8c8YycrHk71fL93TcTHx+vYsWNyuVxef1/Wr1+vP/7xj1q/fv0pX0NNr9mKigrPzKlKbdq00f79+73Kmcpi6VTlpKQavZfVFV3/8z//o7feekuhoaGaNWtWleOeresIAAAAZwZLogEAAMBUDz/8sCwWi/bu3ev5IvG2227z3Hfh2muv1auvvqobb7xRMTEx2rlzp44cOaKFCxdKOrEU12OPPab+/fvrn//8p+fm5U8++aSSk5P1j3/8Q6+99prn+X744QcNGTJEXbt21TfffKOioiI98sgjVcqWyi9ox4wZoxdeeEHz5s1TVlaW9uzZo6KiIt1///1Vltj69RfulT799FPNmzdP6enpioyM1LFjx7Rjxw41btxY8fHxJz0vN9xwg95//32NHz9evXv31tatW+V2uzV16lSv/SpntbRp0+a0zvvdd9+tl19+WZK0ZcsWnX/++Ro1alSNHx8TE6PIyEjPz7NmzVJ2drYmTJigqKgoVVRUaOvWrWrXrp2mT5+u3r176y9/+Ytef/11ffjhh+rVq5cKCgq0e/duWa3WKssy/Vbll/PVvc5TXSO+qpx18ttlvTp16qRvvvlGktS9e3eNGjVKb7zxhnbu3Knjx4/r+++/16hRozz3SunZs6dat26tO++8U9HR0SopKfHMAPrll19qdI1MmTJFb731lm688Ub16NFDwcHB2rVrlwoLC9WtWzd17NhRV155pSoqKtS7d281bdrUs33s2LEnfY0XX3yxYmNjtWjRIn322WcqLi7Wvn379Le//U2tWrXy2re0tFTnn39+jc/f7bffrvHjx2vKlCmKiorSsWPHPOft1/dh6tOnT7X3SDnV8/3eNZGcnKzMzEzNnTtXzz//vMLCwvTDDz9o//79ateunXr16nXKmS41vWaDgoJUUlLi9diOHTvK7XZr//796ty5s6T/+3z47f2jfsvlcum+++475XsZFRWl4OBgz8/r1q3TY489JunEfZRuvfVWSSeKokmTJunCCy88a9cRAAAAzgxm2AAAAMAUffv2VVBQkL755hsdOHBAvXr10vTp0/XOO+94lRLt27fXiy++qJiYGOXl5SkkJERPPPGELr74YklShw4ddPPNN+u5555T8+bNPY+74IILdO+99+rw4cNeN/9u3LixmjRpotzcXNlsNs2dO9frBuLnn3++evbs6bmZd7NmzfTCCy/o4osv1rZt29SkSRPdc889stvtVV5T165dFR4e7vUlc1JSkm677Ta1a9dOX375pb7//ntdeOGFWrJkiSIiIk56fnr16qXnn39enTt3Vl5ens4//3wtWrRIvXr18tqvZ8+euuqqq363/KlOhw4d9N1332nnzp265JJLtHjxYk8B1alTJ4WGhnotvfZbmZmZuuaaazw/9+7dW8uXL9fAgQO1c+dO/fjjj5owYYJeffVVT4G1YMEC3XrrrWrdurU2bNig0tJSjR49Wq+99poGDx78u3kTEhI0fvz4KjeMl059jUhSt27d1LNnz9M6R61bt1ZUVFSVwuaSSy7xWi5swYIFuvrqq/Xjjz+quLhYV199tebPn+/ZHhgYqPT0dIWFhSknJ0dFRUUaM2aM2rVrp4iIiBpdI+3bt5fD4dCoUaNUWFioL7/8Um3atNGsWbOUmZmpZs2a6bnnntOgQYP0ww8/aNOmTWrdurX+8Y9/VCn5fs1qterf//63Ro0ape+++07Hjx9XamqqZs6cWWXfq6++WldddVWNz1+vXr20bNkyxcXFaceOHTp8+LCuueYa3XTTTZ4SQ5KuueYazwy203m+37smmjVrppdeeknjx4/Xzz//rNzcXDVu3FhTpkzR6tWrFRoaqpCQELVv315dunQ56XPU5JqNjY1V165dvR4XFxen9u3be5VeTZs21fnnn3/Kv6sBAQE1ei//8Y9/eGawSfKUYdKJIvvDDz/0/LN9+3ZJZ+86AgAAwJlhMX57t0sAAADgHJWSkqIffvihRsshnav++9//6tprr9WDDz6ocePGmR0HAAAAAPD/McMGAAAAAAAAAADAZBQ2AAAAAAAAAAAAJmt06l0AAACAc0Pv3r3VuHFjs2OY6rzzzlO7du3UqVMns6MAAAAAAH6Fe9gAAAAAAAAAAACYjCXRAAAAAAAAAAAATMaSaGfQl19+KcMwFBgYaHYUAAAAAAAAAABgsvLyclksFvXv3/+U+1LYnEGGYYgV5gAAAAAAAAAAgKTT6gwobM6gypk10dHRJicBAAAAAAAAAABmy8vLq/G+3MMGAAAAAAAAAADAZBQ2AAAAAAAAAAAAJqOwAQAAAAAAAAAAMBmFDQAAAAAAAAAAgMkobAAAAAAAAAAAAExGYQMAAAAAAAAAAGAyChsAAAAAAAAAAACTUdgAAAAAAAAAAACYjMIGAAAAAAAAAADAZBQ2AAAAAAAAAAAAJqOwAQAAAAAAAAAAMBmFDQAAAAAAAAAAgMkobAAAAAAAAAAAAExGYQMAAAAAAAAAAGAyChsAAAAAAAAAAACTUdgAAAAAAAAAAACYjMIGAAAAAAAAAADAZBQ2AAAAAAAAAAAAJqOwAQAAAAAAAAAAMBmFDQAAAAAAAAAAgMkobAAAAAAAAAAAAExGYQMAAAAAZ1h2drZSUlKUnZ1tdhQAAAAAfoLCBgAAAADOoLKyMqWlpamgoEDp6ekqKyszOxIAAAAAP0BhAwAAAABnkMPhUHFxsSSpqKhIDofD5EQAAAAA/AGFDQAAAACcIU6nUw6HQ4ZhSJIMw1BmZqacTqfJyQAAAADUdxQ2AAAAAHAGGIahjIyMk45XljgAAAAAUB0KGwAAAAA4A/Lz85WbmyuXy+U17nK5lJubq/z8fJOSAQAAAPAHFDYAAAAAcAZEREQoLi5OVqv3/2YFBAQoPj5eERERJiUDAAAA4A8obAAAAADgDLBYLEpNTZXFYqnROAAAAAD8GoUNAAAAAJwh4eHhstvtnnLGYrEoOTlZYWFhJicDAAAAUN9R2AAAAADAGWS32xUcHCxJCgkJkd1uNzkRAAAAAH9AYQMAAAAAZ5DNZtOMGTMUGhqq6dOny2azmR0JAAAAgB9oZHYAAAAAADjXJCYmKjEx0ewYAAAAAPwIM2wAAAAAAAAAAABMRmEDAAAAAAAAAABgMgobAAAAAAAAAAAAk1HYAAAAAAAAAAAAmKxeFTZut1svvfSSLr/8cvXt21cjR47UP//5Tx0/flyStHLlSvXu3Vs9e/b0+qdXr17KzMz0HKeiokKLFi3S8OHDFRUVpREjRmjZsmVVni8nJ0fXXHON+vXrpwEDBuiOO+5QUVFRnb1eAAAAAAAAAAAASWpkdoBfe/XVV/XAAw8oNjZW48eP1w8//KCnn35ahYWFmjNnjkJDQ+V2uzV27Fi1b99ekmSxWBQUFKShQ4d6jjN79mxlZWXpoosu0rBhw7Rp0yY9+OCD+vnnnzVt2jRJ0qeffqpp06apQ4cOGjdunIqLi/Xmm29q27ZtWrVqlQIDA804BQAAAAAAAAAAoAGqV4XNyJEj1b17d8XGxnrG7rrrLn344YeaM2eODMOQJN1www3q0qVLtcf4/PPPlZWVpdtvv11TpkyRJBmGoVtuuUXPPvusxo8fr+bNm+vee+9V7969tWzZMjVt2lSSNHr0aE2bNk2rV6/WVVdddXZfLAAAAAAAAAAAwP9Xr5ZECwoK8iprioqKtHv3bnXo0EGSdPDgQUnSunXr9Oc//1l9+/bV0KFDtWTJEs9jVq1apYiICF1//fWeMYvFouuvv15HjhzR559/ri+++EJOp1O33Xabp6yRpEsuuUTdu3fX2rVrz/ZLBQAAAAAAAAAA8KhXM2wqZWRk6IMPPtCOHTsUHh6uxx9/XJJ04MABSdLDDz+s/v37a+LEidqyZYseeughdejQQUlJSdqxY4cuvPBCBQQEeB2zckbO3r17ZbVaFRgYqISEhCrP3blzZ+3Zs8fn7IZh6NixYz4/HgAAAAAAAAAAnBsMw5DFYqnRvvWysGnatKlatWolSbLZbGrSpImk/yts7Ha77r//fkknXuzEiROVmZmppKQklZeXex77a5XHcLlccrlcatGiRZVSp3I/l8vlc/by8nJt377d58cDAAAAAAAAAIBzR+PGjWu0X70sbCZNmqRJkyZp3759uuaaazR9+nS98847ateunRISEnTPPfd49rVYLIqNjdU777wjSQoJCVFJSUmVY1aWPW3atJHFYtGRI0fkcrmqlDaFhYVq06aNz9kDAwPVvXt3nx8PAAAAAAAAAADODd9++22N962XhU2lsLAwTZw4UY8++qiKi4s1bdo0TZs2rcp+TqdTzZo1k3RiSbO8vLwq++Tk5EiSIiMjVV5e7pkJExUV5dmnrKxMmzdv1pgxY3zObLFYPFkAAAAAAAAAAEDDVdPl0CTJehZznLa7775bS5Ys8RrbtWuXGjdurObNm8vpdGrXrl1e2z/++GO9++67Gjx4sCRp5MiR2rlzp95//33PPkePHtXixYsVGhqq6OhoxcbGKjQ0VM8++6wMw/Ds99xzz6msrEyXXnrpWXyVAAAAAAAAAAAA3urVDJugoCA99NBD+uSTT9SjRw9t375d2dnZmjZtmpo0aaIXX3xRL774ov70pz8pLCxMu3fv1ocffqiwsDDPzJvBgwcrNjZWM2fOVFJSkoKDg7Vu3Trt2bNHjzzyiKzWEx3VTTfdpDlz5mj8+PGKjY3Vrl279NFHH2nQoEEaMmSImacBAAAAAAAAAAA0MBbj11NMTOZyufTcc8/ptdde008//aTzzjtPKSkpGj9+vCwWi44fP6709HS98cYbOnDggFq3bq1hw4Zp5syZatu2rec4R44c0SOPPKK1a9fq8OHD6tq1q6ZOnapRo0Z5Pd+qVau0ePFiff/992rdurVGjhypWbNmqUWLFj7lr1yKLTo62veTAAAAAAAAAAAAzgmn0xvUq8LG31HYAAAAAAAAAACASqfTG9Sre9gAAAAAAAAAAAA0RBQ2AAAAAAAAAAAAJqOwAQAAAAAAAAAAMBmFDQAAAAAAAAAAgMkobAAAAAAAAAAAAExGYQMAAAAAAAAAAGAyChsAAAAAAAAAAACTUdgAAAAAAAAAAACYjMIGAAAAAAAAAADAZBQ2AAAAAAAAAAAAJqOwAQAAAAAAAAAAMBmFDQAAAAAAAAAAgMkobAAAAAAAAAAAAExGYQMAAAAAAAAAAGAyChsAAAAAAAAAAACTUdgAAAAAAAAAAACYjMIGAAAAAAAAAADAZBQ2AAAAAAAAAAAAJqOwAQAAAAAAAAAAMBmFDQAAAAAAAAAAgMkobAAAAAAAAAAAAExGYQMAAAAAAAAAAGAyChsAAAAAAAAAAACTUdgAAAAAAAAAAACYjMIGAAAAAAAAAADAZBQ2AAAAAAAAAAAAJqOwAQAAAAAAAAAAMBmFDQAAAAAAAAAAgMkobAAAAAAAAAAAAExGYQMAAAAAAAAAAGAyChsAAAAAAAAAAACTUdgAAAAAAAAAAACYjMIGAAAAAAAAAADAZBQ2AAAAAAAAAAAAJqOwAQAAAAAAAAAAMBmFDQAAAAAAAAAAgMkobAAAAAAAAAAAAExGYQMAAAAAAAAAAGAyChsAAAAAAAAAAACTUdgAAAAAAAAAAACYjMIGAAAAAAAAAADAZBQ2AAAAAAAAAAAAJqOwAQAAAAAAAAAAMBmFDQAAAAAAAAAAgMkobAAAAAAAAAAAAExGYQMAAAAAAAAAAGAyChsAAAAAAAAAAACTUdgAAAAAAAAAAACYjMIGAAAAAAAAAADAZBQ2AAAAAAAAAAAAJqOwAQAAAAAAAAAAMBmFDQAAAAAAAAAAgMkobAAAAAAAAAAAAExGYQMAAAAAAAAAAGAyChsAAAAAAAAAAACTUdgAAAAAAAAAAACYjMIGAAAAAAAAAADAZBQ2AAAAAAAAAAAAJqOwAQAAAAAAAAAAMBmFDQAAAAAAAAAAgMkobAAAAAAAAAAAAExGYQMAAAAAAAAAAGAyChsAAAAAAAAAAACTUdgAAAAAAAAAAACYjMIGAAAAAAAAAADAZBQ2AAAAAAAAAAAAJqtXhY3b7dZLL72kyy+/XH379tXIkSP1z3/+U8ePH/fsU1JSojlz5mjQoEGKiYlRcnKyPvvssyrHyszM1KhRoxQdHa1hw4YpPT1d5eXlXvt8/fXXmjp1qmJjYxUXF6fU1FTl5+ef9dcJAAAAAAAAAADwa/WqsHn11Vf1wAMPKCgoSOPHj1eXLl309NNP66GHHpIkHT16VCkpKXr99dc1ePBgXXnllSoqKtLUqVO1YcMGz3HS0tJ07733qkWLFrr66qvVpUsXPfPMM3rggQc8+3z99deaMGGCtm3bpjFjxmj48OHKzs7WxIkTdfDgwTp/7QAAAAAAAAAAoOGyGIZhmB2iUmlpqb799lvFxsZ6xu666y7997//1bp16/Tkk0/q+eef14svvujZ5/Dhw7rqqqvUtm1bvfzyy/ruu+80atQojR8/XnPmzPEc55FHHtGSJUv09ttvq0uXLpowYYJ++uknrVy5UiEhIZJOlDhjx47V3/72N82cOfO08+fl5UmSoqOja3MaAAAAAAAAAADAOeB0eoN6NcMmKCjIq6wpKirS7t271aFDB0lSVlaWLr/8cq99WrZsqXHjxmnDhg06ePCg1qxZI5vNpptvvtnr2FOmTJHb7da6deu0Z88ebdy4UampqZ6yRpJ69uypiy66SGvXrj3LrxQAAAAAAAAAAOD/NDI7QHUyMjL0wQcfaMeOHQoPD9fjjz+ukpIS/fjjjxo4cGCV/bt06SJJ2rt3r3bs2KHo6Gi1bNnSa5/g4GC1bNnSs48kDRo0qMqxOnfurJycHJ+zG4ahY8eO+fx4AAAAAAAAAABwbjAMQxaLpUb71svCpmnTpmrVqpUkyWazqUmTJiovL5cktW7dusr+jRs3liS53W6Vl5d7HvtbTZo0kcvl8hyruv0q9/FVeXm5tm/f7vPjAQAAAAAAAADAuaOywziVelnYTJo0SZMmTdK+fft0zTXXaPr06XrjjTdktVpVUlJSZf/CwkJJUps2bRQSEqIff/yxyj4VFRUqKSlRmzZtFBwcLEkqKSlRs2bNqhyrTZs2PmcPDAxU9+7dfX48AAAAAAAAAAA4N3z77bc13rdeFjaVwsLCNHHiRD366KMqLS1VeHi48vLyNGbMGK/9cnJy1KxZM4WHh6tz58764IMPVFFRoUaN/u/lbdy4URUVFYqMjPQsoZaXl6ewsLAqx+rRo4fPmS0WS5USCAAAAAAAAAAANDw1XQ5NkqxnMcdpu/vuu7VkyRKvsV27dqlx48Zq3ry5Ro4cqdWrV2v//v1e29966y0NHTpUAQEBGjlypEpLS7V8+XLPPhUVFfrXv/4lm82mwYMHq2PHjurbt6+ef/55z/JokrRq1Srt3btXl1566dl/sQAAAAAAAAAAAP9fvZphExQUpIceekiffPKJevTooe3btys7O1vTpk1TkyZNlJKSopUrV+qKK65QUlKSKioq9Pbbb8tqteqmm26SJHXr1k2jRo3SggULlJOTo/POO0+ff/65tm/frlmzZnnuW3PTTTdp2rRpGjt2rC6++GLt27dP7733nnr06KErr7zSzNMAAAAAAAAAAAAaGIthGIbZISq5XC4999xzeu211/TTTz/pvPPOU0pKisaPH++ZNrRr1y49/PDD2rBhgwzDUL9+/XTrrbcqKirKc5zjx48rPT1dq1evVnFxsc477zxNnDhR1157rdfzffDBB3rmmWf0zTffqFmzZho6dKhuu+02tW3b1qf8eXl5kqTo6GgfzwAAAAAAAAAAADhXnE5vUK8KG39HYQMAAAAAAAAAACqdTm9Qr+5hAwAAAAAAAAAA0BBR2AAAAAAAAAAAAJiMwgYA/Fh2drZSUlKUnZ1tdhQAAAAAAAAAtUBhAwB+qqysTGlpaSooKFB6errKysrMjgQAAAAAAADARxQ2AOCnHA6HiouLJUlFRUVyOBwmJwIAAAAAAADgKwobAPBDTqdTDodDhmFIkgzDUGZmppxOp8nJAAAAAAAAAPiCwgYA/IxhGMrIyDjpeGWJAwAAAAAAAMB/UNgAgJ/Jz89Xbm6uXC6X17jL5VJubq7y8/NNSgYAAAAAAADAVxQ2AOBnIiIiFBcXJ6vV+yM8ICBA8fHxioiIMCkZAAAAAAAAAF9R2ACAn7FYLEpNTZXFYqnROAAAAAAAAID6j8IGAPxQeHi47Ha7p5yxWCxKTk5WWFiYyckAAAAAAAAA+ILCBgD8lN1uV3BwsCQpJCREdrvd5EQAAAAAAAAAfEVhAwB+ymazacaMGQoNDdX06dNls9nMjgQAAAAAAADAR43MDgAA8F1iYqISExPNjgEAAAAAAACglphhAwAAAAAAAAAAYDIKGwAAAAAAAAAAAJNR2AAAAAAAAAAAAJiMwgYAAAAAAAAAAMBkFDYAAAAAAAAAAAAmo7ABAAC1lp2drZSUFGVnZ5sdBQAAAAAAwC9R2AAAgFopKytTWlqaCgoKlJ6errKyMrMjAQAAAAAA+B0KGwAAUCsOh0PFxcWSpKKiIjkcDpMTAQAAAAAA+B8KGwAA4DOn0ymHwyHDMCRJhmEoMzNTTqfT5GQAAAAAAAD+hcIGAAD4xDAMZWRknHS8ssQBAAAAAADAqVHYAAAAn+Tn5ys3N1cul8tr3OVyKTc3V/n5+SYlAwAAAAAA8D8UNgAAwCcRERGKi4uT1er9nxMBAQGKj49XRESESckAAAAAAAD8D4UNAADwicViUWpqqiwWS43GAQAAAAAAcHIUNgAAwGfh4eGy2+2ecsZisSg5OVlhYWEmJwMAAAAAAPAvFDYAAKBW7Ha7goODJUkhISGy2+0mJwIAAAAAAPA/FDYAgAYtOztbKSkpys7ONjuK37LZbJoxY4ZCQ0M1ffp02Ww2syMBAAAAAAD4nUZmBwAAwCxlZWVKS0tTUVGR0tPT1a9fP8oGHyUmJioxMdHsGAAAAAAAAH6LGTYAgAbL4XCouLhYklRUVCSHw2FyIgAAAAAAADRUFDYAgAbJ6XTK4XDIMAxJkmEYyszMlNPpNDkZAAAAAAAAGiIKGwBAg2MYhjIyMk46XlniAAAAAAAAAHWFwgYA0ODk5+crNzdXLpfLa9zlcik3N1f5+fkmJQMAAAAAAEBDRWEDAGhwIiIiFBcXJ6vV+1+DAQEBio+PV0REhEnJAAAAAAAA0FBR2AAAGhyLxaLU1FRZLJYq2042DgAAAAAAAJxNFDYAgAYpPDxcvXr18hrr3bu3wsLCTEoEAAAAAACAhozCBgDQIDmdTm3fvt1rbPv27XI6nSYlAgAAAAAAQENGYQMAaHAMw1BGRka1S59lZGTIMAwTUgEAAAAAAKAho7ABADQ4+fn5ys3Nlcvl8hp3uVzKzc1Vfn6+SckAAAAAAADQUFHYAAAanIiICMXFxclq9f7XYEBAgOLj4xUREWFSMgAAAAAAADRUFDYAgAbHYrEoNTW1ypJoJxsHAAAAAAAAzjYKGwBAgxQeHi673e4pZywWi5KTkxUWFmZyMgAAAAAAADREFDYAgAbLbrcrODhYkhQSEiK73W5yIgAAAAAAADRUFDYAgAbLZrNpxowZCg0N1fTp02Wz2cyOBAAAAAAAgAaqkdkBAAAwU2JiohITE82OAQAAAAAAgAaOGTYAAAAAAAAAAAAmo7ABAAAAAAAAAAAwGYUNAAAAAAAAAACAyShsAMCPLV26VElJSVq6dKnZUQAAAAAAAADUAoUNAPipQ4cOacWKFXK73XrllVd06NAhsyMBAAAAAAAA8BGFDQD4qXnz5skwDEmS2+3W/fffb3IiAAAAAAAAAL6isAEAP7Rx40Zt3brVa2zLli3auHGjSYkAAAAAAAAA1AaFDQD4GbfbrYULF1a7beHChXK73XWcCAAAAAAAAEBtUdgAgJ/JyclRaWlptdtKS0uVk5NTx4kAAAAAAAAA1BaFDQD4mYSEBAUFBVW7LSgoSAkJCXWcCAAAAAAAAEBtUdgAgJ+xWq266667qt02e/ZsWa18tAMAAAAAAAD+hm/1AMAPxcbGqk+fPl5jUVFR6tevnzmBAAAAAAAAANQKhQ0A+Km5c+fKYrFIOjHrZs6cOSYnAgAAAAAAAOArChsA8FOtWrXShAkTZLVaNX78eLVq1crsSAAAAAAAAAB8ZDEMwzA7xLkiLy9PkhQdHW1yEgAAAAAAAAAAYLbT6Q2YYQMAAAAAAAAAAGAyChsAAAAAAAAAAACTUdgAAAAAAAAAAACYjMIGAAAAAAAAAADAZPWusNm3b59uvfVWxcfHa+DAgbrrrrt04MABSdLKlSvVu3dv9ezZ0+ufXr16KTMz03OMiooKLVq0SMOHD1dUVJRGjBihZcuWVXmunJwcXXPNNerXr58GDBigO+64Q0VFRXX2WgEAAAAAAAAAACSpkdkBfu2rr77StGnT5Ha7ddlll+nIkSPKysrS9u3blZWVpdDQULndbo0dO1bt27eXJFksFgUFBWno0KGe48yePVtZWVm66KKLNGzYMG3atEkPPvigfv75Z02bNk2S9Omnn2ratGnq0KGDxo0bp+LiYr355pvatm2bVq1apcDAQDNOAQAAAAAAAAAAaIDqVWGzatUqde3aVU888YQ6duwoSeratavS09NVWFgowzAkSTfccIO6dOlS7TE+//xzZWVl6fbbb9eUKVMkSYZh6JZbbtGzzz6r8ePHq3nz5rr33nvVu3dvLVu2TE2bNpUkjR49WtOmTdPq1at11VVXnf0XDAAAAAAAAAAAoHq2JNq8efO0YsUKT1kjSUePHlXjxo0VHBysgwcPSpLWrVunP//5z+rbt6+GDh2qJUuWePZftWqVIiIidP3113vGLBaLrr/+eh05ckSff/65vvjiCzmdTt12222eskaSLrnkEnXv3l1r166tg1cLAAAAAAAAAABwQr2aYfNbmzZt0ooVK3T55ZfLarV67mXz8MMPq3///po4caK2bNmihx56SB06dFBSUpJ27NihCy+8UAEBAV7HqpyRs3fvXlmtVgUGBiohIaHKc3bu3Fl79uzxObNhGDp27JjPjwcAAAAAAAAAAOcGwzBksVhqtG+9LGwMw9DSpUv12GOP6fzzz9ftt98uSZ7Cxm636/777/fsO3HiRGVmZiopKUnl5eVq1apVlWM2adJEkuRyueRyudSiRYsqpU7lfi6Xy+fs5eXl2r59u8+PBwAAAAAAAAAA547GjRvXaL96V9gUFxfrtttu06effiq73a4777xTzZo1kyS1a9dOCQkJuueeezz7WywWxcbG6p133pEkhYSEqKSkpMpxK8ueNm3ayGKx6MiRI3K5XFVKm8LCQrVp08bn/IGBgerevbvPjwcAAAAAAAAAAOeGb7/9tsb71qvC5pdfftGECRNUWlqqxYsXa/DgwV7bp02bpmnTplV5nNPp9JQ6nTt3Vl5eXpV9cnJyJEmRkZEqLy/3zISJiory7FNWVqbNmzdrzJgxPr8Gi8XiyQIAAAAAAAAAABqumi6HJknWs5jjtK1YsUL5+fl69tlnq5Q10oliZteuXV5jH3/8sd59913P/iNHjtTOnTv1/vvve/Y5evSoFi9erNDQUEVHRys2NlahoaF69tlnZRiGZ7/nnntOZWVluvTSS8/SKwQAAAAAAAAAAKiqXs2w+eqrrxQTE6OYmJhqt7/44ot68cUX9ac//UlhYWHavXu3PvzwQ4WFhXlm3gwePFixsbGaOXOmkpKSFBwcrHXr1mnPnj165JFHZLWe6KhuuukmzZkzR+PHj1dsbKx27dqljz76SIMGDdKQIUPq7DUDAAAAAAAAAABYjF9PMTHZ5MmTtXHjRjVp0kQHDx6UdOKeMJGRkVq0aJGCgoKUnp6uN954QwcOHFDr1q01bNgwzZw5U23btvUc58iRI3rkkUe0du1aHT58WF27dtXUqVM1atQor+dbtWqVFi9erO+//16tW7fWyJEjNWvWLLVo0cKn/JVLsUVHR/t4BgAAAAAAAAAAwLnidHqDelXYbNiwQR9//HGV8ebNm+uvf/2rGjdubEKqmqOwAQAAAAAAAAAAlU6nN6hXS6LFx8crPj7e7BgAAAAAAAAAAAB1ymp2AAAAAAAAAAAAgIaOwgYAAAAAAAAAAMBkFDYAAAAAAAAAAAAmo7ABAAAAAAAAAAAwGYUNAAAAAAAAAACAyShsAAAAAAAAAAAATEZhAwAAAAAAAAAAYDIKGwAAAAAAAAAAAJNR2AAAAAAAAAAAAJiMwgYAAAAAAAAAAMBkFDYAAAAAAAAAAAAmo7ABAAAAAAAAAAAwGYUNAPix7OxspaSkKDs72+woAAAAAAAAAGqBwgYA/FRZWZnS0tJUUFCg9PR0lZWVmR0JAAAAAAAAgI8obADATzkcDhUXF0uSioqK5HA4TE4EAAAAAAAAwFcUNgDgh5xOpxwOhwzDkCQZhqHMzEw5nU6TkwEAAAAAAADwBYUNAPgZwzCUkZFx0vHKEgcAAAAAAACA/6CwAQA/k5+fr9zcXLlcLq9xl8ul3Nxc5efnm5QMAAAAAAAAgK8obADAz0RERCguLk5Wq/dHeEBAgOLj4xUREWFSMgAAAAAAAAC+orABAD9jsViUmpoqi8VSo3EAAAAAAAAA9R+FDQD4ofDwcNntdk85Y7FYlJycrLCwMJOTAQAAAAAAAPAFhQ0A+Cm73a7g4GBJUkhIiOx2u8mJAAAAAAAAAPiKwgYA/JTNZtOMGTMUGhqq6dOny2azmR0JAAAAAAAAgI8amR0AAOC7xMREJSYmmh0DAAAAAAAAQC0xwwYAAAAAAAAAAMBkFDYAAAAAAAAAAAAmo7ABAD+WnZ2tlJQUZWdnmx0FAAAAAAAAQC1Q2ACAnyorK1NaWpoKCgqUnp6usrIysyMBAAAAAAAA8BGFDQD4KYfDoeLiYklSUVGRHA6HyYkAAAAAAAAA+IrCBgD8kNPplMPhkGEYkiTDMJSZmSmn02lyMgAAAAAAAAC+oLABAD9jGIYyMjJOOl5Z4gAAAAAAAADwHxQ2AOBn8vPzlZubK5fL5TXucrmUm5ur/Px8k5IBAAAAAAAA8BWFDQD4mYiICMXFxclq9f4IDwgIUHx8vCIiIkxKBgAAAAAAAMBXFDYA4GcsFotSU1NlsVhqNA4AAAAAAACg/qOwAQA/FB4eLrvd7ilnLBaLkpOTFRYWZnIyALWxdOlSJSUlaenSpWZHAQAAAAAAdYzCBgD8lN1uV3BwsCQpJCREdrvd5EQAauPQoUNasWKF3G63XnnlFR06dMjsSAAAAAAAoA5R2ACAn7LZbJoxY4ZCQ0M1ffp02Ww2syMBqIV58+bJMAxJktvt1v33329yIgAAAAAAUJcamR0AAOC7xMREJSYmmh0DQC1t3LhRW7du9RrbsmWLNm7cqNjYWJNSAQAAAACAusQMGwAAABO53W4tXLiw2m0LFy6U2+2u40QAAAAAAMAMFDYAAAAmysnJUWlpabXbSktLlZOTU8eJAAAAAACAGShsAAAATJSQkKCgoKBqtwUFBSkhIaGOEwEAAAAAADNQ2AAAAJjIarXqrrvuqnbb7NmzZbXyn2sAAAAAADQEfAMAAABgstjYWPXp08drLCoqSv369TMnEAAAAAAAqHMUNgAAAPXA3LlzZbFYJJ2YdTNnzhyTEwEAAAAAgLpEYQMAAFAPtGrVShMmTJDVatX48ePVqlUrsyMBAAAAAIA6ZDEMwzA7xLkiLy9PkhQdHW1yEgAAAAAAAAAAYLbT6Q2YYQMAAAAAAAAAAGAyChsAAAAAAAAAAACTUdgAAAAAAAAAAACYjMIGAPxYdna2UlJSlJ2dbXYUAAAAAAAAALVAYQMAfqqsrExpaWkqKChQenq6ysrKzI4EAAAAAAAAwEcUNgDgpxwOh4qLiyVJRUVFcjgcJicCAAAAAAAA4CsKGwDwQ06nUw6HQ4ZhSJIMw1BmZqacTqfJyQAAAAAAAAD4gsIGAPyMYRjKyMg46XhliQMAAAAAAADAf1DYAICfyc/PV25urlwul9e4y+VSbm6u8vPzTUoGAAAAAAAAwFcUNgDgZyIiIhQXFyer1fsjPCAgQPHx8YqIiDApGQAAAAAAAABfUdgAgJ+xWCxKTU2VxWKp0TgAAAAAAACA+o/CBgD8UHh4uOx2u9dYcnKywsLCTEoEAAAAAAAAoDYobADAT40ZM8Yzm8ZqtWrMmDHmBgIAAAAAAADgMwobAPBTWVlZnj8bhuH1MwAAAAAAAAD/QmEDAH7I6XTK4XDIMAxJJwqbzMxMOZ1Ok5MBAAAAAAAA8AWFDQD4GcMwlJGRcdLxyhIHAAAAAAAAgP+gsAEAP5Ofn6/c3Fy5XC6vcZfLpdzcXOXn55uUDAAAAAAAAICvKGwAwM9EREQoLi5OVqv3R3hAQIDi4+MVERFhUjIAAAAAAAAAvqKwAQA/Y7FYlJqaKovFUqNxAAAAAAAAAPVfvSts9u3bp1tvvVXx8fEaOHCg7rrrLh04cMCzvaSkRHPmzNGgQYMUExOj5ORkffbZZ1WOk5mZqVGjRik6OlrDhg1Tenq6ysvLvfb5+uuvNXXqVMXGxiouLk6pqaksJQTUkezsbKWkpCg7O9vsKH4pPDxcdrvdayw5OVlhYWEmJQIAAAAAAABQG/WqsPnqq680duxYrV+/XpdddpkGDhyorKwsTZ06VZJ09OhRpaSk6PXXX9fgwYN15ZVXqqioSFOnTtWGDRs8x0lLS9O9996rFi1a6Oqrr1aXLl30zDPP6IEHHvDs8/XXX2vChAnatm2bxowZo+HDhys7O1sTJ07UwYMH6/y1Aw1JWVmZ0tLSVFBQoPT0dJWVlZkdyS+NGTPGM5vGarVqzJgx5gYCAAAAAAAA4LNGZgf4tVWrVqlr16564okn1LFjR0lS165dlZ6ersLCQi1btky7d+/Wiy++qNjYWEnS4cOHddVVV+nJJ5/Uyy+/rO+++07//ve/dfXVV2vOnDmeYz/yyCNasmSJJk2apC5duui+++5T69attXLlSoWEhEiSrr/+eo0dO1YvvviiZs6cWfcnAGggHA6HiouLJUlFRUVyOBy67rrrTE7lf7Kysjx/NgxDWVlZnEcAAAAAAADAT9WrGTbz5s3TihUrPGWNdGJWTePGjRUcHKysrCxdfvnlnrJGklq2bKlx48Zpw4YNOnjwoNasWSObzaabb77Z69hTpkyR2+3WunXrtGfPHm3cuFGpqameskaSevbsqYsuukhr1649+y8WaKCcTqccDocMw5B0omjIzMyU0+k0OZl/4TwCAAAAAAAA55Z6NcPmtzZt2qQVK1bo8ssvV2lpqX788UcNHDiwyn5dunSRJO3du1c7duxQdHS0WrZs6bVPcHCwWrZs6dlHkgYNGlTlWJ07d1ZOTo7PmQ3D0LFjx3x+PHAuMwxDaWlpnpKhktvtVlpamubMmeNZ4gsnx3kEAAAAAAAA/INhGDX+rq5eFjaGYWjp0qV67LHHdP755+v2229XeXm5JKl169ZV9m/cuLGkE19WlpeXq1WrVtUet0mTJnK5XJ5jVbdf5T6+Ki8v1/bt231+PHAuKygo0KZNm6qMu91ubdq0SevXr1doaGjdB/MznEcAAAAAAADAf1R2GKdS7wqb4uJi3Xbbbfr0009lt9t15513qlmzZqqoqJDValVJSUmVxxQWFkqS2rRpo5CQEP34449V9qmoqFBJSYnatGmj4OBgSVJJSYmaNWtW5Vht2rTxOX9gYKC6d+/u8+OBc1mvXr304YcfavPmzXK73Z5xq9Wqvn37asiQIcwMqQHOIwAAAAAAAOAfvv322xrvW68Km19++UUTJkxQaWmpFi9erMGDB3u2NWrUSOHh4crLy9OYMWO8HpeTk6NmzZopPDxcnTt31gcffKCKigo1avR/L2/jxo2qqKhQZGSkZwm1vLw8hYWFVTlWjx49fH4NFoulSgkE4P/MmDFDU6dO9RqzWq2aMWOGmjdvblIq/8N5PHOys7OVkZGh1NRUJSYmmh0HAAAAAAAA55DT+cVq61nMcdpWrFih/Px8Pfvss15lTaWRI0dq9erV2r9/v2ds165deuuttzR06FAFBARo5MiRKi0t1fLlyz37VFRU6F//+pdsNpsGDx6sjh07qm/fvnr++ec9y6NJ0qpVq7R3715deumlZ/eFAg1YeHi47Ha754PKYrEoOTm5SnmK38d5PDPKysqUlpamgoICpaenq6yszOxIAAAAAAAAaKDq1Qybr776SjExMYqJial2e0pKilauXKkrrrhCSUlJqqio0Ntvvy2r1aqbbrpJktStWzeNGjVKCxYsUE5Ojs477zx9/vnn2r59u2bNmuW5b81NN92kadOmaezYsbr44ou1b98+vffee+rRo4euvPLKOnvNQENkt9v1n//8R0VFRQoJCZHdbjc7kl/iPNaew+FQcXGxJKmoqEgOh0PXXXedyakAAAAAAADQENWrGTalpaX6+uuvlZiYqJ49e6pnz56KiorSFVdcocLCQrVv317Lly9XdHS0srKy9L//+7+KiorSsmXL1K1bN89xFi5cqKlTp+qrr77SsmXLVFZWptmzZ+vGG2/07DNkyBD961//UpMmTfTyyy/rv//9r0aPHq0XXnihxjcAAuAbm82mGTNmKDQ0VNOnT5fNZjM7kl/iPNaO0+mUw+GQYRiSJMMwlJmZKafTaXIyAAAAAAAANEQWo/Kbqnpgw4YN+vjjj6uMN2/eXH/961/rfZGSl5cnSYqOjjY5CQDg9xiGodmzZ2vTpk1yuVye8YCAAPXr10/z588/rfVFAQAAAAAAgOqcTm9Qr5ZEi4+PV3x8vNkxAADnuPz8fOXm5lYZd7lcys3NVX5+vjp16mRCMgAAAAAAADRU9WpJNAAA6kJERITi4uJktXr/azAgIEDx8fGKiIgwKRkAAAAAAAAaKgobAECDY7FYlJqaWmXZs5ONAwAAAAAAAGcbhQ0A+LHs7GylpKQoOzvb7Ch+Jzw8XHa73VPOWCwWJScnKywszORkAGqDz0UAAAAAgL+isAEAP1VWVqa0tDQVFBQoPT1dZWVlZkfyO3a7XcHBwZKkkJAQ2e12kxMBqA0+FwEAAAAA/ozCBgD8lMPhUHFxsSSpqKhIDofD5ET+x2azacaMGQoNDdX06dNls9nMjgSgFvhcBAAAAAD4s1oVNhUVFTpw4IDX2MGDB3XxxRfr7rvvrlUwAMDJOZ1OORwOGYYhSTIMQ5mZmXI6nSYn8z+JiYlatmyZEhMTzY4CoBb4XAQAAAAA+DufC5u8vDxdcsklGjJkiCZPnqyff/5ZktSmTRuNGDFCr7/+utasWXPGggIATjAMQxkZGScdr/yyEgAaCj4XAQAAAADnAp8Lm6eeekqHDh1SamqqPv30Uz355JOebbfffruaNm2qlStXnpGQAID/k5+fr9zcXLlcLq9xl8ul3Nxc5efnm5QMAMzB5yIAAAAA4Fzgc2GzefNm9ezZUzfddJNGjx6tFStWeP5nuEmTJurZs6e2bdt2xoICAE6IiIhQXFycrFbvj/CAgADFx8crIiLCpGQAYA4+FwEAAAAA5wKfCxu32y2LxSJJuu2229SoUSM99dRTnu2GYbD8BACcBRaLRampqZ7P4FONA8C5js9FAAAAAMC5wOfCZvDgwdq2bZv+93//V6Ghobrmmmv09ttva8eOHfr++++Vl5enfv36ncGoAIBK4eHhstvtXmPJyckKCwszKREAmKvyc7GynLFYLHwuAgAAAAD8is+FzZw5c9SlSxf94x//0PXXX6/mzZvLYrFo7ty5mjx5siTp73//+xkLCgDwNmbMGM8Xk1arVWPGjDE3EACYzG63Kzg4WJIUEhJSpdgGAAAAAKA+87mwadu2rVatWqVZs2bpwIEDevrpp+VyufTVV1+pZcuWWrRokeLj489kVgDAr2RlZXn+bBiG188A0BDZbDbNmDFDoaGhmj59umw2m9mRAAAAAACoMYtxhm40U1ZWpkOHDql58+Zq0aLFmTik38nLy5MkRUdHm5wEwLnO6XRq6tSpcrlcnrFGjRpp0aJFCg8PNzEZAAAAAAAAgEqn0xv4PMNGknbv3q3jx49LOvEbje3bt1eLFi3kdDr10Ucf1ebQAICTMAxDGRkZJx0/Qz08cFqys7OVkpKi7Oxss6MAAAAAAAD4JZ8Lm/fff1+XXXaZXnjhhSrbli9frhtuuEGffvppbbIBAKqRn5+v3Nxcr9k1kuRyuZSbm6v8/HyTkqGhKisrU1pamgoKCpSenq6ysjKzIwEAAAAAAPgdnwubF154Qa1bt1ZKSkqVbZMmTZLNZtPixYtrFQ4AUFVERITi4uJktXp/hAcEBCg+Pl4REREmJUND5XA4VFxcLEkqKiqSw+EwOREAAAAAAID/8bmw2bJli3r27KmmTZtW2RYSEqKYmBht3LixVuEAAFVZLBalpqbKYrHUaBw4m5xOpxwOh2cpPsMwlJmZKafTaXIyAAAAAAAA/+JzYXPeeedp69at+uabb6psMwxDTqdTLVu2rFU4AED1wsPDZbfbvcaSk5MVFhZmUiL/xb1XfMf9lAAAAAAAAM4cnwub++67TxUVFbrqqqu0YMEC7dq1S5J0/PhxPfroo9q7d6+SkpLOWFAAgLcxY8Z4ZtNYrVaNGTPG3EB+iHuv1A73UwIAAAAAADhzfC5s4uLi9Prrrys+Pl4vvviiRo0apf79+ys2NlaLFy9WXFycbr755jOZFQDwK1lZWZ4/G4bh9TNqhnuv1A73UwIAAAAAADhzLMYZWK9k165d+uCDD5Sfn6/AwEAlJCRo+PDhVb7AOdfl5eVJkqKjo01OAuBc53Q6NXXqVK+ZDY0aNdKiRYsUHh5uYjL/wTk8M052Hp977jmW6AMAAAAAAA3e6fQGjc7EE3br1k3dunU7E4cCAJzCqe4bMn/+fM9Saage5/DMqbyf0ooVK2QYhiwWC/dTAgAAAAAA8EGNp8CsXbtW33zzjednl8ulQ4cOqaKi4qwEAwBUj/uG1B7n8Myy2+0KDg6WJIWEhMhut5ucCAAAAAAAwP/UuLC57777tGzZMs/Pl19+uRITExUdHa2+fftqwIABSkxMVFxcnGJiYjR+/PizEhgAGjruG1J7nMMzy2azacaMGQoNDdX06dNls9nMjgQAAAAAAOB3anwPm6+++krt27dXhw4dJEnvvfeetm7dqqNHj+rIkSMqKyuTYRgKDAxUYGCg+vTpo6uvvvqshq9vuIcNgLrCfUNqj3MIAAAAAACAs+2s3MOmb9++Xj8PHz5cw4cPP81oAIAzgfuG1B7nEAAAAAAAAPVJjZdE+y23260tW7bo008/1Q8//HAmMwEAaoD7htQe5xAAAAAAAAD1hc+Fjd1u17hx4zR58mRNnDjxTGYCANQA9w2pPc4hAAAAAAAA6osa38Pmt+Lj4xUZGalZs2YpPDxc4eHhZzqb3+EeNgAAAAAAAAAAoNJZuYfNb8XHx+vLL7/UBRdcoBYtWvh6GAAAAAAAAAAAgAbP5yXRZs6cqWPHjunuu+/W8ePHz2QmAAAAAAAAAACABsXnGTa7d+9W165d9d5772nEiBFKSkpSo0beh+vWrZv+8pe/1DokAAAAAAAAAADAucznwubZZ5/V119/LUnav3+/Fi9eXGWfnj17UtgAAOq1pUuX6pVXXtH48eN13XXXmR0HAAAAAAAADZTPhc3q1as9f66oqFBJSYkqKioUGhoqq9XnldYAAKgzhw4d0ooVK2QYhl555RWNGTNGrVq1MjsWAAAAAAAAGqBaNSuZmZmaMGGC+vbtq4svvljDhg1TTEyMJk2apA0bNpypjAAAnBXz5s2TYRiSJLfbrfvvv9/kRAAAAAAAAGiofJ5h88gjj2jJkiXq3r27pkyZotDQUDVq1Eh79uzRmjVrdN111+npp5/WH//4xzOZFwCAM2Ljxo3aunWr19iWLVu0ceNGxcbGmpQKAAAAAAAADZXFqPzV4tOUkJCgDh06aPXq1VWWQPvpp5/05z//WaGhoXrjjTfOSFB/kJeXJ0mKjo42OQmAhiI7O1sZGRlKTU1VYmKi2XH8htvtlt1uV2lpaZVtQUFBcjgcLO8JAAAAAACAWjud3sDnb6NatmwpwzCq/UKrffv26t27t3744QdfDw8AOIWysjKlpaWpoKBA6enpKisrMzuS38jJyam2rJGk0tJS5eTk1HEiAAAAAAAANHQ+FzZJSUnatWuXXn311Wq3O51OtWvXzudgAIDf53A4VFxcLEkqKiqSw+EwOZH/SEhIUFBQULXbgoKClJCQUMeJAAAAAAAA0ND5fA+bn3/+WYZhaO7cuXr77be9ZtpUVFRo7969atmypa6++mrPeGRkpObOnVu7xAAAOZ1OORwOVa5qaRiGMjMz9cc//lHh4eEmp6v/rFar7rrrLt11111Vts2ePZvl0AAAAAAAAFDnfC5ssrOzZbVa1bp1a+3evbvK9rCwMEnS/v37PWPBwcG+Ph0A4P8zDEMZGRknHZ8/f74sFosJyfxLbGys+vTpo61bt3rGoqKi1K9fP/NCAQAAAAAAoMHyubB588035Xa7FRAQcCbzAABOIT8/X7m5uVXGXS6XcnNzlZ+fr06dOpmQzP/MnTtXdrvdc0+2OXPmmB0JAAAAAAAADZTPa75YLBbKGgAwQUREhOLi4qos2xUQEKD4+HhFRESYlMz/tGrVShMmTJDVatX48ePVqlUrsyMBAAAAAACggbIYlTdAQK3l5eVJkqKjo01OAuBc53Q6NXXqVLlcLs9Yo0aN9Nxzz3mWpAQAAAAAAABgrtPpDbirMgD4ofDwcNntds+9aiwWi5KTkylrAAAAAAAAAD9FYQMAfsputys4OFiSFBISIrvdbnIiAAAAAAAAAL6isAEAP2Wz2TRjxgyFhoZq+vTpstlsZkcCAAAAAAAA4KNGZgcAAPguMTFRiYmJZscAAAAAAAAAUEvMsAEAP5adna2UlBRlZ2ebHQUAAAAAAABALVDYAICfKisrU1pamgoKCpSenq6ysjKzIwEAAAAAAADwEYUNAPgph8Oh4uJiSVJRUZEcDofJiQAAAAAAAAD4isIGAPyQ0+mUw+GQYRiSJMMwlJmZKafTaXIyAAAAAAAAAL6gsAEAP2MYhjIyMjxlTSW3213tOAAAAAAAAID6j8IGAPxMfn6+cnNz5Xa7vcbdbrdyc3OVn59vUjIAAAAAAAAAvqKwAQA/ExERoaioqGq3RUVFKSIioo4TAQAAAAAAAKgtChsA8EMsewYAAAAAAACcWyhsAMDP5Ofna+vWrdVu27JlC0uiAQAAAAAAAH6IwgYA/ExERITi4uJksVi8xq1Wq+Lj41kSDQAAAAAAAPBDFDYA4GcsFotSU1NltXp/hFutVqWmplYpcgAAAAAAAADUfxQ2AOCHwsPDZbfbPeWMxWJRcnKywsLCTE4GAAAAAAAAwBcUNgDgp+x2u4KDgyVJISEhstvtJicCAAAAAAAA4CsKGwDwUzabTTNmzFBoaKimT58um81mdiQAAAAAAAAAPmpkdgAAgO8SExOVmJhodgwAAAAAAAAAtVRvZ9gUFhZq8uTJuueee8yOAgAAAAAAAAAAcFbVy8Jm8+bNuuKKK/TJJ5/o+PHjkqQjR46of//+6tmzZ5V/Jk6c6PX4nJwcXXPNNerXr58GDBigO+64Q0VFRV77lJSUaM6cORo0aJBiYmKUnJyszz77rM5eIwCcCdnZ2UpJSVF2drbZUfzW0qVLlZSUpKVLl5odBQAAAAAAAA1YvVwS7YUXXlCHDh3UqFEjBQQESJJatGghm82mzp0765JLLvHsGxgYqISEBM/Pn376qaZNm6YOHTpo3LhxKi4u1ptvvqlt27Zp1apVCgwM1NGjR5WSkqLvv/9eI0eOVIsWLbR+/XpNnTpVS5cuVXx8fJ2/ZgA4XWVlZUpLS1NRUZHS09PVr18/7mNzmg4dOqQVK1bIMAy98sorGjNmjFq1amV2LAAAAAAAADRA9bKweeyxx2S1WnXZZZcpMDDQM24Yhi655BLdfPPN1T7O5XLp3nvvVe/evbVs2TI1bdpUkjR69GhNmzZNq1ev1lVXXaVFixZp9+7devHFFxUbGytJOnz4sK666io9+eSTevnll8/+iwSAWnI4HCouLpYkFRUVyeFw6LrrrjM5lX+ZN2+eDMOQJLndbt1///16/PHHTU4FAAAAAACAhqheLolmtZ6IVVxc7PlNZ7fbrUOHDungwYOaPHmyEhMT1b9/f82cOdPzheUXX3whp9Op2267zVPWSNIll1yi7t27a+3atZKkrKwsXX755Z6yRpJatmypcePGacOGDTp48GBdvVQA8InT6ZTD4fCUDYZhKDMzU06n0+Rk/mPjxo3aunWr19iWLVu0ceNGkxIBAAAAAACgIauXM2ykE7NlDh06pHbt2kk6Ud643W45HA61bdtWI0eOVEVFhVavXq2ff/5ZixYt0o4dO6oskVapc+fO2rNnj0pKSvTjjz9q4MCBVfbp0qWLJGnv3r1q06aNT7kNw9CxY8d8eiwA1IRhGEpLS/OUNZXcbrfS0tI0Z84cWSwWk9L5B7fbrQULFlS7bcGCBXrhhRc8vzwAAAAAAAAA+MowjBp/V1dvC5uSkhK53W5PYXPgwAFJUlhYmBwOh0JDQyVJMTExuvfee/Xjjz+qvLxcLVq08Nz35teaNGkil8ul8vJySVLr1q2r7NO4cWNJJ77I81V5ebm2b9/u8+MB4FQKCgq0adOmKuNut1ubNm3S+vXrPZ+RqN6OHTt0+PDharcdPnxYq1evVq9eveo4FQAAAAAAAM5Fld3DqdTbwubIkSOS5FkSrXnz5mrXrp2eeuopry8i4+LiJEn5+fkKDg7WkSNH5HK5qpQ2hYWFatOmjdq0aSOr1aqSkpIqz1lYWChJPs+ukaTAwEB1797d58cDwKn06tVLH374oTZv3uxVMFutVvXt21dDhgxhhs0p9OzZU6+//nq1pU3Lli31l7/8hRk2AAAAAAAAqLVvv/22xvvW28KmUaMT0SpnxHTq1EmffPJJlf327t0rSWratKm6dOnimeESFRXl2aesrEybN2/WmDFj1KhRI4WHhysvL09jxozxOlZOTo6aNWum8PBwn3NbLBY1a9bM58cDQE3MmDFDU6dO9RqzWq2aMWOGmjdvblIq/3L33XfrrrvuqjJ+zz33qEWLFiYkAgAAAAAAwLnmdH6xul7++rDL5ZLL5ZIk7du3T8ePH9fx48f1xRdfeMYl6eDBg3riiSfUtm1b9ezZU7GxsQoNDdWzzz7rdW+H5557TmVlZbr00kslSSNHjtTq1au1f/9+zz67du3SW2+9paFDh1a7pBoA1Cfh4eGy2+2eD3yLxaLk5GSFhYWZnMx/xMbGqk+fPl5jUVFR6tevnzmBAAAAAAAA0KBZjN/etboemDBhgjZu3Oj5OSEhQbNnz9YVV1yhyMhIDRo0SCUlJfroo4908OBBPf7447rsssskSQ6HQ3PmzFG/fv0UGxurXbt26aOPPtKgQYO0ZMkSSdJPP/2k0aNHy2q1KikpSRUVFXr77bdVUVGhV199Vd26dfMpd15eniQpOjq6lmcAAE6trKxMkyZNUlFRkdq2bavnn39eNpvN7Fh+5dChQ7Lb7TIMQ1arVa+88opnKU4AAAAAAACgtk6nN6iXhc2uXbu0b98+zyyZzp07q3Pnzvrggw/0z3/+U19//bUCAgIUHR2tG2+8UQMHDvR6/KpVq7R48WJ9//33at26tUaOHKlZs2Z5LXGza9cuPfzww9qwYYMMw1C/fv106623ei2ldroobADUtezsbGVkZCg1NVWJiYlmx/FLS5cu1SuvvKLx48fruuuuMzsOAAAAAAAAziF+X9j4KwobAAAAAAAAAABQ6XR6g3p5DxsAAAAAAAAAAICGhMIGAAAAAAAAAADAZBQ2AAAAAAAAAAAAJqOwAQA/tnTpUiUlJWnp0qVmR/Fb2dnZSklJUXZ2ttlRAAAAAAAA0IBR2ACAnzp06JBWrFght9utV155RYcOHTI7kt8pKytTWlqaCgoKlJ6errKyMrMjAQAAAAAAoIGisAEAPzVv3jwZhiFJcrvduv/++01O5H8cDoeKi4slSUVFRXI4HCYnAgAAAAAAQENFYQMAfmjjxo3aunWr19iWLVu0ceNGkxL5H6fTKYfD4Sm9DMNQZmamnE6nyckAAAAAAADQEFHYAICfcbvdWrhwYbXbFi5cKLfbXceJ/I9hGMrIyDjpeGWJAwAAAAAAANQVChsA8DM5OTkqLS2tdltpaalycnLqOJH/yc/PV25urlwul9e4y+VSbm6u8vPzTUoGAAAAAACAhorCBgD8TEJCgoKCgqrdFhQUpISEhDpO5H8iIiIUFxcnq9X7X4MBAQGKj49XRESESckAAAAAAADQUFHYAICfsVqtuuuuu6rdNnv27ColBKqyWCxKTU2VxWKp0TgAAAAAAABwtvGtHgD4odjYWPXp08drLCoqSv369TMnkB8KDw+X3W73lDMWi0XJyckKCwszORkAAAAAAAAaIgobAPBTc+fO9ZQNVqtVc+bMMTmR/7Hb7QoODpYkhYSEyG63m5wIAAAAAAAADRWFDQD4qVatWmnChAmyWq0aP368WrVqZXYkv2Oz2TRjxgyFhoZq+vTpstlsZkcCAAAAAABAA2UxDMMwO8S5Ii8vT5IUHR1tchIAAAAAAAAAAGC20+kNmGEDAAAAAAAAAABgMgobAAAAAAAAAAAAk1HYAAAAAAAAAAAAmIzCBgAAAAAAAAAAwGQUNgAAAAAAAAAAACajsAEAAAAAAAAAADAZhQ0AAAAAAAAAAIDJKGwAAAAAAAAAAABMRmEDAAAAAAAAAABgMgobAAAAAAAAAAAAk1HYAAAAAAAAAAAAmIzCBgAAAAAAAAAAwGQUNgDgx+bPn68RI0Zo/vz5ZkcBAAAAAAAAUAsUNgDgpwoKCrR+/XpJ0vr161VQUGByIgAAAAAAAAC+orABAD918803e/18yy23mJQEAAAAAAAAQG1R2ACAH3r33XdVWFjoNXbgwAG9++67JiUCAAAAAAAAUBsUNgDgZ1wul5566qlqtz311FNyuVx1GwgAAAAAAABArVHYAICfefvtt09ayrhcLr399tt1nAgAAAAAAABAbVHYAICfSUpKUkBAQLXbAgIClJSUVMeJAAAAAAAAANQWhQ0A+JmAgADNmjWr2m233nrrScscVC87O1spKSnKzs42OwoA1Bt8NgIAAABA3aOwAQA/9Kc//UkhISFeY23bttWll15qUiL/VFZWprS0NBUUFCg9PV1lZWVmRwIA0/HZCAAAAADmoLABAD81ePBgr58HDRpkUhL/5XA4VFxcLEkqKiqSw+EwOREAmI/PRgAAAAAwB4UNAPghp9OpN99802vsrbfektPpNCmR/3E6nXI4HDIMQ5JkGIYyMzM5hwAaND4bAQAAAMA8FDYA4GcMw1BGRsZJxyu/ZMPJcQ4BoCo+GwEAAADAXBQ2AOBn8vPzlZubK5fL5TXucrmUm5ur/Px8k5L5D84hAFTFZyMAAAAAmIvCBgD8TEREhOLi4mS1en+EBwQEKD4+XhERESYl8x+cQwCois9GAAAAADAXhQ0A+BmLxaLU1FRZLJYajaMqziEAVMVnIwAAAACYi8IGAPxQeHi47Ha711hycrLCwsJMSuR/Ks9h5ReQFouFcwigweOzEQAAAADMQ2EDAH5qzJgxni/UrFarxowZY24gP2S32xUcHCxJCgkJqVKCAUBDxGcjAAAAAJiDwgYA/FRWVpbnz4ZheP2MmrHZbJoxY4ZCQ0M1ffp02Ww2syMBgOn4bAQAAAAAc1gMwzDMDnGuyMvLkyRFR0ebnATAuc7pdGrq1KlyuVyesUaNGmnRokUKDw83MRkAAAAAAACASqfTGzDDBgD8jGEYysjIOOk4PTwAAAAAAADgfyhsAMDP5OfnKzc312t2jSS5XC7l5uYqPz/fpGQAAAAAAAAAfEVhAwB+JiIiQnFxcbJavT/CAwICFB8fr4iICJOSAQAAAAAAAPAVhQ0A+BmLxaLU1FRZLJYajQMAAAAAAACo/yhsAJgiOztbKSkpys7ONjuKXwoPD5fdbvcaS05OVlhYmEmJAAAAAAAAANQGhQ2AOldWVqa0tDQVFBQoPT1dZWVlZkfyS0lJSb/7MwAAAAAAAAD/QWEDoM45HA4VFxdLkoqKiuRwOExO5J8eeughr58ffvhhk5IAAAAAAAAAqC0KGwB1yul0yuFwyDAMSZJhGMrMzJTT6TQ5mX/ZuHGjtm7d6jW2ZcsWbdy40aREAAAAAAAAAGqDwgZAnTEMQxkZGScdryxx8PvcbrcWLlxY7baFCxfK7XbXcSIAAAAAAAAAtUVhA6DO5OfnKzc3Vy6Xy2vc5XIpNzdX+fn5JiXzLzk5OSotLa12W2lpqXJycuo4EQAAAAAAAIDaorABUGciIiIUFxcnq9X7oycgIEDx8fGKiIgwKZl/SUhIUFBQULXbgoKClJCQUMeJAAAAAAAAANQWhQ2AOmOxWJSamiqLxVKjcVTParXqrrvuqnbb7NmzqxRiAAAAAAAAAOo/vtUDUKfCw8Nlt9s95YzFYlFycrLCwsJMTuZfYmNj1bZtW6+xdu3aqV+/fuYEAgAAAAAAAFArFDYA6pzdbldwcLAkKSQkRHa73eRE/sfpdOrgwYNeY8XFxXI6nSYlAgAAAAAAAFAbFDYA6pzNZtOMGTMUGhqq6dOny2azmR3JrxiGoYyMjGq3ZWRkyDCMOk4EAAAAAAAAoLYamR0AQMOUmJioxMREs2P4pfz8fOXm5lYZd7lcys3NVX5+vjp16mRCMgAAAAAAAAC+YoYNAPiZiIgIxcXFyWr1/ggPCAhQfHy8IiIiTEoGAAAAAAAAwFcUNgDgZywWi1JTU2WxWGo0DgAAAAAAAKD+o7ABAD8UHh4uu93uKWcsFouSk5MVFhZmcjIAAAAAAAAAvqi3hU1hYaEmT56se+65x+woAFAv2e12BQcHS5JCQkJkt9tNTgQAAAAAAADAV/WysNm8ebOuuOIKffLJJzp+/LjXtszMTI0aNUrR0dEaNmyY0tPTVV5e7rXP119/ralTpyo2NlZxcXFKTU1Vfn6+1z4///yzHn30UV1yySWKjo7W6NGj9eabb5711wYAZ4rNZlOfPn0kSRdccIFsNpvJifzT0qVLlZSUpKVLl5odxa9lZ2crJSVF2dnZZkcBAAAAAADwS/WysHnhhRfUoUMHhYeHKyAgwDOelpame++9Vy1atNDVV1+tLl266JlnntEDDzzg2efrr7/WhAkTtG3bNo0ZM0bDhw9Xdna2Jk6cqIMHD0qSXC6XbrjhBi1evFh9+/aV3W6XYRi65ZZb9MYbb9T56wUAXxw6dEgff/yxJOmTTz7RoUOHTE7kfw4dOqTly5fL7XZrxYoVnEMflZWVKS0tTQUFBUpPT1dZWZnZkQAAAAAAAPxOvSxsHnvsMWVmZspmsykwMFCS9N133+nf//63rr76ar3yyiu68847tWTJEk2ePFkrV67U999/L0m677771Lp1a61Zs0Zz5szRQw89pOXLl6uoqEgvvviiJGnVqlXKzs7WE088obS0NN1zzz167bXXFBcXpyeffFIVFRVmvXQAqLF58+bJMAxJktvt1v33329yIv8zd+5cz58Nw9B9991nXhg/5nA4VFxcLEkqKiqSw+EwOREAAAAAAID/qZeFjdV6IlZxcbFatWolSVqzZo1sNptuvvlmr32nTJkit9utdevWac+ePdq4caNSU1MVEhLi2adnz5666KKLtHbtWknS66+/roSEBCUlJXn2ady4sVJSUrR3717t2LHjbL9EAKiVjRs3auvWrV5jW7Zs0caNG01K5H82btyo7du3e41t27aNc3ianE6nHA6Hpzw0DEOZmZlyOp0mJwMAAAAAAPAvjcwOcDIul0uHDh1Su3btJEk7duxQdHS0WrZs6bVfcHCwWrZs6VW0DBo0qMrxOnfurJycHM+xJk+eXGWfLl26SJL27t2rqKgon3IbhqFjx4759FgAqAm3260FCxZUu23BggV64YUXPMU3qud2u/Xggw9Wu+3BBx/Uiy++yDmsAcMwlJaW5ilrKrndbqWlpWnOnDmyWCwmpfNPOTk5eu655zR16lQlJCSYHQcAAAAAANSSYRg1/n6k3hY2JSUlcrvdnsKmvLzcM9vmt5o0aSKXy6Xy8nJJqna/yn0qj9W6desq+zRu3FjSiS+afFVeXl7lN7YB4EzasWOHDh8+XO22w4cPa/Xq1erVq1cdp/Iv27dv19GjR6vddvToUWVlZal37951nMr/FBQUaNOmTVXG3W63Nm3apPXr1ys0NLTug/mp48eP65lnnlFpaameeeYZ3XLLLZ7/NgEAAAAAAP6rpv9/X28LmyNHjkj6v/IlJCREP/74Y5X9KioqVFJSojZt2ig4OFjSibKnWbNmXvsVFhaqTZs2nmMdPHiwyrEKCwslybOfLwIDA9W9e3efHw8ApxIZGamXX37ZU0L/WkBAgEaPHq2AgAATkvmP5s2ba9myZSfdHh8fr06dOtVhIv/Uq1cvffjhh9q8ebPXLztYrVb17dtXQ4YMYYbNaVi+fLmnjD18+LC2bt2qiRMnmpwKAAAAAADUxrffflvjfettYdOo0YlolbNmOnfurA8++EAVFRWebdKJexBUVFQoMjLSs6RZXl6ewsLCvI6Xk5OjHj16eI61ZcuWKs9ZuWRabQoXi8VSpSwCUFV2drYyMjKUmpqqxMREs+P4lT179lRb1kgnlpM8ePAgZcMp9OjRQ1artdoZlVarVT169KD0qqEZM2Zo6tSpXmNWq1UzZsxQ8+bNTUrlf5xOp1atWuV1L6DXX39dSUlJCg8PNzkdAAAAAADw1en8Mmu9XKDf5XJ5vozct2+fjh8/rpEjR6q0tFTLly/37FdRUaF//etfstlsGjx4sDp27Ki+ffvq+eef9xQ9krRq1Srt3btXl156qSRp5MiRWr9+vdcNuwsLC7VixQr17dvXswwbgLOjrKxMjz32mAoKCvTYY4+prKzM7Eh+JSIiQnFxcdVui4+PV0RERB0n8j8bNmw46fKXbrdbGzZsqONE/is8PFx2u93zHx8Wi0XJyclVfnECJ2cYhjIyMk46/tt7BAEAAAAAgHNTvZxhc80112jjxo2SpPvuu09vvvmmXnrpJY0aNUoLFixQTk6OzjvvPH3++efavn27Zs2a5Vk67aabbtK0adM0duxYXXzxxdq3b5/ee+899ejRQ1deeaUk6S9/+YuWLFmilJQUXXbZZbLZbHrnnXdUUlKiJ554wrTXDTQUL7/8steyPy+//LImT55scir/YbFYlJqaqkmTJlXZlpqayhJUNZCQkKCgoCCVlpZW2RYUFMTN3k+T3W7Xf/7zHxUVFSkkJER2u93sSH4lPz9fubm5VcZdLpdyc3OVn5/PrDkAAAAAABqAelnYPPjgg9q3b5/nN0o7d+4sSVq4cKHCwsK0evVqffDBBzrvvPM0e/ZsXXvttZ7HDhkyRP/617/0zDPP6OWXX1azZs00evRo3XbbbZ4b+zRr1kzLli3Tww8/rHfffVe//PKLevfurYcfflgDBgyo+xcMNCBOp1MrV670Glu5cqVGjhzJsj9nAL+JXzNWq1VTp07V448/XmXb3/72N1mt9XICar1ls9k0Y8YMzzKHNpvN7Eh+pXLW3Jdffuk18ysgIED9+/dn1hwAAAAAAA2ExeDbvTMmLy9PkhQdHW1yEqB+MgxDt956q9dyhJX69Omjxx9/nNkhNcB5rD3DMDR79uxqZzXExcVp/vz5nEPUKafTqalTp3rdn6pRo0Z67rnnWF4OAAAAAAA/djq9Ab9CDKDO7Nmzp9qSQZK2bt2qPXv21HEi/8R5rL2TLUElybMEFVCXuBcQAAAAAACgsAEANDgRERHq06dPtduioqJYggqmsNvtCg4OliTuBQQAAAAAQANEYQOgznTq1ElRUVHVbouKiuKm2jXEeTwzWPIM9U3lvYBCQ0M1ffp07gX0/9q79/imqnT/498kLRS52kpBSq2gw0VArsWCDt5QQD3CKBAEEUVRxyoq6ByROXpAgfFSB6md8a4IygRFZUYP6jjeHTuWVlEKeEOhlJFCK5RbS5vs3x/8mqE0LW0SsrLJ5/169SVdK0mfLHeSnfXs9SwAAAAAAGIMCRsAEeNwODRjxow6E+UOh0MzZ85kAr2RGMfQFRUVae3atQH71q5dS0m0IOTm5mry5MnKzc01HQoAAAAAAIAtkbABEFEpKSn6r//6r1ptl156Kfs0NFFKSoouvfTSWm2jR49mHBspNTVVAwcODNg3aNAgSqI1UUVFhRYtWqSSkhJlZ2eroqLCdEi2xDgCAAAAABDbSNgAiLjvvvuuwd/RON9++22Dv6N+DodDmZmZAfsyMzNZpdREHo9HZWVlkqTS0lJ5PB7DEdkT4wgAAAAAQGwjYQMgogoKCrR+/fpabevWrVNBQYGhiOyJcQxdYWFhwPb6SqUhsOLiYnk8HlmWJUmyLEvLly9XcXGx4cjshXEEAAAAAAAkbABEjM/n04IFCwL2LViwQD6fL8IR2RPjGDqv16uFCxcG7Fu4cKG8Xm9kA7Ipy7KUk5NTb3tN8gENYxwBAAAAAIBEwgZABOXl5am8vDxgX3l5ufLy8iIckT0xjqFbtWpVvUkZr9erVatWRTgieyoqKlJ+fn6dsfR6vcrPz1dRUZGhyOyFcQQAAAAAABIJGwARlJ6erjZt2gTsa9OmjdLT0yMckT0xjqEbNWqUXC5XwD6Xy6VRo0ZFOCJ7Sk1N1cCBA+V01j6dcLlcGjRokFJTUw1FZi+MIwAAAAAAkEjYAIggp9OpWbNmBeybPXt2nclKBMY4hs7lcum2224L2Ddz5sx6kzmozeFwKDMzUw6Ho1HtCIxxBAAAAAAAEgkbABE2YMAAnXDCCbXa2rdvr379+pkJyKYGDBigXr161Wrr3bs349gEF154YcBj8fzzzzcUkT2lpKTI7XbXahs/frw6depkKCJ7qhnHmuSMw+FgHIOUm5uryZMnKzc313QoAAAAAAA0CQkbABFVXFys0tLSWm2lpaUqLi42FJF93X777bV+r2/FCOr3xz/+sdbvjzzyiKFI7G3MmDH+RIPT6dSYMWPMBmRTbrdbiYmJkqSkpKQ6iTAcWUVFhRYtWqSSkhJlZ2eroqLCdEgAAAAAADQaCRsAEWNZlnJycuqU7HI4HMrJyZFlWYYis6fDkw0LFy40E4iNJScna9iwYZKkYcOGKTk52XBE9vT666/7/21ZVq3f0XgJCQmaPn26kpOTdcsttyghIcF0SLbj8XhUVlYm6eDFAB6Px3BEAAAAAAA0HgkbABFTVFSk/Px8eb3eWu1er1f5+fkqKioyFJn9FBQUqLCwsFbb2rVrVVBQYCgi+5o9e7befvttzZ4923QotlRcXCyPx+NPuFqWpeXLl7NqDhHHsQgAAAAAsDsSNgAiJjU1VQMHDqyzwsblcmnQoEFKTU01FJm9+Hw+LViwIGDfggUL5PP5IhwRYlXNqrn62lk11zSU8woexyIAAAAA4FhAwgZAxDgcDmVmZvr3ujhSOwLLy8tTeXl5wL7y8nLl5eVFOCLEKlbNhRflvILHsRh+ubm5mjx5snJzc02HAgAAAAAxg4QNgIhKSUmR2+32J2ccDofGjx+vTp06GY7MPtLT09WmTZuAfW3atFF6enqEI0KsYtVc+FDOKzQci+HFai8AAAAAMIOEDYCIc7vdSkxMlCQlJSXJ7XYbjshenE6nZs2aFbBv9uzZdSYsgaOFVXPhQTmv0HEshhervQAAAADADGb1AERcQkKCevXqJUk67bTTlJCQYDgi++nQoUPA9vbt20c4Evuj7E9oWDUXOsp5hQfHYniw2gsAAAAAzCFhAyDidu3apY8//liS9Mknn2jXrl2GI7KX+q7Gl8TV+E1E2Z/wYNVcaCjnFT4ci6FhtRcAAAAAmEXCBkDEzZkzxz/p4/P5NHfuXMMR2UvN1fiBcDV+01D2JzwSEhI0ffp0JScn65ZbbmHVXBNRzit8OBZDw2ovAAAAADCLhA2AiCooKFBhYWGttrVr16qgoMBQRPaTmpqq5OTkgH3Jyclcjd9IlP0Jr4yMDC1ZskQZGRmmQ7ElynmFD8di8FjtBQAAAABmkbABEDE+n08LFiwI2LdgwQL5fL4IR2RP1dXVKikpCdhXUlKi6urqCEdkP5T9QTSinBdMY7UXAAAAAJhFwgZAxOTl5am8vDxgX3l5ufLy8iIckT396U9/CqkflP1BdKKcF6IBq70AAAAAwBwSNgAiJj09XW3atAnY16ZNG6Wnp0c4Invq379/SP2g7A+iF+W8EA1Y7QUAAAAAZpCwARAxTqdT06ZNC9h3ww031Jk8R2Dx8fEh9YOyPwDQEFZ7AQAAAIAZzI7GmNzcXE2ePFm5ubmmQ0EMsixLH3zwQcC+9957j31DGulIK5FYqdQ4lP0Jr8WLF2vUqFFavHix6VAAhAGrvQAAAAAg8kjYxJCKigotWrRIJSUlys7OVkVFhemQEGNq9g0JhH1DGq++MWxsP/6Dsj/hsWvXLi1btkw+n09/+ctftGvXLtMhAQAAAAAA2A4Jmxji8XhUVlYmSSotLZXH4zEcEWJN586dG9zDpnPnzhGOyJ4GDhwYUj/+g7I/4TFnzhz/Cjmfz6e5c+cajggAAAAAAMB+SNjEiOLiYnk8Hv+EmmVZWr58uYqLiw1HhliyZcsWlZeXB+wrLy/Xli1bIhyRPbHCJrwo+xOagoICFRYW1mpbu3atCgoKDEUEAAAAAABgTyRsYoBlWcrJyam3nX1DECmpqakBV384HA4NGjRIqampBqKynwEDBoTUj9rY2yt4Pp9PCxYsCNi3YMEC+Xy+CEcEAAAAAABgXyRsYkDNviFer7dWu9frZd8QRJTD4VBmZqacztpvPU6nU5mZmf7N39Gwt956K6R+/Ad7e4UmLy+vwVVzeXl5EY4IAAAAAADAvkjYxICaVQ2HT5K7XC5WNSDiUlJSNHbs2Fptl19+uTp16mQoIvvp3bt3SP34D/b2Ck16enqD+1Klp6dHOCIAAAAAAAD7ImETA2pWNRy+eqG+dgDRLS0tTQkJCQH7EhISlJaWFuGI7Im9vULndDo1a9asgH2zZ8+uc6EAjowSfQAAAAAAxC5mUmJESkqK3G63PznjcDg0fvx4VjUg4oqLi7VixYpabStWrGCSvAm2bNlSb+muiooKbdmyJcIR2U/NHl6H77Hi9XrZ26uJBgwYoF69etVq6927t/r162cmIBujRB8AAAAAALGNhE0McbvdSkxMlCQlJSXJ7XYbjgixpmaSPNB+SkySN17nzp0bLEPVuXPnCEdkPzV7ex1+zFmWxd5eQbj33nv9FwQ4nU7dc889hiOyJ0r0AQAAAAAQ20jYxJCEhARNnz5dycnJuuWWW+otqQQcLTWT5IEwSd54W7ZsaXCjd1bYHFlqaqpOPfXUgH2/+tWv2Nuridq2basrrrhCTqdTEyZMUNu2bU2HZDuU6AMAAAAAACRsYkxGRoaWLFmijIwM06EgBqWkpMjlcgXsc7lcSklJiXBE9pSUlBRSPw5Ohv/8888B+/7973+z2isIU6ZM0apVqzRlyhTTodhOzerD+to5HmEC+ykBAAAAQOSRsAEQMatXr65TDq2G1+vV6tWrIxyRPd16660h9UPKy8vTnj17Avbt2bNHeXl5EY4Isaxm9WGgcpGsPoQJ7KcEAAAAAGaQsAEQMenp6Q3uvZKenh7hiOzpyiuvDKkfB4/FVq1aBexr1aoVxyIiKjU1VQMHDpTTWfu0zOVyadCgQZToQ8SxnxIAAAAAmEHCBkDEOJ1OzZo1K2Df7Nmz60xWIrBhw4aF1A/J4XDoxBNPDNjXqVMnORyOCEeEWOZwOJSZmVnnuKuvHTia2E8JAAAAAMxhdjTGUI88PBjH4A0YMKDOHitJSUnq16+fmYBsqkWLFgHbjzvuuAhHYk9FRUX67rvvAvZ9++23lKAKwrx58zRixAjNmzfPdCi2lJKSIrfb7U/OOBwOjR8/Xp06dTIcGWIJ+ykBAAAAgFkkbGII9cjDg3EMTXFxsUpLS2u1lZaWcuVuE+Tl5Wn//v0B+/bt28f+K41QXwkqp9NJCaoglJSU6KOPPpIkffTRRyopKTEckT253W4lJiZKOpjIdrvdhiNCrGE/JQAAAAAwK850AIicQPXIp0yZYjgq+2Ecg2dZlhYsWBCwb8GCBcrOzqb0TyOkp6fruOOO0759++r0HXfccey/0gg1paauvfbaWu2WZVGCKgi33357rd9nzJihpUuXGorGvhISEjR9+nTl5OQoMzNTCQkJpkNCjKlJZn/xxRfy+Xz+dpfLpf79+5PMBgAAAFCHZVnatWtX0Pf3+XzavXt3GCMKTuvWrUParqFt27ZhmU8iYRMj6qtHPnz4cKWkpBiOzj4Yx9Bs2rSp3jJU3333nTZt2qSTTz45skHZVGVlZZPa0XiU/Gmad955Rzt27KjVtn37dr3zzju68MILDUVlXxkZGcrIyDAdBmJUTTJ72rRpAdtJZgMAAAA4lGVZmjFjhtatW2c6FON69eqlrKyskL83URItBlCPPDwYx9Bt2bIlpH4c9M9//rNOuZoaXq9X//znPyMckf3UvG4DbfLO67nxvF6vFi5cGLBv4cKF9R6nAKIX+ykBAAAAaAou7AovVtjEgJp65Ic7tB75SSedZCAye2EcQ/f9998fsf+ss86KUDT29eabbx6xn3FsWH2vZ5/Px+u5CVatWtVg8nDVqlW65JJLIhwVgFC53W69/fbbKi0tZT8lAAAAAPVyOBzKysqiJJooiYYmoB55eDCOobvyyiu1bNmyBvtxZPfee69Gjx7dYD8aVvN6DpS0GTRoEK/nRho1apT+9Kc/BUzauFwujRo1ykBUAELFfkoAAAAAGsvhcKhdu3YhPUZiYmJ4gjkGUBItBtRXd5x65E3DOIbO5XLVW1IlJSVFLpcrwhHZ088//xxSPw6+bvv27Ruwr2/fvryeG8nlcum2224L2Ddz5kxe04CNZWRkaMmSJeypBAAAAAARRMImRlCPPDwYx9AUFRVp69atAfuKi4tVVFQU4Yjsqbi4OKR+HCzXtXjx4oB9zz//PHuvNMGFF16oE044oVZb+/btdf755xuKCLEuNzdXkydPVm5urulQAAAAAABoEhI2McTtdvuXl1GPPHiMY/BqylAFWqUUi2WoLMtSRUVFk38as8KmKY9nWVaEnnH0aMzeK2i8P/zhD7V+X7BggaFIEOsqKiq0aNEilZSUKDs7WxUVFaZDAgAAAACg0djDJoZQjzw8GMfg1ZSPu/baa+v0xVpZOcuyNGPGDK1bty7sj/3kk0/qySefbPTte/XqpaysrJgaf/ZeCa/33nuvzu9TpkwxFA1imcfjUVlZmSSptLRUHo+HYxEAAAAAYBskbGJMRkYGtcjDgHEMv1hc5RFLCZJo43K5NGXKFD377LN1+q655hr2XmmC4uJieTyeWm3Lly/X8OHDlZKSYigqxKKaY7Hm88SyLI5FhMSyLFVWVoZ0fyn0z/vmzZtzzgAAAADECBI2ACLGsizl5OQE7MvJydG8efNiZkLC4XAoKysrpImgq6++Wr/88ov/98TERD333HNNfpxYnAiyLEtr1qwJ2PfFF19o7NixMTcmwajvNV3THkuvaZjFsYhwO5orYZsqFlfCAgAAALGKPWwARExRUZHy8/PrrKaxLEv5+fkqKioyFJkZDodDCQkJQf889NBDtR7v0UcfDepxYnECqOZYDCQWj8Vg1Yzj4aXlvF4v44iI4ljE0RCLn48AAAAAzGKFDYCISU1NVe/evbV27do6fb1791ZqaqqBqOyrffv2/n+feeaZSk5ONhiNvaSmpmrgwIH64osv5PP5/O0ul0v9+/fnWGwkxhHRgmMR4RbqStiKigq53W5JB/dWCmXPw1hcCQsAAADEKlbYAIioWNyrJhJ+97vfmQ7BVhwOhzIzM+tMgNXXjsBqxisQxhGRxGsaR0OoK2FrhPIYsboSFgAAAIhVJGwARExRUZEKCwsD9q1du5aSNYiolJQUud1u/0SYw+HQ+PHj1alTJ8OR2UtKSop69uxZq61nz56MY5Byc3M1efJk5ebmmg7FdnhNAwAAAADsjoQNgIhJTU1Vr169AvZREg3BsixLFRUVQf2MGTNGxx9/vCQpMTFRY8aMCfqxYnX1WHFxsTZs2FCrbf369SouLjYUkX1VVFRo0aJFKikpUXZ2tioqKkyHZDtut1uJiYmSpKSkJH9JKgAAAAAA7IA9bABEFGU9EE6WZWnGjBlat25dyI9VWlqq8ePHB33/Xr16KSsrK6aOccuylJOTUydZVdM+b968mBqPUHk8HpWVlUk6eDx6PB5NmTLFcFT2kpCQoOnTpysnJ0eZmZkh7RsCAAAAAECkkbABEDFFRUVau3ZtwL6akmgnnXRShKOC3ZEQMKeoqEj5+fl12n0+n/Lz83lNN0FxcbE8Ho8/+WVZlpYvX67hw4crJSXFcHT2kpGRoYyMDNNhAACAY5RlWdq1a1fQ9/f5fNq9e3cYI2q61q1by+kMrehO27Zt+S4GAEcBCRsAEZOSkiKXyyWv11unz+VyMSmJJnM4HMrKylJlZWVQ96+oqPCXTPJ4PCFdjd+8efOY+8JSU+Yw0N5UlDlsvJoVSfW1s1IJAAAgOoRzhb/dxWKFAQCIBBI2ACJm9erVAZM1kuT1erV69WqdccYZEY4KdudwOMJS9ighIYHySUHgC1ro6lup5PV6WakEAAAQZTj/BQAcTSRsgCDk5ub66+NTdqXx0tPT1aZNG5WXl9fpa9OmjdLT0w1EBSBYlDkMj9TUVA0cOFBffPGFfD6fv93lcql///6sVAIAAIgSNSv8KYlGSTQAOFpI2ABNVFFRoUWLFqm0tFTZ2dnq168fV+U3ktPp1KxZszRr1qw6fbNnzw75hBFAZNWXaHA6nRowYACJhkZyOBzKzMzUtGnTArbzRRgAACB6OBwOtWvXLqTHSExMDE8wAIBjji1nRydOnKju3bvX+UlPT1dZWZkkaevWrbr99ts1ePBg9evXT1OmTKlTY7+6ulpPPvmkLrjgAvXu3VsjRozQkiVLTDyliMnNzdXkyZOVm5trOhTb8ng8/uOstLRUHo/HcET2MmDAAHXv3r1WW48ePdSvXz8zAQEIWn0JBafTSaKhiVJSUuR2u/1j5nA4NH78eHXq1MlwZIhVixcv1qhRo7R48WLToQAAAABAzLDlCpv27durbdu2uuKKK/xtLpdLaWlpOv7447Vt2za53W7t27dPo0aNksPh0HvvvafJkydrxYoV6tKli6SDV/S//vrrOuuss3Tuuefqyy+/1P3336/9+/fr+uuvN/X0jhpWhoSuuLhYHo9HlmVJOrjh4PLlyzV8+HClpKQYjs4+9u/f3+DvAOyjJtGwbNkyWZZFoiEEbrdbb7/9tkpLS5WUlCS32206JMSoXbt2+V/Tf/nLXzRmzBi1bdvWdFgAAAAAcMyz5Qoby7LUtWtX3X777f6f6dOna/To0XI4HHrooYdUUVGhV155Rffff7/uu+8+vfrqq3K5XPrzn/8sSfrss8/0+uuv684779Qzzzyju+++Wx6PRxdddJGeeOKJgHts2B0rQ0JjWZZycnLqba9J4qBhBQUF2rx5c622TZs2qaCgwFBEAELldrv9ZR1INAQvISFB06dPV3Jysm655RYuqoAxc+bM8Z/X+Hw+zZ0713BEAAAAABAbbJmw+eWXX9SsWTPNmjVL55xzjk4//XS53W6tXbtW+/fv11tvvaXJkyf7V9JIUocOHXTJJZfo73//uyTp1VdfVWpqqq655hr/bRwOh6655hrt2bNHn332WcSf19FU38qQ4uJiw5HZR1FRkfLz8+X1emu1e71e5efnq6ioyFBk9uHz+XTvvfcG7Lv33ntr7YEBwD4SEhLUq1cvSdJpp51GoiEEGRkZWrJkiTIyMkyHghhVUFBQp4zw2rVrubACAAAAACLAliXRduzYoY0bN6pZs2YaOXKk2rZtq3feeUfTpk3TY489pqqqKg0dOrTO/dLS0rRv3z6VlZVpw4YNGjx4sFwuV63bnHzyyZKkLVu2BBWbZVnat29fUPc9WizL0qJFi+qsAPH5fFq0aJHuuece9hlohKSkJPXr109fffVVnc21+/btq6SkpKj7fx9tcnNzdeDAgYB9Bw4c0AcffMAkZRNUVFT4/71v3z4SXkFgDMOjvLxcH3/8sSTp448/1s8//6w2bdoYjgpAU/l8Ps2fPz9g3/z58/X888/L6bTl9V4Rx+cLAAA42izL0q5du4K+v8/n0549e8IYUXBatWoV0jlm27ZtmddE1KspId8YtkzYbN++XfHx8XrmmWc0ePBgSdLEiRN10UUX6fPPP5ekgHW2mzdvLungG1JVVVWDtzl8FUVjVVVVaf369UHd92gpKSnRl19+Wafd5/Ppyy+/1EcffaTk5OTIB2ZD559/vtasWVOrzbIsnXfeedqwYYOhqOzjvffeO2I/NfIb79Dk1zfffKNmzZoZjMaeGMPweOKJJ2qt4Lznnnt0ww03GI4KQFNt2LBBu3fvDti3e/durVy5Uj169IhwVPbE5wsAADiaLMvSE088UafkfCxKS0vT9ddfT9IGUa+x3wlsmbDp2LGjJkyY4E/WSFLXrl2VmJjoT7Ts3Lmzzv127Nghp9OpNm3aKCkpKeBttm/fLkk6/vjjg4otPj5ep556alD3PVp69OihDz74oN6VIcOGDeNNrZH+/e9/B2w/5ZRTdOKJJ0Y4Gvs59dRTNX78+Hr777zzTsXHx0cwIns79Ord7t27U4YqCIxh6NasWaNNmzbVatu0aZMOHDigvn37GooKQDC6d++u1157LWDSpnXr1ho9ejQrbBqJzxcAAHA0WZal4447znQYUaFFixbq2bMnc5uIat9//32jb2vLhM0bb7xRp23v3r3auXOnmjVrphYtWujrr79Wenp6rdt8/vnnOvnkk9WsWTOlpaXp66+/rvM4eXl5kqRu3boFFZvD4YjKN8zp06dr2rRptdqcTqemT5+uli1bGorKXizL0jPPPCOHw1GrvJzD4dAzzzyjefPm8eFwBJZlKTExUWVlZXX6kpKS1KZNG8awCQ6dNDvuuOOYDAoCYxgan8+nRx55JGDfI488Io/Hw+RuE+Xm5ionJ0eZmZmUiIQRd999t2bNmlWn/fe//71atWplIKLgWJalyspKY3//0Pc+p9Np/L2wefPmnGMBAHCMWbhwYcgl0epbXR1JrVu3piQajnlNOUZtmbDJz89X9+7d/V8aq6urdf/998vr9WrYsGFav369XnzxRY0bN06tW7eWdHACJC8vT9ddd50kaeTIkVqxYoX+8Y9/6Pzzz5d0MOnz7LPPKjk5WX369DHz5I6SlJQUud1uLVu2zF8zb/z48erUqZPp0GyjqKhI+fn5ddp9Pp/y8/NVVFSkk046yUBk9rF58+aAyRpJKi0t1ebNm5WWlhbhqAAEKy8vT+Xl5QH7ysvLlZeXpzPOOCPCUdlXRUWFFi1apNLSUmVnZ6tfv34kERFxAwYMUK9evVRYWOhv6927t/r162cuqCBUVlZq9OjRpsOQJLndbtMhaOXKlbyfAABwjHE4HGrXrl1Ij5GYmBieYACEje0SNl6vVzfffLNcLpcuuOACOZ1O5ebm6vvvv9ekSZPUo0cP3XDDDRo3bpxGjx6t4cOHa9euXVq1apVOOOEETZ06VZJ05plnasCAAbr11ls1atQoJSYm6r333tPmzZv14IMPGr8K7mhwu916++23VVpaqqSkpKj48mgnqampGjhwoL744otapeVcLpf69++v1NRUg9EBQGiCuRq9T58+at26db3lk/r06VOrLNCRxPoV4B6Px5/ULi0tlcfj0ZQpUwxHhVh07733yu12y7IsOZ1O3XPPPaZDAgAAAICYYLuEjcvl0tKlS/XQQw/pr3/9qyorK9WlSxfdc889mjhxoqSDe7a88MILysrK0vLlyxUXF6dhw4bpzjvv9GeOXS6XnnrqKT344IN69913tXv3bnXt2lVZWVm65JJLTD7FoyYhIUHTp0/3l1rhKrumcTgcyszMrFNarqY9licZGyslJSWkfgBHh2VZmjFjhtatWxe2x9y9e7d+85vfNOk+vXr1UlZWVky+nxYXF8vj8fhLblqWpeXLl2v48OG8NyLi2rZtqyuuuEJ/+ctfNGHCBLVt29Z0SCGJmzxaiov8156a17Ox97TqalUvWWnmbwMAAAAIiu0SNtLBDd4ff/zxBm/Tv39/LV26tMHbtGrVSnPnztXcuXPDGV5Uy8jIoCZ+CCgtF5o333zziP3RUr4EiDWxmCSJFpZlKScnp9529kiDCVOmTDl2VnjFxckRH/mvPaZftdaRbwIAAAAgytgyYQOYRGk5AMcah8OhrKysoDfoLikp8a8+dDgceuGFF9SmTZsmP06slkSrb480r9fLHmkAAAAAAMSQY2+jFuAoqyktl5ycrFtuuYXSck3QULlBh8NxzJYjBOzA4XAoISEhqJ/k5GT/44wdO1bJyclBPU4sJmuk/+yRdvj+eS6XS4MGDWKPNAAAAAAAYgQJGyAIGRkZWrJkCeXlmsjpdNaa2D1U+/bt60xWArCfK6+80nQItlPfXmjskQYAAAAAQGxhdhRAxGzatEklJSUB+0pKSrRp06YIRwQA0SElJUWXX355rbbLLruMPdIAAAAAAIghJGwARMy///3vkPoBAAAAAAAA4FhFwgZAxHTo0CGkfgA4VhUXF2vFihW12l599VUVFxcbiggAAAAAAERanOkAAMSOxqyw6dq1a4SiAYDwsixLlZWVQd0vOztblmXVavf5fMrOzta9997bpH1smjdvzr43AAAAAADYEAkbABHz008/HbH/zDPPjEwwABBGlmVpxowZWrduXdge0+fz6YsvvtCYMWOadL9evXopKyuLpA0AAAAAADZDSTQAEbNs2bKQ+gEgmpEgAQAAAAAAoWCFDYCIcbvdWrp0aYP9AGBHDodDWVlZQZVEkw6WhMzMzJTX6/W3uVwu5eTk6MQTT2zSY9m9JFqwpeUOvb8UWgLN7mMIHEtyc3OVk5OjzMxMZWRkmA4HAAAAOKpI2ACImCNNwIUyQQcApjkcDiUkJAR13y5duujyyy/X8uXL/Y/ldrvVpUuXcIYY9Y5GablgUFYOiA4VFRVatGiRSktLlZ2drX79+gX9PgsAAADYASXRAAAAosDYsWP9/05MTIzZVYckSQDU8Hg8KisrkySVlpbK4/EYjggAAAA4ulhhAyBijj/++JD6AeBY1rx5c/+/b7zxxpi8ijzU0nIVFRX+RJfH4wl6DO1eEi3UsnI1jyFRWg7mFBcXy+Px+I9Fy7K0fPlyDR8+XCkpKYajAwAAAI4OEjYAImbHjh0h9QNArBg8eLDpEIwJpbTcoRISEmIy6RUtZeUkSssheJZlKScnp972efPmcVwBAADgmERJNAAR89NPP4XUDwAAjoyJbNhdUVGR8vPz5fV6a7V7vV7l5+erqKjIUGQAAADA0cUKGyAIubm5ysnJUWZmpjIyMkyHYxszZ87UpEmTGuwHAADBC7WsnERpOZiXmpqqgQMH6osvvpDP5/O3u1wu9e/fX6mpqQajAwAAAI4eVtgATVRRUaFFixappKRE2dnZqqioMB2Sbdxwww0h9QMAgCOrKSsXyk+NUB6DZA2C5XA4lJmZWecYqq8dAAAAOFaQsAGayOPxqKysTJJUWloqj8djOCL76Nq1a0j9AAAAiA0pKSlyu93+5IzD4dD48ePVqVMnw5EBAAAARw8l0WIMpbxCU1xcLI/HI8uyJB3c+HT58uUaPny4UlJSDEcX/eLiGn7LOVJ/NLEsK6RyM+Fw6Oou0yu9KHsDAADCze126+2331ZpaamSkpL8pfoAAACAY5V9ZkcRsoqKCj388MPavXu3Hn74YS1dujTomuSxyLIs5eTk1Ns+b948JqyPoKSkJKT+aFJZWanRo0ebDsPP9ATGypUreT8BAABhlZCQoOnTp/svOONcAwAAAMc6SqLFkBdffFG7d++WJO3evVsvvvii4YjspaioSPn5+fJ6vbXavV6v8vPzVVRUZCgy+zh87JraDwAAgNiSkZGhJUuWUB0AAAAAMYEVNjGiuLhYy5cvr9W2fPlyjRw5klJejZSamqqBAwcqPz+/Tt+gQYOUmppqICp78fl8IfVHq8z/cine0LtpTXk+E6u7qqqlnL+RZAMAAAAAAADCgYRNDLAsS1lZWQH7srKylJWVRSmvRnA4HOrbt2/AhE3fvn0Zw0bo0KGDtm3b1mC/HcXHSc3iTP3/N3ncWaE/guG9gKJpHyCJvYAAADgWWZalXbt2BX1/n8/nr5RgUuvWreV0Bl+ko23btpznAAAAHAEJmxiwefNmFRYWBuwrLCzU5s2blZaWFuGo7Mfr9Wrx4sUB+55//nldfvnlcrlcEY7KXoYMGaKvvvqqwX7ElmjaC8j0PkASewEBAHCssSxLM2bM0Lp160yHYlyvXr24WBAAAOAI2MMmBtSUTAq2HwetWrWq3j1WvF6vVq1aFeGI7OeJJ54IqR8AAACwGxIUAAAAaCxW2ACNNGLECGVnZzfYj4a1aNFC+/fvb7AfsWvCGCnOwKdSTc7a1FxKdbX0l9fN/G0AAHB0ORwOZWVlURJNlEQDAABoDBI2QCOtXr36iP2U9GrYkUrGUVIutsXFHdwPCAAA4FjicDjUrl27kB4jMTExPMHYVKj7AEnRkfgKNeklkfgCAOBYx9RYDDjSyRwne43j8/lC6ofUuXNnbdiwocF+AABimWVZqqysNBpDRUVFwH+b0Lx5c85VgRjHPkC1sRcQAADHNhI2MeCkk05S7969tXbt2jp9vXv31kknnWQgKvs50pVQoV4pFQsaStY0ph8AgGNdZWWlRo8ebToMP7fbbfTvr1y5UgkJCUZjAGAeyQkAABArSNjEAIfDoRkzZmjq1Kl1+mbOnMnJbyMNHjxYDodDVs2GF4dwOp0aPHiwgajspVOnTtq6dWuD/QAAAABQIxz7AEmURAMAAPZAwiZGpKSkqGfPnlq/fr2/7bTTTmOCvAmKi4sDJmukgyf/xcXFrFY6goaSNY3pB1AX5ZPqooQSjhWuq86W4szs71ZzzmPktVTtlfeFDyP/dwFErXDsAySxFxAAAIh+JGxiRHFxsb799ttabd98842Ki4uVkpJiKCp7SUlJkdPpDLhXjdPpZBwboV27dtq5c2eD/QCahvJJdVFCCceMOJcc8WZO102mPANfHgMAAAAAxz4SNjHAsizl5OTI6/XWavd6vcrJydG8efO4ErkR8vLyAiZrpIMrbPLy8pSRkRHhqOyloWRNY/oBANGL1V51sdorOlhV1aZDMCJWnzcAAABgZyRsYkBRUZHy8/MD9uXn56uoqIhSXo3QoUOHkPoB4Gi7YJzkMvTJXlMx0tTctLda+vvLwd+fZENtwSQaWO1VF6u9zDm0jK136UqDkUSH+sr6AgAAxDLLstgj7f9jj7ToQcImBnTu3FmtWrXSnj176vS1atVKnTt3NhCV/VRXN3yV4pH6IcXFxTU4TnFxvCUBoXDFSXHxpqOwJ5INtZFoAAAAAHAssyxLM2bM0Lp160yHEhV69eqlrKwskjZRgNnRGFBUVBQwWSNJe/bsUVFRkdLS0iIclf0sX778iP2zZ8+OUDTmBXM1emOSXk29qpxyMwAQfRxTukrxoV3hFayalQTGPhuqfLIWbzTzt+F36P9/15Wjje0FZJJVVe1fXRTM6yFcKw+jYQVjOM4XOecEAODYw2c7olHsfXMBgjR27Fh99NFHDfbHiqN5FUJTr3DnCgAA4dbzSskZg6XlfNXS+qVherB4pxyGEjamPw0oPBV9HPFxMZmwCVW0rTw0jZWHAAAcWxwOh7KysiiJ9v9REi168M0lBpx00knq0KGDtm3bVqevQ4cO7F/TSN9+++0R+7t37x6haMzjTfw/qqpjc3ouVp83jn3OOMkZH4vvcbymAQAAcPSFum9INEyQS6FPkjNBbp7D4VC7du1CfpzExMTQgwH+PxI2McDr9QZM1kjStm3b5PV62TukEYYNG6bHHnuswf5YUXMVQlPLW1iWpTFjxtTb//rrrzf5ZMVUeYpDN+/N+Zsv4n8/2rCZMQAAx664SVdKQX5fsCxLMr3XY1xccOeL1dWqfjFcSw8BABL7hhyKiiEAAmGWPga89NJLR+y/6qqrIhSNfd10001H7H/xxRcjFI15DocjqLIQzz77rKZOnVqn/bnnnlOLFi3CERoAAADCKS5Ojvj4oO7qkKRmzcIaTqRwOQoAHB0kKACgfiRsYsDEiRMbTCRMnDgxgtHY1+OPP97gPjWPP/54BKOxr5SUFJ166qn6/vvv/W3du3dXp06dDEbVdIeeYGb+l1PxcbF3wllVbflXF3HCDQDhZ1V5TYdgRKw+bwAAYkE49g2hJBqAYxkJmxgQFxensWPH6pVXXqnTN378eMqhNVJxcfER+3v06BGhaOxt/vz5Gj9+vP/3Bx980GA0oYuPc6hZDCZsAADhd2iJSd+SDw1GEh0ouQkAwLEnHPuGsGcIgGMVM/UxwLIsrV+/PmBfYWGhLMsio98I8+fPP2L/Cy+8EKFo7K158+b+f8+ePTuo0mo49pgub29KrD5vAIiY6mojpa1qkk3GzrP5gAEAAABsh4RNDNi8ebMKCwsD9hUWFmrz5s1KS0uLcFT2c8UVV2jhwoUN9qPpBg8ebDoEGHToldN/ed1cHNGCK8kBHDq575x8thzxLoPRmGFVef2ri8KR7KhesjLkxwAAAACASCBhEwOONAHIBGHjLF269Ij9o0aNilA0AFBXLF9MHcvPPRpZVT7TIRgTzufuiHfJEc/pOsyzqqpMh2BErD5vAAAAmMM3wBhwpCsTKYfWOC1atAipH0Bdh77/TBgjxeKWWtXV/1ldFMz78aFJ93dfDlNQNhfqhQi+KklGCiiZ5QtxXrLWuC/eGIMjWFfIF8VUe42No9FyXtXekB+iefPmWrnS3MqaiooKud1uSZLH4zFe/vXQcrSNdejx633pxXCGY0tc5AYAAIBIiMGpsdjToUOHkPpxUHFxcUj9ABoWFydxITlMOXQibj3zkkxMRgnvCx+aDsG2HA6H8SRJjYSEhKiJBQAAAEB0Y2osBsydO/eI/fPnz49QNPbl8zVc4uRI/QBwNBx69fvwcbG5Skk6uFKpZoURK0fNqDXuU7rKEe80F4xBVpVPWrxREsci7I3jtzbGAwAAAJEQo9M6sWXq1KnKz89vsB9H1rFjR/38888N9iM2VVVLpsonmSxZU8WeIVEnLk6KizcdhT0d+hrqOUlyxuA4+qr+s7oo1PcUR7wzZhM2UmifCKZLeUnRVc4rmFJeCI9wHYuWZamysjIMEQWvefPmIb+vcSwCAAAgEkjYxIBTTjlFCQkJqqioqNOXkJCgU045xUBU9tNQsqYx/dHE9BfnQ4/FQMdlpIX6JT7nb6HX2gcQPZzxkjM+Fq+kDmPiucoXm3uvSFJVaCtuo6mUl0Q5r1gWzmORvR6B6GBZlnbt2hX0/X0+n3bv3h3GiILTunVrOZ3BXxjStm1bVs0BAKIWCZsY4PV6650Ur6iokNfrVVys1tCJUZWVlRo9erTpMCTJfwWvSStXrmQyKgpUG1qxU7NVh6nvbKaeN3A0Wf+/JJjRGEwHAABAFLEsSzNmzNC6detMh2Jcr169lJWVRdIGABCVmKWPAS+99NIR+6+66qoIRWPe0Vxd0pTVIuEozQBzKFlTWzjKhPzl9dDjAMLBZ7TM4cH/mvh48JE8BADgmMb3TwAAoh8JmxhwxRVX6MUXX2ywP1Yc7auKmrJqJVqu6pkzspmauSL/d02XrDngle5960DQ96dkDaKR1+CEu+mVSuF87uuXhu+xYgmJ7LrY8wIAEC0cDoeysrIoiSZKogEAohsJmxiwdevWI/anpaVFKBrzODGrrZlLah5nYkxM/3+gWE40MD3Be6xN7v795TAFAgSBRDYAANHN4XCoXbt2IT1GYmJieIIBAAABkbCJAV5vwxuiH6n/WFJzVVEwJdFKS0s1derUevufffZZJSUlNfrxoqUk2oHq2ExcxOrzjjbRNMHL5G5sM508lKIrgcjKECC0MrqHlsltSsncQKLlnBEAAADA0UfCJgasWbPmiP1du3aNUDTmBTtBnJKSombNmunAgbpltBISEpSSkhKO8CKiphyZJN37dpXBSKLDoeMB2A2JhrqCSTZEU/JQIoEImBbOMro174/BipYyugAAAACOPhI2NhPMlX7ffPPNEfubcuVfLF/l97e//U0jRoyo0256shRA7CLRAABHR6ye7wIAAAAwh4SNjYTzSr9Dvf/++3r//fcbfftYv8rvkksu0RtvvOH/fcyYMeaCCdKh/+/mjIhXMyN72Jh1oNryry6K1WMZAHBsCqWUlxS+cl52vsgnlDK6NWpW8IY6BnYeRwAAAABNQ8LGZmL9y1qoExDhMHny5FoJm2uuuSbk2uTBCssXeEPHVLgmMYIW468lAMCxKdwX+IRSzsvuF/lE2wpGAAAAAMc+EjY2EsqVfo899pj+/ve/12kfMWKEbrrppiY9lsmr/CorKzV69Ggjf7s+JuNZuXJlyBMJ975Vd08eALEnGjbX5ipyIDx4HQEAAACAPZGwsZlgr/S744479O6779baXN3hcGjGjBnhDA8AYEPRsrm23a/GpwwVokE4SnlJ4VkJy7EIAAAAAE1DwiZCoqGU15w5c3TPPff4f//DH/5grJSXFNyX+EMTTgh+PJo3b66VK1eGOZrGq6io8E/qejwe4+VGmjdvbvTvA9GASdXQUIYqfFjtFTpKeQEAAACAPZGwiZBoLOX13//930b/fjjKeSE40TSRk5CQEDWxwJ6iYXJXsvcEb7Rsrm3nMZRIeoUDq70AAAAAALGMhA1shYmT2hgPxLpomdyV7D/BG02JXDuiDFX42Dl2AAAAAABCQcImQijlVRdjAiAcmNxFtCDpFTpWewEAAAAAYhkJG9iK6b1XpOjaf4W9V+yNDcpDFy2Tu5K9xxGIJiS+AAAAAACxKuYTNnl5eXr00Ue1du1aNW/eXOecc45+97vfKSkpKax/h0m8uoIZk2ibxGH/FQSLDcrDJ9reFwAAAAAAAIBgxHTC5tNPP9X111+vjh07aty4cSorK9Obb76pdevW6dVXX1V8fLzpEHEUsKohPNjoPXR2jRsAAAAAAABA+DmsGN1IxOv16oILLlBiYqKWLFmiFi1aSJI+/PBDXX/99Zo3b57Gjh3bpMf8+uuvJUl9+vSp0xdqkqDmMe666y5t2LAhpMcJVc+ePbVgwQJblg8K96qGUNh5VQPjGB7hel+Q2KsBAAAAAAAAiEYN5Q0OF7MrbD7//HMVFxdr/vz5/mSNJJ199tk69dRT9e677zY5YSMdnDzdt29fOEOt9djRwLIs+Xy+kCd49+/fH6aIGq8m9mjg9Xq1b98+W06UM47RJ5T3BxOvRQAAAAAAACAWWJbV6LnLmF1h89xzzykrK0tr1qyRy+Wq1XfTTTdp8+bNeuONN5r0mF9//bUOHDgQzjDrsCxLVVVVId1fCu1q/Pj4eFtPjoc6hjWPITGOpo9Fyf7jCAAAAAAAAODY1qxZM1bYNKSqqkqtWrWqk6yRDpYH8nq9QT1ufHy8Tj311FDDAwAAAAAAAAAANvf99983+rYxm7BJTEzUnj175PV66yRtduzYoeOPPz6ox3U4HDruuOPCESIAAAAAAAAAALCxplQHch7FOKLaySefrKqqKq1fv75We0VFhb766iv96le/MhQZAAAAAAAAAACINTGbsBkwYICSk5P1xBNP1Nqs+6mnnlJFRYXOP/98g9EBAAAAAAAAAIBYErMl0ZxOp26++Wbdc889mjBhggYMGKAffvhBH374oYYOHaphw4aZDhEAAAAAAAAAAMSImE3YSJLb7VZ8fLyeffZZLVmyRO3atdPkyZN12223mQ4NAAAAAAAAAADEkJhO2EjSZZddpssuu8x0GAAAAAAAAAAAIIbF7B42AAAAAAAAAAAA0YKEDQAAAAAAAAAAgGEkbAAAAAAAAAAAAAwjYQMAAAAAAAAAAGAYCRsAAAAAAAAAAADDSNgAAAAAAAAAAAAYRsIGAAAAAAAAAADAMBI2AAAAAAAAAAAAhpGwAQAAAAAAAAAAMIyEDQAAAAAAAAAAgGEkbAAAAAAAAAAAAAwjYQMAAAAAAAAAAGAYCRsAAAAAAAAAAADDSNgAAAAAAAAAAAAYRsIGAAAAAAAAAADAMBI2AAAAAAAAAAAAhpGwAQAAAAAAAAAAMIyEDQAAAAAAAAAAgGFxpgM4llRVVcmyLH399demQwEAAAAAAAAAAIYdOHBADoejUbclYRNGjR10AAAAAAAAAABw7HM4HI3OHTgsy7KOcjwAAAAAAAAAAABoAHvYAAAAAAAAAAAAGEbCBgAAAAAAAAAAwDASNgAAAAAAAAAAAIaRsAEAAAAAAAAAADCMhA0AAAAAAAAAAIBhJGwAAAAAAAAAAAAMI2EDAAAAAAAAAABgGAkbAAAAAAAAAAAAw0jYAAAAAAAAAAAAGEbCBgAAAAAAAAAAwDASNgAAAAAAAAAAAIaRsAEAAAAAAAAAADCMhE2M2bFjh6699lr9/ve/Nx0KgDDwer2aMWOGhgwZol9++cV0OAAAxCTOscOnvrH86quvNGLECK1cudJQZPbAsRgejGN4HGkct23bpssuu0xXXnllhCOzD47F8GAcQ8cYIpoc63NhJGxiyFdffaXLLrtMn3zyiQ4cOGA6HFvaunWrZs6cqUGDBmnIkCGaNWuWtm/fbjosW/H5fFq6dKkuvvhi9e3bVyNHjtSf/vQnjskgPfXUU3rzzTdVVlamsrIy0+HYzsSJE9W9e/c6P+np6YxnEJ566imdf/758nq9pkOxjTfffFM9e/YMeBx2795dw4cPNx2irXzwwQcaO3as+vXrp3PPPVcPP/ywqqurTYdlK5Zl6ZVXXtG4ceOUnp6ugQMH6s477+Q9sQENnWMvX75cl1xyifr06aNzzz1X2dnZqqqqMhRp9KtvLFesWKFJkybpp59+Yvwa0NCxuHr1ak2ePFn9+vXTeeedp8cee4yxrEd941heXq4HHnhAZ511lgYOHKhx48bpjTfeMBhpdGvM/MPdd9+twsJC/fjjjxGOzh6ONIaVlZW6/fbbNWPGDAPR2Ud94+jz+fTcc89pxIgR6tu3ry6++GK9/vrr5gKNYvWN4Z49e5Sdna1Ro0apb9+++vWvf63s7GzOv+tR35zi/v37NWTIkHq/E/bq1Uu5ubmmw48q9c2FrVmzRtdff7369++vs846SzNmzNDGjRsNRhqcONMBIHKef/55dezYUXFxcXK5XKbDsZ2aF73P59NFF12kPXv26PXXX9f69ev5UG+CV155Rffdd58GDBigCRMmaNOmTXr00Ue1Y8cO3XPPPabDs5UNGzboscce05lnnqlPP/3UdDi21L59e7Vt21ZXXHGFv83lciktLU3HH3+8wcjs56GHHtJrr72mhQsX8hnTBH379tVvf/vbOkmujz/+WIWFhbrpppsMRWY/H374oW688Ub16dNHV1xxhYqLi/XUU0+pffv2mjJliunwbOORRx7Rk08+qTPOOEOXXXaZtm7dqjfeeENr167VihUrdNxxx5kOMerUd469aNEi5eTkqH///po0aZK++eYbPfbYY9q+fbvmzp1rMOLoFWgsLcvSo48+qvPPP1+rVq3iM6YB9R2LHo9Hc+bMUefOnTV+/HitW7dO2dnZ2rVrl2bPnm0w4uhU3zjOmTNHb731ls4991x17txZn3/+uWbOnKm4uDiNHDnSYMTR6UjzD8uWLdOnn36qoUOH6ttvvzUQYfRraAz37dunG264QXv37lVOTo6hCO2hvnF85JFH9PTTT+u8887Teeedp4KCAs2aNUvdunXTaaedZjDi6BNoDH0+n6677joVFhbqvPPO09lnn60vv/xSjz32mIqKivTggw8ajjq6HGlO8cYbb6xzgVRJSYleffVVDR48WIMGDTIUefSpby5s7969mjRpkhITE/Vf//VfsixL77zzjv71r3/p73//u72+x1iIGV6v17Isyxo1apT1P//zP4ajsZ977rnHmjBhgrV161Z/W3Z2ttWtWzdr+/btBiOzl127dln5+fm12u666y7r3HPPNRSRPR04cMAaPXq0ddFFF1mffPKJ1a1bN+v77783HZbt3HLLLZbb7TYdhu0tWrTIGjNmjPXzzz+bDuWYsHbtWqt3795WVlaW6VBsJTMz07r44ov95zuWZVkTJkywbrrpJoNR2UtlZaXVt29fa/78+bXaP/jgA6tHjx7WCy+8YCiy6BboHPuHH36wevbsac2ZM6fWbR944AGrR48e1o8//hjpMG2hvu8rXq/X2rFjh9WtWzfrb3/7m6nwol5943fRRRdZs2fPtioqKvxtkydPtkaOHBnxGO2gvnH86aefrI0bN/p/r66uti644ALrrrvuiniMdtDQ/MPmzZutfv36WbNnz7YWLVpkDR061ESIUa+h98SrrrrKuvPOO63KykpT4dlGfeOYnp5u3Xvvvf7f9+3bZ/Xq1ct6/vnnIx1i1As0hnl5eVa3bt2sd999t9ZtH374Yatbt27Whg0bIh5nNGvqnOKBAwcst9ttjRgxwtq9e3ckQ41qR5oLy83Ntfbt2+f//V//+pfVrVs361//+peJcINGSbQY4nQe/N9dVlamtm3bGo7GfubMmaNly5bpxBNP9Lft3btXzZo1U2JiosHI7KVNmzYaMGCA//fS0lL9+OOP6tixo8Go7CcnJ0cbNmzQnDlzFBfHYslg/fLLL2rWrJlmzZqlc845R6effrrcbrfWrl1rOjTb+Prrr7V48WJNmzZNL7/8spYuXWrLJcfRorq6WnfccYe6d++uW2+91XQ4tnPoVVMHDhzQnj171KxZM4MR2cvOnTu1f/9+nX766bXazz77bHXt2lXfffedociiW6Bz7L/+9a9KSEjQ7bffXuu21113nXw+n957772Ix2kH9X1fcTqd/qtO+R5Tv/rG780339T999+v5s2b+9v27NnD+Xc96hvHtLQ0denSxf/7d999p127dqlDhw4Rj9EO6htHy7J09913q0WLFrrzzjtNhWcL9Y3hCy+8oJ07d+qcc87RE088oVdeeUU7d+40FGX0a2gu7NBzx5rPGc4d6wo0hj///LMk1TlvvOaaaySJ88bDNHVO8cknn9RXX32lRx55RK1atYpkqFHtSHNhZ5xxhlq0aCHp4CqwgoICSbLdZzWzfDHG6/Vq165dat++velQbO/LL7/UsmXLdPHFF/s/vNB4OTk5ev/997VhwwalpKQoKyvLdEi28fXXX+upp57ShAkTNGjQIP3rX/8yHZJt7dixQxs3blSzZs00cuRItW3bVu+8846mTZumf/zjH/ZaMmvIc889p927d9ealIyPj9d9992n3/zmNwYjs6eXXnpJGzdu1Msvv0zZnya66qqrdO2112rMmDHq37+/Pv74YzVv3lw333yz6dBsIykpSUlJSXr88ceVkpKinj176ueff9Zbb72loqIinXfeeaZDjFqHn2Nv2LBBffr0UevWrWvdLjExUa1bt9aWLVtMhGkL9X1fqZlI43tMwxrzfW/JkiUqLCzUggULIhiZvdQ3juXl5XrwwQe1evVq/fTTTxoyZIiuvvpqM0HaQKBxXLx4sT7//HP98Y9/JAHbCIePoc/n07PPPqtt27bVOv/OysrSc889px49epgKNaoFOhavu+46ZWVl6ZtvvlFycrL+/ve/66yzztKll15qMNLodfgYnnrqqZKkefPm6bbbbtOJJ56o77//XkuXLpXEBRZH0tCcYklJiZ5++mm53W7K8x2isXNhn3/+uZ5++mmtWbNGlZWVmjlzptLS0iIcbWhI2MSYnTt3yufz8UUnBJZlafHixXr44YfVpUsXrgoKUosWLfwf4AkJCbWu+EP9du7cqZkzZ6pt27a6+uqrtX37du3atUvSwS+QPp+PBGITbN++XfHx8XrmmWc0ePBgSdLEiRN10UUX6d133+VkvRHef/99nXfeeZo+fbq6dOmirVu36v7779d9992nESNGkPRqgsrKSj3++OM699xz61yphiM76aSTdPLJJ2vo0KGaNGmSOnXqpFdeeUUlJSU65ZRTTIdnCy6XSwsWLNDtt98ut9vtb4+Pj1dVVRXj2IDDz7Grqqrqnaho3rx5nX2r8B/1fV8pLS2VJCUnJ5sIyzYa+r63d+9e3X///Xr11Vd18cUXa8yYMZEP0CbqG0en06mWLVuqTZs2kg5enc9q9/odPo41V4sPGTJE6enp2r59u/bt2yefz6ddu3YxwRvA4WNYWFiobdu26cYbb9TYsWPVvn17FRYW6s4779T8+fP1wgsvGI44OgV6Tffr108dO3bUhRdeqPT0dPl8Pm3atEk7d+5Uy5YtDUYbnQ4fwx49euiWW25RTk6OVq1a5b9dfHy8JKlr165G4ox2jZlTfPLJJ1VdXa0bb7zRQITRqSlzYS6XS61bt/afc9vx9cyZRYzZs2ePJDLdwSorK9Mdd9yhTz/9VG63W3fddReTkUGaOnWqpk6dqq1bt+rKK6/ULbfcorfeest0WFHvueee06ZNmyRJI0aMqNU3YcIEDR48WEuWLDERmi117NjRP241unbtqsTERG3evNlgZPZQVlamffv2ady4cerZs6ekg+M3c+ZMXXbZZfrhhx/Up08fw1Hax1//+leVlpZyYh6ku+66SwMGDNBdd90lSbrhhhtUVVWl3/72t3rvvfcoX9pIZ599tj788EP94x//0M8//6xTTz1V//d//6e3335bZ599tunwotbh59hJSUn+UiGHqq6u1s6dO3X88cdHND47qe/7yt69eyXJP1GOwOobv7Vr1+r222/X9u3b9T//8z+aNGmSHA6HiRBtob5xbNWqlWbNmiVJ+uc//6nrr79eDz74oObOnRvxGO3g8HGcP3++Kisr9dlnn+mss86qddvBgwfrlltuYWXsYQ4fw+LiYknStGnT/GWSBg4cqMmTJ2vRokWyLIvXdgCHj+OePXuUmZmpOXPm6KKLLpIkPfDAA7rqqqt066236pVXXjEWa7QK9L548803a/To0fr444+1d+9e9e7dW/fee69atmyplJQUU6FGrcbMKe7evVsrVqzQb37zG9uV8TqamjIXNnDgQA0cOFDV1dWaO3eu5s6dq9NOO039+/ePeNzBImETY2qu/qmqqjIcif1UVlbqiiuuUHl5uZ599lmdeeaZpkM6JnTq1EkTJ07UQw89pLKyMibUjmDatGkaOnSoDhw4IMuyJEnffPONHn74Yc2bN0+//vWvDUdoL2+88Uadtr1792rnzp0kYxuhpr7ztm3barXXXDnOaq+mWbJkiQYPHqx+/fqZDsV29u7dq9zcXE2YMKFWe58+fbR//34VFBRo+PDhhqKzn9atW/uvvP/444/1f//3f5o4cSJJhgYcfo6dlpam999/X9XV1bWuvi8oKFB1dbW6detmJE47qO/7Sk374WOK2gKN33fffadJkybp1FNP1dNPP227siAmNOZ789ChQzV06FDl5+dHKizbOXwcH330UW3cuFHV1dX+7zJ//etf9dFHH+nRRx9lhXEAh4/hoeffh+5rUV1dLafTSbKmHoeP4+rVq1VeXq6MjIxat+vdu7eeeeYZ7d69u05Z01hX3/tiamqqJk6cKEl65JFHtGnTJj366KMRjy/aNXZO8ZVXXlFFRYWmTZsW4QijWzBzYXFxcbr11lvl8XiUn59vq4QNMykxxOv1+ifRtm7dqgMHDhiOyF6WLVumoqIiPfHEEyRrQnD33Xfrueeeq9X2ww8/qFmzZrZcphhprVq10hlnnKFf//rXGjZsmIYNG+b/YtO/f3+uwGii/Px8/5VC0sEvOvfff7+8Xq+GDh1qMDJ7aNWqlTp16qQVK1bU+kx5+eWXddxxx7EMvglyc3P1zTff1CpDhcbbv3+/LMvSmjVrarV/+eWXZgI6Bni9Xr388suaPn260tLSdOutt5oOKWoFOsceOXKkysvL9dJLL/lvV11drT//+c9KSEjgXLIe9X1fqays9E9C1lxdibrqG7+avUIWL15MsqYRAo1jRUWFJk6cqNzcXP/tKisrVVRUxAVn9Qg0jh06dNCQIUNqfZdJS0tTfHy8hgwZwvfBwwQaw1/96ldyOBxatmyZ/3YVFRX629/+xl4X9Qg0jvv27ZN0sExfDcuy/L/7fL7IBxrFjjSfuGfPHj3wwAN64oknNHLkSI0cOdJEmFGtMXOKPp9PS5cu1dChQ5WamhrhCKNbY+bC3nvvPV1//fX+VdnSwflGSbb7rObSpBhy5ZVXqqCgQJL0v//7v3rzzTf9m4HhyNasWaPTTz+dq35C1KZNG/3hD3/QJ598ol/96ldav369cnNzdf3117OPTZC4iio4Xq9XN998s1wuly644AI5nU7l5ubq+++/16RJk9iws5GuvvpqzZ8/X+PGjVN6erq++eYbff7555oxY4ZatGhhOjzbeOmll9SuXTtdcMEFpkOxpRNOOEF9+vTRs88+q40bN6pr16766aef9P7776tjx451rp5E/Wqu+nvjjTdUVFSkM844g42hj6C+c+xLLrlE8+fPV15enjp37qzPPvtM69ev12233cZ41iPQWD7++OM666yztH//fknSpZdeqszMTE2fPt1kqFGpvmNxzZo1uvzyy2tdjY/6BRrHF154QQcOHNB1112nkSNHKikpSR999JF++uknfylO1NbY+Qe+y9SvvjE8//zztWTJEv3444/q0qWLPvnkE23atInS2PUINI5//OMf1bJlS916660aOXKk2rZtq4KCAn399dc6//zz+Zw+TH3H4g8//KDFixdr1apV2rNnjyZNmqS7777bcLTRqTFzih9++KG2bNmimTNnRjAy+zr886Njx4765JNPdOmll+qcc87R/v37tWrVKqWlpdkuieiwatYR4Zj3ww8/aOvWrf6lY2lpaVxh1QTXXnutCgoK1Lx5c/3yyy+SDm6m1q1bNz355JM64YQTDEdoD16vV0899ZRWrFihbdu2qXPnzpo8ebImTJjAyXqQtmzZonHjxunNN9+03VUDpv3www966KGHlJeXp8rKSnXp0kUTJkzQxIkTOR4bybIsPfnkk/J4PCopKVHHjh11xRVXaOrUqYxhE0yYMEHDhw/XddddZzoU2yorK1N2drY++OAD7dixQ0lJSTrrrLN00003qVOnTqbDs42PPvpId9xxh8466yxNnDhRgwYNMh1S1KvvHPvAgQPKzs7WypUrVVZWps6dO2vixIm66qqrDEccveoby4KCAv+KWIfDoT59+qhdu3YGI41O9Y1f79691apVKx04cMB/1elxxx2nYcOGUbYmgPrGcefOnXrooYf0wQcfaN++ferevbtuv/12nXHGGYYjjk6NnX+oSYh5PJ5Ihxj16hvD8vJyPfDAA3r33Xe1d+9ede/eXdOnT2evuXrUN47r16/XY489poKCAu3du1edOnXSJZdcouuuu04JCQmGo44u9Y3hwoULtWLFCl100UW68sorWRXSgMbMKb700kt6+eWX9fLLL1P+tRECzYV9/vnnWrRokQoLC9WyZUv9+te/1h133KGkpCTD0TYNCRugkVavXq2PP/64TnvLli119dVX+2vJAgAAAEC0eP311/Xjjz/WaT/55JP1m9/8xkBEAADEFuYU0RQkbAAAAAAAAAAAAAxzmg4AAAAAAAAAAAAg1pGwAQAAAAAAAAAAMIyEDQAAAAAAAAAAgGEkbAAAAAAAAAAAAAwjYQMAAAAAAAAAAGAYCRsAAAAAAAAAAADDSNgAAAAAAAAAAAAYRsIGAAAAAIK0d+9eXXjhhXrwwQdNhwIAAADA5kjYAAAAAECQEhISdM4556hfv36mQwEAAABgcw7LsizTQQAAAAAAAAAAAMQyVtgAAAAAAAAAAAAYRsIGAAAAABph27ZtevHFFzV58mQNGTJEW7Zs0datW3X22Wdrw4YN/tuNHj1a3bt3r/PTp08fbdy40X+7Dz74QKNHj1afPn00bNgw3X///dq7d6+JpwYAAAAgCsSZDgAAAAAAotn27ds1e/ZsffTRR7IsSy1bttTevXu1Zs0aHX/88fr555+1adMm9ejRQ5J01VVXad26dfrll1+0b98+lZSUqLCwUC6XS0lJSZKkzz77TL/97W/VokUL9e3bV8XFxVqyZIkk6fe//72x5woAAADAHBI2AAAAANCAu+66S59++qnGjRunyy+/XKeccopGjhypVq1a+VfEtGzZ0n/7yy+/XJdffrn/9xtvvFGFhYW66aab1LZtW1mWpblz5+rEE0/USy+9pI4dO2r//v0aO3ZsrRU4AAAAAGILJdEAAAAAoAGrV6/WmWeeqf/+7/9Wv3791Lp1a3366ac6++yztXv3bklSq1atAt73k08+0fvvv6/TTz9d1157rSTp66+/1saNGzV9+nR17NhR//znP3X55Zfr+++/1+jRoyP2vAAAAABEFxI2AAAAANCA008/XZ988onOOOMMTZgwQW+88Ya/r6KiQpKUkJBQ53779+/X//7v/youLk733XefXC6XJPnLoyUnJ2vq1Km65pprtHfvXv3xj38kYQMAAADEMEqiAQAAAEAD/vznP+vll1/Wp59+qvz8fM2cOVPr16/XnXfeKcuyJEkOh6PO/RYuXKiioiJdc801/v1tJGnnzp2yLEvXXHON2rVrpzvuuENXXXWVmjdvHrHnBAAAACD6sMIGAAAAABrQqlUrXXPNNXr66af18ccfKyMjQ4sXL9bevXvVrFkzSVJVVVWt+3z44YdavHixkpOTdfPNN9fqa9mypXw+n6ZOnap3331X06ZN8ydrysvL6zwWAAAAgNhAwgYAAAAA6rFhwwatWrXK/3urVq2Unp6uqqoq7dy5U/Hx8ZJqJ2w2btyo3/3ud7IsS7Nnz66zv016erok6Zdffqm1qmbTpk1yu9169NFHj+ZTAgAAABClKIkGAAAAAPV46aWX5PF49Mgjj6hz587asWOHvv32W3Xp0kUnnniiTjnlFHXo0EGdOnWSJO3Zs0fTpk3zJ3Nee+01vfbaa5KkXr16afr06erZs6dGjx6t1157TR988IF69OihkpIS/fjjj3I6nRoyZIjJpwwAAADAEIdVU3QZAAAAAFDLL7/8oscee0zvv/++SkpK1K5dO5155pm69dZb/UmaQ23atEljxozRvn376vT16tVLr776qiSpurpazz77rF599VVt2bLF/7iH73cDAAAAIHaQsAEAAAAAAAAAADCMPWwAAAAAAAAAAAAMI2EDAAAAAAAAAABgGAkbAAAAAAAAAAAAw0jYAAAAAAAAAAAAGEbCBgAAAAAAAAAAwDASNgAAAAAAAAAAAIaRsAEAAAAAAAAAADCMhA0AAAAAAAAAAIBhJGwAAAAAAAAAAAAMI2EDAAAAAAAAAABgGAkbAAAAAAAAAAAAw0jYAAAAAAAAAAAAGEbCBgAAAAAAAAAAwLD/BzOiOKJI24Hr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data:image/png;base64,iVBORw0KGgoAAAANSUhEUgAABmwAAALGCAYAAABIy74vAAAAOXRFWHRTb2Z0d2FyZQBNYXRwbG90bGliIHZlcnNpb24zLjUuMiwgaHR0cHM6Ly9tYXRwbG90bGliLm9yZy8qNh9FAAAACXBIWXMAAA9hAAAPYQGoP6dpAADAD0lEQVR4nOzde1xUdeL/8fcMouMNFRQVQs0LagIql0Qt021dpVxXKxm1qM3b1pKXbtvF0qzU7heI3c2+aWZpg2Xot9uWWdmNDTETb1lmiaOFgIiXSJg5vz/8Md8mMHFQDiOv5+PR4yGfc+bMe84cp5o3n8+xGIZhCAAAAAAAAAAAAKaxmh0AAAAAAAAAAACgoaOwAQAAAAAAAAAAMBmFDQAAAAAAAAAAgMkobAAAAAAAAAAAAExGYQMAAAAAAAAAAGAyChsAAAAAAAAAAACTUdgAAAAAAAAAAACYjMIGAAAAAAAAAADAZBQ2AAAAAAAAAAAAJqOwAQAAgGnuvPNODRkyRFFRURo8eLDmzZunkpISUzNt3bpVgwcP1nfffWdqjtPhdru1ZMkSJSUlqW/fvrrjjjvO+nM+/PDD+tOf/qSjR4+e9eeq9Msvv+jJJ5/U8OHDFRMTo6effvqsPt/HH3+sSy+9VOXl5Wf1efzJpk2blJKSogEDBmjw4MEqKio67WM4HA6NGjXK65gXXXSR3n333dN+vrq+JuqTd999VxdddJE2bdpkdhQAAACcIY3MDgAAAICGyTAMZWVlKTQ0VAMHDtTevXu1fPlyrV+/Xi+//LI6dOhgSq4ffvhBhYWF2rdvn7p27WpKhtO1YsUKPfTQQ2rRooX69++v/v37n/Xn7Nevn1wul2w221l/rkpPP/20nn/+ebVp00YJCQnq3bv3WX2+/Px87d27V4WFherYseNZfS5/cODAAU2ePFlHjhxRnz591LNnTzVr1uy0j5OXl6fvv//e83P79u01dOhQde7c+bSfr66vifqkc+fOGjp0qNq3b292FAAAAJwhFDYAAAAwxc8//yzDMDRy5EjdfffdkqQ1a9bozjvv1Pz585Wenm5KLsMwJEkBAQGn/dhnnnlGn376qVasWHGmY/2uNWvWqH379lq1apXatm1bJ885YsQIjRgxok6eq9KaNWvUu3dvLV++3Kei4HQ1adJEknTs2LGz/lz+4P3339eRI0f06KOPavTo0T4f59ixY15FX8eOHfXggw/69Hx1fU3Uxq5du5SSkqLnn3/+jBRLPXv2rPa8AQAAwH+xJBoAAABMUbnMVOPGjT1jo0eP1ujRo/XRRx95ihOzcjVqdPq/27R3715t3LjxTEf6XYZhaNu2bRo5cmSdlTVm+Omnn3TgwAGNHTu2zr6Yt1gsdfI8/mLr1q1q3bq1/vznP9fqOOXl5WrZsmWtn8+Ma6I2CgsLVVRUpB07dpgdBQAAAPUUhQ0AAABMUVZWJklq2rSp13ijRo3kdru9xsrLy/Xkk0/qoosuUv/+/TV79mwdP37csz0vL09DhgzR1q1bvR537NgxXXnllXrppZckSZMnT9ZNN92kZ599ViNGjFD//v11xx136JdffvE8pqKiwpOjkmEYWrJkif7whz+ob9+++vvf/67S0lLP6xgyZIguvPBC/ec//5EkDRgwQBdccIHmz5/vlefIkSN66623NHPmTA0YMEDvvPPO756jo0ePau7cuRowYIDi4+P1+OOPe4osp9OpIUOGqFevXjp+/LiWLl2qnj17KioqSsuWLTvpMb/44gv1799fWVlZmjZtmuLj4zVixAh98sknnn1yc3M1dOhQHT58WK+88opGjx6tfv36afHixZ59pk+frieffLLK8Z955hldeOGFGjRokO666y45nU6v7R9++KH+8pe/KDo6WkOGDNGDDz74u/fB2bx5swYMGKAhQ4ZIkhYsWKCePXuqX79+eu+99zz7neoaef755zV16lQdOXJEjz32mP7whz8oPj5eubm5J33uX3v55Zd16aWXKiEhQXPmzJHL5fLa/tFHH+mKK65QTEyMrrjiCq8v5X/44QddfPHF2rVrl2fMMAyNGjVKb731ltdxfu8aOX78uB599FENHjxY/fr109ixY7VmzZoqWQ3D0KZNm/TYY4/pj3/8o1JTU0/5+rKysnTZZZcpJiZGKSkp2rdvn2fbLbfcogsuuECZmZkqKSlRr1691KtXLyUnJ5/yuD/99JNuvfVWJSQkqH///rrzzjt15MgRtWjRwrPPu+++qxEjRnjK0lM9X02vCcMw9D//8z8aNmyYYmJidNlll+mFF17wbK/8u7thwwZlZ2fr2muvVf/+/aucr1Nds/PmzdP8+fNVWFiov//97+rXr5+uvvpqz/24FixYoH79+mnWrFmSpPnz56tPnz4aOnToKWdv/d57uXTpUl1zzTWen7/88kvFxMSoZ8+eVf5JSUnx7Hc2ryMAAADUDkuiAQAAwBRHjhyRJDVv3twzVlBQoLVr16pnz55esxvuueceZWVlqUePHgoKCtKrr76q4OBg3XrrrZKk1q1b69ixY7rpppv0v//7v2rRooWOHz+umTNnasuWLbrxxhslnViSaP/+/Xrvvfd03nnn6fzzz/fcR6fyWJVl0a+XREtPT1dGRoYiIiLUrVs3vf/++7rvvvv0xBNPqEmTJrriiiv0/fffa+vWrdqzZ4+6dOmi1q1bq1+/fpJOlEAPP/ywHA6HfvnlF9lsNpWXl+uzzz7TyJEjqz0/brdbN954o/773/8qKipKBw8e1KJFixQeHq7x48crKChICQkJKiwsVHZ2tiIjIxUWFqZGjRqpW7duJz3ve/bs0bFjx3THHXcoMDBQffv21c6dOzVjxgytXbtWwcHB+uGHH7R//3799a9/1ZYtW9StWze1bdtWr732miZNmiRJ+uqrrzxfsFd69tlnlZ6erq5duyooKEhZWVn67rvv5HA4JEmff/65brzxRjVt2lR9+/aV0+n0lEv33HNPtXmDg4M1YMAA/fTTT9q0aZNiYmIUHBysJk2aKDw8vMbXyDfffKOcnBzZ7XZ999136t+/vw4ePKg33nhDcXFxJz1f0on7pPznP/9Rp06dFBwcLIfDoUsvvVSXXHKJ53XdcMMNCgoKUlRUlDZv3qy///3veuedd9S4cWNt3rxZBQUFKigo8Lw3Bw8e1DfffOO5l0tNrpF7771XWVlZ6tSpkzp16qQdO3boH//4h7p166Y+ffpIOlEu3H///Z6irFmzZvrkk09kGMZJZwy99tpruvvuuxUaGqrevXtrw4YNuvnmmz3vW0xMjI4ePapNmzbJ7XYrNjZWFotFPXv2/N3zdujQIU2cOFH79u1Tjx49ZLPZ9Prrr0uSEhISPPtt3bpV33//vY4cOaI2bdqc8vlqek1U/r1t3769YmJitHPnTi1cuFDh4eEaPny4CgsL9dNPP2nBggXatm2b2rZtq/PPP19r165VcXGxgoODa3TNbt26Vb/88ovWr18vp9OpPn36aMOGDXrppZd00003afDgwSopKdFPP/2k7OxstWzZUv369VPHjh2rFNa/dqr3Mi8vz6uk7ty5s6ZMmaKCggIdOnRIx48f15YtW1RYWKjQ0FDPfmfrOgIAAMAZYAAAAAAm2LRpkxEZGWncf//9xn//+19j6dKlxsUXX2xERkYab7/9tme/7du3G5GRkcYDDzxgGIZhuN1u49prrzUSExONiooKz37r1q0zIiMjjbvvvtv4+eefjSlTphiRkZHGv/71L88+V111lREZGWmkpaUZLpfLMAzDmDx5snHRRRd59lmxYoURGRlpbN682TAMwygsLDSioqKMv//9757nu/POO40LLrjAOHjwoNdrevzxx43IyEjj0KFDXuPPPvusERkZaVx77bXGunXrjLKyMuOvf/2r8cQTT5z0/Lz33ntGZGSksXjxYsMwDKOsrMxISkoyxo4d67Vffn6+ERkZaSxfvvz3T/j/9+GHHxqRkZHGpZdeauzevdswjP97L1555RXDMAzjtddeMyIjI41evXoZr732mmEYhnHHHXcYgwcP9hwnNjbWuOWWWzw/O51Oo0+fPsbEiRON8vJywzAM46uvvjLWrFljGMaJ923kyJHGsGHDjP379xuGYRjHjh0zLrvsMuP6668/Ze7s7GwjMjLS+Oijj6psq8k1cscddxiRkZHGwIEDPe/tsGHDjJtvvvmkz1l5HiIjI4177rnHcLlcxu7du73eF8MwjDFjxhh/+MMfjKKiIsMwDOP11183IiMjjffff98wDMN4/vnnjcjISGPPnj2ex1QeZ8mSJYZhnPoa2bhxoxEZGWnMnj3bcLvdhmEYxmeffWb06tXLc44r34PBgwcbL7zwgvHjjz8ar7/+unHppZd63pPf+uWXX4xBgwYZ48aNM44dO2YYhmGkp6cbkZGRxo4dO7z2veaaa4xx48ad9Hz91sKFC43evXsbn376qWes8tz87W9/84w98MADRmRkpPHLL7+c1vP93jVReS6mTJniOe4333xjxMTEeD4TKv/uREZGGnPnzjV++eUXz3u+a9euGl+z48aNMyIjI42YmBhj06ZNhmEYxvDhw71eo2EYxnfffef1nv+emryXN9xwg9ffyd/av3+/0bdvX6Nv377GDz/8YBjG2buOAAAAcGawJBoAAABMcfjwYUnSSy+9pJSUFM2fP18//fSTYmJiNHToUM9+mZmZaty4sWbOnCnpxH1F/vznP6u4uNhrialhw4Zp7NixevXVVzVu3DitX79eN998s2644QbPPjabTV26dNH06dNltZ74T+Hhw4eroKBA+fn5kuRZ6iowMFDSiaWijh8/rltvvdUz62b06NGqqKjQl19+6fWaKu/H8+sl1iQpJydHwcHBeuSRRzRs2DA1adJES5Ys0c0333zS87Ny5UqFhobquuuukyQ1adJEI0aM0NatWz2zk3xRebP3mTNnqkuXLpKkvn37ql27dlWWB7vuuut0xRVXSJJ69Oih7t27SzqxVNLRo0e9Zke99NJLKi8v19133+1ZTi4mJsZz/5G8vDx99913mjFjhjp06KDPPvtMV155pb799lv95S9/8fn1SDW/RiTpwQcfVHR0tCQpMjLyd2cjVQoPD9e9994rq9WqDh06SJJnSay8vDxt27ZNU6dOVXBwsCRp5MiRCgwMVE5OjiTp559/liSFhIR4jlm5XFvlOTzVNbJmzRq1bNlSd955p44fP65//vOfuvHGGxUSEqJBgwZJkjZt2qTy8nLNnDlTKSkpat++vcaMGaO1a9ee9J5M69atU2FhoaZPn+6Z7VH5flTm99Wbb76pP/7xj558kjRmzBjPbJhKR44cUePGjb3uZ1Vbb731llwul+bMmaOAgAAtX75cV199taxWq4YPH+61b1RUlObMmaPGjRurS5cuateunUJDQ2t8zVa+l1OnTlXfvn0lSe3atdOhQ4e8nqfy9f16qb6Tqcl7+dul5X7rkUce0c8//6zbbrtNnTp1knT2riMAAACcGRQ2AAAAMEVlYTNy5EjZ7XYNHTpUTZo00ebNmzV69GhPgbJz507FxMR43aS8cnmfAwcOeB3z9ttvV2BgoHbu3KlJkyZ5lTWVfrucT+WxioqKJMmzzFdlYbNz50517NhRXbt2PeXzn+wL2ZiYGBUXF2vIkCEaMWKEFi1a5PkS/2R27typgQMHeoqlXz9vYWHh7z62Jn593MpjV56DSpVljXTi/j+V9//45ZdfZBiG13JOH330kaKiojxLKv3W1q1bFRAQoNDQUE2aNEnXX3+9jh49qieffLLWhU1Nr5HWrVvrD3/4g+fnf//73zW6L8cNN9zgeW8rrx/j/99LaOfOnZKkwYMHe/a32Wxq1aqVCgoKJKnaIqJy6b3Kbae6RrZu3aoBAwbozTff1PDhw/X0008rPj5eK1as8BRBvXr1UuPGjXXPPfcoMTFRt99+e5XC6rd27twpq9WqxMREz9jJru/TUVpaqoKCAkVFRVXZZrVaPcWhdOJeMr+3NJgvtm7dqt69e2vLli26/PLLNW/ePHXp0kUvv/xylZJu7Nixnr8PsbGx+uSTT9SiRYsaX7NHjx5V48aNPeVq5Wv87X2OKkuqmhQ2NXkvf++8ffzxx3rzzTfVt29fTZw40eu8nI3rCAAAAGcGvx4DAAAAU5SVlUmSJk6cqAEDBkg6cc+LFStW6JlnntH8+fP173//WwcOHPDM7PitX/+WviQ99dRTnsJl9+7dNcpR+RvjlY+r/JK88tgHDhxQ69atq33sb7+IP9kMm9TUVHXp0kXr1q3TF198occff1zr1q3TSy+9dNLfWP+95/3t6z4TAgMDq9yT5tf38fm1yrLi1+XXnj17dOWVV570+CUlJTIMQ9dff71at26t2267Tddee+0ZeS01vUZ8nR3w6/utVB6j8kv3ylKjuveq8rmbNWsm6cQ1X/nnynNY6VTXSElJibZs2aK1a9cqJiZGDz/8sAYOHOh1jK5du2rlypVatWqVvvjiC61Zs0bvvfeeXnrppWqLk8r8LVq08BSUv1abGS+Vf49+bwZIJeMs3BelpKREO3bs0KxZs9S1a1elpaVpxIgR1e57suu8ptfs4cOHNXDgQK/CMCAgwFPKVTrZ50N1avJenuy8HTlyRHPnzlVAQIDuu+8+r3L2bF1HAAAAODOYYQMAAABTVFRUVBlr1aqVpkyZou7du2vfvn2SpKCgIM+fK1XOajjvvPM8Y88884wyMzOVlJSkcePG6YMPPtDy5ctPmaNyJk9YWJik/yuSKr9cDQoK0v79+72+fK3u+aWT/wa91WrVn//8Zz355JNav369pk6dqi+//FLZ2dknzXWy1x0YGOh1A/HKXLX5wtswDDmdTq8btv+eyi/3f13wBAYGemZNVad58+Zyu92aNGmS1q5dq6lTp3rOV2lpaZWy6Ld+73XW9Brx1a+/0A8ICFDz5s09s5GCgoIkyXNzdunEbK3CwkLPc1e+XwcPHjzpc5zqGmnevLmCg4OVlpamlStXen3J/uuZUb169dLdd9+trKwsrVy5UpK0ZMmSkz5vUFCQSktLvZbZ+/rrryVVPXcul6vG11nr1q3VqFEjbd26tdrtv/47EhgYWO2sk1M93+9dE82bN1eTJk304IMP6o033vAqa347k+xkanrNHj16VB07dqzy2OLiYq+x05lhI536vayuZJWke++9V06nUxMnTtQFF1xQJdfZuI4AAABwZlDYAAAAoF5wu93atGmTJk2apO3bt2v8+PGSpAsvvFDbtm3Txx9/LEn66aef9MILL6h///6e+4n8z//8j9LT05WYmKhHHnlEd999t7p06aKHH364ylI+brfbM7vhyJEjWrFihTp37uz5wrXyy9TKwubCCy9USUmJMjMzJZ34ovaf//ynOnbsqH79+nkdu/I32X/9JerBgwe1fPlyz3EDAgJ0ySWXSPr9JacuvPBCffjhh54vz3fu3KlVq1ZpxIgRXgVCaWmpV96a+nXG119/XQcOHPDMdDqVRo0ayWKxeB0jISFB7733nr766ivP2H//+1899dRTnu3SifPx6xkKP/zwg+x2u55++unffc7fe501uUZ8UXmd/PY5Q0ND9eOPP3qeW5Kee+45GYYht9utRx99VBaLxVMSVF5b33//vecYlYWl2+2u0TUSHx+vkpISr5kwhmEoKytLF198sXbt2qWsrCyvmWW9e/dW+/btPUuzVacy/7PPPivpxPX/5JNPqmnTpl73kpJOzCSp6XXWpEkTJSYmKisrS5999plnfOnSpSosLNSxY8c8YycrHk71fL93TcTHx+vYsWNyuVxef1/Wr1+vP/7xj1q/fv0pX0NNr9mKigrPzKlKbdq00f79+73Kmcpi6VTlpKQavZfVFV3/8z//o7feekuhoaGaNWtWleOeresIAAAAZwZLogEAAMBUDz/8sCwWi/bu3ev5IvG2227z3Hfh2muv1auvvqobb7xRMTEx2rlzp44cOaKFCxdKOrEU12OPPab+/fvrn//8p+fm5U8++aSSk5P1j3/8Q6+99prn+X744QcNGTJEXbt21TfffKOioiI98sgjVcqWyi9ox4wZoxdeeEHz5s1TVlaW9uzZo6KiIt1///1Vltj69RfulT799FPNmzdP6enpioyM1LFjx7Rjxw41btxY8fHxJz0vN9xwg95//32NHz9evXv31tatW+V2uzV16lSv/SpntbRp0+a0zvvdd9+tl19+WZK0ZcsWnX/++Ro1alSNHx8TE6PIyEjPz7NmzVJ2drYmTJigqKgoVVRUaOvWrWrXrp2mT5+u3r176y9/+Ytef/11ffjhh+rVq5cKCgq0e/duWa3WKssy/Vbll/PVvc5TXSO+qpx18ttlvTp16qRvvvlGktS9e3eNGjVKb7zxhnbu3Knjx4/r+++/16hRozz3SunZs6dat26tO++8U9HR0SopKfHMAPrll19qdI1MmTJFb731lm688Ub16NFDwcHB2rVrlwoLC9WtWzd17NhRV155pSoqKtS7d281bdrUs33s2LEnfY0XX3yxYmNjtWjRIn322WcqLi7Wvn379Le//U2tWrXy2re0tFTnn39+jc/f7bffrvHjx2vKlCmKiorSsWPHPOft1/dh6tOnT7X3SDnV8/3eNZGcnKzMzEzNnTtXzz//vMLCwvTDDz9o//79ateunXr16nXKmS41vWaDgoJUUlLi9diOHTvK7XZr//796ty5s6T/+3z47f2jfsvlcum+++475XsZFRWl4OBgz8/r1q3TY489JunEfZRuvfVWSSeKokmTJunCCy88a9cRAAAAzgxm2AAAAMAUffv2VVBQkL755hsdOHBAvXr10vTp0/XOO+94lRLt27fXiy++qJiYGOXl5SkkJERPPPGELr74YklShw4ddPPNN+u5555T8+bNPY+74IILdO+99+rw4cNeN/9u3LixmjRpotzcXNlsNs2dO9frBuLnn3++evbs6bmZd7NmzfTCCy/o4osv1rZt29SkSRPdc889stvtVV5T165dFR4e7vUlc1JSkm677Ta1a9dOX375pb7//ntdeOGFWrJkiSIiIk56fnr16qXnn39enTt3Vl5ens4//3wtWrRIvXr18tqvZ8+euuqqq363/KlOhw4d9N1332nnzp265JJLtHjxYk8B1alTJ4WGhnotvfZbmZmZuuaaazw/9+7dW8uXL9fAgQO1c+dO/fjjj5owYYJeffVVT4G1YMEC3XrrrWrdurU2bNig0tJSjR49Wq+99poGDx78u3kTEhI0fvz4KjeMl059jUhSt27d1LNnz9M6R61bt1ZUVFSVwuaSSy7xWi5swYIFuvrqq/Xjjz+quLhYV199tebPn+/ZHhgYqPT0dIWFhSknJ0dFRUUaM2aM2rVrp4iIiBpdI+3bt5fD4dCoUaNUWFioL7/8Um3atNGsWbOUmZmpZs2a6bnnntOgQYP0ww8/aNOmTWrdurX+8Y9/VCn5fs1qterf//63Ro0ape+++07Hjx9XamqqZs6cWWXfq6++WldddVWNz1+vXr20bNkyxcXFaceOHTp8+LCuueYa3XTTTZ4SQ5KuueYazwy203m+37smmjVrppdeeknjx4/Xzz//rNzcXDVu3FhTpkzR6tWrFRoaqpCQELVv315dunQ56XPU5JqNjY1V165dvR4XFxen9u3be5VeTZs21fnnn3/Kv6sBAQE1ei//8Y9/eGawSfKUYdKJIvvDDz/0/LN9+3ZJZ+86AgAAwJlhMX57t0sAAADgHJWSkqIffvihRsshnav++9//6tprr9WDDz6ocePGmR0HAAAAAPD/McMGAAAAAAAAAADAZBQ2AAAAAAAAAAAAJmt06l0AAACAc0Pv3r3VuHFjs2OY6rzzzlO7du3UqVMns6MAAAAAAH6Fe9gAAAAAAAAAAACYjCXRAAAAAAAAAAAATMaSaGfQl19+KcMwFBgYaHYUAAAAAAAAAABgsvLyclksFvXv3/+U+1LYnEGGYYgV5gAAAAAAAAAAgKTT6gwobM6gypk10dHRJicBAAAAAAAAAABmy8vLq/G+3MMGAAAAAAAAAADAZBQ2AAAAAAAAAAAAJqOwAQAAAAAAAAAAMBmFDQAAAAAAAAAAgMkobAAAAAAAAAAAAExGYQMAAAAAAAAAAGAyChsAAAAAAAAAAACTUdgAAAAAAAAAAACYjMIGAAAAAAAAAADAZBQ2AAAAAAAAAAAAJqOwAQAAAAAAAAAAMBmFDQAAAAAAAAAAgMkobAAAAAAAAAAAAExGYQMAAAAAAAAAAGAyChsAAAAAAAAAAACTUdgAAAAAAAAAAACYjMIGAAAAAAAAAADAZBQ2AAAAAAAAAAAAJqOwAQAAAAAAAAAAMBmFDQAAAAAAAAAAgMkobAAAAAAAAAAAAExGYQMAAAAAZ1h2drZSUlKUnZ1tdhQAAAAAfoLCBgAAAADOoLKyMqWlpamgoEDp6ekqKyszOxIAAAAAP0BhAwAAAABnkMPhUHFxsSSpqKhIDofD5EQAAAAA/AGFDQAAAACcIU6nUw6HQ4ZhSJIMw1BmZqacTqfJyQAAAADUdxQ2AAAAAHAGGIahjIyMk45XljgAAAAAUB0KGwAAAAA4A/Lz85WbmyuXy+U17nK5lJubq/z8fJOSAQAAAPAHFDYAAAAAcAZEREQoLi5OVqv3/2YFBAQoPj5eERERJiUDAAAA4A8obAAAAADgDLBYLEpNTZXFYqnROAAAAAD8GoUNAAAAAJwh4eHhstvtnnLGYrEoOTlZYWFhJicDAAAAUN9R2AAAAADAGWS32xUcHCxJCgkJkd1uNzkRAAAAAH9AYQMAAAAAZ5DNZtOMGTMUGhqq6dOny2azmR0JAAAAgB9oZHYAAAAAADjXJCYmKjEx0ewYAAAAAPwIM2wAAAAAAAAAAABMRmEDAAAAAAAAAABgMgobAAAAAAAAAAAAk1HYAAAAAAAAAAAAmKxeFTZut1svvfSSLr/8cvXt21cjR47UP//5Tx0/flyStHLlSvXu3Vs9e/b0+qdXr17KzMz0HKeiokKLFi3S8OHDFRUVpREjRmjZsmVVni8nJ0fXXHON+vXrpwEDBuiOO+5QUVFRnb1eAAAAAAAAAAAASWpkdoBfe/XVV/XAAw8oNjZW48eP1w8//KCnn35ahYWFmjNnjkJDQ+V2uzV27Fi1b99ekmSxWBQUFKShQ4d6jjN79mxlZWXpoosu0rBhw7Rp0yY9+OCD+vnnnzVt2jRJ0qeffqpp06apQ4cOGjdunIqLi/Xmm29q27ZtWrVqlQIDA804BQAAAAAAAAAAoAGqV4XNyJEj1b17d8XGxnrG7rrrLn344YeaM2eODMOQJN1www3q0qVLtcf4/PPPlZWVpdtvv11TpkyRJBmGoVtuuUXPPvusxo8fr+bNm+vee+9V7969tWzZMjVt2lSSNHr0aE2bNk2rV6/WVVdddXZfLAAAAAAAAAAAwP9Xr5ZECwoK8iprioqKtHv3bnXo0EGSdPDgQUnSunXr9Oc//1l9+/bV0KFDtWTJEs9jVq1apYiICF1//fWeMYvFouuvv15HjhzR559/ri+++EJOp1O33Xabp6yRpEsuuUTdu3fX2rVrz/ZLBQAAAAAAAAAA8KhXM2wqZWRk6IMPPtCOHTsUHh6uxx9/XJJ04MABSdLDDz+s/v37a+LEidqyZYseeughdejQQUlJSdqxY4cuvPBCBQQEeB2zckbO3r17ZbVaFRgYqISEhCrP3blzZ+3Zs8fn7IZh6NixYz4/HgAAAAAAAAAAnBsMw5DFYqnRvvWysGnatKlatWolSbLZbGrSpImk/yts7Ha77r//fkknXuzEiROVmZmppKQklZeXex77a5XHcLlccrlcatGiRZVSp3I/l8vlc/by8nJt377d58cDAAAAAAAAAIBzR+PGjWu0X70sbCZNmqRJkyZp3759uuaaazR9+nS98847ateunRISEnTPPfd49rVYLIqNjdU777wjSQoJCVFJSUmVY1aWPW3atJHFYtGRI0fkcrmqlDaFhYVq06aNz9kDAwPVvXt3nx8PAAAAAAAAAADODd9++22N962XhU2lsLAwTZw4UY8++qiKi4s1bdo0TZs2rcp+TqdTzZo1k3RiSbO8vLwq++Tk5EiSIiMjVV5e7pkJExUV5dmnrKxMmzdv1pgxY3zObLFYPFkAAAAAAAAAAEDDVdPl0CTJehZznLa7775bS5Ys8RrbtWuXGjdurObNm8vpdGrXrl1e2z/++GO9++67Gjx4sCRp5MiR2rlzp95//33PPkePHtXixYsVGhqq6OhoxcbGKjQ0VM8++6wMw/Ds99xzz6msrEyXXnrpWXyVAAAAAAAAAAAA3urVDJugoCA99NBD+uSTT9SjRw9t375d2dnZmjZtmpo0aaIXX3xRL774ov70pz8pLCxMu3fv1ocffqiwsDDPzJvBgwcrNjZWM2fOVFJSkoKDg7Vu3Trt2bNHjzzyiKzWEx3VTTfdpDlz5mj8+PGKjY3Vrl279NFHH2nQoEEaMmSImacBAAAAAAAAAAA0MBbj11NMTOZyufTcc8/ptdde008//aTzzjtPKSkpGj9+vCwWi44fP6709HS98cYbOnDggFq3bq1hw4Zp5syZatu2rec4R44c0SOPPKK1a9fq8OHD6tq1q6ZOnapRo0Z5Pd+qVau0ePFiff/992rdurVGjhypWbNmqUWLFj7lr1yKLTo62veTAAAAAAAAAAAAzgmn0xvUq8LG31HYAAAAAAAAAACASqfTG9Sre9gAAAAAAAAAAAA0RBQ2AAAAAAAAAAAAJqOwAQAAAAAAAAAAMBmFDQAAAAAAAAAAgMkobAAAAAAAAAAAAExGYQMAAAAAAAAAAGAyChsAAAAAAAAAAACTUdgAAAAAAAAAAACYjMIGAAAAAAAAAADAZBQ2AAAAAAAAAAAAJqOwAQAAAAAAAAAAMBmFDQAAAAAAAAAAgMkobAAAAAAAAAAAAExGYQMAAAAAAAAAAGAyChsAAAAAAAAAAACTUdgAAAAAAAAAAACYjMIGAAAAAAAAAADAZBQ2AAAAAAAAAAAAJqOwAQAAAAAAAAAAMBmFDQAAAAAAAAAAgMkobAAAAAAAAAAAAExGYQMAAAAAAAAAAGAyChsAAAAAAAAAAACTUdgAAAAAAAAAAACYjMIGAAAAAAAAAADAZBQ2AAAAAAAAAAAAJqOwAQAAAAAAAAAAMBmFDQAAAAAAAAAAgMkobAAAAAAAAAAAAExGYQMAAAAAAAAAAGAyChsAAAAAAAAAAACTUdgAAAAAAAAAAACYjMIGAAAAAAAAAADAZBQ2AAAAAAAAAAAAJqOwAQAAAAAAAAAAMBmFDQAAAAAAAAAAgMkobAAAAAAAAAAAAExGYQMAAAAAAAAAAGAyChsAAAAAAAAAAACTUdgAAAAAAAAAAACYjMIGAAAAAAAAAADAZBQ2AAAAAAAAAAAAJqOwAQAAAAAAAAAAMBmFDQAAAAAAAAAAgMkobAAAAAAAAAAAAExGYQMAAAAAAAAAAGAyChsAAAAAAAAAAACTUdgAAAAAAAAAAACYjMIGAAAAAAAAAADAZBQ2AAAAAAAAAAAAJqOwAQAAAAAAAAAAMBmFDQAAAAAAAAAAgMkobAAAAAAAAAAAAExGYQMAAAAAAAAAAGAyChsAAAAAAAAAAACTUdgAAAAAAAAAAACYjMIGAAAAAAAAAADAZBQ2AAAAAAAAAAAAJqOwAQAAAAAAAAAAMBmFDQAAAAAAAAAAgMkobAAAAAAAAAAAAExGYQMAAAAAAAAAAGAyChsAAAAAAAAAAACTUdgAAAAAAAAAAACYjMIGAAAAAAAAAADAZBQ2AAAAAAAAAAAAJqtXhY3b7dZLL72kyy+/XH379tXIkSP1z3/+U8ePH/fsU1JSojlz5mjQoEGKiYlRcnKyPvvssyrHyszM1KhRoxQdHa1hw4YpPT1d5eXlXvt8/fXXmjp1qmJjYxUXF6fU1FTl5+ef9dcJAAAAAAAAAADwa/WqsHn11Vf1wAMPKCgoSOPHj1eXLl309NNP66GHHpIkHT16VCkpKXr99dc1ePBgXXnllSoqKtLUqVO1YcMGz3HS0tJ07733qkWLFrr66qvVpUsXPfPMM3rggQc8+3z99deaMGGCtm3bpjFjxmj48OHKzs7WxIkTdfDgwTp/7QAAAAAAAAAAoOGyGIZhmB2iUmlpqb799lvFxsZ6xu666y7997//1bp16/Tkk0/q+eef14svvujZ5/Dhw7rqqqvUtm1bvfzyy/ruu+80atQojR8/XnPmzPEc55FHHtGSJUv09ttvq0uXLpowYYJ++uknrVy5UiEhIZJOlDhjx47V3/72N82cOfO08+fl5UmSoqOja3MaAAAAAAAAAADAOeB0eoN6NcMmKCjIq6wpKirS7t271aFDB0lSVlaWLr/8cq99WrZsqXHjxmnDhg06ePCg1qxZI5vNpptvvtnr2FOmTJHb7da6deu0Z88ebdy4UampqZ6yRpJ69uypiy66SGvXrj3LrxQAAAAAAAAAAOD/NDI7QHUyMjL0wQcfaMeOHQoPD9fjjz+ukpIS/fjjjxo4cGCV/bt06SJJ2rt3r3bs2KHo6Gi1bNnSa5/g4GC1bNnSs48kDRo0qMqxOnfurJycHJ+zG4ahY8eO+fx4AAAAAAAAAABwbjAMQxaLpUb71svCpmnTpmrVqpUkyWazqUmTJiovL5cktW7dusr+jRs3liS53W6Vl5d7HvtbTZo0kcvl8hyruv0q9/FVeXm5tm/f7vPjAQAAAAAAAADAuaOywziVelnYTJo0SZMmTdK+fft0zTXXaPr06XrjjTdktVpVUlJSZf/CwkJJUps2bRQSEqIff/yxyj4VFRUqKSlRmzZtFBwcLEkqKSlRs2bNqhyrTZs2PmcPDAxU9+7dfX48AAAAAAAAAAA4N3z77bc13rdeFjaVwsLCNHHiRD366KMqLS1VeHi48vLyNGbMGK/9cnJy1KxZM4WHh6tz58764IMPVFFRoUaN/u/lbdy4URUVFYqMjPQsoZaXl6ewsLAqx+rRo4fPmS0WS5USCAAAAAAAAAAANDw1XQ5NkqxnMcdpu/vuu7VkyRKvsV27dqlx48Zq3ry5Ro4cqdWrV2v//v1e29966y0NHTpUAQEBGjlypEpLS7V8+XLPPhUVFfrXv/4lm82mwYMHq2PHjurbt6+ef/55z/JokrRq1Srt3btXl1566dl/sQAAAAAAAAAAAP9fvZphExQUpIceekiffPKJevTooe3btys7O1vTpk1TkyZNlJKSopUrV+qKK65QUlKSKioq9Pbbb8tqteqmm26SJHXr1k2jRo3SggULlJOTo/POO0+ff/65tm/frlmzZnnuW3PTTTdp2rRpGjt2rC6++GLt27dP7733nnr06KErr7zSzNMAAAAAAAAAAAAaGIthGIbZISq5XC4999xzeu211/TTTz/pvPPOU0pKisaPH++ZNrRr1y49/PDD2rBhgwzDUL9+/XTrrbcqKirKc5zjx48rPT1dq1evVnFxsc477zxNnDhR1157rdfzffDBB3rmmWf0zTffqFmzZho6dKhuu+02tW3b1qf8eXl5kqTo6GgfzwAAAAAAAAAAADhXnE5vUK8KG39HYQMAAAAAAAAAACqdTm9Qr+5hAwAAAAAAAAAA0BBR2AAAAAAAAAAAAJiMwgYA/Fh2drZSUlKUnZ1tdhQAAAAAAAAAtUBhAwB+qqysTGlpaSooKFB6errKysrMjgQAAAAAAADARxQ2AOCnHA6HiouLJUlFRUVyOBwmJwIAAAAAAADgKwobAPBDTqdTDodDhmFIkgzDUGZmppxOp8nJAAAAAAAAAPiCwgYA/IxhGMrIyDjpeGWJAwAAAAAAAMB/UNgAgJ/Jz89Xbm6uXC6X17jL5VJubq7y8/NNSgYAAAAAAADAVxQ2AOBnIiIiFBcXJ6vV+yM8ICBA8fHxioiIMCkZAAAAAAAAAF9R2ACAn7FYLEpNTZXFYqnROAAAAAAAAID6j8IGAPxQeHi47Ha7p5yxWCxKTk5WWFiYyckAAAAAAAAA+ILCBgD8lN1uV3BwsCQpJCREdrvd5EQAAAAAAAAAfEVhAwB+ymazacaMGQoNDdX06dNls9nMjgQAAAAAAADAR43MDgAA8F1iYqISExPNjgEAAAAAAACglphhAwAAAAAAAAAAYDIKGwAAAAAAAAAAAJNR2AAAAAAAAAAAAJiMwgYAAAAAAAAAAMBkFDYAAAAAAAAAAAAmo7ABAAC1lp2drZSUFGVnZ5sdBQAAAAAAwC9R2AAAgFopKytTWlqaCgoKlJ6errKyMrMjAQAAAAAA+B0KGwAAUCsOh0PFxcWSpKKiIjkcDpMTAQAAAAAA+B8KGwAA4DOn0ymHwyHDMCRJhmEoMzNTTqfT5GQAAAAAAAD+hcIGAAD4xDAMZWRknHS8ssQBAAAAAADAqVHYAAAAn+Tn5ys3N1cul8tr3OVyKTc3V/n5+SYlAwAAAAAA8D8UNgAAwCcRERGKi4uT1er9nxMBAQGKj49XRESESckAAAAAAAD8D4UNAADwicViUWpqqiwWS43GAQAAAAAAcHIUNgAAwGfh4eGy2+2ecsZisSg5OVlhYWEmJwMAAAAAAPAvFDYAAKBW7Ha7goODJUkhISGy2+0mJwIAAAAAAPA/FDYAgAYtOztbKSkpys7ONjuK37LZbJoxY4ZCQ0M1ffp02Ww2syMBAAAAAAD4nUZmBwAAwCxlZWVKS0tTUVGR0tPT1a9fP8oGHyUmJioxMdHsGAAAAAAAAH6LGTYAgAbL4XCouLhYklRUVCSHw2FyIgAAAAAAADRUFDYAgAbJ6XTK4XDIMAxJkmEYyszMlNPpNDkZAAAAAAAAGiIKGwBAg2MYhjIyMk46XlniAAAAAAAAAHWFwgYA0ODk5+crNzdXLpfLa9zlcik3N1f5+fkmJQMAAAAAAEBDRWEDAGhwIiIiFBcXJ6vV+1+DAQEBio+PV0REhEnJAAAAAAAA0FBR2AAAGhyLxaLU1FRZLJYq2042DgAAAAAAAJxNFDYAgAYpPDxcvXr18hrr3bu3wsLCTEoEAAAAAACAhozCBgDQIDmdTm3fvt1rbPv27XI6nSYlAgAAAAAAQENGYQMAaHAMw1BGRka1S59lZGTIMAwTUgEAAAAAAKAho7ABADQ4+fn5ys3Nlcvl8hp3uVzKzc1Vfn6+SckAAAAAAADQUFHYAAAanIiICMXFxclq9f7XYEBAgOLj4xUREWFSMgAAAAAAADRUFDYAgAbHYrEoNTW1ypJoJxsHAAAAAAAAzjYKGwBAgxQeHi673e4pZywWi5KTkxUWFmZyMgAAAAAAADREFDYAgAbLbrcrODhYkhQSEiK73W5yIgAAAAAAADRUFDYAgAbLZrNpxowZCg0N1fTp02Wz2cyOBAAAAAAAgAaqkdkBAAAwU2JiohITE82OAQAAAAAAgAaOGTYAAAAAAAAAAAAmo7ABAAAAAAAAAAAwGYUNAAAAAAAAAACAyShsAMCPLV26VElJSVq6dKnZUQAAAAAAAADUAoUNAPipQ4cOacWKFXK73XrllVd06NAhsyMBAAAAAAAA8BGFDQD4qXnz5skwDEmS2+3W/fffb3IiAAAAAAAAAL6isAEAP7Rx40Zt3brVa2zLli3auHGjSYkAAAAAAAAA1AaFDQD4GbfbrYULF1a7beHChXK73XWcCAAAAAAAAEBtUdgAgJ/JyclRaWlptdtKS0uVk5NTx4kAAAAAAAAA1BaFDQD4mYSEBAUFBVW7LSgoSAkJCXWcCAAAAAAAAEBtUdgAgJ+xWq266667qt02e/ZsWa18tAMAAAAAAAD+hm/1AMAPxcbGqk+fPl5jUVFR6tevnzmBAAAAAAAAANQKhQ0A+Km5c+fKYrFIOjHrZs6cOSYnAgAAAAAAAOArChsA8FOtWrXShAkTZLVaNX78eLVq1crsSAAAAAAAAAB8ZDEMwzA7xLkiLy9PkhQdHW1yEgAAAAAAAAAAYLbT6Q2YYQMAAAAAAAAAAGAyChsAAAAAAAAAAACTUdgAAAAAAAAAAACYjMIGAAAAAAAAAADAZPWusNm3b59uvfVWxcfHa+DAgbrrrrt04MABSdLKlSvVu3dv9ezZ0+ufXr16KTMz03OMiooKLVq0SMOHD1dUVJRGjBihZcuWVXmunJwcXXPNNerXr58GDBigO+64Q0VFRXX2WgEAAAAAAAAAACSpkdkBfu2rr77StGnT5Ha7ddlll+nIkSPKysrS9u3blZWVpdDQULndbo0dO1bt27eXJFksFgUFBWno0KGe48yePVtZWVm66KKLNGzYMG3atEkPPvigfv75Z02bNk2S9Omnn2ratGnq0KGDxo0bp+LiYr355pvatm2bVq1apcDAQDNOAQAAAAAAAAAAaIDqVWGzatUqde3aVU888YQ6duwoSeratavS09NVWFgowzAkSTfccIO6dOlS7TE+//xzZWVl6fbbb9eUKVMkSYZh6JZbbtGzzz6r8ePHq3nz5rr33nvVu3dvLVu2TE2bNpUkjR49WtOmTdPq1at11VVXnf0XDAAAAAAAAAAAoHq2JNq8efO0YsUKT1kjSUePHlXjxo0VHBysgwcPSpLWrVunP//5z+rbt6+GDh2qJUuWePZftWqVIiIidP3113vGLBaLrr/+eh05ckSff/65vvjiCzmdTt12222eskaSLrnkEnXv3l1r166tg1cLAAAAAAAAAABwQr2aYfNbmzZt0ooVK3T55ZfLarV67mXz8MMPq3///po4caK2bNmihx56SB06dFBSUpJ27NihCy+8UAEBAV7HqpyRs3fvXlmtVgUGBiohIaHKc3bu3Fl79uzxObNhGDp27JjPjwcAAAAAAAAAAOcGwzBksVhqtG+9LGwMw9DSpUv12GOP6fzzz9ftt98uSZ7Cxm636/777/fsO3HiRGVmZiopKUnl5eVq1apVlWM2adJEkuRyueRyudSiRYsqpU7lfi6Xy+fs5eXl2r59u8+PBwAAAAAAAAAA547GjRvXaL96V9gUFxfrtttu06effiq73a4777xTzZo1kyS1a9dOCQkJuueeezz7WywWxcbG6p133pEkhYSEqKSkpMpxK8ueNm3ayGKx6MiRI3K5XFVKm8LCQrVp08bn/IGBgerevbvPjwcAAAAAAAAAAOeGb7/9tsb71qvC5pdfftGECRNUWlqqxYsXa/DgwV7bp02bpmnTplV5nNPp9JQ6nTt3Vl5eXpV9cnJyJEmRkZEqLy/3zISJiory7FNWVqbNmzdrzJgxPr8Gi8XiyQIAAAAAAAAAABqumi6HJknWs5jjtK1YsUL5+fl69tlnq5Q10oliZteuXV5jH3/8sd59913P/iNHjtTOnTv1/vvve/Y5evSoFi9erNDQUEVHRys2NlahoaF69tlnZRiGZ7/nnntOZWVluvTSS8/SKwQAAAAAAAAAAKiqXs2w+eqrrxQTE6OYmJhqt7/44ot68cUX9ac//UlhYWHavXu3PvzwQ4WFhXlm3gwePFixsbGaOXOmkpKSFBwcrHXr1mnPnj165JFHZLWe6KhuuukmzZkzR+PHj1dsbKx27dqljz76SIMGDdKQIUPq7DUDAAAAAAAAAABYjF9PMTHZ5MmTtXHjRjVp0kQHDx6UdOKeMJGRkVq0aJGCgoKUnp6uN954QwcOHFDr1q01bNgwzZw5U23btvUc58iRI3rkkUe0du1aHT58WF27dtXUqVM1atQor+dbtWqVFi9erO+//16tW7fWyJEjNWvWLLVo0cKn/JVLsUVHR/t4BgAAAAAAAAAAwLnidHqDelXYbNiwQR9//HGV8ebNm+uvf/2rGjdubEKqmqOwAQAAAAAAAAAAlU6nN6hXS6LFx8crPj7e7BgAAAAAAAAAAAB1ymp2AAAAAAAAAAAAgIaOwgYAAAAAAAAAAMBkFDYAAAAAAAAAAAAmo7ABAAAAAAAAAAAwGYUNAAAAAAAAAACAyShsAAAAAAAAAAAATEZhAwAAAAAAAAAAYDIKGwAAAAAAAAAAAJNR2AAAAAAAAAAAAJiMwgYAAAAAAAAAAMBkFDYAAAAAAAAAAAAmo7ABAAAAAAAAAAAwGYUNAPix7OxspaSkKDs72+woAAAAAAAAAGqBwgYA/FRZWZnS0tJUUFCg9PR0lZWVmR0JAAAAAAAAgI8obADATzkcDhUXF0uSioqK5HA4TE4EAAAAAAAAwFcUNgDgh5xOpxwOhwzDkCQZhqHMzEw5nU6TkwEAAAAAAADwBYUNAPgZwzCUkZFx0vHKEgcAAAAAAACA/6CwAQA/k5+fr9zcXLlcLq9xl8ul3Nxc5efnm5QMAAAAAAAAgK8obADAz0RERCguLk5Wq/dHeEBAgOLj4xUREWFSMgAAAAAAAAC+orABAD9jsViUmpoqi8VSo3EAAAAAAAAA9R+FDQD4ofDwcNntdk85Y7FYlJycrLCwMJOTAQAAAAAAAPAFhQ0A+Cm73a7g4GBJUkhIiOx2u8mJAAAAAAAAAPiKwgYA/JTNZtOMGTMUGhqq6dOny2azmR0JAAAAAAAAgI8amR0AAOC7xMREJSYmmh0DAAAAAAAAQC0xwwYAAAAAAAAAAMBkFDYAAAAAAAAAAAAmo7ABAD+WnZ2tlJQUZWdnmx0FAAAAAAAAQC1Q2ACAnyorK1NaWpoKCgqUnp6usrIysyMBAAAAAAAA8BGFDQD4KYfDoeLiYklSUVGRHA6HyYkAAAAAAAAA+IrCBgD8kNPplMPhkGEYkiTDMJSZmSmn02lyMgAAAAAAAAC+oLABAD9jGIYyMjJOOl5Z4gAAAAAAAADwHxQ2AOBn8vPzlZubK5fL5TXucrmUm5ur/Px8k5IBAAAAAAAA8BWFDQD4mYiICMXFxclq9f4IDwgIUHx8vCIiIkxKBgAAAAAAAMBXFDYA4GcsFotSU1NlsVhqNA4AAAAAAACg/qOwAQA/FB4eLrvd7ilnLBaLkpOTFRYWZnIyALWxdOlSJSUlaenSpWZHAQAAAAAAdYzCBgD8lN1uV3BwsCQpJCREdrvd5EQAauPQoUNasWKF3G63XnnlFR06dMjsSAAAAAAAoA5R2ACAn7LZbJoxY4ZCQ0M1ffp02Ww2syMBqIV58+bJMAxJktvt1v33329yIgAAAAAAUJcamR0AAOC7xMREJSYmmh0DQC1t3LhRW7du9RrbsmWLNm7cqNjYWJNSAQAAAACAusQMGwAAABO53W4tXLiw2m0LFy6U2+2u40QAAAAAAMAMFDYAAAAmysnJUWlpabXbSktLlZOTU8eJAAAAAACAGShsAAAATJSQkKCgoKBqtwUFBSkhIaGOEwEAAAAAADNQ2AAAAJjIarXqrrvuqnbb7NmzZbXyn2sAAAAAADQEfAMAAABgstjYWPXp08drLCoqSv369TMnEAAAAAAAqHMUNgAAAPXA3LlzZbFYJJ2YdTNnzhyTEwEAAAAAgLpEYQMAAFAPtGrVShMmTJDVatX48ePVqlUrsyMBAAAAAIA6ZDEMwzA7xLkiLy9PkhQdHW1yEgAAAAAAAAAAYLbT6Q2YYQMAAAAAAAAAAGAyChsAAAAAAAAAAACTUdgAAAAAAAAAAACYjMIGAPxYdna2UlJSlJ2dbXYUAAAAAAAAALVAYQMAfqqsrExpaWkqKChQenq6ysrKzI4EAAAAAAAAwEcUNgDgpxwOh4qLiyVJRUVFcjgcJicCAAAAAAAA4CsKGwDwQ06nUw6HQ4ZhSJIMw1BmZqacTqfJyQAAAAAAAAD4gsIGAPyMYRjKyMg46XhliQMAAAAAAADAf1DYAICfyc/PV25urlwul9e4y+VSbm6u8vPzTUoGAAAAAAAAwFcUNgDgZyIiIhQXFyer1fsjPCAgQPHx8YqIiDApGQAAAAAAAABfUdgAgJ+xWCxKTU2VxWKp0TgAAAAAAACA+o/CBgD8UHh4uOx2u9dYcnKywsLCTEoEAAAAAAAAoDYobADAT40ZM8Yzm8ZqtWrMmDHmBgIAAAAAAADgMwobAPBTWVlZnj8bhuH1MwAAAAAAAAD/QmEDAH7I6XTK4XDIMAxJJwqbzMxMOZ1Ok5MBAAAAAAAA8AWFDQD4GcMwlJGRcdLxyhIHAAAAAAAAgP+gsAEAP5Ofn6/c3Fy5XC6vcZfLpdzcXOXn55uUDAAAAAAAAICvKGwAwM9EREQoLi5OVqv3R3hAQIDi4+MVERFhUjIAAAAAAAAAvqKwAQA/Y7FYlJqaKovFUqNxAAAAAAAAAPVfvSts9u3bp1tvvVXx8fEaOHCg7rrrLh04cMCzvaSkRHPmzNGgQYMUExOj5ORkffbZZ1WOk5mZqVGjRik6OlrDhg1Tenq6ysvLvfb5+uuvNXXqVMXGxiouLk6pqaksJQTUkezsbKWkpCg7O9vsKH4pPDxcdrvdayw5OVlhYWEmJQIAAAAAAABQG/WqsPnqq680duxYrV+/XpdddpkGDhyorKwsTZ06VZJ09OhRpaSk6PXXX9fgwYN15ZVXqqioSFOnTtWGDRs8x0lLS9O9996rFi1a6Oqrr1aXLl30zDPP6IEHHvDs8/XXX2vChAnatm2bxowZo+HDhys7O1sTJ07UwYMH6/y1Aw1JWVmZ0tLSVFBQoPT0dJWVlZkdyS+NGTPGM5vGarVqzJgx5gYCAAAAAAAA4LNGZgf4tVWrVqlr16564okn1LFjR0lS165dlZ6ersLCQi1btky7d+/Wiy++qNjYWEnS4cOHddVVV+nJJ5/Uyy+/rO+++07//ve/dfXVV2vOnDmeYz/yyCNasmSJJk2apC5duui+++5T69attXLlSoWEhEiSrr/+eo0dO1YvvviiZs6cWfcnAGggHA6HiouLJUlFRUVyOBy67rrrTE7lf7Kysjx/NgxDWVlZnEcAAAAAAADAT9WrGTbz5s3TihUrPGWNdGJWTePGjRUcHKysrCxdfvnlnrJGklq2bKlx48Zpw4YNOnjwoNasWSObzaabb77Z69hTpkyR2+3WunXrtGfPHm3cuFGpqameskaSevbsqYsuukhr1649+y8WaKCcTqccDocMw5B0omjIzMyU0+k0OZl/4TwCAAAAAAAA55Z6NcPmtzZt2qQVK1bo8ssvV2lpqX788UcNHDiwyn5dunSRJO3du1c7duxQdHS0WrZs6bVPcHCwWrZs6dlHkgYNGlTlWJ07d1ZOTo7PmQ3D0LFjx3x+PHAuMwxDaWlpnpKhktvtVlpamubMmeNZ4gsnx3kEAAAAAAAA/INhGDX+rq5eFjaGYWjp0qV67LHHdP755+v2229XeXm5JKl169ZV9m/cuLGkE19WlpeXq1WrVtUet0mTJnK5XJ5jVbdf5T6+Ki8v1/bt231+PHAuKygo0KZNm6qMu91ubdq0SevXr1doaGjdB/MznEcAAAAAAADAf1R2GKdS7wqb4uJi3Xbbbfr0009lt9t15513qlmzZqqoqJDValVJSUmVxxQWFkqS2rRpo5CQEP34449V9qmoqFBJSYnatGmj4OBgSVJJSYmaNWtW5Vht2rTxOX9gYKC6d+/u8+OBc1mvXr304YcfavPmzXK73Z5xq9Wqvn37asiQIcwMqQHOIwAAAAAAAOAfvv322xrvW68Km19++UUTJkxQaWmpFi9erMGDB3u2NWrUSOHh4crLy9OYMWO8HpeTk6NmzZopPDxcnTt31gcffKCKigo1avR/L2/jxo2qqKhQZGSkZwm1vLw8hYWFVTlWjx49fH4NFoulSgkE4P/MmDFDU6dO9RqzWq2aMWOGmjdvblIq/8N5PHOys7OVkZGh1NRUJSYmmh0HAAAAAAAA55DT+cVq61nMcdpWrFih/Px8Pfvss15lTaWRI0dq9erV2r9/v2ds165deuuttzR06FAFBARo5MiRKi0t1fLlyz37VFRU6F//+pdsNpsGDx6sjh07qm/fvnr++ec9y6NJ0qpVq7R3715deumlZ/eFAg1YeHi47Ha754PKYrEoOTm5SnmK38d5PDPKysqUlpamgoICpaenq6yszOxIAAAAAAAAaKDq1Qybr776SjExMYqJial2e0pKilauXKkrrrhCSUlJqqio0Ntvvy2r1aqbbrpJktStWzeNGjVKCxYsUE5Ojs477zx9/vnn2r59u2bNmuW5b81NN92kadOmaezYsbr44ou1b98+vffee+rRo4euvPLKOnvNQENkt9v1n//8R0VFRQoJCZHdbjc7kl/iPNaew+FQcXGxJKmoqEgOh0PXXXedyakAAAAAAADQENWrGTalpaX6+uuvlZiYqJ49e6pnz56KiorSFVdcocLCQrVv317Lly9XdHS0srKy9L//+7+KiorSsmXL1K1bN89xFi5cqKlTp+qrr77SsmXLVFZWptmzZ+vGG2/07DNkyBD961//UpMmTfTyyy/rv//9r0aPHq0XXnihxjcAAuAbm82mGTNmKDQ0VNOnT5fNZjM7kl/iPNaO0+mUw+GQYRiSJMMwlJmZKafTaXIyAAAAAAAANEQWo/Kbqnpgw4YN+vjjj6uMN2/eXH/961/rfZGSl5cnSYqOjjY5CQDg9xiGodmzZ2vTpk1yuVye8YCAAPXr10/z588/rfVFAQAAAAAAgOqcTm9Qr5ZEi4+PV3x8vNkxAADnuPz8fOXm5lYZd7lcys3NVX5+vjp16mRCMgAAAAAAADRU9WpJNAAA6kJERITi4uJktXr/azAgIEDx8fGKiIgwKRkAAAAAAAAaKgobAECDY7FYlJqaWmXZs5ONAwAAAAAAAGcbhQ0A+LHs7GylpKQoOzvb7Ch+Jzw8XHa73VPOWCwWJScnKywszORkAGqDz0UAAAAAgL+isAEAP1VWVqa0tDQVFBQoPT1dZWVlZkfyO3a7XcHBwZKkkJAQ2e12kxMBqA0+FwEAAAAA/ozCBgD8lMPhUHFxsSSpqKhIDofD5ET+x2azacaMGQoNDdX06dNls9nMjgSgFvhcBAAAAAD4s1oVNhUVFTpw4IDX2MGDB3XxxRfr7rvvrlUwAMDJOZ1OORwOGYYhSTIMQ5mZmXI6nSYn8z+JiYlatmyZEhMTzY4CoBb4XAQAAAAA+DufC5u8vDxdcsklGjJkiCZPnqyff/5ZktSmTRuNGDFCr7/+utasWXPGggIATjAMQxkZGScdr/yyEgAaCj4XAQAAAADnAp8Lm6eeekqHDh1SamqqPv30Uz355JOebbfffruaNm2qlStXnpGQAID/k5+fr9zcXLlcLq9xl8ul3Nxc5efnm5QMAMzB5yIAAAAA4Fzgc2GzefNm9ezZUzfddJNGjx6tFStWeP5nuEmTJurZs6e2bdt2xoICAE6IiIhQXFycrFbvj/CAgADFx8crIiLCpGQAYA4+FwEAAAAA5wKfCxu32y2LxSJJuu2229SoUSM99dRTnu2GYbD8BACcBRaLRampqZ7P4FONA8C5js9FAAAAAMC5wOfCZvDgwdq2bZv+93//V6Ghobrmmmv09ttva8eOHfr++++Vl5enfv36ncGoAIBK4eHhstvtXmPJyckKCwszKREAmKvyc7GynLFYLHwuAgAAAAD8is+FzZw5c9SlSxf94x//0PXXX6/mzZvLYrFo7ty5mjx5siTp73//+xkLCgDwNmbMGM8Xk1arVWPGjDE3EACYzG63Kzg4WJIUEhJSpdgGAAAAAKA+87mwadu2rVatWqVZs2bpwIEDevrpp+VyufTVV1+pZcuWWrRokeLj489kVgDAr2RlZXn+bBiG188A0BDZbDbNmDFDoaGhmj59umw2m9mRAAAAAACoMYtxhm40U1ZWpkOHDql58+Zq0aLFmTik38nLy5MkRUdHm5wEwLnO6XRq6tSpcrlcnrFGjRpp0aJFCg8PNzEZAAAAAAAAgEqn0xv4PMNGknbv3q3jx49LOvEbje3bt1eLFi3kdDr10Ucf1ebQAICTMAxDGRkZJx0/Qz08cFqys7OVkpKi7Oxss6MAAAAAAAD4JZ8Lm/fff1+XXXaZXnjhhSrbli9frhtuuEGffvppbbIBAKqRn5+v3Nxcr9k1kuRyuZSbm6v8/HyTkqGhKisrU1pamgoKCpSenq6ysjKzIwEAAAAAAPgdnwubF154Qa1bt1ZKSkqVbZMmTZLNZtPixYtrFQ4AUFVERITi4uJktXp/hAcEBCg+Pl4REREmJUND5XA4VFxcLEkqKiqSw+EwOREAAAAAAID/8bmw2bJli3r27KmmTZtW2RYSEqKYmBht3LixVuEAAFVZLBalpqbKYrHUaBw4m5xOpxwOh2cpPsMwlJmZKafTaXIyAAAAAAAA/+JzYXPeeedp69at+uabb6psMwxDTqdTLVu2rFU4AED1wsPDZbfbvcaSk5MVFhZmUiL/xb1XfMf9lAAAAAAAAM4cnwub++67TxUVFbrqqqu0YMEC7dq1S5J0/PhxPfroo9q7d6+SkpLOWFAAgLcxY8Z4ZtNYrVaNGTPG3EB+iHuv1A73UwIAAAAAADhzfC5s4uLi9Prrrys+Pl4vvviiRo0apf79+ys2NlaLFy9WXFycbr755jOZFQDwK1lZWZ4/G4bh9TNqhnuv1A73UwIAAAAAADhzLMYZWK9k165d+uCDD5Sfn6/AwEAlJCRo+PDhVb7AOdfl5eVJkqKjo01OAuBc53Q6NXXqVK+ZDY0aNdKiRYsUHh5uYjL/wTk8M052Hp977jmW6AMAAAAAAA3e6fQGjc7EE3br1k3dunU7E4cCAJzCqe4bMn/+fM9Saage5/DMqbyf0ooVK2QYhiwWC/dTAgAAAAAA8EGNp8CsXbtW33zzjednl8ulQ4cOqaKi4qwEAwBUj/uG1B7n8Myy2+0KDg6WJIWEhMhut5ucCAAAAAAAwP/UuLC57777tGzZMs/Pl19+uRITExUdHa2+fftqwIABSkxMVFxcnGJiYjR+/PizEhgAGjruG1J7nMMzy2azacaMGQoNDdX06dNls9nMjgQAAAAAAOB3anwPm6+++krt27dXhw4dJEnvvfeetm7dqqNHj+rIkSMqKyuTYRgKDAxUYGCg+vTpo6uvvvqshq9vuIcNgLrCfUNqj3MIAAAAAACAs+2s3MOmb9++Xj8PHz5cw4cPP81oAIAzgfuG1B7nEAAAAAAAAPVJjZdE+y23260tW7bo008/1Q8//HAmMwEAaoD7htQe5xAAAAAAAAD1hc+Fjd1u17hx4zR58mRNnDjxTGYCANQA9w2pPc4hAAAAAAAA6osa38Pmt+Lj4xUZGalZs2YpPDxc4eHhZzqb3+EeNgAAAAAAAAAAoNJZuYfNb8XHx+vLL7/UBRdcoBYtWvh6GAAAAAAAAAAAgAbP5yXRZs6cqWPHjunuu+/W8ePHz2QmAAAAAAAAAACABsXnGTa7d+9W165d9d5772nEiBFKSkpSo0beh+vWrZv+8pe/1DokAAAAAAAAAADAucznwubZZ5/V119/LUnav3+/Fi9eXGWfnj17UtgAAOq1pUuX6pVXXtH48eN13XXXmR0HAAAAAAAADZTPhc3q1as9f66oqFBJSYkqKioUGhoqq9XnldYAAKgzhw4d0ooVK2QYhl555RWNGTNGrVq1MjsWAAAAAAAAGqBaNSuZmZmaMGGC+vbtq4svvljDhg1TTEyMJk2apA0bNpypjAAAnBXz5s2TYRiSJLfbrfvvv9/kRAAAAAAAAGiofJ5h88gjj2jJkiXq3r27pkyZotDQUDVq1Eh79uzRmjVrdN111+npp5/WH//4xzOZFwCAM2Ljxo3aunWr19iWLVu0ceNGxcbGmpQKAAAAAAAADZXFqPzV4tOUkJCgDh06aPXq1VWWQPvpp5/05z//WaGhoXrjjTfOSFB/kJeXJ0mKjo42OQmAhiI7O1sZGRlKTU1VYmKi2XH8htvtlt1uV2lpaZVtQUFBcjgcLO8JAAAAAACAWjud3sDnb6NatmwpwzCq/UKrffv26t27t3744QdfDw8AOIWysjKlpaWpoKBA6enpKisrMzuS38jJyam2rJGk0tJS5eTk1HEiAAAAAAAANHQ+FzZJSUnatWuXXn311Wq3O51OtWvXzudgAIDf53A4VFxcLEkqKiqSw+EwOZH/SEhIUFBQULXbgoKClJCQUMeJAAAAAAAA0ND5fA+bn3/+WYZhaO7cuXr77be9ZtpUVFRo7969atmypa6++mrPeGRkpObOnVu7xAAAOZ1OORwOVa5qaRiGMjMz9cc//lHh4eEmp6v/rFar7rrrLt11111Vts2ePZvl0AAAAAAAAFDnfC5ssrOzZbVa1bp1a+3evbvK9rCwMEnS/v37PWPBwcG+Ph0A4P8zDEMZGRknHZ8/f74sFosJyfxLbGys+vTpo61bt3rGoqKi1K9fP/NCAQAAAAAAoMHyubB588035Xa7FRAQcCbzAABOIT8/X7m5uVXGXS6XcnNzlZ+fr06dOpmQzP/MnTtXdrvdc0+2OXPmmB0JAAAAAAAADZTPa75YLBbKGgAwQUREhOLi4qos2xUQEKD4+HhFRESYlMz/tGrVShMmTJDVatX48ePVqlUrsyMBAAAAAACggbIYlTdAQK3l5eVJkqKjo01OAuBc53Q6NXXqVLlcLs9Yo0aN9Nxzz3mWpAQAAAAAAABgrtPpDbirMgD4ofDwcNntds+9aiwWi5KTkylrAAAAAAAAAD9FYQMAfsputys4OFiSFBISIrvdbnIiAAAAAAAAAL6isAEAP2Wz2TRjxgyFhoZq+vTpstlsZkcCAAAAAAAA4KNGZgcAAPguMTFRiYmJZscAAAAAAAAAUEvMsAEAP5adna2UlBRlZ2ebHQUAAAAAAABALVDYAICfKisrU1pamgoKCpSenq6ysjKzIwEAAAAAAADwEYUNAPgph8Oh4uJiSVJRUZEcDofJiQAAAAAAAAD4isIGAPyQ0+mUw+GQYRiSJMMwlJmZKafTaXIyAAAAAAAAAL6gsAEAP2MYhjIyMjxlTSW3213tOAAAAAAAAID6j8IGAPxMfn6+cnNz5Xa7vcbdbrdyc3OVn59vUjIAAAAAAAAAvqKwAQA/ExERoaioqGq3RUVFKSIioo4TAQAAAAAAAKgtChsA8EMsewYAAAAAAACcWyhsAMDP5Ofna+vWrdVu27JlC0uiAQAAAAAAAH6IwgYA/ExERITi4uJksVi8xq1Wq+Lj41kSDQAAAAAAAPBDFDYA4GcsFotSU1NltXp/hFutVqWmplYpcgAAAAAAAADUfxQ2AOCHwsPDZbfbPeWMxWJRcnKywsLCTE4GAAAAAAAAwBcUNgDgp+x2u4KDgyVJISEhstvtJicCAAAAAAAA4CsKGwDwUzabTTNmzFBoaKimT58um81mdiQAAAAAAAAAPmpkdgAAgO8SExOVmJhodgwAAAAAAAAAtVRvZ9gUFhZq8uTJuueee8yOAgAAAAAAAAAAcFbVy8Jm8+bNuuKKK/TJJ5/o+PHjkqQjR46of//+6tmzZ5V/Jk6c6PX4nJwcXXPNNerXr58GDBigO+64Q0VFRV77lJSUaM6cORo0aJBiYmKUnJyszz77rM5eIwCcCdnZ2UpJSVF2drbZUfzW0qVLlZSUpKVLl5odBQAAAAAAAA1YvVwS7YUXXlCHDh3UqFEjBQQESJJatGghm82mzp0765JLLvHsGxgYqISEBM/Pn376qaZNm6YOHTpo3LhxKi4u1ptvvqlt27Zp1apVCgwM1NGjR5WSkqLvv/9eI0eOVIsWLbR+/XpNnTpVS5cuVXx8fJ2/ZgA4XWVlZUpLS1NRUZHS09PVr18/7mNzmg4dOqQVK1bIMAy98sorGjNmjFq1amV2LAAAAAAAADRA9bKweeyxx2S1WnXZZZcpMDDQM24Yhi655BLdfPPN1T7O5XLp3nvvVe/evbVs2TI1bdpUkjR69GhNmzZNq1ev1lVXXaVFixZp9+7devHFFxUbGytJOnz4sK666io9+eSTevnll8/+iwSAWnI4HCouLpYkFRUVyeFw6LrrrjM5lX+ZN2+eDMOQJLndbt1///16/PHHTU4FAAAAAACAhqheLolmtZ6IVVxc7PlNZ7fbrUOHDungwYOaPHmyEhMT1b9/f82cOdPzheUXX3whp9Op2267zVPWSNIll1yi7t27a+3atZKkrKwsXX755Z6yRpJatmypcePGacOGDTp48GBdvVQA8InT6ZTD4fCUDYZhKDMzU06n0+Rk/mPjxo3aunWr19iWLVu0ceNGkxIBAAAAAACgIauXM2ykE7NlDh06pHbt2kk6Ud643W45HA61bdtWI0eOVEVFhVavXq2ff/5ZixYt0o4dO6oskVapc+fO2rNnj0pKSvTjjz9q4MCBVfbp0qWLJGnv3r1q06aNT7kNw9CxY8d8eiwA1IRhGEpLS/OUNZXcbrfS0tI0Z84cWSwWk9L5B7fbrQULFlS7bcGCBXrhhRc8vzwAAAAAAAAA+MowjBp/V1dvC5uSkhK53W5PYXPgwAFJUlhYmBwOh0JDQyVJMTExuvfee/Xjjz+qvLxcLVq08Nz35teaNGkil8ul8vJySVLr1q2r7NO4cWNJJ77I81V5ebm2b9/u8+MB4FQKCgq0adOmKuNut1ubNm3S+vXrPZ+RqN6OHTt0+PDharcdPnxYq1evVq9eveo4FQAAAAAAAM5Fld3DqdTbwubIkSOS5FkSrXnz5mrXrp2eeuopry8i4+LiJEn5+fkKDg7WkSNH5HK5qpQ2hYWFatOmjdq0aSOr1aqSkpIqz1lYWChJPs+ukaTAwEB1797d58cDwKn06tVLH374oTZv3uxVMFutVvXt21dDhgxhhs0p9OzZU6+//nq1pU3Lli31l7/8hRk2AAAAAAAAqLVvv/22xvvW28KmUaMT0SpnxHTq1EmffPJJlf327t0rSWratKm6dOnimeESFRXl2aesrEybN2/WmDFj1KhRI4WHhysvL09jxozxOlZOTo6aNWum8PBwn3NbLBY1a9bM58cDQE3MmDFDU6dO9RqzWq2aMWOGmjdvblIq/3L33XfrrrvuqjJ+zz33qEWLFiYkAgAAAAAAwLnmdH6xul7++rDL5ZLL5ZIk7du3T8ePH9fx48f1xRdfeMYl6eDBg3riiSfUtm1b9ezZU7GxsQoNDdWzzz7rdW+H5557TmVlZbr00kslSSNHjtTq1au1f/9+zz67du3SW2+9paFDh1a7pBoA1Cfh4eGy2+2eD3yLxaLk5GSFhYWZnMx/xMbGqk+fPl5jUVFR6tevnzmBAAAAAAAA0KBZjN/etboemDBhgjZu3Oj5OSEhQbNnz9YVV1yhyMhIDRo0SCUlJfroo4908OBBPf7447rsssskSQ6HQ3PmzFG/fv0UGxurXbt26aOPPtKgQYO0ZMkSSdJPP/2k0aNHy2q1KikpSRUVFXr77bdVUVGhV199Vd26dfMpd15eniQpOjq6lmcAAE6trKxMkyZNUlFRkdq2bavnn39eNpvN7Fh+5dChQ7Lb7TIMQ1arVa+88opnKU4AAAAAAACgtk6nN6iXhc2uXbu0b98+zyyZzp07q3Pnzvrggw/0z3/+U19//bUCAgIUHR2tG2+8UQMHDvR6/KpVq7R48WJ9//33at26tUaOHKlZs2Z5LXGza9cuPfzww9qwYYMMw1C/fv106623ei2ldroobADUtezsbGVkZCg1NVWJiYlmx/FLS5cu1SuvvKLx48fruuuuMzsOAAAAAAAAziF+X9j4KwobAAAAAAAAAABQ6XR6g3p5DxsAAAAAAAAAAICGhMIGAAAAAAAAAADAZBQ2AAAAAAAAAAAAJqOwAQA/tnTpUiUlJWnp0qVmR/Fb2dnZSklJUXZ2ttlRAAAAAAAA0IBR2ACAnzp06JBWrFght9utV155RYcOHTI7kt8pKytTWlqaCgoKlJ6errKyMrMjAQAAAAAAoIGisAEAPzVv3jwZhiFJcrvduv/++01O5H8cDoeKi4slSUVFRXI4HCYnAgAAAAAAQENFYQMAfmjjxo3aunWr19iWLVu0ceNGkxL5H6fTKYfD4Sm9DMNQZmamnE6nyckAAAAAAADQEFHYAICfcbvdWrhwYbXbFi5cKLfbXceJ/I9hGMrIyDjpeGWJAwAAAAAAANQVChsA8DM5OTkqLS2tdltpaalycnLqOJH/yc/PV25urlwul9e4y+VSbm6u8vPzTUoGAAAAAACAhorCBgD8TEJCgoKCgqrdFhQUpISEhDpO5H8iIiIUFxcnq9X7X4MBAQGKj49XRESESckAAAAAAADQUFHYAICfsVqtuuuuu6rdNnv27ColBKqyWCxKTU2VxWKp0TgAAAAAAABwtvGtHgD4odjYWPXp08drLCoqSv369TMnkB8KDw+X3W73lDMWi0XJyckKCwszORkAAAAAAAAaIgobAPBTc+fO9ZQNVqtVc+bMMTmR/7Hb7QoODpYkhYSEyG63m5wIAAAAAAAADRWFDQD4qVatWmnChAmyWq0aP368WrVqZXYkv2Oz2TRjxgyFhoZq+vTpstlsZkcCAAAAAABAA2UxDMMwO8S5Ii8vT5IUHR1tchIAAAAAAAAAAGC20+kNmGEDAAAAAAAAAABgMgobAAAAAAAAAAAAk1HYAAAAAAAAAAAAmIzCBgAAAAAAAAAAwGQUNgAAAAAAAAAAACajsAEAAAAAAAAAADAZhQ0AAAAAAAAAAIDJKGwAAAAAAAAAAABMRmEDAAAAAAAAAABgMgobAAAAAAAAAAAAk1HYAAAAAAAAAAAAmIzCBgAAAAAAAAAAwGQUNgDgx+bPn68RI0Zo/vz5ZkcBAAAAAAAAUAsUNgDgpwoKCrR+/XpJ0vr161VQUGByIgAAAAAAAAC+orABAD918803e/18yy23mJQEAAAAAAAAQG1R2ACAH3r33XdVWFjoNXbgwAG9++67JiUCAAAAAAAAUBsUNgDgZ1wul5566qlqtz311FNyuVx1GwgAAAAAAABArVHYAICfefvtt09ayrhcLr399tt1nAgAAAAAAABAbVHYAICfSUpKUkBAQLXbAgIClJSUVMeJAAAAAAAAANQWhQ0A+JmAgADNmjWr2m233nrrScscVC87O1spKSnKzs42OwoA1Bt8NgIAAABA3aOwAQA/9Kc//UkhISFeY23bttWll15qUiL/VFZWprS0NBUUFCg9PV1lZWVmRwIA0/HZCAAAAADmoLABAD81ePBgr58HDRpkUhL/5XA4VFxcLEkqKiqSw+EwOREAmI/PRgAAAAAwB4UNAPghp9OpN99802vsrbfektPpNCmR/3E6nXI4HDIMQ5JkGIYyMzM5hwAaND4bAQAAAMA8FDYA4GcMw1BGRsZJxyu/ZMPJcQ4BoCo+GwEAAADAXBQ2AOBn8vPzlZubK5fL5TXucrmUm5ur/Px8k5L5D84hAFTFZyMAAAAAmIvCBgD8TEREhOLi4mS1en+EBwQEKD4+XhERESYl8x+cQwCois9GAAAAADAXhQ0A+BmLxaLU1FRZLJYajaMqziEAVMVnIwAAAACYi8IGAPxQeHi47Ha711hycrLCwsJMSuR/Ks9h5ReQFouFcwigweOzEQAAAADMQ2EDAH5qzJgxni/UrFarxowZY24gP2S32xUcHCxJCgkJqVKCAUBDxGcjAAAAAJiDwgYA/FRWVpbnz4ZheP2MmrHZbJoxY4ZCQ0M1ffp02Ww2syMBgOn4bAQAAAAAc1gMwzDMDnGuyMvLkyRFR0ebnATAuc7pdGrq1KlyuVyesUaNGmnRokUKDw83MRkAAAAAAACASqfTGzDDBgD8jGEYysjIOOk4PTwAAAAAAADgfyhsAMDP5OfnKzc312t2jSS5XC7l5uYqPz/fpGQAAAAAAAAAfEVhAwB+JiIiQnFxcbJavT/CAwICFB8fr4iICJOSAQAAAAAAAPAVhQ0A+BmLxaLU1FRZLJYajQMAAAAAAACo/yhsAJgiOztbKSkpys7ONjuKXwoPD5fdbvcaS05OVlhYmEmJAAAAAAAAANQGhQ2AOldWVqa0tDQVFBQoPT1dZWVlZkfyS0lJSb/7MwAAAAAAAAD/QWEDoM45HA4VFxdLkoqKiuRwOExO5J8eeughr58ffvhhk5IAAAAAAAAAqC0KGwB1yul0yuFwyDAMSZJhGMrMzJTT6TQ5mX/ZuHGjtm7d6jW2ZcsWbdy40aREAAAAAAAAAGqDwgZAnTEMQxkZGScdryxx8PvcbrcWLlxY7baFCxfK7XbXcSIAAAAAAAAAtUVhA6DO5OfnKzc3Vy6Xy2vc5XIpNzdX+fn5JiXzLzk5OSotLa12W2lpqXJycuo4EQAAAAAAAIDaorABUGciIiIUFxcnq9X7oycgIEDx8fGKiIgwKZl/SUhIUFBQULXbgoKClJCQUMeJAAAAAAAAANQWhQ2AOmOxWJSamiqLxVKjcVTParXqrrvuqnbb7NmzqxRiAAAAAAAAAOo/vtUDUKfCw8Nlt9s95YzFYlFycrLCwsJMTuZfYmNj1bZtW6+xdu3aqV+/fuYEAgAAAAAAAFArFDYA6pzdbldwcLAkKSQkRHa73eRE/sfpdOrgwYNeY8XFxXI6nSYlAgAAAAAAAFAbFDYA6pzNZtOMGTMUGhqq6dOny2azmR3JrxiGoYyMjGq3ZWRkyDCMOk4EAAAAAAAAoLYamR0AQMOUmJioxMREs2P4pfz8fOXm5lYZd7lcys3NVX5+vjp16mRCMgAAAAAAAAC+YoYNAPiZiIgIxcXFyWr1/ggPCAhQfHy8IiIiTEoGAAAAAAAAwFcUNgDgZywWi1JTU2WxWGo0DgAAAAAAAKD+o7ABAD8UHh4uu93uKWcsFouSk5MVFhZmcjIAAAAAAAAAvqi3hU1hYaEmT56se+65x+woAFAv2e12BQcHS5JCQkJkt9tNTgQAAAAAAADAV/WysNm8ebOuuOIKffLJJzp+/LjXtszMTI0aNUrR0dEaNmyY0tPTVV5e7rXP119/ralTpyo2NlZxcXFKTU1Vfn6+1z4///yzHn30UV1yySWKjo7W6NGj9eabb5711wYAZ4rNZlOfPn0kSRdccIFsNpvJifzT0qVLlZSUpKVLl5odxa9lZ2crJSVF2dnZZkcBAAAAAADwS/WysHnhhRfUoUMHhYeHKyAgwDOelpame++9Vy1atNDVV1+tLl266JlnntEDDzzg2efrr7/WhAkTtG3bNo0ZM0bDhw9Xdna2Jk6cqIMHD0qSXC6XbrjhBi1evFh9+/aV3W6XYRi65ZZb9MYbb9T56wUAXxw6dEgff/yxJOmTTz7RoUOHTE7kfw4dOqTly5fL7XZrxYoVnEMflZWVKS0tTQUFBUpPT1dZWZnZkQAAAAAAAPxOvSxsHnvsMWVmZspmsykwMFCS9N133+nf//63rr76ar3yyiu68847tWTJEk2ePFkrV67U999/L0m677771Lp1a61Zs0Zz5szRQw89pOXLl6uoqEgvvviiJGnVqlXKzs7WE088obS0NN1zzz167bXXFBcXpyeffFIVFRVmvXQAqLF58+bJMAxJktvt1v33329yIv8zd+5cz58Nw9B9991nXhg/5nA4VFxcLEkqKiqSw+EwOREAAAAAAID/qZeFjdV6IlZxcbFatWolSVqzZo1sNptuvvlmr32nTJkit9utdevWac+ePdq4caNSU1MVEhLi2adnz5666KKLtHbtWknS66+/roSEBCUlJXn2ady4sVJSUrR3717t2LHjbL9EAKiVjRs3auvWrV5jW7Zs0caNG01K5H82btyo7du3e41t27aNc3ianE6nHA6Hpzw0DEOZmZlyOp0mJwMAAAAAAPAvjcwOcDIul0uHDh1Su3btJEk7duxQdHS0WrZs6bVfcHCwWrZs6VW0DBo0qMrxOnfurJycHM+xJk+eXGWfLl26SJL27t2rqKgon3IbhqFjx4759FgAqAm3260FCxZUu23BggV64YUXPMU3qud2u/Xggw9Wu+3BBx/Uiy++yDmsAcMwlJaW5ilrKrndbqWlpWnOnDmyWCwmpfNPOTk5eu655zR16lQlJCSYHQcAAAAAANSSYRg1/n6k3hY2JSUlcrvdnsKmvLzcM9vmt5o0aSKXy6Xy8nJJqna/yn0qj9W6desq+zRu3FjSiS+afFVeXl7lN7YB4EzasWOHDh8+XO22w4cPa/Xq1erVq1cdp/Iv27dv19GjR6vddvToUWVlZal37951nMr/FBQUaNOmTVXG3W63Nm3apPXr1ys0NLTug/mp48eP65lnnlFpaameeeYZ3XLLLZ7/NgEAAAAAAP6rpv9/X28LmyNHjkj6v/IlJCREP/74Y5X9KioqVFJSojZt2ig4OFjSibKnWbNmXvsVFhaqTZs2nmMdPHiwyrEKCwslybOfLwIDA9W9e3efHw8ApxIZGamXX37ZU0L/WkBAgEaPHq2AgAATkvmP5s2ba9myZSfdHh8fr06dOtVhIv/Uq1cvffjhh9q8ebPXLztYrVb17dtXQ4YMYYbNaVi+fLmnjD18+LC2bt2qiRMnmpwKAAAAAADUxrffflvjfettYdOo0YlolbNmOnfurA8++EAVFRWebdKJexBUVFQoMjLSs6RZXl6ewsLCvI6Xk5OjHj16eI61ZcuWKs9ZuWRabQoXi8VSpSwCUFV2drYyMjKUmpqqxMREs+P4lT179lRb1kgnlpM8ePAgZcMp9OjRQ1artdoZlVarVT169KD0qqEZM2Zo6tSpXmNWq1UzZsxQ8+bNTUrlf5xOp1atWuV1L6DXX39dSUlJCg8PNzkdAAAAAADw1en8Mmu9XKDf5XJ5vozct2+fjh8/rpEjR6q0tFTLly/37FdRUaF//etfstlsGjx4sDp27Ki+ffvq+eef9xQ9krRq1Srt3btXl156qSRp5MiRWr9+vdcNuwsLC7VixQr17dvXswwbgLOjrKxMjz32mAoKCvTYY4+prKzM7Eh+JSIiQnFxcdVui4+PV0RERB0n8j8bNmw46fKXbrdbGzZsqONE/is8PFx2u93zHx8Wi0XJyclVfnECJ2cYhjIyMk46/tt7BAEAAAAAgHNTvZxhc80112jjxo2SpPvuu09vvvmmXnrpJY0aNUoLFixQTk6OzjvvPH3++efavn27Zs2a5Vk67aabbtK0adM0duxYXXzxxdq3b5/ee+899ejRQ1deeaUk6S9/+YuWLFmilJQUXXbZZbLZbHrnnXdUUlKiJ554wrTXDTQUL7/8steyPy+//LImT55scir/YbFYlJqaqkmTJlXZlpqayhJUNZCQkKCgoCCVlpZW2RYUFMTN3k+T3W7Xf/7zHxUVFSkkJER2u93sSH4lPz9fubm5VcZdLpdyc3OVn5/PrDkAAAAAABqAelnYPPjgg9q3b5/nN0o7d+4sSVq4cKHCwsK0evVqffDBBzrvvPM0e/ZsXXvttZ7HDhkyRP/617/0zDPP6OWXX1azZs00evRo3XbbbZ4b+zRr1kzLli3Tww8/rHfffVe//PKLevfurYcfflgDBgyo+xcMNCBOp1MrV670Glu5cqVGjhzJsj9nAL+JXzNWq1VTp07V448/XmXb3/72N1mt9XICar1ls9k0Y8YMzzKHNpvN7Eh+pXLW3Jdffuk18ysgIED9+/dn1hwAAAAAAA2ExeDbvTMmLy9PkhQdHW1yEqB+MgxDt956q9dyhJX69Omjxx9/nNkhNcB5rD3DMDR79uxqZzXExcVp/vz5nEPUKafTqalTp3rdn6pRo0Z67rnnWF4OAAAAAAA/djq9Ab9CDKDO7Nmzp9qSQZK2bt2qPXv21HEi/8R5rL2TLUElybMEFVCXuBcQAAAAAACgsAEANDgRERHq06dPtduioqJYggqmsNvtCg4OliTuBQQAAAAAQANEYQOgznTq1ElRUVHVbouKiuKm2jXEeTwzWPIM9U3lvYBCQ0M1ffp07gX0/9q79/imqnT/498kLRS52kpBSq2gw0VArsWCDt5QQD3CKBAEEUVRxyoq6ByROXpAgfFSB6md8a4IygRFZUYP6jjeHTuWVlEKeEOhlJFCK5RbS5vs3x/8mqE0LW0SsrLJ5/169SVdK0mfLHeSnfXs9SwAAAAAAGIMCRsAEeNwODRjxow6E+UOh0MzZ85kAr2RGMfQFRUVae3atQH71q5dS0m0IOTm5mry5MnKzc01HQoAAAAAAIAtkbABEFEpKSn6r//6r1ptl156Kfs0NFFKSoouvfTSWm2jR49mHBspNTVVAwcODNg3aNAgSqI1UUVFhRYtWqSSkhJlZ2eroqLCdEi2xDgCAAAAABDbSNgAiLjvvvuuwd/RON9++22Dv6N+DodDmZmZAfsyMzNZpdREHo9HZWVlkqTS0lJ5PB7DEdkT4wgAAAAAQGwjYQMgogoKCrR+/fpabevWrVNBQYGhiOyJcQxdYWFhwPb6SqUhsOLiYnk8HlmWJUmyLEvLly9XcXGx4cjshXEEAAAAAAAkbABEjM/n04IFCwL2LViwQD6fL8IR2RPjGDqv16uFCxcG7Fu4cKG8Xm9kA7Ipy7KUk5NTb3tN8gENYxwBAAAAAIBEwgZABOXl5am8vDxgX3l5ufLy8iIckT0xjqFbtWpVvUkZr9erVatWRTgieyoqKlJ+fn6dsfR6vcrPz1dRUZGhyOyFcQQAAAAAABIJGwARlJ6erjZt2gTsa9OmjdLT0yMckT0xjqEbNWqUXC5XwD6Xy6VRo0ZFOCJ7Sk1N1cCBA+V01j6dcLlcGjRokFJTUw1FZi+MIwAAAAAAkEjYAIggp9OpWbNmBeybPXt2nclKBMY4hs7lcum2224L2Ddz5sx6kzmozeFwKDMzUw6Ho1HtCIxxBAAAAAAAEgkbABE2YMAAnXDCCbXa2rdvr379+pkJyKYGDBigXr161Wrr3bs349gEF154YcBj8fzzzzcUkT2lpKTI7XbXahs/frw6depkKCJ7qhnHmuSMw+FgHIOUm5uryZMnKzc313QoAAAAAAA0CQkbABFVXFys0tLSWm2lpaUqLi42FJF93X777bV+r2/FCOr3xz/+sdbvjzzyiKFI7G3MmDH+RIPT6dSYMWPMBmRTbrdbiYmJkqSkpKQ6iTAcWUVFhRYtWqSSkhJlZ2eroqLCdEgAAAAAADQaCRsAEWNZlnJycuqU7HI4HMrJyZFlWYYis6fDkw0LFy40E4iNJScna9iwYZKkYcOGKTk52XBE9vT666/7/21ZVq3f0XgJCQmaPn26kpOTdcsttyghIcF0SLbj8XhUVlYm6eDFAB6Px3BEAAAAAAA0HgkbABFTVFSk/Px8eb3eWu1er1f5+fkqKioyFJn9FBQUqLCwsFbb2rVrVVBQYCgi+5o9e7befvttzZ4923QotlRcXCyPx+NPuFqWpeXLl7NqDhHHsQgAAAAAsDsSNgAiJjU1VQMHDqyzwsblcmnQoEFKTU01FJm9+Hw+LViwIGDfggUL5PP5IhwRYlXNqrn62lk11zSU8woexyIAAAAA4FhAwgZAxDgcDmVmZvr3ujhSOwLLy8tTeXl5wL7y8nLl5eVFOCLEKlbNhRflvILHsRh+ubm5mjx5snJzc02HAgAAAAAxg4QNgIhKSUmR2+32J2ccDofGjx+vTp06GY7MPtLT09WmTZuAfW3atFF6enqEI0KsYtVc+FDOKzQci+HFai8AAAAAMIOEDYCIc7vdSkxMlCQlJSXJ7XYbjshenE6nZs2aFbBv9uzZdSYsgaOFVXPhQTmv0HEshhervQAAAADADGb1AERcQkKCevXqJUk67bTTlJCQYDgi++nQoUPA9vbt20c4Evuj7E9oWDUXOsp5hQfHYniw2gsAAAAAzCFhAyDidu3apY8//liS9Mknn2jXrl2GI7KX+q7Gl8TV+E1E2Z/wYNVcaCjnFT4ci6FhtRcAAAAAmEXCBkDEzZkzxz/p4/P5NHfuXMMR2UvN1fiBcDV+01D2JzwSEhI0ffp0JScn65ZbbmHVXBNRzit8OBZDw2ovAAAAADCLhA2AiCooKFBhYWGttrVr16qgoMBQRPaTmpqq5OTkgH3Jyclcjd9IlP0Jr4yMDC1ZskQZGRmmQ7ElynmFD8di8FjtBQAAAABmkbABEDE+n08LFiwI2LdgwQL5fL4IR2RP1dXVKikpCdhXUlKi6urqCEdkP5T9QTSinBdMY7UXAAAAAJhFwgZAxOTl5am8vDxgX3l5ufLy8iIckT396U9/CqkflP1BdKKcF6IBq70AAAAAwBwSNgAiJj09XW3atAnY16ZNG6Wnp0c4Invq379/SP2g7A+iF+W8EA1Y7QUAAAAAZpCwARAxTqdT06ZNC9h3ww031Jk8R2Dx8fEh9YOyPwDQEFZ7AQAAAIAZzI7GmNzcXE2ePFm5ubmmQ0EMsixLH3zwQcC+9957j31DGulIK5FYqdQ4lP0Jr8WLF2vUqFFavHix6VAAhAGrvQAAAAAg8kjYxJCKigotWrRIJSUlys7OVkVFhemQEGNq9g0JhH1DGq++MWxsP/6Dsj/hsWvXLi1btkw+n09/+ctftGvXLtMhAQAAAAAA2A4Jmxji8XhUVlYmSSotLZXH4zEcEWJN586dG9zDpnPnzhGOyJ4GDhwYUj/+g7I/4TFnzhz/Cjmfz6e5c+cajggAAAAAAMB+SNjEiOLiYnk8Hv+EmmVZWr58uYqLiw1HhliyZcsWlZeXB+wrLy/Xli1bIhyRPbHCJrwo+xOagoICFRYW1mpbu3atCgoKDEUEAAAAAABgTyRsYoBlWcrJyam3nX1DECmpqakBV384HA4NGjRIqampBqKynwEDBoTUj9rY2yt4Pp9PCxYsCNi3YMEC+Xy+CEcEAAAAAABgXyRsYkDNviFer7dWu9frZd8QRJTD4VBmZqacztpvPU6nU5mZmf7N39Gwt956K6R+/Ad7e4UmLy+vwVVzeXl5EY4IAAAAAADAvkjYxICaVQ2HT5K7XC5WNSDiUlJSNHbs2Fptl19+uTp16mQoIvvp3bt3SP34D/b2Ck16enqD+1Klp6dHOCIAAAAAAAD7ImETA2pWNRy+eqG+dgDRLS0tTQkJCQH7EhISlJaWFuGI7Im9vULndDo1a9asgH2zZ8+uc6EAjowSfQAAAAAAxC5mUmJESkqK3G63PznjcDg0fvx4VjUg4oqLi7VixYpabStWrGCSvAm2bNlSb+muiooKbdmyJcIR2U/NHl6H77Hi9XrZ26uJBgwYoF69etVq6927t/r162cmIBujRB8AAAAAALGNhE0McbvdSkxMlCQlJSXJ7XYbjgixpmaSPNB+SkySN17nzp0bLEPVuXPnCEdkPzV7ex1+zFmWxd5eQbj33nv9FwQ4nU7dc889hiOyJ0r0AQAAAAAQ20jYxJCEhARNnz5dycnJuuWWW+otqQQcLTWT5IEwSd54W7ZsaXCjd1bYHFlqaqpOPfXUgH2/+tWv2Nuridq2basrrrhCTqdTEyZMUNu2bU2HZDuU6AMAAAAAACRsYkxGRoaWLFmijIwM06EgBqWkpMjlcgXsc7lcSklJiXBE9pSUlBRSPw5Ohv/8888B+/7973+z2isIU6ZM0apVqzRlyhTTodhOzerD+to5HmEC+ykBAAAAQOSRsAEQMatXr65TDq2G1+vV6tWrIxyRPd16660h9UPKy8vTnj17Avbt2bNHeXl5EY4Isaxm9WGgcpGsPoQJ7KcEAAAAAGaQsAEQMenp6Q3uvZKenh7hiOzpyiuvDKkfB4/FVq1aBexr1aoVxyIiKjU1VQMHDpTTWfu0zOVyadCgQZToQ8SxnxIAAAAAmEHCBkDEOJ1OzZo1K2Df7Nmz60xWIrBhw4aF1A/J4XDoxBNPDNjXqVMnORyOCEeEWOZwOJSZmVnnuKuvHTia2E8JAAAAAMxhdjTGUI88PBjH4A0YMKDOHitJSUnq16+fmYBsqkWLFgHbjzvuuAhHYk9FRUX67rvvAvZ9++23lKAKwrx58zRixAjNmzfPdCi2lJKSIrfb7U/OOBwOjR8/Xp06dTIcGWIJ+ykBAAAAgFkkbGII9cjDg3EMTXFxsUpLS2u1lZaWcuVuE+Tl5Wn//v0B+/bt28f+K41QXwkqp9NJCaoglJSU6KOPPpIkffTRRyopKTEckT253W4lJiZKOpjIdrvdhiNCrGE/JQAAAAAwK850AIicQPXIp0yZYjgq+2Ecg2dZlhYsWBCwb8GCBcrOzqb0TyOkp6fruOOO0759++r0HXfccey/0gg1paauvfbaWu2WZVGCKgi33357rd9nzJihpUuXGorGvhISEjR9+nTl5OQoMzNTCQkJpkNCjKlJZn/xxRfy+Xz+dpfLpf79+5PMBgAAAFCHZVnatWtX0Pf3+XzavXt3GCMKTuvWrUParqFt27ZhmU8iYRMj6qtHPnz4cKWkpBiOzj4Yx9Bs2rSp3jJU3333nTZt2qSTTz45skHZVGVlZZPa0XiU/Gmad955Rzt27KjVtn37dr3zzju68MILDUVlXxkZGcrIyDAdBmJUTTJ72rRpAdtJZgMAAAA4lGVZmjFjhtatW2c6FON69eqlrKyskL83URItBlCPPDwYx9Bt2bIlpH4c9M9//rNOuZoaXq9X//znPyMckf3UvG4DbfLO67nxvF6vFi5cGLBv4cKF9R6nAKIX+ykBAAAAaAou7AovVtjEgJp65Ic7tB75SSedZCAye2EcQ/f9998fsf+ss86KUDT29eabbx6xn3FsWH2vZ5/Px+u5CVatWtVg8nDVqlW65JJLIhwVgFC53W69/fbbKi0tZT8lAAAAAPVyOBzKysqiJJooiYYmoB55eDCOobvyyiu1bNmyBvtxZPfee69Gjx7dYD8aVvN6DpS0GTRoEK/nRho1apT+9Kc/BUzauFwujRo1ykBUAELFfkoAAAAAGsvhcKhdu3YhPUZiYmJ4gjkGUBItBtRXd5x65E3DOIbO5XLVW1IlJSVFLpcrwhHZ088//xxSPw6+bvv27Ruwr2/fvryeG8nlcum2224L2Ddz5kxe04CNZWRkaMmSJeypBAAAAAARRMImRlCPPDwYx9AUFRVp69atAfuKi4tVVFQU4Yjsqbi4OKR+HCzXtXjx4oB9zz//PHuvNMGFF16oE044oVZb+/btdf755xuKCLEuNzdXkydPVm5urulQAAAAAABoEhI2McTtdvuXl1GPPHiMY/BqylAFWqUUi2WoLMtSRUVFk38as8KmKY9nWVaEnnH0aMzeK2i8P/zhD7V+X7BggaFIEOsqKiq0aNEilZSUKDs7WxUVFaZDAgAAAACg0djDJoZQjzw8GMfg1ZSPu/baa+v0xVpZOcuyNGPGDK1bty7sj/3kk0/qySefbPTte/XqpaysrJgaf/ZeCa/33nuvzu9TpkwxFA1imcfjUVlZmSSptLRUHo+HYxEAAAAAYBskbGJMRkYGtcjDgHEMv1hc5RFLCZJo43K5NGXKFD377LN1+q655hr2XmmC4uJieTyeWm3Lly/X8OHDlZKSYigqxKKaY7Hm88SyLI5FhMSyLFVWVoZ0fyn0z/vmzZtzzgAAAADECBI2ACLGsizl5OQE7MvJydG8efNiZkLC4XAoKysrpImgq6++Wr/88ov/98TERD333HNNfpxYnAiyLEtr1qwJ2PfFF19o7NixMTcmwajvNV3THkuvaZjFsYhwO5orYZsqFlfCAgAAALGKPWwARExRUZHy8/PrrKaxLEv5+fkqKioyFJkZDodDCQkJQf889NBDtR7v0UcfDepxYnECqOZYDCQWj8Vg1Yzj4aXlvF4v44iI4ljE0RCLn48AAAAAzGKFDYCISU1NVe/evbV27do6fb1791ZqaqqBqOyrffv2/n+feeaZSk5ONhiNvaSmpmrgwIH64osv5PP5/O0ul0v9+/fnWGwkxhHRgmMR4RbqStiKigq53W5JB/dWCmXPw1hcCQsAAADEKlbYAIioWNyrJhJ+97vfmQ7BVhwOhzIzM+tMgNXXjsBqxisQxhGRxGsaR0OoK2FrhPIYsboSFgAAAIhVJGwARExRUZEKCwsD9q1du5aSNYiolJQUud1u/0SYw+HQ+PHj1alTJ8OR2UtKSop69uxZq61nz56MY5Byc3M1efJk5ebmmg7FdnhNAwAAAADsjoQNgIhJTU1Vr169AvZREg3BsixLFRUVQf2MGTNGxx9/vCQpMTFRY8aMCfqxYnX1WHFxsTZs2FCrbf369SouLjYUkX1VVFRo0aJFKikpUXZ2tioqKkyHZDtut1uJiYmSpKSkJH9JKgAAAAAA7IA9bABEFGU9EE6WZWnGjBlat25dyI9VWlqq8ePHB33/Xr16KSsrK6aOccuylJOTUydZVdM+b968mBqPUHk8HpWVlUk6eDx6PB5NmTLFcFT2kpCQoOnTpysnJ0eZmZkh7RsCAAAAAECkkbABEDFFRUVau3ZtwL6akmgnnXRShKOC3ZEQMKeoqEj5+fl12n0+n/Lz83lNN0FxcbE8Ho8/+WVZlpYvX67hw4crJSXFcHT2kpGRoYyMDNNhAACAY5RlWdq1a1fQ9/f5fNq9e3cYI2q61q1by+kMrehO27Zt+S4GAEcBCRsAEZOSkiKXyyWv11unz+VyMSmJJnM4HMrKylJlZWVQ96+oqPCXTPJ4PCFdjd+8efOY+8JSU+Yw0N5UlDlsvJoVSfW1s1IJAAAgOoRzhb/dxWKFAQCIBBI2ACJm9erVAZM1kuT1erV69WqdccYZEY4KdudwOMJS9ighIYHySUHgC1ro6lup5PV6WakEAAAQZTj/BQAcTSRsgCDk5ub66+NTdqXx0tPT1aZNG5WXl9fpa9OmjdLT0w1EBSBYlDkMj9TUVA0cOFBffPGFfD6fv93lcql///6sVAIAAIgSNSv8KYlGSTQAOFpI2ABNVFFRoUWLFqm0tFTZ2dnq168fV+U3ktPp1KxZszRr1qw6fbNnzw75hBFAZNWXaHA6nRowYACJhkZyOBzKzMzUtGnTArbzRRgAACB6OBwOtWvXLqTHSExMDE8wAIBjji1nRydOnKju3bvX+UlPT1dZWZkkaevWrbr99ts1ePBg9evXT1OmTKlTY7+6ulpPPvmkLrjgAvXu3VsjRozQkiVLTDyliMnNzdXkyZOVm5trOhTb8ng8/uOstLRUHo/HcET2MmDAAHXv3r1WW48ePdSvXz8zAQEIWn0JBafTSaKhiVJSUuR2u/1j5nA4NH78eHXq1MlwZIhVixcv1qhRo7R48WLToQAAAABAzLDlCpv27durbdu2uuKKK/xtLpdLaWlpOv7447Vt2za53W7t27dPo0aNksPh0HvvvafJkydrxYoV6tKli6SDV/S//vrrOuuss3Tuuefqyy+/1P3336/9+/fr+uuvN/X0jhpWhoSuuLhYHo9HlmVJOrjh4PLlyzV8+HClpKQYjs4+9u/f3+DvAOyjJtGwbNkyWZZFoiEEbrdbb7/9tkpLS5WUlCS32206JMSoXbt2+V/Tf/nLXzRmzBi1bdvWdFgAAAAAcMyz5Qoby7LUtWtX3X777f6f6dOna/To0XI4HHrooYdUUVGhV155Rffff7/uu+8+vfrqq3K5XPrzn/8sSfrss8/0+uuv684779Qzzzyju+++Wx6PRxdddJGeeOKJgHts2B0rQ0JjWZZycnLqba9J4qBhBQUF2rx5c622TZs2qaCgwFBEAELldrv9ZR1INAQvISFB06dPV3Jysm655RYuqoAxc+bM8Z/X+Hw+zZ0713BEAAAAABAbbJmw+eWXX9SsWTPNmjVL55xzjk4//XS53W6tXbtW+/fv11tvvaXJkyf7V9JIUocOHXTJJZfo73//uyTp1VdfVWpqqq655hr/bRwOh6655hrt2bNHn332WcSf19FU38qQ4uJiw5HZR1FRkfLz8+X1emu1e71e5efnq6ioyFBk9uHz+XTvvfcG7Lv33ntr7YEBwD4SEhLUq1cvSdJpp51GoiEEGRkZWrJkiTIyMkyHghhVUFBQp4zw2rVrubACAAAAACLAliXRduzYoY0bN6pZs2YaOXKk2rZtq3feeUfTpk3TY489pqqqKg0dOrTO/dLS0rRv3z6VlZVpw4YNGjx4sFwuV63bnHzyyZKkLVu2BBWbZVnat29fUPc9WizL0qJFi+qsAPH5fFq0aJHuuece9hlohKSkJPXr109fffVVnc21+/btq6SkpKj7fx9tcnNzdeDAgYB9Bw4c0AcffMAkZRNUVFT4/71v3z4SXkFgDMOjvLxcH3/8sSTp448/1s8//6w2bdoYjgpAU/l8Ps2fPz9g3/z58/X888/L6bTl9V4Rx+cLAAA42izL0q5du4K+v8/n0549e8IYUXBatWoV0jlm27ZtmddE1KspId8YtkzYbN++XfHx8XrmmWc0ePBgSdLEiRN10UUX6fPPP5ekgHW2mzdvLungG1JVVVWDtzl8FUVjVVVVaf369UHd92gpKSnRl19+Wafd5/Ppyy+/1EcffaTk5OTIB2ZD559/vtasWVOrzbIsnXfeedqwYYOhqOzjvffeO2I/NfIb79Dk1zfffKNmzZoZjMaeGMPweOKJJ2qt4Lznnnt0ww03GI4KQFNt2LBBu3fvDti3e/durVy5Uj169IhwVPbE5wsAADiaLMvSE088UafkfCxKS0vT9ddfT9IGUa+x3wlsmbDp2LGjJkyY4E/WSFLXrl2VmJjoT7Ts3Lmzzv127Nghp9OpNm3aKCkpKeBttm/fLkk6/vjjg4otPj5ep556alD3PVp69OihDz74oN6VIcOGDeNNrZH+/e9/B2w/5ZRTdOKJJ0Y4Gvs59dRTNX78+Hr777zzTsXHx0cwIns79Ord7t27U4YqCIxh6NasWaNNmzbVatu0aZMOHDigvn37GooKQDC6d++u1157LWDSpnXr1ho9ejQrbBqJzxcAAHA0WZal4447znQYUaFFixbq2bMnc5uIat9//32jb2vLhM0bb7xRp23v3r3auXOnmjVrphYtWujrr79Wenp6rdt8/vnnOvnkk9WsWTOlpaXp66+/rvM4eXl5kqRu3boFFZvD4YjKN8zp06dr2rRptdqcTqemT5+uli1bGorKXizL0jPPPCOHw1GrvJzD4dAzzzyjefPm8eFwBJZlKTExUWVlZXX6kpKS1KZNG8awCQ6dNDvuuOOYDAoCYxgan8+nRx55JGDfI488Io/Hw+RuE+Xm5ionJ0eZmZmUiIQRd999t2bNmlWn/fe//71atWplIKLgWJalyspKY3//0Pc+p9Np/L2wefPmnGMBAHCMWbhwYcgl0epbXR1JrVu3piQajnlNOUZtmbDJz89X9+7d/V8aq6urdf/998vr9WrYsGFav369XnzxRY0bN06tW7eWdHACJC8vT9ddd50kaeTIkVqxYoX+8Y9/6Pzzz5d0MOnz7LPPKjk5WX369DHz5I6SlJQUud1uLVu2zF8zb/z48erUqZPp0GyjqKhI+fn5ddp9Pp/y8/NVVFSkk046yUBk9rF58+aAyRpJKi0t1ebNm5WWlhbhqAAEKy8vT+Xl5QH7ysvLlZeXpzPOOCPCUdlXRUWFFi1apNLSUmVnZ6tfv34kERFxAwYMUK9evVRYWOhv6927t/r162cuqCBUVlZq9OjRpsOQJLndbtMhaOXKlbyfAABwjHE4HGrXrl1Ij5GYmBieYACEje0SNl6vVzfffLNcLpcuuOACOZ1O5ebm6vvvv9ekSZPUo0cP3XDDDRo3bpxGjx6t4cOHa9euXVq1apVOOOEETZ06VZJ05plnasCAAbr11ls1atQoJSYm6r333tPmzZv14IMPGr8K7mhwu916++23VVpaqqSkpKj48mgnqampGjhwoL744otapeVcLpf69++v1NRUg9EBQGiCuRq9T58+at26db3lk/r06VOrLNCRxPoV4B6Px5/ULi0tlcfj0ZQpUwxHhVh07733yu12y7IsOZ1O3XPPPaZDAgAAAICYYLuEjcvl0tKlS/XQQw/pr3/9qyorK9WlSxfdc889mjhxoqSDe7a88MILysrK0vLlyxUXF6dhw4bpzjvv9GeOXS6XnnrqKT344IN69913tXv3bnXt2lVZWVm65JJLTD7FoyYhIUHTp0/3l1rhKrumcTgcyszMrFNarqY9licZGyslJSWkfgBHh2VZmjFjhtatWxe2x9y9e7d+85vfNOk+vXr1UlZWVky+nxYXF8vj8fhLblqWpeXLl2v48OG8NyLi2rZtqyuuuEJ/+ctfNGHCBLVt29Z0SCGJmzxaiov8156a17Ox97TqalUvWWnmbwMAAAAIiu0SNtLBDd4ff/zxBm/Tv39/LV26tMHbtGrVSnPnztXcuXPDGV5Uy8jIoCZ+CCgtF5o333zziP3RUr4EiDWxmCSJFpZlKScnp9529kiDCVOmTDl2VnjFxckRH/mvPaZftdaRbwIAAAAgytgyYQOYRGk5AMcah8OhrKysoDfoLikp8a8+dDgceuGFF9SmTZsmP06slkSrb480r9fLHmkAAAAAAMSQY2+jFuAoqyktl5ycrFtuuYXSck3QULlBh8NxzJYjBOzA4XAoISEhqJ/k5GT/44wdO1bJyclBPU4sJmuk/+yRdvj+eS6XS4MGDWKPNAAAAAAAYgQJGyAIGRkZWrJkCeXlmsjpdNaa2D1U+/bt60xWArCfK6+80nQItlPfXmjskQYAAAAAQGxhdhRAxGzatEklJSUB+0pKSrRp06YIRwQA0SElJUWXX355rbbLLruMPdIAAAAAAIghJGwARMy///3vkPoBAAAAAAAA4FhFwgZAxHTo0CGkfgA4VhUXF2vFihW12l599VUVFxcbiggAAAAAAERanOkAAMSOxqyw6dq1a4SiAYDwsixLlZWVQd0vOztblmXVavf5fMrOzta9997bpH1smjdvzr43AAAAAADYEAkbABHz008/HbH/zDPPjEwwABBGlmVpxowZWrduXdge0+fz6YsvvtCYMWOadL9evXopKyuLpA0AAAAAADZDSTQAEbNs2bKQ+gEgmpEgAQAAAAAAoWCFDYCIcbvdWrp0aYP9AGBHDodDWVlZQZVEkw6WhMzMzJTX6/W3uVwu5eTk6MQTT2zSY9m9JFqwpeUOvb8UWgLN7mMIHEtyc3OVk5OjzMxMZWRkmA4HAAAAOKpI2ACImCNNwIUyQQcApjkcDiUkJAR13y5duujyyy/X8uXL/Y/ldrvVpUuXcIYY9Y5GablgUFYOiA4VFRVatGiRSktLlZ2drX79+gX9PgsAAADYASXRAAAAosDYsWP9/05MTIzZVYckSQDU8Hg8KisrkySVlpbK4/EYjggAAAA4ulhhAyBijj/++JD6AeBY1rx5c/+/b7zxxpi8ijzU0nIVFRX+RJfH4wl6DO1eEi3UsnI1jyFRWg7mFBcXy+Px+I9Fy7K0fPlyDR8+XCkpKYajAwAAAI4OEjYAImbHjh0h9QNArBg8eLDpEIwJpbTcoRISEmIy6RUtZeUkSssheJZlKScnp972efPmcVwBAADgmERJNAAR89NPP4XUDwAAjoyJbNhdUVGR8vPz5fV6a7V7vV7l5+erqKjIUGQAAADA0cUKGyAIubm5ysnJUWZmpjIyMkyHYxszZ87UpEmTGuwHAADBC7WsnERpOZiXmpqqgQMH6osvvpDP5/O3u1wu9e/fX6mpqQajAwAAAI4eVtgATVRRUaFFixappKRE2dnZqqioMB2Sbdxwww0h9QMAgCOrKSsXyk+NUB6DZA2C5XA4lJmZWecYqq8dAAAAOFaQsAGayOPxqKysTJJUWloqj8djOCL76Nq1a0j9AAAAiA0pKSlyu93+5IzD4dD48ePVqVMnw5EBAAAARw8l0WIMpbxCU1xcLI/HI8uyJB3c+HT58uUaPny4UlJSDEcX/eLiGn7LOVJ/NLEsK6RyM+Fw6Oou0yu9KHsDAADCze126+2331ZpaamSkpL8pfoAAACAY5V9ZkcRsoqKCj388MPavXu3Hn74YS1dujTomuSxyLIs5eTk1Ns+b948JqyPoKSkJKT+aFJZWanRo0ebDsPP9ATGypUreT8BAABhlZCQoOnTp/svOONcAwAAAMc6SqLFkBdffFG7d++WJO3evVsvvvii4YjspaioSPn5+fJ6vbXavV6v8vPzVVRUZCgy+zh87JraDwAAgNiSkZGhJUuWUB0AAAAAMYEVNjGiuLhYy5cvr9W2fPlyjRw5klJejZSamqqBAwcqPz+/Tt+gQYOUmppqICp78fl8IfVHq8z/cine0LtpTXk+E6u7qqqlnL+RZAMAAAAAAADCgYRNDLAsS1lZWQH7srKylJWVRSmvRnA4HOrbt2/AhE3fvn0Zw0bo0KGDtm3b1mC/HcXHSc3iTP3/N3ncWaE/guG9gKJpHyCJvYAAADgWWZalXbt2BX1/n8/nr5RgUuvWreV0Bl+ko23btpznAAAAHAEJmxiwefNmFRYWBuwrLCzU5s2blZaWFuGo7Mfr9Wrx4sUB+55//nldfvnlcrlcEY7KXoYMGaKvvvqqwX7ElmjaC8j0PkASewEBAHCssSxLM2bM0Lp160yHYlyvXr24WBAAAOAI2MMmBtSUTAq2HwetWrWq3j1WvF6vVq1aFeGI7OeJJ54IqR8AAACwGxIUAAAAaCxW2ACNNGLECGVnZzfYj4a1aNFC+/fvb7AfsWvCGCnOwKdSTc7a1FxKdbX0l9fN/G0AAHB0ORwOZWVlURJNlEQDAABoDBI2QCOtXr36iP2U9GrYkUrGUVIutsXFHdwPCAAA4FjicDjUrl27kB4jMTExPMHYVKj7AEnRkfgKNeklkfgCAOBYx9RYDDjSyRwne43j8/lC6ofUuXNnbdiwocF+AABimWVZqqysNBpDRUVFwH+b0Lx5c85VgRjHPkC1sRcQAADHNhI2MeCkk05S7969tXbt2jp9vXv31kknnWQgKvs50pVQoV4pFQsaStY0ph8AgGNdZWWlRo8ebToMP7fbbfTvr1y5UgkJCUZjAGAeyQkAABArSNjEAIfDoRkzZmjq1Kl1+mbOnMnJbyMNHjxYDodDVs2GF4dwOp0aPHiwgajspVOnTtq6dWuD/QAAAABQIxz7AEmURAMAAPZAwiZGpKSkqGfPnlq/fr2/7bTTTmOCvAmKi4sDJmukgyf/xcXFrFY6goaSNY3pB1AX5ZPqooQSjhWuq86W4szs71ZzzmPktVTtlfeFDyP/dwFErXDsAySxFxAAAIh+JGxiRHFxsb799ttabd98842Ki4uVkpJiKCp7SUlJkdPpDLhXjdPpZBwboV27dtq5c2eD/QCahvJJdVFCCceMOJcc8WZO102mPANfHgMAAAAAxz4SNjHAsizl5OTI6/XWavd6vcrJydG8efO4ErkR8vLyAiZrpIMrbPLy8pSRkRHhqOyloWRNY/oBANGL1V51sdorOlhV1aZDMCJWnzcAAABgZyRsYkBRUZHy8/MD9uXn56uoqIhSXo3QoUOHkPoB4Gi7YJzkMvTJXlMx0tTctLda+vvLwd+fZENtwSQaWO1VF6u9zDm0jK136UqDkUSH+sr6AgAAxDLLstgj7f9jj7ToQcImBnTu3FmtWrXSnj176vS1atVKnTt3NhCV/VRXN3yV4pH6IcXFxTU4TnFxvCUBoXDFSXHxpqOwJ5INtZFoAAAAAHAssyxLM2bM0Lp160yHEhV69eqlrKwskjZRgNnRGFBUVBQwWSNJe/bsUVFRkdLS0iIclf0sX778iP2zZ8+OUDTmBXM1emOSXk29qpxyMwAQfRxTukrxoV3hFayalQTGPhuqfLIWbzTzt+F36P9/15Wjje0FZJJVVe1fXRTM6yFcKw+jYQVjOM4XOecEAODYw2c7olHsfXMBgjR27Fh99NFHDfbHiqN5FUJTr3DnCgAA4dbzSskZg6XlfNXS+qVherB4pxyGEjamPw0oPBV9HPFxMZmwCVW0rTw0jZWHAAAcWxwOh7KysiiJ9v9REi168M0lBpx00knq0KGDtm3bVqevQ4cO7F/TSN9+++0R+7t37x6haMzjTfw/qqpjc3ouVp83jn3OOMkZH4vvcbymAQAAcPSFum9INEyQS6FPkjNBbp7D4VC7du1CfpzExMTQgwH+PxI2McDr9QZM1kjStm3b5PV62TukEYYNG6bHHnuswf5YUXMVQlPLW1iWpTFjxtTb//rrrzf5ZMVUeYpDN+/N+Zsv4n8/2rCZMQAAx664SVdKQX5fsCxLMr3XY1xccOeL1dWqfjFcSw8BABL7hhyKiiEAAmGWPga89NJLR+y/6qqrIhSNfd10001H7H/xxRcjFI15DocjqLIQzz77rKZOnVqn/bnnnlOLFi3CERoAAADCKS5Ojvj4oO7qkKRmzcIaTqRwOQoAHB0kKACgfiRsYsDEiRMbTCRMnDgxgtHY1+OPP97gPjWPP/54BKOxr5SUFJ166qn6/vvv/W3du3dXp06dDEbVdIeeYGb+l1PxcbF3wllVbflXF3HCDQDhZ1V5TYdgRKw+bwAAYkE49g2hJBqAYxkJmxgQFxensWPH6pVXXqnTN378eMqhNVJxcfER+3v06BGhaOxt/vz5Gj9+vP/3Bx980GA0oYuPc6hZDCZsAADhd2iJSd+SDw1GEh0ouQkAwLEnHPuGsGcIgGMVM/UxwLIsrV+/PmBfYWGhLMsio98I8+fPP2L/Cy+8EKFo7K158+b+f8+ePTuo0mo49pgub29KrD5vAIiY6mojpa1qkk3GzrP5gAEAAABsh4RNDNi8ebMKCwsD9hUWFmrz5s1KS0uLcFT2c8UVV2jhwoUN9qPpBg8ebDoEGHToldN/ed1cHNGCK8kBHDq575x8thzxLoPRmGFVef2ri8KR7KhesjLkxwAAAACASCBhEwOONAHIBGHjLF269Ij9o0aNilA0AFBXLF9MHcvPPRpZVT7TIRgTzufuiHfJEc/pOsyzqqpMh2BErD5vAAAAmMM3wBhwpCsTKYfWOC1atAipH0Bdh77/TBgjxeKWWtXV/1ldFMz78aFJ93dfDlNQNhfqhQi+KklGCiiZ5QtxXrLWuC/eGIMjWFfIF8VUe42No9FyXtXekB+iefPmWrnS3MqaiooKud1uSZLH4zFe/vXQcrSNdejx633pxXCGY0tc5AYAAIBIiMGpsdjToUOHkPpxUHFxcUj9ABoWFydxITlMOXQibj3zkkxMRgnvCx+aDsG2HA6H8SRJjYSEhKiJBQAAAEB0Y2osBsydO/eI/fPnz49QNPbl8zVc4uRI/QBwNBx69fvwcbG5Skk6uFKpZoURK0fNqDXuU7rKEe80F4xBVpVPWrxREsci7I3jtzbGAwAAAJEQo9M6sWXq1KnKz89vsB9H1rFjR/38888N9iM2VVVLpsonmSxZU8WeIVEnLk6KizcdhT0d+hrqOUlyxuA4+qr+s7oo1PcUR7wzZhM2UmifCKZLeUnRVc4rmFJeCI9wHYuWZamysjIMEQWvefPmIb+vcSwCAAAgEkjYxIBTTjlFCQkJqqioqNOXkJCgU045xUBU9tNQsqYx/dHE9BfnQ4/FQMdlpIX6JT7nb6HX2gcQPZzxkjM+Fq+kDmPiucoXm3uvSFJVaCtuo6mUl0Q5r1gWzmORvR6B6GBZlnbt2hX0/X0+n3bv3h3GiILTunVrOZ3BXxjStm1bVs0BAKIWCZsY4PV6650Ur6iokNfrVVys1tCJUZWVlRo9erTpMCTJfwWvSStXrmQyKgpUG1qxU7NVh6nvbKaeN3A0Wf+/JJjRGEwHAABAFLEsSzNmzNC6detMh2Jcr169lJWVRdIGABCVmKWPAS+99NIR+6+66qoIRWPe0Vxd0pTVIuEozQBzKFlTWzjKhPzl9dDjAMLBZ7TM4cH/mvh48JE8BADgmMb3TwAAoh8JmxhwxRVX6MUXX2ywP1Yc7auKmrJqJVqu6pkzspmauSL/d02XrDngle5960DQ96dkDaKR1+CEu+mVSuF87uuXhu+xYgmJ7LrY8wIAEC0cDoeysrIoiSZKogEAohsJmxiwdevWI/anpaVFKBrzODGrrZlLah5nYkxM/3+gWE40MD3Be6xN7v795TAFAgSBRDYAANHN4XCoXbt2IT1GYmJieIIBAAABkbCJAV5vwxuiH6n/WFJzVVEwJdFKS0s1derUevufffZZJSUlNfrxoqUk2oHq2ExcxOrzjjbRNMHL5G5sM508lKIrgcjKECC0MrqHlsltSsncQKLlnBEAAADA0UfCJgasWbPmiP1du3aNUDTmBTtBnJKSombNmunAgbpltBISEpSSkhKO8CKiphyZJN37dpXBSKLDoeMB2A2JhrqCSTZEU/JQIoEImBbOMro174/BipYyugAAAACOPhI2NhPMlX7ffPPNEfubcuVfLF/l97e//U0jRoyo0256shRA7CLRAABHR6ye7wIAAAAwh4SNjYTzSr9Dvf/++3r//fcbfftYv8rvkksu0RtvvOH/fcyYMeaCCdKh/+/mjIhXMyN72Jh1oNryry6K1WMZAHBsCqWUlxS+cl52vsgnlDK6NWpW8IY6BnYeRwAAAABNQ8LGZmL9y1qoExDhMHny5FoJm2uuuSbk2uTBCssXeEPHVLgmMYIW468lAMCxKdwX+IRSzsvuF/lE2wpGAAAAAMc+EjY2EsqVfo899pj+/ve/12kfMWKEbrrppiY9lsmr/CorKzV69Ggjf7s+JuNZuXJlyBMJ975Vd08eALEnGjbX5ipyIDx4HQEAAACAPZGwsZlgr/S744479O6779baXN3hcGjGjBnhDA8AYEPRsrm23a/GpwwVokE4SnlJ4VkJy7EIAAAAAE1DwiZCoqGU15w5c3TPPff4f//DH/5grJSXFNyX+EMTTgh+PJo3b66VK1eGOZrGq6io8E/qejwe4+VGmjdvbvTvA9GASdXQUIYqfFjtFTpKeQEAAACAPZGwiZBoLOX13//930b/fjjKeSE40TSRk5CQEDWxwJ6iYXJXsvcEb7Rsrm3nMZRIeoUDq70AAAAAALGMhA1shYmT2hgPxLpomdyV7D/BG02JXDuiDFX42Dl2AAAAAABCQcImQijlVRdjAiAcmNxFtCDpFTpWewEAAAAAYhkJG9iK6b1XpOjaf4W9V+yNDcpDFy2Tu5K9xxGIJiS+AAAAAACxKuYTNnl5eXr00Ue1du1aNW/eXOecc45+97vfKSkpKax/h0m8uoIZk2ibxGH/FQSLDcrDJ9reFwAAAAAAAIBgxHTC5tNPP9X111+vjh07aty4cSorK9Obb76pdevW6dVXX1V8fLzpEHEUsKohPNjoPXR2jRsAAAAAAABA+DmsGN1IxOv16oILLlBiYqKWLFmiFi1aSJI+/PBDXX/99Zo3b57Gjh3bpMf8+uuvJUl9+vSp0xdqkqDmMe666y5t2LAhpMcJVc+ePbVgwQJblg8K96qGUNh5VQPjGB7hel+Q2KsBAAAAAAAAiEYN5Q0OF7MrbD7//HMVFxdr/vz5/mSNJJ199tk69dRT9e677zY5YSMdnDzdt29fOEOt9djRwLIs+Xy+kCd49+/fH6aIGq8m9mjg9Xq1b98+W06UM47RJ5T3BxOvRQAAAAAAACAWWJbV6LnLmF1h89xzzykrK0tr1qyRy+Wq1XfTTTdp8+bNeuONN5r0mF9//bUOHDgQzjDrsCxLVVVVId1fCu1q/Pj4eFtPjoc6hjWPITGOpo9Fyf7jCAAAAAAAAODY1qxZM1bYNKSqqkqtWrWqk6yRDpYH8nq9QT1ufHy8Tj311FDDAwAAAAAAAAAANvf99983+rYxm7BJTEzUnj175PV66yRtduzYoeOPPz6ox3U4HDruuOPCESIAAAAAAAAAALCxplQHch7FOKLaySefrKqqKq1fv75We0VFhb766iv96le/MhQZAAAAAAAAAACINTGbsBkwYICSk5P1xBNP1Nqs+6mnnlJFRYXOP/98g9EBAAAAAAAAAIBYErMl0ZxOp26++Wbdc889mjBhggYMGKAffvhBH374oYYOHaphw4aZDhEAAAAAAAAAAMSImE3YSJLb7VZ8fLyeffZZLVmyRO3atdPkyZN12223mQ4NAAAAAAAAAADEkJhO2EjSZZddpssuu8x0GAAAAAAAAAAAIIbF7B42AAAAAAAAAAAA0YKEDQAAAAAAAAAAgGEkbAAAAAAAAAAAAAwjYQMAAAAAAAAAAGAYCRsAAAAAAAAAAADDSNgAAAAAAAAAAAAYRsIGAAAAAAAAAADAMBI2AAAAAAAAAAAAhpGwAQAAAAAAAAAAMIyEDQAAAAAAAAAAgGEkbAAAAAAAAAAAAAwjYQMAAAAAAAAAAGAYCRsAAAAAAAAAAADDSNgAAAAAAAAAAAAYRsIGAAAAAAAAAADAMBI2AAAAAAAAAAAAhpGwAQAAAAAAAAAAMIyEDQAAAAAAAAAAgGFxpgM4llRVVcmyLH399demQwEAAAAAAAAAAIYdOHBADoejUbclYRNGjR10AAAAAAAAAABw7HM4HI3OHTgsy7KOcjwAAAAAAAAAAABoAHvYAAAAAAAAAAAAGEbCBgAAAAAAAAAAwDASNgAAAAAAAAAAAIaRsAEAAAAAAAAAADCMhA0AAAAAAAAAAIBhJGwAAAAAAAAAAAAMI2EDAAAAAAAAAABgGAkbAAAAAAAAAAAAw0jYAAAAAAAAAAAAGEbCBgAAAAAAAAAAwDASNgAAAAAAAAAAAIaRsAEAAAAAAAAAADCMhE2M2bFjh6699lr9/ve/Nx0KgDDwer2aMWOGhgwZol9++cV0OAAAxCTOscOnvrH86quvNGLECK1cudJQZPbAsRgejGN4HGkct23bpssuu0xXXnllhCOzD47F8GAcQ8cYIpoc63NhJGxiyFdffaXLLrtMn3zyiQ4cOGA6HFvaunWrZs6cqUGDBmnIkCGaNWuWtm/fbjosW/H5fFq6dKkuvvhi9e3bVyNHjtSf/vQnjskgPfXUU3rzzTdVVlamsrIy0+HYzsSJE9W9e/c6P+np6YxnEJ566imdf/758nq9pkOxjTfffFM9e/YMeBx2795dw4cPNx2irXzwwQcaO3as+vXrp3PPPVcPP/ywqqurTYdlK5Zl6ZVXXtG4ceOUnp6ugQMH6s477+Q9sQENnWMvX75cl1xyifr06aNzzz1X2dnZqqqqMhRp9KtvLFesWKFJkybpp59+Yvwa0NCxuHr1ak2ePFn9+vXTeeedp8cee4yxrEd941heXq4HHnhAZ511lgYOHKhx48bpjTfeMBhpdGvM/MPdd9+twsJC/fjjjxGOzh6ONIaVlZW6/fbbNWPGDAPR2Ud94+jz+fTcc89pxIgR6tu3ry6++GK9/vrr5gKNYvWN4Z49e5Sdna1Ro0apb9+++vWvf63s7GzOv+tR35zi/v37NWTIkHq/E/bq1Uu5ubmmw48q9c2FrVmzRtdff7369++vs846SzNmzNDGjRsNRhqcONMBIHKef/55dezYUXFxcXK5XKbDsZ2aF73P59NFF12kPXv26PXXX9f69ev5UG+CV155Rffdd58GDBigCRMmaNOmTXr00Ue1Y8cO3XPPPabDs5UNGzboscce05lnnqlPP/3UdDi21L59e7Vt21ZXXHGFv83lciktLU3HH3+8wcjs56GHHtJrr72mhQsX8hnTBH379tVvf/vbOkmujz/+WIWFhbrpppsMRWY/H374oW688Ub16dNHV1xxhYqLi/XUU0+pffv2mjJliunwbOORRx7Rk08+qTPOOEOXXXaZtm7dqjfeeENr167VihUrdNxxx5kOMerUd469aNEi5eTkqH///po0aZK++eYbPfbYY9q+fbvmzp1rMOLoFWgsLcvSo48+qvPPP1+rVq3iM6YB9R2LHo9Hc+bMUefOnTV+/HitW7dO2dnZ2rVrl2bPnm0w4uhU3zjOmTNHb731ls4991x17txZn3/+uWbOnKm4uDiNHDnSYMTR6UjzD8uWLdOnn36qoUOH6ttvvzUQYfRraAz37dunG264QXv37lVOTo6hCO2hvnF85JFH9PTTT+u8887Teeedp4KCAs2aNUvdunXTaaedZjDi6BNoDH0+n6677joVFhbqvPPO09lnn60vv/xSjz32mIqKivTggw8ajjq6HGlO8cYbb6xzgVRJSYleffVVDR48WIMGDTIUefSpby5s7969mjRpkhITE/Vf//VfsixL77zzjv71r3/p73//u72+x1iIGV6v17Isyxo1apT1P//zP4ajsZ977rnHmjBhgrV161Z/W3Z2ttWtWzdr+/btBiOzl127dln5+fm12u666y7r3HPPNRSRPR04cMAaPXq0ddFFF1mffPKJ1a1bN+v77783HZbt3HLLLZbb7TYdhu0tWrTIGjNmjPXzzz+bDuWYsHbtWqt3795WVlaW6VBsJTMz07r44ov95zuWZVkTJkywbrrpJoNR2UtlZaXVt29fa/78+bXaP/jgA6tHjx7WCy+8YCiy6BboHPuHH36wevbsac2ZM6fWbR944AGrR48e1o8//hjpMG2hvu8rXq/X2rFjh9WtWzfrb3/7m6nwol5943fRRRdZs2fPtioqKvxtkydPtkaOHBnxGO2gvnH86aefrI0bN/p/r66uti644ALrrrvuiniMdtDQ/MPmzZutfv36WbNnz7YWLVpkDR061ESIUa+h98SrrrrKuvPOO63KykpT4dlGfeOYnp5u3Xvvvf7f9+3bZ/Xq1ct6/vnnIx1i1As0hnl5eVa3bt2sd999t9ZtH374Yatbt27Whg0bIh5nNGvqnOKBAwcst9ttjRgxwtq9e3ckQ41qR5oLy83Ntfbt2+f//V//+pfVrVs361//+peJcINGSbQY4nQe/N9dVlamtm3bGo7GfubMmaNly5bpxBNP9Lft3btXzZo1U2JiosHI7KVNmzYaMGCA//fS0lL9+OOP6tixo8Go7CcnJ0cbNmzQnDlzFBfHYslg/fLLL2rWrJlmzZqlc845R6effrrcbrfWrl1rOjTb+Prrr7V48WJNmzZNL7/8spYuXWrLJcfRorq6WnfccYe6d++uW2+91XQ4tnPoVVMHDhzQnj171KxZM4MR2cvOnTu1f/9+nX766bXazz77bHXt2lXfffedociiW6Bz7L/+9a9KSEjQ7bffXuu21113nXw+n957772Ix2kH9X1fcTqd/qtO+R5Tv/rG780339T999+v5s2b+9v27NnD+Xc96hvHtLQ0denSxf/7d999p127dqlDhw4Rj9EO6htHy7J09913q0WLFrrzzjtNhWcL9Y3hCy+8oJ07d+qcc87RE088oVdeeUU7d+40FGX0a2gu7NBzx5rPGc4d6wo0hj///LMk1TlvvOaaaySJ88bDNHVO8cknn9RXX32lRx55RK1atYpkqFHtSHNhZ5xxhlq0aCHp4CqwgoICSbLdZzWzfDHG6/Vq165dat++velQbO/LL7/UsmXLdPHFF/s/vNB4OTk5ev/997VhwwalpKQoKyvLdEi28fXXX+upp57ShAkTNGjQIP3rX/8yHZJt7dixQxs3blSzZs00cuRItW3bVu+8846mTZumf/zjH/ZaMmvIc889p927d9ealIyPj9d9992n3/zmNwYjs6eXXnpJGzdu1Msvv0zZnya66qqrdO2112rMmDHq37+/Pv74YzVv3lw333yz6dBsIykpSUlJSXr88ceVkpKinj176ueff9Zbb72loqIinXfeeaZDjFqHn2Nv2LBBffr0UevWrWvdLjExUa1bt9aWLVtMhGkL9X1fqZlI43tMwxrzfW/JkiUqLCzUggULIhiZvdQ3juXl5XrwwQe1evVq/fTTTxoyZIiuvvpqM0HaQKBxXLx4sT7//HP98Y9/JAHbCIePoc/n07PPPqtt27bVOv/OysrSc889px49epgKNaoFOhavu+46ZWVl6ZtvvlFycrL+/ve/66yzztKll15qMNLodfgYnnrqqZKkefPm6bbbbtOJJ56o77//XkuXLpXEBRZH0tCcYklJiZ5++mm53W7K8x2isXNhn3/+uZ5++mmtWbNGlZWVmjlzptLS0iIcbWhI2MSYnTt3yufz8UUnBJZlafHixXr44YfVpUsXrgoKUosWLfwf4AkJCbWu+EP9du7cqZkzZ6pt27a6+uqrtX37du3atUvSwS+QPp+PBGITbN++XfHx8XrmmWc0ePBgSdLEiRN10UUX6d133+VkvRHef/99nXfeeZo+fbq6dOmirVu36v7779d9992nESNGkPRqgsrKSj3++OM699xz61yphiM76aSTdPLJJ2vo0KGaNGmSOnXqpFdeeUUlJSU65ZRTTIdnCy6XSwsWLNDtt98ut9vtb4+Pj1dVVRXj2IDDz7Grqqrqnaho3rx5nX2r8B/1fV8pLS2VJCUnJ5sIyzYa+r63d+9e3X///Xr11Vd18cUXa8yYMZEP0CbqG0en06mWLVuqTZs2kg5enc9q9/odPo41V4sPGTJE6enp2r59u/bt2yefz6ddu3YxwRvA4WNYWFiobdu26cYbb9TYsWPVvn17FRYW6s4779T8+fP1wgsvGI44OgV6Tffr108dO3bUhRdeqPT0dPl8Pm3atEk7d+5Uy5YtDUYbnQ4fwx49euiWW25RTk6OVq1a5b9dfHy8JKlr165G4ox2jZlTfPLJJ1VdXa0bb7zRQITRqSlzYS6XS61bt/afc9vx9cyZRYzZs2ePJDLdwSorK9Mdd9yhTz/9VG63W3fddReTkUGaOnWqpk6dqq1bt+rKK6/ULbfcorfeest0WFHvueee06ZNmyRJI0aMqNU3YcIEDR48WEuWLDERmi117NjRP241unbtqsTERG3evNlgZPZQVlamffv2ady4cerZs6ekg+M3c+ZMXXbZZfrhhx/Up08fw1Hax1//+leVlpZyYh6ku+66SwMGDNBdd90lSbrhhhtUVVWl3/72t3rvvfcoX9pIZ599tj788EP94x//0M8//6xTTz1V//d//6e3335bZ599tunwotbh59hJSUn+UiGHqq6u1s6dO3X88cdHND47qe/7yt69eyXJP1GOwOobv7Vr1+r222/X9u3b9T//8z+aNGmSHA6HiRBtob5xbNWqlWbNmiVJ+uc//6nrr79eDz74oObOnRvxGO3g8HGcP3++Kisr9dlnn+mss86qddvBgwfrlltuYWXsYQ4fw+LiYknStGnT/GWSBg4cqMmTJ2vRokWyLIvXdgCHj+OePXuUmZmpOXPm6KKLLpIkPfDAA7rqqqt066236pVXXjEWa7QK9L548803a/To0fr444+1d+9e9e7dW/fee69atmyplJQUU6FGrcbMKe7evVsrVqzQb37zG9uV8TqamjIXNnDgQA0cOFDV1dWaO3eu5s6dq9NOO039+/ePeNzBImETY2qu/qmqqjIcif1UVlbqiiuuUHl5uZ599lmdeeaZpkM6JnTq1EkTJ07UQw89pLKyMibUjmDatGkaOnSoDhw4IMuyJEnffPONHn74Yc2bN0+//vWvDUdoL2+88Uadtr1792rnzp0kYxuhpr7ztm3barXXXDnOaq+mWbJkiQYPHqx+/fqZDsV29u7dq9zcXE2YMKFWe58+fbR//34VFBRo+PDhhqKzn9atW/uvvP/444/1f//3f5o4cSJJhgYcfo6dlpam999/X9XV1bWuvi8oKFB1dbW6detmJE47qO/7Sk374WOK2gKN33fffadJkybp1FNP1dNPP227siAmNOZ789ChQzV06FDl5+dHKizbOXwcH330UW3cuFHV1dX+7zJ//etf9dFHH+nRRx9lhXEAh4/hoeffh+5rUV1dLafTSbKmHoeP4+rVq1VeXq6MjIxat+vdu7eeeeYZ7d69u05Z01hX3/tiamqqJk6cKEl65JFHtGnTJj366KMRjy/aNXZO8ZVXXlFFRYWmTZsW4QijWzBzYXFxcbr11lvl8XiUn59vq4QNMykxxOv1+ifRtm7dqgMHDhiOyF6WLVumoqIiPfHEEyRrQnD33Xfrueeeq9X2ww8/qFmzZrZcphhprVq10hlnnKFf//rXGjZsmIYNG+b/YtO/f3+uwGii/Px8/5VC0sEvOvfff7+8Xq+GDh1qMDJ7aNWqlTp16qQVK1bU+kx5+eWXddxxx7EMvglyc3P1zTff1CpDhcbbv3+/LMvSmjVrarV/+eWXZgI6Bni9Xr388suaPn260tLSdOutt5oOKWoFOsceOXKkysvL9dJLL/lvV11drT//+c9KSEjgXLIe9X1fqays9E9C1lxdibrqG7+avUIWL15MsqYRAo1jRUWFJk6cqNzcXP/tKisrVVRUxAVn9Qg0jh06dNCQIUNqfZdJS0tTfHy8hgwZwvfBwwQaw1/96ldyOBxatmyZ/3YVFRX629/+xl4X9Qg0jvv27ZN0sExfDcuy/L/7fL7IBxrFjjSfuGfPHj3wwAN64oknNHLkSI0cOdJEmFGtMXOKPp9PS5cu1dChQ5WamhrhCKNbY+bC3nvvPV1//fX+VdnSwflGSbb7rObSpBhy5ZVXqqCgQJL0v//7v3rzzTf9m4HhyNasWaPTTz+dq35C1KZNG/3hD3/QJ598ol/96ldav369cnNzdf3117OPTZC4iio4Xq9XN998s1wuly644AI5nU7l5ubq+++/16RJk9iws5GuvvpqzZ8/X+PGjVN6erq++eYbff7555oxY4ZatGhhOjzbeOmll9SuXTtdcMEFpkOxpRNOOEF9+vTRs88+q40bN6pr16766aef9P7776tjx451rp5E/Wqu+nvjjTdUVFSkM844g42hj6C+c+xLLrlE8+fPV15enjp37qzPPvtM69ev12233cZ41iPQWD7++OM666yztH//fknSpZdeqszMTE2fPt1kqFGpvmNxzZo1uvzyy2tdjY/6BRrHF154QQcOHNB1112nkSNHKikpSR999JF++uknfylO1NbY+Qe+y9SvvjE8//zztWTJEv3444/q0qWLPvnkE23atInS2PUINI5//OMf1bJlS916660aOXKk2rZtq4KCAn399dc6//zz+Zw+TH3H4g8//KDFixdr1apV2rNnjyZNmqS7777bcLTRqTFzih9++KG2bNmimTNnRjAy+zr886Njx4765JNPdOmll+qcc87R/v37tWrVKqWlpdkuieiwatYR4Zj3ww8/aOvWrf6lY2lpaVxh1QTXXnutCgoK1Lx5c/3yyy+SDm6m1q1bNz355JM64YQTDEdoD16vV0899ZRWrFihbdu2qXPnzpo8ebImTJjAyXqQtmzZonHjxunNN9+03VUDpv3www966KGHlJeXp8rKSnXp0kUTJkzQxIkTOR4bybIsPfnkk/J4PCopKVHHjh11xRVXaOrUqYxhE0yYMEHDhw/XddddZzoU2yorK1N2drY++OAD7dixQ0lJSTrrrLN00003qVOnTqbDs42PPvpId9xxh8466yxNnDhRgwYNMh1S1KvvHPvAgQPKzs7WypUrVVZWps6dO2vixIm66qqrDEccveoby4KCAv+KWIfDoT59+qhdu3YGI41O9Y1f79691apVKx04cMB/1elxxx2nYcOGUbYmgPrGcefOnXrooYf0wQcfaN++ferevbtuv/12nXHGGYYjjk6NnX+oSYh5PJ5Ihxj16hvD8vJyPfDAA3r33Xe1d+9ede/eXdOnT2evuXrUN47r16/XY489poKCAu3du1edOnXSJZdcouuuu04JCQmGo44u9Y3hwoULtWLFCl100UW68sorWRXSgMbMKb700kt6+eWX9fLLL1P+tRECzYV9/vnnWrRokQoLC9WyZUv9+te/1h133KGkpCTD0TYNCRugkVavXq2PP/64TnvLli119dVX+2vJAgAAAEC0eP311/Xjjz/WaT/55JP1m9/8xkBEAADEFuYU0RQkbAAAAAAAAAAAAAxzmg4AAAAAAAAAAAAg1pGwAQAAAAAAAAAAMIyEDQAAAAAAAAAAgGEkbAAAAAAAAAAAAAwjYQMAAAAAAAAAAGAYCRsAAAAAAAAAAADDSNgAAAAAAAAAAAAYRsIGAAAAAIK0d+9eXXjhhXrwwQdNhwIAAADA5kjYAAAAAECQEhISdM4556hfv36mQwEAAABgcw7LsizTQQAAAAAAAAAAAMQyVtgAAAAAAAAAAAAYRsIGAAAAABph27ZtevHFFzV58mQNGTJEW7Zs0datW3X22Wdrw4YN/tuNHj1a3bt3r/PTp08fbdy40X+7Dz74QKNHj1afPn00bNgw3X///dq7d6+JpwYAAAAgCsSZDgAAAAAAotn27ds1e/ZsffTRR7IsSy1bttTevXu1Zs0aHX/88fr555+1adMm9ejRQ5J01VVXad26dfrll1+0b98+lZSUqLCwUC6XS0lJSZKkzz77TL/97W/VokUL9e3bV8XFxVqyZIkk6fe//72x5woAAADAHBI2AAAAANCAu+66S59++qnGjRunyy+/XKeccopGjhypVq1a+VfEtGzZ0n/7yy+/XJdffrn/9xtvvFGFhYW66aab1LZtW1mWpblz5+rEE0/USy+9pI4dO2r//v0aO3ZsrRU4AAAAAGILJdEAAAAAoAGrV6/WmWeeqf/+7/9Wv3791Lp1a3366ac6++yztXv3bklSq1atAt73k08+0fvvv6/TTz9d1157rSTp66+/1saNGzV9+nR17NhR//znP3X55Zfr+++/1+jRoyP2vAAAAABEFxI2AAAAANCA008/XZ988onOOOMMTZgwQW+88Ya/r6KiQpKUkJBQ53779+/X//7v/youLk733XefXC6XJPnLoyUnJ2vq1Km65pprtHfvXv3xj38kYQMAAADEMEqiAQAAAEAD/vznP+vll1/Wp59+qvz8fM2cOVPr16/XnXfeKcuyJEkOh6PO/RYuXKiioiJdc801/v1tJGnnzp2yLEvXXHON2rVrpzvuuENXXXWVmjdvHrHnBAAAACD6sMIGAAAAABrQqlUrXXPNNXr66af18ccfKyMjQ4sXL9bevXvVrFkzSVJVVVWt+3z44YdavHixkpOTdfPNN9fqa9mypXw+n6ZOnap3331X06ZN8ydrysvL6zwWAAAAgNhAwgYAAAAA6rFhwwatWrXK/3urVq2Unp6uqqoq7dy5U/Hx8ZJqJ2w2btyo3/3ud7IsS7Nnz66zv016erok6Zdffqm1qmbTpk1yu9169NFHj+ZTAgAAABClKIkGAAAAAPV46aWX5PF49Mgjj6hz587asWOHvv32W3Xp0kUnnniiTjnlFHXo0EGdOnWSJO3Zs0fTpk3zJ3Nee+01vfbaa5KkXr16afr06erZs6dGjx6t1157TR988IF69OihkpIS/fjjj3I6nRoyZIjJpwwAAADAEIdVU3QZAAAAAFDLL7/8oscee0zvv/++SkpK1K5dO5155pm69dZb/UmaQ23atEljxozRvn376vT16tVLr776qiSpurpazz77rF599VVt2bLF/7iH73cDAAAAIHaQsAEAAAAAAAAAADCMPWwAAAAAAAAAAAAMI2EDAAAAAAAAAABgGAkbAAAAAAAAAAAAw0jYAAAAAAAAAAAAGEbCBgAAAAAAAAAAwDASNgAAAAAAAAAAAIaRsAEAAAAAAAAAADCMhA0AAAAAAAAAAIBhJGwAAAAAAAAAAAAMI2EDAAAAAAAAAABgGAkbAAAAAAAAAAAAw0jYAAAAAAAAAAAAGEbCBgAAAAAAAAAAwLD/BzOiOKJI24Hr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4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6" y="1540867"/>
            <a:ext cx="8988424" cy="5164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2628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3600" b="1" dirty="0" smtClean="0"/>
              <a:t>Count plot of column ‘bath’</a:t>
            </a:r>
            <a:endParaRPr lang="en-US" sz="3600" b="1" dirty="0"/>
          </a:p>
        </p:txBody>
      </p:sp>
      <p:sp>
        <p:nvSpPr>
          <p:cNvPr id="6" name="TextBox 5"/>
          <p:cNvSpPr txBox="1"/>
          <p:nvPr/>
        </p:nvSpPr>
        <p:spPr>
          <a:xfrm>
            <a:off x="7696200" y="2299438"/>
            <a:ext cx="1295400" cy="2031325"/>
          </a:xfrm>
          <a:prstGeom prst="rect">
            <a:avLst/>
          </a:prstGeom>
          <a:noFill/>
        </p:spPr>
        <p:txBody>
          <a:bodyPr wrap="square" rtlCol="0">
            <a:spAutoFit/>
          </a:bodyPr>
          <a:lstStyle/>
          <a:p>
            <a:r>
              <a:rPr lang="en-US" b="1" dirty="0"/>
              <a:t>Majority of the houses has two bathrooms</a:t>
            </a:r>
          </a:p>
          <a:p>
            <a:endParaRPr lang="en-US" b="1" i="0" dirty="0">
              <a:solidFill>
                <a:srgbClr val="000000"/>
              </a:solidFill>
              <a:effectLst/>
              <a:latin typeface="Helvetica Neue"/>
            </a:endParaRPr>
          </a:p>
        </p:txBody>
      </p:sp>
      <p:sp>
        <p:nvSpPr>
          <p:cNvPr id="4" name="AutoShape 2" descr="data:image/png;base64,iVBORw0KGgoAAAANSUhEUgAAAk4AAAG/CAYAAACuf1jUAAAAOXRFWHRTb2Z0d2FyZQBNYXRwbG90bGliIHZlcnNpb24zLjUuMiwgaHR0cHM6Ly9tYXRwbG90bGliLm9yZy8qNh9FAAAACXBIWXMAAA9hAAAPYQGoP6dpAABxKUlEQVR4nO3dd1xW9f//8QcgUxEBtyg4ceE2Z27LlTP3yJ2lH9M0M1eWuS1NKVfuVZqrNDO35ciVK0VT3IqCgCBD1vn94Y/rG4F1eTFEfd5vt27dPOd93q/zvhjXk3Pe1/tYGYZhICIiIiL/yfpZn4CIiIjI80LBSURERMRMCk4iIiIiZlJwEhERETGTgpOIiIiImRScRERERMyk4CQiIiJipizP+gReJH/88QeGYWBra/usT0VERETMFBsbi5WVFRUrVvzPtgpOacgwDLSeqIiIyPPlad67FZzSUOKVJh8fnzTtd/jw4fz4448p7mvcuDG+vr6mf2/evJklS5Zw5coV8uXLR6dOnejRowfW1o/vyu7bt4+BAwcSGxubrC9nZ2d++OEH8ufPn2zfwoUL+f777/nxxx+xs7NLo5GJiIg8e2fOnDG7rYLTc8DV1RWAGjVqYG9vb9ru6OjIa6+9BkB8fDwff/wx69atI0eOHJQvXx4/Pz8mT57M3bt3+fDDDwHInTs3sbGxeHl54eXlZerLxsaGwoUL4+bmlqz+8uXLmTFjBvXr11doEhGRl5qC03PAwcEBgC+//BIXF5cU2/z444+sW7eOFi1aMGHCBJycnHjw4AEdOnRg3bp1puCUGLw6d+5Mz549/7P29u3bmTx5MpUrV+aLL75ImwGJiIg8pxScngMPHjzA1tb2iaEJoH79+ixYsIC6deuatrm4uODl5UVYWFiSvgBy5sz5n3Xv3bvHyJEjKVOmDAsWLMDJySkVoxAREXn+aTmC58D9+/dxd3dnzZo1tGnThooVK1K7dm3mzJlDQkIC8Dgk/T00AQQEBHDkyBFKly6dpC94HIrefvttateuTYUKFRgwYAC3b99OcnziFaYvv/ySbNmypecQRUREngu64vQcCAoKIiAggPHjx+Pu7k6FChXw9/fH19cXe3t7+vfvn+yYmzdv8s477xAZGcmAAQOS9AUwdepUbG1tKVu2LHFxcezbt4/+/fvzww8/YG1tzcOHD9myZQuvvvoqW7du5fTp0zg7O9OwYUMaNWqUYWMXERHJTBScngPBwcEAtG3blk8++QQ7OztiYmLo1q0by5cvp3fv3mTJ8n9fyu3btzNmzBgiIyP5+OOPqVq1arK+ChQowOLFi00TxJcuXcrkyZPZt28f9evXZ9++fcTGxrJ79252795tOn7Dhg289dZbjBo1KgNGLiIikrnoVt1zwMvLiyZNmvDZZ5+ZPtVmZ2dHhw4dCAwM5Pr168DjT9Z99tlnDB48GBcXF1auXEmXLl2S9FWwYEEKFCjAwoULk3yqrnPnztja2nLixAkA/P39sbKy4q233uKnn37i1KlTbNy4kYoVK7Js2TL++uuvjBm8iIhIJqIrTs+BhQsXprg9T548AAQGBlKkSBHTcgRvvPEGn376aYqTud944w3eeOONZNvt7e3JkSMHgYGBpj5dXFySXFkqXbo0n376KW+88Qa///47xYsXT4vhiYiIPDcUnJ5jAQEBwOP1nC5fvsy6deuoU6cOM2bMeOq+YmJiCA4ONi194OTkRERERLJ2uXLlAuDhw4epOHMREZHnk27VPQeio6NTXA5+y5Yt2NraUqxYMQ4fPgzAoEGD/rO/qKioZNt++ukn4uPjKVWqFAB58+YlNjYWPz+/JO0uXrwIPF5IU0RE5GWj4PQcaNq0KcOHDycuLg54/EydefPmcfjwYZo1a4aTkxOhoaHA48nbgwcP5u233+btt99m2LBhfPvtt6a+Zs+ezWuvvca1a9dM2/7880+mTZtGtmzZaNKkCQANGjTAysqK2bNnm+o+ePCAzz//nCxZslCrVq0MGr2IiEjmoVt1z4Hq1auzYcMGjh07RtGiRbl69Sq3bt2iYMGCjBgxAgBvb29sbGyShKREv//+O61bt8bBwYGqVasyb948WrRoQYUKFXj06JHpGT0zZswwLbJZqFAhmjRpwrZt23jttdcoUKAAfn5+hIWFMWjQINP8KhERkZeJlfE0jwSWf5UYQNL6Ib9xcXHMnz+fjRs3EhAQgJubG40aNWLQoEEpPlvuvxw6dIg5c+Zw7tw5rK2tKV++PO+88w6vvPJKknbR0dHMmjWLLVu2EBoaiqenJ927d6dTp05pNTQREZFn7mnevxWc0lB6BScRERFJP0/z/q05TiIiIiJmUnASERERMZOC0wvA+P8P+s3sfYqIiDzv9Km6F4CVtTWhOzcQFxKYJv1lcc1FjkZt06QvERGRF4mC0wsiLiSQuKCAZ30aIiIiLzTdqhMRERExk4KTiIiIiJkUnERERETMpOAkIiIiYiYFJxEREREzKTiJiIiImEnBSURERMRMCk4iIiIiZlJwEhERETGTgpOIiIiImTLdI1e6dOnC8ePHk23Pnj0727dvx83Njdu3bzN9+nQOHDhATEwM5cuXZ8SIEZQpU8bUPi4ujsWLF7Nu3Tru3LlDgQIF6NatG927d0/S79GjR/nyyy85e/Ys9vb21KtXjxEjRuDu7p7uYxUREZHnS6YLTrly5cLFxYXOnTubttnY2ODp6Ymrqyt3796lY8eOREZG0rRpU6ysrNi9ezfdu3dn/fr1FC5cGIDRo0ezadMmateuTf369Tl58iSfffYZUVFR9O/fH4ADBw7Qv39/8ubNS/v27QkODmbr1q2cO3eODRs2YGtr+0xeAxEREcmcMl1wMgyDIkWKMHTo0BT3T58+nejoaL7//ntTSBo0aBAtWrRg7ty5TJs2jUOHDrFp0yY++OAD+vbta+r3/fffZ/78+XTq1ImsWbMyduxYSpUqxYoVK3B0dASgZcuW9O/fn82bN/Pmm29mzKBFRETkuZDpglNISAh2dnZ89NFHHDp0iODgYEqVKsXYsWMpWrQoP//8M/379zeFJoA8efLQokULNm3aBMCGDRsoWLAgvXr1MrWxsrKiV69e/PTTTxw6dIjs2bNz69YtJk2aZApNAHXr1qVYsWLs3LnTouBkGAaRkZGWvwBPycrKKsn5p6WoqCgMw0iXvkVERDILwzCwsrIyq22mC05BQUH4+/tjZ2dHkyZNcHFx4ZdffqFfv374+voSGxtLzZo1kx3n6elJZGQkwcHB+Pn58corr2BjY5OkjZeXFwA3b97E2toaW1tbqlatmmJf169ft+j8Y2NjOX/+vEXHWsLR0ZHSpUunS99XrlwhKioqXfoWERHJTOzs7Mxql+mCU2BgILa2tixatIhXXnkFeDxhvFmzZhw5cgQAFxeXZMfZ29sDkJCQQGxs7L+2iY+PJz4+nmzZsiULV4nt4uPjLTp/W1tbihUrZtGxljA3IVuicOHCuuIkIiIvvEuXLpndNtMFp7x589KpUydTaAIoUqQIbm5upjATGhqa7LigoCCsra3Jnj077u7uKbYJDAwEwNXVFSsrKx4+fEh8fHyy8BQUFISrq6tF529lZYWTk5NFx2Y26XULUEREJDN5mosQmW4dpy1bttCtW7ck2yIiIggNDcXOzg5HR0fOnDmT7LgjR47g5eWFnZ0dnp6enD17Nlmbo0ePAlCiRAm8vLxSvK0WHR3N6dOnKV68eBqOSkRERF4EmS44HT9+nIcPH5r+HRcXx2effUZ8fDx16tShfv36rFq1ivDwcFObw4cPc/ToURo2bAhAkyZNuHjxIrt27TK1iYiIYPHixeTOnRsfHx8qVapE7ty5mT9/fpLbUQsXLiQ6OtrUl4iIiEiiTHWrLj4+nkGDBmFjY0Pjxo2xtrbm8OHDXLp0ia5du1KyZEnefvtt2rdvT6tWrWjUqBEPHjxg27Zt5MyZk969ewNQq1YtKlWqxHvvvUfTpk1xc3Nj9+7dXL9+nWnTpmFt/TgvDho0iHHjxtGpUycqVarE5cuX2bdvHzVr1qROnTrP8qUQERGRTChTXXGysbFh5cqVlC1blh9++IHvvvsOa2trxo0bx9ixYwEoWbIky5cvJ3/+/Kxdu5Zdu3ZRp04dVq1ahZubm6mfhQsX0rZtWw4cOMDq1atxcnLi888/p1WrVqZ6HTt2ZPLkyURERLBixQrOnTtH9+7dmTNnzjMZf2Zz8uRJ6taty6effpri/vDwcLp168bMmTP/tZ+YmBgGDx7M8OHDn9jmxx9/pHXr1pQrV44GDRowb948EhISUnX+IiIiac3K0Mem0kzi3CsfH58Mrx20bj5xQQFp0leWnHnJ2qIHzZs359atW5QvX561a9cmaRMdHU3Pnj05efIkM2fOpGnTpin2lZCQwJAhQ9i+fTsjRoygT58+ydosXryYqVOnkj17dkqXLs3169e5ffs2HTp0YMKECWkyJhERkSd5mvfvTHXFSTKPr7/+mlu3bpE9e/Zk+xISEhg2bBh//PEHH3300RNDE8CkSZPYvn07b731Voqh6cqVK3z++edUqFCBXbt2sWzZMnbu3EmLFi1Yu3Ztis8tFBEReVYUnCSZK/fus2TJEurVq0fJkiWT7V+1ahU7d+5k2LBhvPXWW0/sZ/fu3axYsYJOnToxatSoFNssX76c+Ph4pkyZYgppNjY2jB49mixZsvD999+nzaBERETSgIKTJPP5D7swDIMPPvgg2b4HDx4wZ84c6tevb3pYckpiY2OZMmWK6XE5T7Jv3z6qV6+e5BE6AG5ubpQsWZITJ05YPhAREZE0lqk+VSfP3s/n/Pnj6k26dOmS4groP/30Ew8ePKBq1ap8+umnBAQEULhwYTp27EihQoVM7Q4dOsS1a9fo378/n3/+OdeuXSN//vy0bdvW9IiYiIgIbt26xRtvvJHiuRQoUIB9+/alz0BFREQsoOAkJuHRMcz99Q+cHe0ZPHhwim127twJwLRp05JsX716NYsWLaJSpUpJ2i1YsCBJuzVr1vDFF1/w+uuvm9biypUrV4q17O3tiYuLs3xAIiIiaUy36sRkzr7jhEY9om/Dmk985MyVK1fIlSsXU6dO5eDBgxw5coSZM2diGAaTJk1K0s7Z2ZmxY8eyd+9ejh8/zoIFC3B1dWXChAnEx8eb1tN60nMBw8PDcXBwSPuBioiIWEhXnASAXy/dYPv5K9hYW3E9KISJEycCcO3aNRISEvjiiy944403CAwMpGvXrrRu3dp0bLNmzThz5gxLlizh4cOHZMuWjcDAQGrUqJHk8Tl169ZlwIABTJgwgcuXL+Pl5YWVlRXBwcEpnlNISAg5c+ZM13GLiIg8DQUnASDwYSSOtlmIio1j/eGTcPhkkv2LFy/Gzc0NJycnIiIikh2fK1cuDMMgIiKCbNmy/Ws7gIcPH2JnZ0e+fPm4ePFisnYxMTGcP3+eGjVqpMn4RERE0oKCkwDQtoI3bSt4A48XwMzZ/m0AunfvzqNHj0wLYG7cuDHFhyxfvHgRW1tb0y2+vHnz8scffxAXF0eWLFmStAPInTs3AJUrV2b37t2mK1WJ9u/fz6NHj6hatWo6jFZERMQymuMkT6V+/fqcP3+ebdu2mbb9/vvvbNmyhRo1amBnZ2dqFxwczLJly0ztLl68yMqVKylatCgeHh4AtG3bloiICCZPnmx6xMq9e/eYNm0atra2T/zEnYiIyLOgK07yVDp37syaNWsYOnQoS5cuJTY2Fj8/P+zt7ZM8i6558+bMnz+fadOm8eOPP2Jvb8+5c+dM86US1axZk+bNm/P9999z6NAhPDw8OHv2LBEREbz33nvkyZPnWQxTREQkRbriJP+qZMmSeHp6mv6dJ08eli1bRs2aNbl48SJXr16lVq1arFmzBm9vb1M7Jycnli1bxmuvvcbNmzfx8/OjXLlyLFmyhFq1aiWpMXXqVN59910Mw+CPP/4gf/78TJgwgXfffTfDxikiImIOPeQ3Db1ID/lNnOMkIiLyotNDfkVERETSgYKTiIiIiJkUnMRsxv//1Ftm71NERCS96FN1YjYra2tu7vicRyE30qQ/e9eCeDQeliZ9iYiIZAQFJ3kqj0JuEB3k/6xPQ0RE5JnQrToRERERMyk4iYiIiJhJwUlERETETApOIiIiImZScBIRERExk4KTiIiIiJkUnERERETMpOAkIiIiYiYFJxEREREzKTiJiIiImEnBSURERMRMCk4iIiIiZlJwEhERETGTgpOIiIiImRScRERERMyk4CQiIiJiJgUnERERETMpOImIiIiYScFJRERExEwKTiIiIiJmUnASERERMZOCk4iIiIiZFJxEREREzKTgJCIiImImBScRERERMyk4iYiIiJhJwUlERETETApOIiIiImZScBIRERExk4KTiIiIiJkUnERERETMpOAkIiIiYiYFJxEREREzKTiJiIiImEnBSURERMRMCk4iIiIiZsq0wSk+Pp7333+fGjVqEBIS8qxPR0RERCTzBqeFCxeydetWgoODCQ4ONm0PDQ1l3Lhx1KxZk3LlytGhQwcOHjyY7Pi1a9fSokULfHx8qF+/PnPmzCE2NjZJmwsXLtCvXz8qVapE5cqVGThwIDdu3Ej3sYmIiMjzKVMGJz8/P3x9falVq1aS7REREXTv3p2NGzdSq1Yt2rVrx/379+nXrx/Hjh0ztZs9ezZjx44lW7ZsdO3aFS8vL3x9fZkwYYKpzYULF+jcuTPnzp2jdevWNG7cmMOHD9OlSxdd4RIREZEUZXnWJ/BPsbGxjBw5Ek9PT/r06cOBAwdM+xYsWMCVK1dYvnw5lSpVAiA8PJw333yTmTNnsmrVKvz9/Zk3bx5du3Zl3LhxpmOnTZvGkiVL6N27N15eXowfP54cOXKwbt063N3dAejVqxdt2rRh+fLlvPfeexk7cBEREcn0Ml1w+uqrr/Dz82PlypXEx8cn2bdp0yaaN29uCk0Azs7OtG/fnunTpxMSEsIPP/yAg4MDQ4cOTXJs3759WbRoEbt376ZRo0acOHGCSZMmmUITgLe3N7Vr12bnzp0WByfDMIiMjLToWEtYWVnh6OiYLn1HRUVhGEaG1hEREclohmFgZWVlVttMFZzOnDnDwoUL6dSpE1WqVOH333837QsNDSUgIIAaNWokO87LywuAmzdv4ufnh4+PD87OzknauLm54ezsbGoDULNmzWR9eXp6cvToUYvHEBsby/nz5y0+/mk5OjpSunTpdOn7ypUrREVFZWgdERGRZ8HOzs6sdpkmOIWGhjJs2DBcXFzo2bMngYGBPHjwAICwsDCyZcsGQI4cOZIdmzjYhIQEYmNjcXFxSbGGvb098fHxpkniKbVLbGMpW1tbihUrZvHxT8vchGyJwoULJ7nilBF1REREMtqlS5fMbptpgtOSJUu4du0aAK+//nqSfZ06deKVV17B2tqa0NDQZMcGBQUB4Orqiru7OwEBAcnaxMXFERoaiqurK25ubsDjsObk5JSsL1dXV4vHYWVllazP51V63Zp7VnVERERS8jQXBzJNcOrXrx81a9YkJibGdPXhwoULzJgxg4kTJ/Lqq6/StWtXzpw5Q+vWrZMce/ToUZycnChQoACenp7s2bOHuLg4smT5v+GdOHGCuLg4SpQoYbq1d+bMGfLnz5+sr+LFi6frWEVEROT5lGmWI8iWLRvVqlXj1VdfpU6dOtSpU4dy5coBULFiRfLkyUOTJk3YvHkzd+7cMR13+fJlfvrpJ+rVq4eNjQ1NmjQhLCyM1atXm9rExcUxd+5cHBwcqFWrFvny5aN8+fIsWrQoydpOGzZs4ObNmzRs2DDjBi4iIiLPjUxzxSkl/7x01r17d9atW0fbtm1p2rQpcXFxbNu2DWtrawYNGgRA0aJFadGiBZMmTeLo0aN4eHhw6NAhzp8/z5AhQ0zzmgYNGkT//v1p06YNr776Krdv32bHjh0UL16cdu3aZfhYRUREJPPLNFecUpI/f37c3NxMc47y5MnD6tWr8fHxYdOmTfz444+ULVuWFStWULRoUdNxkydPpl+/fpw6dYoVK1YQHR3N6NGjeeedd0xt6tSpw9y5c7G3t2fVqlX8/vvvtGzZkqVLl5o9s15EREReLlaGPs6UZs6cOQOAj49PhtcOWjefuKDkk+ItkSVnXnK2fzvFfZfXDiE6yD9N6jjkLELRDrPSpC8RERFLPc37d6a+4iQiIiKSmSg4iYiIiJhJwUlERETETApOIiIiImZScBIRERExk4KTiIiIiJkUnERERETMpOAkIiIiYiYFJxEREREzKTiJiIiImEnBSURERMRMCk4iIiIiZlJwEhERETGTgpOIiIiImRScRERERMyk4CQiIiJiJgUnERERETMpOImIiIiYScFJRERExEwKTiIiIiJmUnASERERMZOCk4iIiIiZFJxEREREzKTgJCIiImImBScRERERMyk4iYiIiJhJwUlERETETApOIiIiImZScBIRERExk4KTiIiIiJkUnERERETMpOAkIiIiYiYFJxEREREzKTiJiIiImEnBSURERMRMCk4iIiIiZlJwEhERETGTgpOIiIiImRScRERERMyk4CQiIiJiJgUnERERETMpOImIiIiYScFJRERExEwKTiIiIiJmUnASERERMZOCk4iIiIiZFJxEREREzKTgJCIiImImBScRERERMyk4iYiIiJhJwUlERETETApOIiIiImZScBIRERExk4KTiIiIiJkUnERERETMlKmCU0JCAitXrqR58+aUL1+eJk2a8PXXXxMTE2NqExoayrhx46hZsyblypWjQ4cOHDx4MFlfa9eupUWLFvj4+FC/fn3mzJlDbGxskjYXLlygX79+VKpUicqVKzNw4EBu3LiR7uMUERGR51OmCk7ff/89EyZMIHv27HTq1AkvLy++/PJLpkyZAkBERATdu3dn48aN1KpVi3bt2nH//n369evHsWPHTP3Mnj2bsWPHki1bNrp27YqXlxe+vr5MmDDB1ObChQt07tyZc+fO0bp1axo3bszhw4fp0qULISEhGT52ERERyfyyWHpgdHQ0Dg4OaXkuNGnShGLFilGpUiXTto8++oi9e/cybtw4FixYwJUrV1i+fLmpTXh4OG+++SYzZ85k1apV+Pv7M2/ePLp27cq4ceNM/UybNo0lS5bQu3dvvLy8GD9+PDly5GDdunW4u7sD0KtXL9q0acPy5ct577330nRsIiIi8vyzODg1a9aMV199lU8++STNTiZ79uxJQtP9+/e5cuUKefPmBWDTpk00b948SRtnZ2fat2/P9OnTCQkJ4YcffsDBwYGhQ4cm6btv374sWrSI3bt306hRI06cOMGkSZNMoQnA29ub2rVrs3PnTouDk2EYREZGWnSsJaysrHB0dEyXvqOiojAMI0PriIiIZDTDMLCysjKrrcXB6d69e9y5c8fSw//VV199xZ49e/Dz86NAgQJ8/vnnhIaGEhAQQI0aNZK19/LyAuDmzZv4+fnh4+ODs7NzkjZubm44Ozub2gDUrFkzWV+enp4cPXrU4nOPjY3l/PnzFh//tBwdHSldunS69H3lyhWioqIytI6IiMizYGdnZ1a7pw5Ofn5++Pn54ejoyKVLl1i+fDmPHj0iJibG9F9sbCzW1tZUqVKF11577alP3tHRERcXFwAcHBywt7c3TezOkSNHsvaJg01ISCA2NtZ07D/Z29sTHx9v6iuldoltLGVra0uxYsUsPv5pmZuQLVG4cOEkV5wyoo6IiEhGu3Tpktltnzo49enTh/v372NlZUV4eDiTJk16YtvffvvNouDUu3dvevfuze3bt+nWrRv/+9//2LJlC9bW1oSGhiZrHxQUBICrqyvu7u4EBAQkaxMXF0doaCiurq64ubkBjz+h5+TklKwvV1fXpz7nRFZWVsn6fF6l1625Z1VHREQkJU9zceCpg9Py5csJCgpi6NCheHt78/HHH2NnZ4e9vb3p/1ZWVsTExKT6DTF//vx06dKF6dOnExYWRoECBThz5gytW7dO0u7o0aM4OTlRoEABPD092bNnD3FxcWTJ8n/DO3HiBHFxcZQoUcJ0a+/MmTPkz58/WV/FixdP1XmLiIjIi+mplyMoWrQo1apVIyoqijx58uDl5UX+/Plxd3fH2dkZOzs7bG1tyZo1K9bWT9f9qFGjWLJkSZJtly9fxs7OjqxZs9KkSRM2b96cZG7V5cuX+emnn6hXrx42NjY0adKEsLAwVq9ebWoTFxfH3LlzcXBwoFatWuTLl4/y5cuzaNGiJGs7bdiwgZs3b9KwYcOnfVlERETkJWDx5PAOHTqkOLk6NbJnz86UKVP47bffKF68OOfPn+fw4cP0798fe3t7unfvzrp162jbti1NmzYlLi6Obdu2YW1tzaBBg4DHwa5FixZMmjSJo0eP4uHhwaFDhzh//jxDhgwxzWsaNGgQ/fv3p02bNrz66qvcvn2bHTt2ULx4cdq1a5em4xIREZEXg5WRDrNyY2NjCQgIwMXFhezZs5t9XHx8PAsXLmT9+vXcvXsXDw8PunfvTqdOnUz3Hy9fvszUqVM5duwYhmFQoUIFhg0bRtmyZU39xMTEMGfOHDZv3kxwcDAeHh506dKFHj16JKm3Z88efH19+euvv3BycqJevXoMHz6cnDlzWjTuM2fOAODj42PR8akRtG4+cUHJ53ZZIkvOvORs/3aK+y6vHUJ0kH+a1HHIWYSiHWalSV8iIiKWepr3b4uDU1hYGCtXruTMmTOEhYURHx9PQkICwcHB3Llzh4SEBPLkycPevXst6f65pOD0dBScREQkM3ia92+Lb9W9++67HD9+nEKFCpErVy5sbW3JkiULuXPnpkaNGuTLl4/KlStb2r2IiIhIpmNxcPrzzz8pX7483377bVqej4iIiEimZfFDfmvUqMG5c+dMl7dEREREXnQWB6cJEyaQP39+evTowddff83Dhw/T8rxEREREMh2Lb9UtWLAABwcHoqKimDNnDvPnzzfNbXJyciI0NJQiRYrQp0+ftDxfERERkWfG4uAUGxuLvb095cuXJyYmhoiICE6dOsXBgweJi4vD2dmZKlWqKDiJiIjIC8Pi4DRu3Li0PA8RERGRTM/i4HTr1i3u3r2Lk5MTWbNmxc7OzrQvISGBR48e4ebm9lQLYIqIiIhkZhYHpy5dunDv3r1/bZMrVy72799vaQkRERGRTMXi4LRs2TIuXLhAWFgYMTExxMfHk7gIeVxcHDNmzKBWrVppdqIiIiIiz5rFwcnLywsvL68n7v/++++1xpOIiIi8UCxex+m/5MuXj5s3b6ZX9yIiIiIZLlXBKT4+PsXtDx8+5Nq1a7i5uaWmexEREZFMxeJbdW+88Qb+/v7kyZMHd3d3AKKjowkJCSE4OJiEhAQ+/vjjNDtRERERkWfN4uDUr18/jh07xr1794iOjsbOzg4nJydy5cpF/vz5qVatGqVLl07LcxURERF5piwOTi1btqRly5ZpeS4iIiIimZrFwSlRWFgYf/zxB/fu3cPe3h4PDw8qVKiAtXW6zTsXEREReSYsDk4PHz7k448/Zvv27cTFxZm2W1lZkS9fPt555x3at2+fJicpIiIikhlYHJw+/PBDdu/eTZs2bWjZsiW5c+cG4MKFC3z99deMGzeOmJgYunbtmmYnKyIiIvIsWRycDhw4QOnSpZk0aVKS7UWKFKFWrVo0bdqURYsWKTiJiIjIC8PiiUju7u6Eh4enuC979uwUKlSI4OBgi09MREREJLOxODh169aN69evM3jwYK5du5Zk39q1azl16hTVq1dP9QmKiIiIZBYW36rr1asX4eHhfPPNN+zYsYN8+fKRI0cO7ty5Q0hICJ6enowfPz4NT1VERETk2UrVcgSDBw+mW7dubNy4kb/++ovAwEA8PT155ZVXaNOmDQ4ODml1niIiIiLPnMXBKTQ0lAkTJtCmTRv69OmTZN/SpUt56623WLhwIdmzZ0/1SYqIiIhkBhbPcfrqq6/46aefUlzo0sPDg1OnTvHNN9+k6uREREREMhOLg9POnTspXbo0NWvWTLavUaNGFCtWjC1btqTq5EREREQyE4uDU1hYGIZhPHG/i4uLliMQERGRF4rFwalVq1acO3eODz74gPv37yfZd/36dc6cOUPp0qVTfYIiIiIimYXFk8NHjRpFXFwca9euZfv27TRs2JCyZcsSFhbGunXriI+PZ/DgwWl5riIiIiLPlMXBKUuWLHz66ae0bduWJUuWsH//frZt2wZA8eLFmTJlihbAFBERkRdKqtZxAqhQoQJffvklhmFw//59bG1tcXFxSYtzExEREclUUh2cEllZWZEzZ8606k5EREQk07F4criIiIjIy0bBSURERMRMCk4iIiIiZlJwEhERETGTgpOIiIiImRScRERERMyk4CQiIiJiJgUnERERETMpOImIiIiYScFJRERExEwKTiIiIiJmUnASERERMZOCk4iIiIiZFJxEREREzKTgJCIiImImBScRERERMyk4iYiIiJhJwUlERETETApOIiIiImZScBIRERExk4KTiIiIiJkUnERERETMpOAkIiIiYqZMF5xu377NsGHDqFKlCjVq1OCjjz4iMDDQtD80NJRx48ZRs2ZNypUrR4cOHTh48GCyftauXUuLFi3w8fGhfv36zJkzh9jY2CRtLly4QL9+/ahUqRKVK1dm4MCB3LhxI93HKCIiIs+nTBWcTp06RZs2bdi/fz/NmjWjRo0abNq0iX79+gEQERFB9+7d2bhxI7Vq1aJdu3bcv3+ffv36cezYMVM/s2fPZuzYsWTLlo2uXbvi5eWFr68vEyZMMLW5cOECnTt35ty5c7Ru3ZrGjRtz+PBhunTpQkhISIaPXURERDK/LM/6BP5uw4YNFClShC+++IJ8+fIBUKRIEebMmUNQUBArVqzgypUrLF++nEqVKgEQHh7Om2++ycyZM1m1ahX+/v7MmzePrl27Mm7cOFPf06ZNY8mSJfTu3RsvLy/Gjx9Pjhw5WLduHe7u7gD06tWLNm3asHz5ct577z2LxmAYBpGRkal8JcxnZWWFo6NjuvQdFRWFYRgZWkdERCSjGYaBlZWVWW0zVXD65JNPkm2LiIjAzs4ONzc3Nm3aRPPmzU2hCcDZ2Zn27dszffp0QkJC+OGHH3BwcGDo0KFJ+unbty+LFi1i9+7dNGrUiBMnTjBp0iRTaALw9vamdu3a7Ny50+LgFBsby/nz5y061hKOjo6ULl06Xfq+cuUKUVFRGVpHRETkWbCzszOrXaYKTv908uRJ1qxZQ/PmzQkLCyMgIIAaNWoka+fl5QXAzZs38fPzw8fHB2dn5yRt3NzccHZ2NrUBqFmzZrK+PD09OXr0qMXnbGtrS7FixSw+/mmZm5AtUbhw4SRXnDKijoiISEa7dOmS2W0zZXAyDINly5YxY8YMChcuzAcffGCa2J0jR45k7RNTYkJCArGxsbi4uKTYr729PfHx8aa+UmqX2MZSVlZWODk5WXx8ZpJet+aeVR0REZGUPM3FgUwXnIKDgxk+fDgHDhygY8eOjBw5EicnJ+Li4rC2tiY0NDTZMUFBQQC4urri7u5OQEBAsjZxcXGEhobi6uqKm5sb8PgTev8MOUFBQbi6uqb9wEREROS5l6k+Vffo0SM6d+7M+fPnWbx4MZ9++qkp2GTJkoUCBQpw5syZZMcdPXoUJycnChQogKenJ+fPnycuLi5JmxMnThAXF0eJEiVMt/ae1Ffx4sXTfnAiIiLy3MtUwWnNmjXcuHGD+fPnU6tWrWT7mzRpwubNm7lz545p2+XLl/npp5+oV68eNjY2NGnShLCwMFavXm1qExcXx9y5c3FwcKBWrVrky5eP8uXLs2jRoiRrO23YsIGbN2/SsGHD9B2oiIiIPJcy1a26U6dOUa5cOcqVK5fi/u7du7Nu3Tratm1L06ZNiYuLY9u2bVhbWzNo0CAAihYtSosWLZg0aRJHjx7Fw8ODQ4cOcf78eYYMGWKa1zRo0CD69+9PmzZtePXVV7l9+zY7duygePHitGvXLsPGLCIiIs+PTBWcwsLCuHDhAtWrVzctQmlra0uJEiVYsGABefLkYfXq1UydOpVNmzZhGAYVKlRg2LBhFC1a1NTP5MmTyZ8/P5s3b2bPnj14eHgwevRoevToYWpTp04d5s6di6+vL6tWrcLJyYmWLVsyfPhwsz+SKCIiIi+XTBWc3nnnHX799ddk27NmzUr27NmBx1eUFixY8K/92NnZMWzYMIYNG/av7erXr0/9+vUtP2ERERF5qWSq4FSlShWqVKnyrE9DREREJEWZanK4iIiISGam4CQiIiJiJgUnERERETMpOImIiIiYScFJRERExEwKTiIiIiJmUnASERERMZOCk4iIiIiZFJxEREREzKTgJCIiImImBScRERERMyk4iYiIiJhJwUlERETETApO8kwtXLiQGjVq8PDhQ9O26Oho5s+fT8OGDalUqRLt2rVj8+bNKR6/adMmOnToQIUKFahcuTIffvghwcHBydr5+/vTv39/ypcvT+3atRk+fDj3799Pt3GJiMiLKcuzPgF5OcXEJTB73Un2nt4GgJWVlWnf22+/zeHDhylQoABly5bl/PnzjBgxgsDAQPr27WtqN2vWLObOnYuLiwtlypThxo0bbNq0idOnT7Nu3TqyZcsGwN27d+natSvh4eH4+PgQHR3Njz/+SEhICIsWLcrYgYuIyHNNV5zkmVhxIIi9p+/g6uoKQJYs/5fhixQpwtChQ9mxYwfLly9n9+7dlChRgqVLl5ra3L59m4ULF1K7dm12797NqlWr2LVrF61atcLf35+5c+ea2i5dupTQ0FCWL1/OmjVr2LhxI926deO3334jKCgow8YsIiLPPwUneSbql8rOmM4V6dChA5D0itPHH3/MgAEDsLGxAcDZ2ZlXX32VoKAgEhISADhw4ABxcXEMHTrUdGXJ1taWzz77DE9PT37++WdTf2fPnsXb25tKlSqZtr3yyivA4wAmIiJiLgUneSaK5HagZum8PHz4EBsbG+zs7J7Y9u7du+zevZsCBQpgbf34WzZxfpKHh0eStnZ2dtSqVYu7d++atjk5OXH//n2ioqJM206cOAGAi4tLmo1JRERefJrjJM9USEgIOXLkSLY9JiaGpUuXsmfPHk6fPo1hGEyZMsW0PzHwnDt3jpo1ayY5NjIyEmdnZ9O/W7Rowd69e3nzzTdp27YtR48eZc+ePTRp0gRPT8/0GZiIiLyQdMVJnqng4GDc3d2Tbb9y5QqzZs3ixIkTxMXF8eabb9K8eXPT/jp16mBra8uoUaPYt28fkZGRXLt2jTFjxrBp0yZy5sxpavvGG29Qt25dLl26xLRp09izZw/Zs2enf//+GTJGERF5cSg4yTMVGhqKm5tbsu3e3t78+uuvfP7555QoUYLvvvsuyRWnAgUK8NFHH3Hv3j369+9PxYoVee211/j+++8BqFixoqnt2rVr2bdvH7ly5WLUqFG0b9+eiIgIOnfubLplJyIiYg7dqpNnKjIykoIFC6a4z93dnRYtWlC/fn3atm3LmjVrGDhwoOnWXteuXalevTobNmzg5s2beHl5kSVLFnx9fXn11VcBSEhIYNasWRQqVIjvvvvOFNIaNWrEgAED8PX1ZfHixRkyVhERef4pOMkzZWVlleQTdSnJmjUrb7zxBnPmzOH69etJ5kQVLVqUDz74AHi8cGazZs3IlSsXdevWBR7f8rt//z4DBw5McmWrXr16FClShD///DPtByUiIi8s3aqTZ8rZ2TnJquHh4eGsWLGC+Pj4JO0cHR0BcHBwSLGfmJgYRowYwa1bt3jvvfdMn9J78OABQIoT0G1sbJJ80k5EROS/KDjJM/HnzUjm/3SOe/fu8ddffzF58mRu3LjBiRMn+Oyzz5g5c6ap7d27d1m1ahV58uShWLFiyfo6dOgQnTp1Yvv27bRt25b27dub9uXPnx+Ab7/9NklIOnToEH/99Rfe3t7pOEoREXnR6FadPBN7/cLY9ecD079XrlxJxYoVady4MWXKlGHhwoX8/PPP5MuXj7NnzxIdHc2XX35pWscJYOfOnUyfPp2rV6/i5OTEiBEj6N27d5I6efPmpUWLFmzZsoV69epRqlQpQkNDuXDhAjY2NgwdOjTDxiwiIs8/BSd5JgY2ysuwTjUp2mFWsn3Lly9n1qxZ/PLLL/zxxx8UL16c9957j3r16iVpd/z4caKjoxkwYABvvfVWip/OA5g8eTJlypRh48aNnDx5kmzZslGvXj0GDhxI2bJl02F0IiLyorIyDMN41ifxojhz5gwAPj4+GV47aN184oIC0qSvLDnzkrP92ynuu7x2CNFB/mlSxyFnkRSDk4iISEZ6mvdvzXESERERMZOCk4iIiIiZFJwk0zESEp6LPkVE5OWjyeGS6VhZW3N2z3QiQ2+kSX9OOQpStv4HadKXiIi83BScJFOKDL1B+P3Lz/o0REREktCtOhEREREzKTiJiIiImEnBSURERMRMCk4iIiIiZlJwEhERETGTgpOIiIiImRScRERERMyk4CQiIiJiJgUnERERETMpOImIiIiYScFJRERExEwKTiIiIiJmUnASERERMZOCk4iIiIiZFJxEREREzKTgJCIiImImBScRERERMyk4iYiIiJhJwUlERETETJk2OAUFBdGnTx/GjBnzrE9FREREBMikwen06dO0bduW3377jZiYmCT71q5dS4sWLfDx8aF+/frMmTOH2NjYJG0uXLhAv379qFSpEpUrV2bgwIHcuHEjSZuoqCimT59O3bp18fHxoWXLlmzdujXdxyYiIiLPryzP+gRSsnTpUvLmzUuWLFmwsbExbZ89ezZfffUVFStWpGvXrly4cAFfX18CAwP59NNPgcehqXPnzjg6OtK6dWsiIyPZsWMHXbp04YcffsDV1ZX4+HgGDBjAkSNHaNy4Mblz5+b333/n/fffxzAMWrRo8ayGLiIiIplYpgxOM2bMwNrammbNmmFrawuAv78/8+bNo2vXrowbN87Udtq0aSxZsoTevXvj5eXF+PHjyZEjB+vWrcPd3R2AXr160aZNG5YvX857773Hhg0bOHz4MLNmzaJp06YAxMTE0LNnT2bOnEmTJk3IkiVTvjQiIiLyDGXKdGBt/fgOYnBwMC4uLgD88MMPODg4MHTo0CRt+/bty6JFi9i9ezeNGjXixIkTTJo0yRSaALy9valduzY7d+7kvffeY+PGjVStWtUUmgDs7Ozo3r07Q4YMwc/Pj7Jly1p07oZhEBkZadGxlrCyssLR0TFd+o6KisIwjBeyjoiISCLDMLCysjKrbaYMTgDx8fE8ePCAXLlyAeDn54ePjw/Ozs5J2rm5ueHs7MzNmzfx8/MDoGbNmsn68/T05OjRo6a++vTpk6yNl5cXADdv3rQ4OMXGxnL+/HmLjrWEo6MjpUuXTpe+r1y5QlRU1AtZR0RE5O/s7OzMapdpg1NoaCgJCQmm4BQbG2u6+vRP9vb2xMfHmyaJp9QusU1iXzly5EjWJvFFS0hIsPi8bW1tKVasmMXHPy1zE7IlChcunORK0ItUR0REJNGlS5fMbptpg9PDhw+B/wtB7u7uBAQEJGsXFxdHaGgorq6uuLm5AY9Dl5OTU5J2QUFBuLq6mvoKCQlJ1ldQUBCAqZ0lrKysktV+XqXXLbMXvY6IiDxfnuaP9ky5HAFgmpydeBXJ09OT8+fPExcXl6TdiRMniIuLo0SJEqZbbWfOnEnW39GjRylevLipr7Nnz6bYBsjQK0YiIiLy/MiUwSk+Pt50W+327dvExMTQpEkTwsLCWL16taldXFwcc+fOxcHBgVq1apEvXz7Kly/PokWLkqzttGHDBm7evEnDhg0BaNKkCfv37+fPP/80tQkKCmLNmjWUL1/edHtQRERE5O8y5a26bt26ceLECQDGjx/P1q1bWblyJS1atGDSpEkcPXoUDw8PDh06xPnz5xkyZIjplt6gQYPo378/bdq04dVXX+X27dvs2LGD4sWL065dOwBatWrFkiVL6N69O82aNcPBwYGff/6Z0NBQvvjii2c2bhEREcncMmVw+uyzz7h9+7ZpIq+npycAkydPJn/+/GzevJk9e/bg4eHB6NGj6dGjh+nYOnXqMHfuXHx9fVm1ahVOTk60bNmS4cOHmyZ/Ozk5sWLFCqZOncovv/zCo0ePKFWqFFOnTqVatWoZP2ARERF5LmTK4FS0aFGKFi2abLudnR3Dhg1j2LBh/3p8/fr1qV+//r+2yZMnT7pfXbpz5w79+/ena9eudOrU6Yntrl27xoABAyhUqBDz589Ptn/FihWsWrWK27dvU6BAAXr27EnHjh3T89RFREQkBZkyOL0IgoOD6dmzJ7du3aJEiRJPbGcYBh988AH+/v6EhYUl2z9hwgRWrlxJzpw5qVSpEhcvXmTcuHGEhIQwYMCA9ByCiIiI/EOmnBz+vIuOjuadd97h5s2bfP7551SqVOmJbb/77jtOnTpF9uzZk+07dOgQK1eupGHDhuzevZulS5eya9cuqlWrhq+vLzdv3kzPYYiIiMg/KDilg1mzZnHq1CmmTp3K66+//sR2wcHBfPHFF3h7e6d4a3HJkiU4OTkxefJk7O3tgcdrEY0cOZLY2Fg2bdqUXkMQERGRFCg4pbE7d+6wcuVKunbtSosWLf617ZQpU3jw4AEjRowwPZ8vUUxMDAcPHqRZs2bJVkIvXbo0bm5upk8eioiISMZQcEpju3btIj4+npIlSzJ69GgGDhyIr68vgYGBSdodOXKEzZs3U7duXWrXrp2sn6tXrxIbG0v58uVTrJM/f/4UV1IXERGR9KPJ4WnsyJEjJCQkMGbMGNO2nTt3smrVKr799ls8PT2JjY1l/Pjx2NraMnLkyBT7SZwo/qTFOO3t7QkPD0/7AYiIiMgT6YpTGoqPjycgIAAvLy+++uorjhw5wqFDhxg3blySxTXnzp3L5cuX6d69O0WKFEmxLxsbG1OfKQkPD8fBwSF9BiIiIiIp0hWnNBQWFkZCQgLdunWjUaNGpu1du3bl999/5/Dhw5w9e5Z58+YB8ODBAyZOnAjA6dOniYiIYNq0aTRq1Mj0oOHg4OAUa4WEhPzrMgciIiKS9hSc0lDiFaCIiIhk+3LlykVERAR37tzBycmJhw8fsn79+mTtli5dSlxcHMOHD8fW1paLFy8ma3Pr1i0CAwN57bXX0n4QIiIi8kQKTmnI0dERJycnzpw5k2zfxYsXyZ07N40bN6Zx48bJ9o8cOZJff/2VAwcOmLb5+Piwd+9eRo0aleRTdzt27ACgatWq6TAKEREReRLNcUpjVapUYd++fUmWCtiyZQtHjhyhTp06T9VX27ZtuXHjBl9//bVp2+XLl5k3bx6urq7Uq1cvrU5bREREzKArTmnsjTfe4PDhw3Tv3p2KFSvy4MEDLl68SK5cuXj33XefeJyVlVWybW3btmXDhg3MmTOHrVu34u7uzqlTp4iJiWHq1Kk4Ojqm51BERETkH3TFKY0VLlyYRYsW4ePjw+nTpwkICKBZs2Z8++235M6d+4nHeXt74+npmWSbjY0N33zzDd26dSM8PJzTp09TokQJfH19ad26dTqPRERERP5JV5zSwSuvvMK33377VMf07NmTnj17JtueNWtWxo4dy9ixY9Po7ERERMRSuuIkIiIiYiYFJxEREREzKTilIyMh4bnoU0RERMyjOU7pyMramrCdvxEfEpYm/dm4Zid7o+QPBBYREZGMoeCUzuJDwogLSvmxKSIiIvJ8UXCSl86pU6eYO3cuv//+Ozly5KB69eoMHjyYfPnyATBz5kzmz5+PYRjJji1dujQbN25Msm3FihWsWrWK27dvU6BAAXr27EnHjh0zZCwiIpKxFJzkpfL777/Tq1cvrKysqFixImFhYWzYsIHffvuNrVu3kj17dlxdXTEMg4oVK+Li4mI61t7enurVqyfpb8KECaxcuZKcOXNSqVIlLl68yLhx4wgJCWHAgAEZPTwREUlnCk7yUsmePTs1a9ZkxIgRlChRAoB169YxZswYtm3bRseOHU0Pax43bhylS5d+Yl+HDh1i5cqVNGzYkJkzZ2Jvb09UVBRvv/02vr6+tGjRAg8PjwwZl4iIZAx9qk5eKqVKleKbb74xhSaAFi1aAHD37l0AHjx4AEDOnDn/ta8lS5bg5OTE5MmTsbe3Bx4/6HnkyJHExsayadOmdBiBiIg8SwpO8lIzDIM1a9YAUKhQIQDu37+PtbU1R44coUOHDlSpUoVq1arx2Wef8ejRIwBiYmI4ePAgzZo1S3I7Dx7Pg3Jzc0vyoGcREXkx6FadvJROnz7NypUrOXToEPfu3aNMmTK8/vrrAAQFBZGQkMCwYcNwdnamTJky3LlzhxUrVhAbG8snn3zC1atXiY2NpXz58in2nz9/fgICAjJySCIikgF0xUleSosWLWLz5s3cu3ePHDlyMGnSJBwdHQEIDn68fETt2rXZu3cvy5YtY/v27TRu3JgNGzYQEhJCWNjjtbly5cqVYv/29vbExcVlzGBERCTDKDjJS2nmzJl899139OrVi4iICHr06MGNGzcA8PLyokqVKsyZM4ds2bIBYGVlRdeuXYmJieHs2bPY2NgAEB8fn2L/4eHhpknmIiLy4lBwkpeStbU1FSpUYOTIkYwZM4YHDx6wevVqAMaPH8+qVatwcnJKckyePHkACAwMJEeOHMD/XZ36p5CQEHLmzElCQgLLly+nSZMmVKhQgVatWqU4aXzfvn106tSJChUq0LBhQ2bPnm2aT/V3N27coH379sycOTMVoxcREUspOMlLr127dtjZ2XHp0qV/bZc4Z8nBwYECBQpga2vLxYsXk7W7desWgYGBeHh4MGDAACZOnMjDhw8pV64c165d48MPP2TlypWm9r6+vvTv358LFy7g4+PDo0eP+Oqrr/jggw+S9Hv48GHefPNNTp8+TUxMTBqMXEREnpaCk7xU9u/fz8mTJ5Nsy5IlC7a2tqY5TjExMSnOT/rxxx+Bx0sa2NnZ4ePjw969e0n4x4OXd+zYAUBYWBj79u2jd+/e7Nmzh+XLl/PTTz+RI0cO1q1bB8CxY8eYM2cONWrUYNeuXaxYsYJdu3ZRpUoVtm/fbloaITAwkH79+mFlZQVgulUoIiIZS8FJXiqzZ8/mf//7H9evXzdtmz9/PhEREdSsWROA3r1706tXLyIjI01tNm3axKZNm6hSpQqFCxcGoG3btty4cYOvv/7a1O7y5cvMmzcPV1dXhgwZwvLly/nwww+xtbUFHn/aLleuXKZ/ly1blq+//ppFixbh5uYGPJ5Y7u3tDWBq5+7uzqhRo9iwYQPw+FajiIhkPC1HIC+V/v37895779GyZUtKlixJWFgYly9fply5crRt2xaA6tWrM2fOHBo0aECpUqUICAjA398fV1dXPv30U1Nfbdu2ZcOGDcyZM4etW7fi7u7OqVOniImJYerUqXh5eeHl5ZWk/tmzZ7l8+TLt27cHHt/2a9iwYZI2ERER7Ny5Ey8vL9M8K2trazp37myaU6WJ5yIiz4b+bJWXymuvvca8efMoVaoUFy5c4P79+3Ts2JHFixdjZ2cHwMCBAxk3bhxubm4cPXqU0NBQWrVqxbp16yhatKipLxsbG7755hu6detGeHg4p0+fpkSJEvj6+tK6detktc+fP8/AgQOxsbGhT58+KZ5fcHAwAwYM4O7du7zzzjvJ9oeEhACYJqeLiEjG0hUneenUrVuXunXrPnF/4tIDXbt2/c++smbNytixYxk7duy/tlu1ahVTp07F2tqaWbNm4enpmazN0aNHGT58OAEBAQwYMCDF8JUYnNzd3f/z3EREJO0pOImko6ioKEaOHMnPP/9M6dKlmTFjRpKrVokWLFjArFmzyJEjB3PnzqVBgwYp9hcaGgooOImIPCu6VSeSTgzDYODAgfz888/07t2btWvXphia5s6dy+eff0716tXZsmXLE0MTPJ7/BJgW5vw3ly5dYsiQIdSoUYOyZcvy5ptvcujQoSRtAgICGDVqFHXq1KFs2bI0b96cn3766SlHKiLy8lBwkpeWkZDyqt9p1eevv/7KgQMH6NSpU5JP1v3dgwcPmDt3Lt7e3syfP9/0ybonSVyOIPH/T+Ln50f79u355ZdfyJMnD97e3pw9e5a+ffuyd+9e4HFoevPNN1m/fj3Zs2enbNmyXL16laFDh/Ltt9+aNd6HDx8ybtw4qlWrRpUqVejRowfnzp1LcZyTJk2iQYMGlC1blkaNGiVZy0pE5HmhW3Xy0rKytuHQvimEPbiRJv1ldylIjbojTf8+fPgwAP/73/+eeMzJkyd59OgRAwYMSDFYJauRPTvwOLD8m2nTpgGwdu1aypYtC8Du3bsZPHgwH3/8MTt37uSrr77i/v37LFiwwDTn6+TJk/Tr148pU6bw2muv/WuQS0hIoH///hw/fpySJUvi7OzMiRMn6NOnDzt27DBdFXv48CFdunTh0qVLeHp6Ur58ec6ePcuECRO4d+8e77///n+OW0Qks1Bwkpda2IMbhNz/9xXDLRUaGoqtrS3z5s0jICCA2NhY4PEn4urVq0fTpk1Nk713797Njh07TGtHOTg4UK5cOXr06IGtrS2PHj3im2++MV3N+eabb/jrr7/o1KlTsrqPHj3i999/p1OnTqbQBNCgQQP69u3L3LlzOXnyJPv37082Ub5ChQqMGDGCMWPGsH///hQnqCfat28fx48fZ9iwYfTv3x+A7du3M3jwYPbv30+zZs0AWLlyJZcuXeKTTz4xne+VK1fo3bs3CxYs4I033qB48eL/+loOHz7ctADpPzVu3BhfX99k269du8aAAQMoVKgQ8+fP/9f+RUTMpeAkkk5KlSrFhg0bWLFiRbJ9fn5+NG3alGLFimFnZ5diKPjtt99o0qQJBQoU4Pbt23zzzTemYLV7927u3LmTYnAKDQ0lLi4ODw+PZPsaNGjA3LlzCQgI4P79+ym2adiwIWPGjDE9YuZJ/vzzTwA6d+5s2vbKK68Ajx87k2j//v2UKFEiybkWLlyYSZMm0bNnT7Zv3/6fwcnV1RWAGjVqYG9vb9ru6OjIa6+9lqy9YRh88MEH+Pv7ExYW9q99i4g8DQUnkXTSvXt3unfv/q9typYty5kzZ/6zr8KFC/PHH3+YVdfZ2Rlra2tTsPm7xOCVPXt2XFxcUpyPlDgB3dnZ+V/rJD6i5ubNm5QqVQqAEydOAEnXmbp//75ptfW/q169Ok5OTty9e/c/x5S44OeXX36Ji4vLf7b/7rvvOHXqlOnWpohIWtHkcJEXjJOTEzVq1ODHH3/E19eXwMBAHj58yLp163jvvfcAyJkzJw0aNOD48eOMHz+eW7duERkZybZt20xhL1euXP9a57XXXsPe3p6ePXsyZ84cxo8fz5AhQyhcuHCSq0AuLi789ddfpluViRKfCfhfAQ0eTy63tbU1KzQFBwfzxRdf4O3tTf369f+z/ZMsXLiQGjVqPHE+WUJCAh999BE1atTg2rVrFtcRkeeLgpPIC+jjjz8mb968zJkzh9q1a1O5cmXGjBnDgwcPcHJyokSJEgwdOpQSJUqwZs0aGjRoQMWKFRkyZIjpFl2FChX+tUbBggUZPHgwoaGh+Pr6smbNGmJiYujbt2+SgNOgQQNu3rzJsGHD8Pf3Jzo6mt9++4127doRExPznwENHl+1cnd3Z82aNbRp04aKFStSu3Zt5syZk+why1OmTOHBgweMGDHComf6PXr0iGHDhjFjxgyCg4Of+AnGNWvWsGHDBoKDg9MlOJ08eZK6desmecxPWvuvcKg6qvO81krPOrpVJ/IC8vT0ZNu2baxbt46zZ89iZ2dHjRo1+OSTT6hSpQq2tra4ubmxYcMGNm3axIkTJ4iPjzeFEUdHR3Lnzv2vNfz8/JgzZw729va89dZb2Nvbs3z5ckaPHk14eDi9evUCoGfPnhw8eJDt27ezfft20/GJgaRixYr/OZ6goCACAgIYP3487u7uVKhQAX9/f3x9fbG3tzdNTj9y5AibN2+mbt261K5dmy1btjz1azdjxgy2bNmCq6srISEhZMmS/NdkUFAQs2bNInv27OkyhyoqKor333+fgIAAzp49m+b9P3r0iFGjRplen/9a3kJ1VOd5qZURdRScRNJZghGPtZVNhvfp5OTEW2+9Zfr39OnTCQsLMz1gGMDW1pb27dubtq1evZrr168zZsyY/zyHr7/+mvj4eFavXk25cuUAaNOmDe3ateOrr76ic+fOODg44ODgwLJly9i2bRuHDx/m4cOH1KhRg/Xr1+Pv74+Pj89/1kp8uHHbtm355JNPsLOzIyYmhm7durF8+XJ69+6NYRiMHz8eW1tbRo4c+R89PlmbNm145ZVXOHPmDPPnz0/xF++UKVMIDw9n+PDhTJ8+3eJaT/L1119z69atdJujZU44VB3VeR5rZUQdBSeRdGZtZcP2A1MISaP1olxdCvJ6racLBtu3b2fx4sVUqVLliSuTHz9+nKlTp+Lp6UnHjh3/s89jx47RoEEDU2gCKFCgAE2aNGHNmjVcu3YNb29v4PFffc2aNTMtUbB//37++OMPevXqhY3Nf4dKLy8vSpcuzWeffWZqb2dnR4cOHRg9ejTXr19ny5YtXL58md69e1OkSJH/7PNJSpcuTenSpTl06BA2Njamhz8nOnToED/++CMtWrQwK/Q9rUuXLrFkyRLq1atHZGQkjx49SvMa5oRD1VGd57FWRtRRcBLJACEPbhAYkj7rRf2bu3fvMnfuXL799lvy5cvHjBkzkrUJDQ1l6dKlfPPNNzg5OfHll18mCwspCQsLS/LpuUSJf+FFR0eneJy/vz8ffvghLi4uplts/2XhwoUpbs+TJw8Ae/fuZd68ecDjieQTJ04E4PTp00RERDBt2jQaNWpEpUqVzKoHjx+o/M/xxcTE8Mknn2Bvb8+wYcO4cSNtwvDfffLJJ6blFD755JM07x/+Oxyqjuo8r7Uyoo6Ck8gLKDAwkNGjR/Pbb78RHx9Pw4YNGT9+fJJ5S5GRkYwdO5ZffvmFmJgYqlSpwmeffZbi0gEpyZcvH7t376Zv374UKlQIePwYl19++QVbW9tkV32ioqJYs2YNvr6+xMbGMnfu3P98xMx/SZzIHhcXh5OTEw8fPmT9+vXJ2i1dupS4uLinCk7BwcHJHqb8zTffcOXKFd59913y58+f5sFp48aNHDlyhC5dulCsWLE07TslKYVD1VGdF6FWetZRcBJ5Ad25c4dTp07RsGFDevfuneIE7LCwMA4dOkTVqlV56623kqwgbo6+ffsybtw4mjVrRvny5YmPj+fChQtERkbyv//9z7TMgGEYfPrpp2zevJmIiAhKlCjBxIkTk9zi+y/R0dHY29snu+y+ZcsWbG1t6datW4pXr0aOHGl6ZuDTCg0NTRLsLl++zLx588ifP7/ZV8qexoMHD5g2bRouLi4MHjw4zftPSUrhUHVU50WolZ51FJxEXkDlypXj999//9c2efPm5eDBgxbX6NixI+7u7ixevJi//voLwzDw9vbmrbfeomnTpqZ2sbGx7N27lxIlStC9e3eaNm361MsENG3alEqVKjF16lSyZMmCYRjMnz+fw4cP06pVK5ycnCwex5NERkZSsGBB4HH4Gz58OI8ePSJPnjx88cUXAKbFO9euXcuNGzfo0qWLxXMqJk2aRHBwMGPHjjWtlJ7e/hkOVUd1XpRa6VlHwUlELNaoUSMaNWr0r23s7OzYs2dPqupUr16dDRs2cOzYMYoWLcrVq1e5desWBQsWZMSIEU88LjUTQ62srEzHR0VFERUVhY2NDX/88UeyVdx37tzJn3/+SZs2bSwKcTt37mTTpk1kyZKFK1eumOZoXbt2jYSEBL744guznun3tP4eDtOT6qhORtdKzzoKTiKS6U2YMAEPDw/THCA3Nze6du3KoEGD/vWvSm9vb4sXp3R2djYtnufk5MTPP/+crM3vv/9Ojx49WLBgAXXq1LGoDjyeq+Xk5ERkZCQrV65Mtn/x4sW4ubmleXD6ezhMT6qjOhldKz3rKDiJvCCe1XpRGSFLliwMHDiQgQMHPtVxPXv2pGfPnk91zJEjR9ixYwf37t3j7t27TJ48mW7duqXrX8ndunWjW7duybZ3796dR48esXbt2nSp+/dwmJ5UR3UyulZ61lFwEnlBWFvZsOr3qdwLT5tPeuV2LkjXah+muC/BSMDaKu2e2JTW/aXG5s2b+f77703/XrlyJRUrVkwxOGXUX+lpLaPCoeqoTkbXyog6Ck4iL5B74Te4FZr+60VZW1kz7dgyrocHpLqvQs55GVHlrf9umEEmTpxommP0XwoWLIibmxt58+ZN57NKW08TDlVHdZ6nWhlRx8owDCPNensOHT16lC+//JKzZ89ib29PvXr1GDFihEUfYzxz5gxAktWEQ9b9RFxQcJqca5acbri2b5bivqB184kLSv2b2OM6ecnZ/u0U911eO4ToIP80qeOQswhFO8xKcd+RjYMJv385Teo4uxfllTazU9y3/YeBhNxPm6Dh6l6M11t+leK+b38amGYLYOZyLUanZinXmblzUJoFpwI5ijG0ke8T9w/aM5XLD26muk5RFw9862fMla306jO9TJw4kdDQ0HR5rIuI/J+U3r+f5KW+4nTgwAH69+9P3rx5ad++PcHBwWzdupVz586xYcMGbG1tn/UpirzUrK2smX50KzfC0+aPj4LObnxQtXma9JURRo8e/axPQUT+4aUNTvHx8YwdO5ZSpUqxYsUKHB0dAWjZsiX9+/dn8+bNvPnmm8/4LEXkRngwl0PvPevTEBEBXuJbdYcOHaJnz54sW7aM6tWrJ9nXvHlzChYsaHr2lblOnDiBYRimK1VWVlYkREVDQkLanLS1NdaODvzzS/a4TkQa18maYp34qAcYCXFpUsbKOgs2ji4p1omJTts6dg4p13kUHUpCQnya1LG2tsHeIUeKdaLSuI7jE+o8fBRKfBrVsbG2IZt98jqJtR48ekickfqvURarLLjYZ/uXOpHEGWnzvZ3FyhoXe6cUX7v08JL+ehV57sTGxmJlZWXWY5le2itOfn5+2NraUrVq1WT7PD09uX79+lP3mfjL9++/hK0dHSw/yf+o83fWjlkzpI6No0uG1LFzyJg69g45MqSOYwbVyWafMXUAXOyzZVCdtF8VPCPXrBGRzO9p1n16aYNTbGws2bJlw8Ym+Ro19vb2xMc//V/tKT0PTERERF4cz8dHS9KBm5sbDx8+TDEgBQUFZdizokREROT58dIGJy8vL2JjYzl//nyS7dHR0Zw+fTrNH20gIiIiz7+XNjhVqlSJ3LlzM3/+/CQTOBcuXEh0dDQNGzZ8hmcnIiIimdFL+6k6gO+++45x48ZRoUIFKlWqxOXLl9m3bx81a9ZkyZIlz/r0REREJJN5qYMTwIYNG1i8eDFXr14lR44cNGnShCFDhpAtW9p+YkhERESefy99cBIREREx10s7x0lERETkaSk4iYiIiJhJwUlERETETApOIiIiImZScBIRERExk4KTiIiIiJkUnERERETMpOAk8v/FxsY+61NIU/v27WPw4ME8fPgQgISEhGd8RiIizz8FpwyUkJDAi7jeqGEYL8S4fH19+eCDD0xBIygoiGPHjrF582YOHz5MaGjosz3Bp3Tq1Cl++eUXvvrqKwzDwNo6/X7c7969yy+//MKePXuSvE4xMTGEhoam+fdHcHAw0dHR6f5998+wmR7f6xn9s5MRP6/P8vfBi/C7KCNk1B9SGfH1eNJY0qt2lnTpVVKUnm9cz5KVlVWybQkJCabtKe03R3BwMPHx8Tg6OiZ7BM62bdsIDAykR48eFvWdkuPHjxMTE4ONjQ1//vkno0ePxs/PDycnJwzDwMvLi3feeYfGjRtbPKZEhmEk6SM6Opq4uDji4+NxcXFJ7VAA+OOPP7C1teW7777D0dGRd955B1tb2zTp++92797N7NmzCQkJIT4+nm7dutG4cWO+/vprDh48SL58+WjQoAE9evQge/bsqaq1fft2Vq5cSUhICG5ubpQrV46WLVtSokSJNBpNUtbW1sTFxREdHU22bNmSfM3++TW0VFr0kdnqpVQjMbClxe9BwzBMb5ZWVlam/55UO60l/hFsZWWVIb/X4+PjTXXS6ndP4vc2QJYsWdL065Po5s2beHh4pFl/T2JtbU1CQkKyc0+v7wUFpwxw584d5s6dS9GiRcmfPz+enp7ky5cPZ2fnZG3v37+Pu7t7qmuuWLGCEydOULx4cV5//XWKFi2a6j5TcvjwYY4dO0bBggVp0KCBaUxp8cM3duxYdu3ahZeXF+7u7hQvXpzSpUtTsWJFvvvuuzR5nf7uypUrVKtWDUdHR6ZMmcLdu3dZunQpJUqU4PLly3z66aeMGzeO/PnzU7Zs2VTVsrKyMv2g79mzhzlz5nDhwgVcXV2pUKECb731FlWrVk1VjQsXLtCoUSOKFCnC4sWLiY+P5+2338bJyckUbNPiF8vChQuJiorivffeIywsjOXLl7Ny5UqqVatGq1atOHv2LL6+vri6utK1a1eL62zYsIEJEyZQoEABGjRowOHDh/nmm29YtmwZbdu25YMPPkiTZ0wmvrH4+fmxa9curl+/TlRUFG5ubhQpUoTy5ctTvnz5VL92UVFRHD9+nJw5c+Lm5oaLiwv29vamc0h8s0x8g8uSxfJf138f09mzZylYsCBlypRJl2dyhoeHc+nSJbJnz07hwoWTvOGnxfdb4s+NjY1Nsn1Hjx7F1dWVYsWKpfhGmlbSMyzdu3cPa2trcubMadqW0lgtkfh9cObMGXbu3ElQUBCenp7UqVOHkiVLpmnQCAkJoU+fPrz33ns0a9Yszfr9p4CAAL755huioqKoX78+jRo1AuDBgwcEBQWRK1euVP/B9k8KThng9u3bbN++HVtbW1xdXbG1taVw4cJUrlwZHx8f8uXLh4uLCwcPHuSrr75ixYoVpl+glvj666+ZPXs2Hh4eHDhwgI0bN/L5559Trlw54P9+eC5fvkzu3LlTDHDm+OGHH5gyZQoODg6Eh4cTGhpK48aNTSHA29ubzp07m+o+rVKlSrFr1y4Mw6BYsWKcO3eOrVu3mm6lOTs78/bbb1OmTBl8fHx49dVXLX5zefToEffv36dw4cLEx8dz9uxZOnbsSLVq1bCyssLNzY3p06fToUMH1q9fj7e3t8VXbzp06MCHH35I5cqVuXLlCiNHjiR37tx89tlnREZGsmLFCsaOHcusWbMoWbKkxeMJDg6mRIkSvPPOOxiGwcKFCzlx4gTjx483BenUXjV59OgRf/75J71796Zt27YAbN26lcaNG9OtWzfs7Oy4c+cOffv2Zdu2bbRu3ZqsWbNaVGvRokXkzp2b2bNnU6RIEU6dOkX//v0pUaIEmzdvJjo6mk8//TRVPzuJr8fevXuZPHkyQUFB5M+fn5iYGB4+fEhwcDDu7u68/vrrdO/eHS8vL4trnT59mqFDh1KwYEGcnZ0pUqQIVatWpVKlSuTNm9f0vXz37l1WrVrFkCFDLHrD/vuYpk+fzu3bt3FycqJRo0YMGzaM7NmzJ/k+ePTokcWv4cWLF5k6dSpXr17FxcWFESNGUL16dXbs2MH58+fx9PSkXr16qbqq+uGHH3LlyhU8PT0pXLgwZcuWpVixYnh4eDBz5kxat25NsWLF0jTcJIawS5cusXr1ak6ePEmBAgWoV68er7/+epoE0PPnzzN37lyuX7+Oq6srQ4cOpWzZsixYsICzZ89SuHBhGjdubPHv079/H0yaNMkUmn744QdmzpxJlSpVGDx4cKr/YEt06dIlrl27xueff46Hh4fF5/1vbt++zSeffMKvv/5K0aJF2bFjB/fv3ycmJoYlS5ZgZWVFjRo1+N///keePHnSrK6CUzozDIPKlSvTqFEj1q9fT5MmTTAMg99++42tW7dia2tLnjx58PDw4NatWzg7OxMbG2vxL66YmBhWrFhBrVq1GDduHLdv32bixIkMGTKEbdu2Jel32LBhVKtWjZEjRz71m2dMTAzz5s3Dw8OD0aNH8+uvv/L111+zdu1a7t27R/ny5dm7dy9+fn4sWLCAXLlyPfVYBg0aRGRkJKtWrSJnzpzMnz+f+Ph4/vrrL/r27csrr7xCfHw8P/30E6tWrWLr1q1J/kp7Gn/99RcA5cqVw8bGhty5cxMREYGVlZXpr/2SJUtSunRpjh07ZnFoMgyDKlWqMGXKFNatW8fPP/9MWFgYq1evNoWZKlWq0KVLF5YuXcqnn36KnZ2dxePJnTs3AIMHD8bLy4uJEyfSpUsX+vTpQ/v27XF1dbVoHIkCAwPJli0bjx49AuDhw4eUKVOG9u3b4+TkBGC6unHy5EmLQ1NMTAy3b9+ma9euFClShLi4OAoVKkR4eDgdO3bk1Vdf5YsvvqBmzZq0atXK4vEk/hx88cUXxMbGMnfuXF555RXg8YcHLl++zObNm1myZAkXL17kyy+/xM3NzaJa5cuXx9vbm2PHjlG9enUOHz7MunXrgMevWenSpfHx8eHUqVOmkGjJG3TimGbOnEl4eDhjx47F39+f5cuXExQUhK+vb5IroOPGjaN06dL06NHjqX8vzJgxg1OnTtGvXz8OHTrElClTKF68ODt27CBbtmxERkZy9uxZhg0bhoODw1OPBeDq1aucPXuWmJgYrl27xsqVK4mPj8fJyYm7d+9iGAaxsbGULl2aIkWKpCqkTZkyheHDh5MlSxYCAgLo3r07CQkJ1KlTh8DAQKZOncr169d59913UxXYASZNmoSfnx8tWrTg3LlzTJw4EQcHB+7evYu1tTU7d+7k+++/Z/Xq1RQuXPip+0/8Wk6fPp3IyEjmz59P1apVmTdvHl9//TXnz59nzJgxfPDBB6arNqlx4sQJHBwcsLW1ZezYsUydOpWSJUumydXuxBC4f/9+Tp48yahRo+jWrRujRo3i448/xtPTk5IlS+Lh4cH333/PnTt3WLRoUZrdXseQDHHp0iWjc+fOhr+/v2lbWFiYsWfPHmPOnDnGqFGjDG9vb2PMmDHGo0ePLK7j5+dnlCpVyli9erVp2+nTp41SpUoZK1euNG17+PCh4e3tbcyfP9+iOufOnTO8vb2NVatWGYZhGAEBAYa3t7fRsGFD49q1a6axlSlTxli8eLHF44mKijK+/PJLo1y5csa8efOM2NhY48yZM0apUqWMkydPGo8ePTIePHiQqtfMMAxj/fr1hre3t/H2228by5cvN1q2bGk0bNjQCAgIMLW5f/++0bt3b6Nly5apqhUQEGB07NjRWLJkieHr62tUq1bNMAzDiIuLM7V55513jAYNGlhcY/Xq1Ub58uWNgwcPJuk7MDDQGDFihFGxYkWjf//+xtGjR1P12kVFRRnDhg0zKlWqZGzdutWYM2eOUblyZWPTpk2mNqGhoUaPHj2M1q1bW1zn+vXrxquvvmp88cUXpm2XL182vL29jU2bNhlRUVFGt27djNdff93iGn+v5e3tbSxcuNAwDMOIjY01EhISTPtjY2ONNWvWpOrnJ9Hu3buNV155xTh16pRhGIZx8eJFY/369cbo0aONDh06GK+99prh7e1tvP/++0Z0dHSqx7RgwQLTtjVr1hilSpUyDh8+bNqWkJBgVKhQIcnr/DQ1fHx8jDlz5iSpWbFiRePbb781jh8/bsyaNcvw9vY29u7da/FY/Pz8jLp16xp16tQx1q1bZxw8eND49ttvjTFjxhglS5Y0mjdvbtSvX9945ZVXjHbt2llcJzg42GjTpo3pazxlyhSjfPnyxunTp43IyEjj9u3bxpw5cwxvb29j27ZtFtcxjP97rebOnWuqXaVKFWPs2LFGQECAcfXqVWP16tVGmTJljOnTp6e6jq+vr2EYj7/ex48fN8qUKWP8/PPPRosWLYy6desad+7cSdV4DMMw3n33XaNVq1bGjh07jE6dOhm1a9c29u/fb9ofHx9vcd+Jx77//vtG8+bNjb/++sswDMP09Vi0aJGp7ddff21UqVLFOHDggMX1/unFnK2cCRUtWpT58+dToEAB4PFkP2dnZ+rVq8egQYOYOHEinp6e5MmTJ1UTeBMSEnB1deXGjRumOt7e3jRu3Ji1a9eaJlT6+fkBWHwr6O7du6a/JuDxJdMiRYrQpk0bChUqhLOzM5UqVaJEiRIcOnTI4vE4ODjw9ttv06VLF7788kvmzZvH+fPncXZ2Jnfu3NjZ2ZE9e3aLrsr83cOHD/H09CQwMJC1a9fy4MEDbt68yfDhw02v5blz57hw4QIVK1a0uI5hGOTJk4e3336bX375hRMnTpA1a1aioqJM8xhCQkIIDAy0+BYqPL7s7+LiYpoHlnhFIWfOnHz88ceMGzeOq1evMnjw4FR/ffr160f58uX57LPP2L59Ox4eHvz444/s2LGDGzdusGrVKk6fPk2dOnUsruPs7Ezx4sXZvXs39+/f5/bt2yxduhRXV1c8PDxwcHCgbdu2BAUF4e/vb3EdePy9bGdnZ7q6Y/ztr9SEhASyZMlCq1atKFy4MAcPHkxVrRo1avDBBx+Yvk7Fixenbdu2jBo1itmzZ7N+/Xpy585N7ty5U/V7ITg42PQhh0RNmjShePHiLFmyxLTN39+fqKgovL29ze47sU9/f38SEhJMk4HDw8NxcXGhefPmdOzYkUqVKtGvXz8KFizI+vXrLRqHYRh4e3sze/Zs3N3d2bx5M/nz56djx47UqFEDR0dHPvroI2bMmMGnn37KiBEjLK7j6upKjx49+PHHH7lw4QJ37tzB09MTHx8fHB0dyZcvH7169cLDw4PNmzdbVCfRjRs3cHR0JH/+/MDjr1fbtm0ZNmwYefLkwdPTk3bt2uHp6cnZs2ctGg88nqydPXt2ChUqBDz+vZD4wZTcuXMzZswYwsLCWLBgQarGA4/nWObPn59GjRoxbdo0PDw86NevH5988glhYWGpupWa+PNoZ2dHeHh4kquXFStWpH79+qZ/Fy9enPj4eCIjIy0fzD8oOGUgZ2dn0xt8SpP93nrrLV5//XWLLyUahkGpUqWoXr06GzduxN/fHxsbG+zs7GjZsiVXr15lzZo1wOOJ0I6OjqYg97Q8PT3Jli0bZ86cAcDFxYV27dpRu3ZtU5u7d+8SHh5u8a2MRPb29gwbNozevXuzYMECxo4dS7ly5Uw/LH9/M7BUjx49WLt2LdOmTeOdd96hWbNmVKhQgdOnT3Pz5k3g8XIFzs7OtGnTxuI6iV/bunXr0rx5c/766y/TvKaLFy+yZ88eJkyYwJkzZ1J1ubxp06amMA6YJhkDODk50bp1a2bMmEHdunVT/fp5e3vzySefMGbMGCZNmsSmTZsoV64cI0aMoF27dsyePZtKlSrRsmVLi/o3DIMcOXLQqVMn7t27R8+ePXn33XdZu3Ytb775JpUrVwYgX758WFlZpSoIJvZToEABdu7cCZAksCR+Cun+/fs4ODjg6OiYqloODg68+eabyX4OnZycyJMnD9myZaNQoUL4+Pik6o2mePHilClThp07dxIVFUVcXBw5cuSgQ4cOHDx4kGPHjgGPA7eNjc1Tzd1K/J7Onj07jo6OXLp0CXj8WtWpU4dXX33V1Pb+/fs4Oztb/D2XWKtcuXKMGjWK27dv07dvX65du8bVq1fJmzcvFStWpFKlSrz++uum26yW1mndujUVK1Zk3rx5PHz40DTlIDo6GngccFJ7iw4gZ86cuLu7s3PnTiIiIvj111/x8/MjODjY1Obu3bvY2dlZdLs7cTzOzs5kzZrV9IdzfHw8P//8M3ny5MHOzo5q1apRt25dTpw4keox3blzBy8vL2JjYylYsCBr1qyhT58+rFu3jv79+5vGaonE8bRs2ZK7d++aXqfGjRszePDgJD9P586dIyoqyqLbm0+UZteuJNM4f/680blzZ+PkyZOGYRimWzEDBgwwKlSoYGzdutUYOnSo0bJlSyMkJMTiOitWrDD27NmTZFviLY2goCBj2LBhRuXKlVN9Gfvvl3S/+OILw9vb25gyZUqqbl08Te3Y2FgjKirK8PX1Nf7444807X/v3r1Gp06dDG9vb6NMmTKGt7e3UbVqVWPixIlpcrn8WTp16pTxzTffGF9//XWajCUmJsY4dOiQMXbsWKN3797G2rVrjYcPH5r2375923jrrbeMtWvXWlwj8Xtt2bJlho+PjzFmzBjj0qVLyb7XZs+ebVSsWNFYvny5RXVu375tjB071liyZInx008/GRcuXDDCwsJSbBsaGmpRjUSJP5M//fSTUbFiRdMti/j4eOPBgwdGy5YtjebNmxuBgYHG5MmTjUaNGhn37t2zqMaQIUOS3JqPjIxM8totX77cqFixorFkyZJUjSnRyZMnjUaNGhlNmzY1atWqZQwbNsz0PZGaW0F/d+3aNeP99983ypQpY7Rr1864deuWYRiPb91PnTrV8Pb2TtV4Es9z/vz5RpUqVYzmzZsbjRo1MkqVKmV8/vnnpnarVq0yKlasaPHUh8Q6Q4YMMapUqZJkisjnn39uxMbGGoZhGIsXLzZq1qyZqt91V69eTTKVI3GqQHx8vHHo0CGjY8eOxiuvvGJMnTo1Vd/fkZGRxo8//pji75eEhARjw4YNRrly5Yw+ffpYXCMlVoah1cJeRBEREdjb2yf5lFlgYCATJ07k3LlzBAYG0qBBAyZPnmzxba7Ebx0rKyvT7YzE/8+cOZP169fTpUsXevTokepPnRh/u10yZ84cGjVqRKlSpVLVZ2YSHByMv78/QUFBuLu7p9knW/7N379+L4pbt27h4uKS6u+3hw8fsnr1apYvX46joyNFixYlW7ZsxMTEcPfuXc6ePcsbb7zB+++/b5qA/zSOHz/Ou++++5+ftD1w4AC+vr6sWrUq1Vc2oqKi2LVrF9WqVSNXrlymn6lDhw4xZswYsmfPTmBgIKVLl2b27NkWTd4OCAjAxsaGnDlzJrm9aW1tzbJly5gxYwbVqlVj/PjxqVrfJyEhgfj4eGxtbblw4QJDhw7F39+fESNG0KNHj1Qt3fB3iR8M8ff3Z+7cuWzfvh1ra2sKFixIREQEt2/fpkGDBnz00UcULFgwVbUePHjAnj17OHjwIOXLl6datWp88MEHhIeH4+3tza5duyhTpgzTp0+nSJEiFte5desWixYtYt++fURGRtKkSRMGDRpkul184MABRo4cybRp06hRo4ZFNXbu3MngwYPx9fWlQYMGyZbT8Pf3Z8WKFWzevJlq1aoxd+5ci8fzJIGBgYwcOZL4+HgmTpxo8d2VlCg4vWSio6O5cuUKp0+fpmTJkpQvXz5d6ty/f58HDx6k6gf8ZWak1ac/5Kn886P4p0+fZteuXVy6dIn4+HhiYmJwc3OjevXqtGnTxqL1dRK/tqNHj2b9+vV069bN9Enba9eupfhJ2+XLl1scBs1ZXuDQoUPs3r2b/fv307lzZ956662n+v4zp0biJ25TsxDqk+pcuXKFgQMHMmXKlDT52PuT6vj7+3PgwAGuXr1KbGwsJUuWpHXr1qZPkKZlLXg892nlypX8+eef5M6dm/79+6dqiZK/10m83fz3W3+J35vr1q2jadOmFn/PRUdHExoaSt68ef+13ZEjR4iPj3/qgJa4OLKDg0OyuaDbtm3j/v37dO7cmcDAQNzc3FI9B/afFJxERIDr16/z2WefUbhwYfLmzUuxYsUoU6aMaY5eREQEhmGQLVs2Ll++jJeXV6oWJrx8+TJjx45l4sSJpvkX4eHhHD9+nLNnz3Lnzh3Wr19P+/btGTt2rEW//P85psKFC1O0aFFy586d7M06ICDgP9/ozKlRtGhRChcunGKNq1evUqhQIYvma/29Tr58+ShSpAiFCxcmZ86cODo68uDBA1xcXEhISODMmTOUK1fOoj8+UqpTqFAhcuXKlWx+kb+/P56enhZ/H/zztUtcmypv3rxJ5s/dv3+fwMBAi0PTP+uUKFGCokWLkiNHjiRXFhMSEvjzzz/x8fGxqM7ffffddxw5coQiRYrQpEmTJIswp3Zx0oEDBz5xceSJEyfi7u7O559/nuoxPInWcRIR4XFo8fPzM63mHRMTQ86cOU23TYoXL07OnDnZtGkTc+fOZf369am6JZj4SdvEcPH3T9rWq1cPgGPHjqXqk7b/HFNsbCy5c+emfPnyVKlShcKFC+Pm5sbevXuZN28e69ate+p1j56mxvz58y1+3f6rTuKnp3799Vfmz5/P2rVr07ROuXLlqFq1KkWKFMHd3Z09e/Ywb968VH0fmPPa5c6dm0OHDjFnzpw0e+1iYmJMdapWrWr6Gv3666/MnTuXtWvXpmq17b8vwvzrr7+yadOmJIswJwZaSxdhNmdx5P79+1O6dGnKly+fqsWRU6IrTiLy0ku8RfH555+zcOFChg8fjouLC3v27OH06dPcv38fW1tb3N3dCQ0Nxdvbm6+++irNH/vzT6tXr6Zq1aoUL178qY81Z0x2dnamMZUoUeKpx5QRNcytY2trS86cOTOkTlp8H2RUrYz6GiWKiYmhbt26lC5dOskizJGRkaZFmBPPqXXr1hYvwjxt2jRWrVpF37596datW5LFkevXr098fDxXrlwhJCQkVYsjp0RXnETkpZf4S7tXr15cunSJ+vXrU7RoUdq3bw88nmty4cIF7t+/z/Tp0ylevLjFK18/jS5dulh8bEaMKaNetxetzos6Jng83+zBgwc0atQIT09PPD09mTx5Mh07duT777+na9euWFlZERERgZ+fH82aNbPolurgwYNxcHDgm2++wc7Ojj59+piWuujXrx+lSpUiOjoaBweHNJ/jpOAkIvL/ubm5mR5BYhiGaS5GwYIFTZ+aWrp0KQULFkzVhOCMlBFjyqjX7UWr8yKO6b8WYe7cuTPW1tapXoQ5cXHkqKgovvzyS2JjY8mTJ0+SxZHTOjAl0q06EZGncOLECTw8PCxahiCzyogxZdTr9qLVychaqa2TeAtu2LBhHDx4kFWrVpk+Wb1r1y7ef/99RowYQdeuXfn++++ZOHEi33//fZKJ408rLi6OWbNmsXz5cmJiYnj11VeZNm0arq6u6fbpZF1xEhF5CpUqVXrWp5DmMmJMGfW6vWh1MrJWauskhpR+/fpx584dwsPDgcfznho2bEjNmjWZMWMGrq6uHDx4kEKFCqVqnmDiI5CGDx+OjY0N8+fPp1ixYqYrZum1pIuuOImIiEiayohFmOHZLI6s4CQiIiIZIqMWYU5PCk4iIiIiZrJ86U4RERGRl4yCk4iIiIiZFJxEREREzKTgJCIiImImBScRkb+JiIjgtddeY9q0ac/6VEQkE1JwEhH5GwcHB+rVq0eFChWe9amISCak5QhEREREzKQrTiIiIiJmUnASkZfW3bt3WbVqFd27d6dGjRrcvHmT27dvU7duXdPT2wFatWqFt7d3sv98fHzw9/c3tdu7dy+tWrXCx8eHOnXq8NlnnxEREfEshiYi6UQP+RWRl05gYCCjR49m//79GIZB1qxZiYiI4NSpU7i6uhIQEMC1a9coWbIkAD169ODcuXOEhIQQGRnJvXv3+PPPP7GxsTE9pPTQoUO88847ODo6Ur58eW7dusWKFSsAGDNmzDMbq4ikLQUnEXnpjBw5kgMHDtC+fXvatWtH0aJFadKkCdmyZTNdIcqaNaupfbt27WjXrp3p3wMGDODPP//k3XffxcXFBcMw+PTTT8mXLx+rV68mb968REVF8eabbya5IiUizz/dqhORl86xY8eoVasWH374IRUqVMDZ2ZkDBw5Qt25dwsPDAciWLVuKx/7222/s2bOHcuXK0adPHwDOnDmDv78/gwcPJm/evBw8eJB27dpx6dIlWrVqlWHjEpH0p+AkIi+dcuXK8dtvv1GtWjU6derEli1bTPuio6OBx8sS/FNUVBTjx48nS5YsTJgwARsbGwDTbbvcuXPTu3dvevXqRUREBDNnzlRwEnnB6FadiLx05s6dy7p16zhw4ADHjx9n2LBhnD9/ng8++IDEFVqsrKySHTdr1ixu3LhBr169TPOfAEJDQzEMg169epEjRw6GDx9Ojx49sLe3z7AxiUjG0BUnEXnpZMuWjV69evHNN9/w66+/Ur16dZYtW0ZERAR2dnYAxMbGJjlm3759LFu2jNy5czNo0KAk+7JmzUpCQgK9e/dm586d9OvXzxSawsLCkvUlIs8vBScRean4+fmxbds207+zZctG1apViY2NJTQ0FFtbWyBpcPL392fEiBEYhsHo0aOTzX+qWrUqACEhIUmuMl27do2OHTvy5ZdfpueQRCQD6VadiLxUVq9ezXfffccXX3yBh4cHQUFBXLx4kcKFC5MvXz6KFi1Knjx5yJ8/PwAPHz6kX79+plC1ceNGNm7cCECZMmUYPHgwpUqVolWrVmzcuJG9e/dSsmRJ7t27x5UrV7C2tqZGjRrPcsgikob0yBUReamEhITg6+vLnj17uHfvHjly5KBWrVq89957prD0d9euXaN169ZERkYm21emTBk2bNgAQFxcHIsXL2bDhg3cvHnT1O8/50OJyPNNwUlERETETJrjJCIiImImBScRERERMyk4iYiIiJhJwUlERETETApOIiIiImZScBIRERExk4KTiIiIiJkUnERERETMpOAkIiIiYiYFJxEREREzKTiJiIiImEnBSURERMRM/w/w18/gPCm+V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png;base64,iVBORw0KGgoAAAANSUhEUgAAAk4AAAG/CAYAAACuf1jUAAAAOXRFWHRTb2Z0d2FyZQBNYXRwbG90bGliIHZlcnNpb24zLjUuMiwgaHR0cHM6Ly9tYXRwbG90bGliLm9yZy8qNh9FAAAACXBIWXMAAA9hAAAPYQGoP6dpAABxKUlEQVR4nO3dd1xW9f//8QcgUxEBtyg4ceE2Z27LlTP3yJ2lH9M0M1eWuS1NKVfuVZqrNDO35ciVK0VT3IqCgCBD1vn94Y/rG4F1eTFEfd5vt27dPOd93q/zvhjXk3Pe1/tYGYZhICIiIiL/yfpZn4CIiIjI80LBSURERMRMCk4iIiIiZlJwEhERETGTgpOIiIiImRScRERERMyk4CQiIiJipizP+gReJH/88QeGYWBra/usT0VERETMFBsbi5WVFRUrVvzPtgpOacgwDLSeqIiIyPPlad67FZzSUOKVJh8fnzTtd/jw4fz4448p7mvcuDG+vr6mf2/evJklS5Zw5coV8uXLR6dOnejRowfW1o/vyu7bt4+BAwcSGxubrC9nZ2d++OEH8ufPn2zfwoUL+f777/nxxx+xs7NLo5GJiIg8e2fOnDG7rYLTc8DV1RWAGjVqYG9vb9ru6OjIa6+9BkB8fDwff/wx69atI0eOHJQvXx4/Pz8mT57M3bt3+fDDDwHInTs3sbGxeHl54eXlZerLxsaGwoUL4+bmlqz+8uXLmTFjBvXr11doEhGRl5qC03PAwcEBgC+//BIXF5cU2/z444+sW7eOFi1aMGHCBJycnHjw4AEdOnRg3bp1puCUGLw6d+5Mz549/7P29u3bmTx5MpUrV+aLL75ImwGJiIg8pxScngMPHjzA1tb2iaEJoH79+ixYsIC6deuatrm4uODl5UVYWFiSvgBy5sz5n3Xv3bvHyJEjKVOmDAsWLMDJySkVoxAREXn+aTmC58D9+/dxd3dnzZo1tGnThooVK1K7dm3mzJlDQkIC8Dgk/T00AQQEBHDkyBFKly6dpC94HIrefvttateuTYUKFRgwYAC3b99OcnziFaYvv/ySbNmypecQRUREngu64vQcCAoKIiAggPHjx+Pu7k6FChXw9/fH19cXe3t7+vfvn+yYmzdv8s477xAZGcmAAQOS9AUwdepUbG1tKVu2LHFxcezbt4/+/fvzww8/YG1tzcOHD9myZQuvvvoqW7du5fTp0zg7O9OwYUMaNWqUYWMXERHJTBScngPBwcEAtG3blk8++QQ7OztiYmLo1q0by5cvp3fv3mTJ8n9fyu3btzNmzBgiIyP5+OOPqVq1arK+ChQowOLFi00TxJcuXcrkyZPZt28f9evXZ9++fcTGxrJ79252795tOn7Dhg289dZbjBo1KgNGLiIikrnoVt1zwMvLiyZNmvDZZ5+ZPtVmZ2dHhw4dCAwM5Pr168DjT9Z99tlnDB48GBcXF1auXEmXLl2S9FWwYEEKFCjAwoULk3yqrnPnztja2nLixAkA/P39sbKy4q233uKnn37i1KlTbNy4kYoVK7Js2TL++uuvjBm8iIhIJqIrTs+BhQsXprg9T548AAQGBlKkSBHTcgRvvPEGn376aYqTud944w3eeOONZNvt7e3JkSMHgYGBpj5dXFySXFkqXbo0n376KW+88Qa///47xYsXT4vhiYiIPDcUnJ5jAQEBwOP1nC5fvsy6deuoU6cOM2bMeOq+YmJiCA4ONi194OTkRERERLJ2uXLlAuDhw4epOHMREZHnk27VPQeio6NTXA5+y5Yt2NraUqxYMQ4fPgzAoEGD/rO/qKioZNt++ukn4uPjKVWqFAB58+YlNjYWPz+/JO0uXrwIPF5IU0RE5GWj4PQcaNq0KcOHDycuLg54/EydefPmcfjwYZo1a4aTkxOhoaHA48nbgwcP5u233+btt99m2LBhfPvtt6a+Zs+ezWuvvca1a9dM2/7880+mTZtGtmzZaNKkCQANGjTAysqK2bNnm+o+ePCAzz//nCxZslCrVq0MGr2IiEjmoVt1z4Hq1auzYcMGjh07RtGiRbl69Sq3bt2iYMGCjBgxAgBvb29sbGyShKREv//+O61bt8bBwYGqVasyb948WrRoQYUKFXj06JHpGT0zZswwLbJZqFAhmjRpwrZt23jttdcoUKAAfn5+hIWFMWjQINP8KhERkZeJlfE0jwSWf5UYQNL6Ib9xcXHMnz+fjRs3EhAQgJubG40aNWLQoEEpPlvuvxw6dIg5c+Zw7tw5rK2tKV++PO+88w6vvPJKknbR0dHMmjWLLVu2EBoaiqenJ927d6dTp05pNTQREZFn7mnevxWc0lB6BScRERFJP0/z/q05TiIiIiJmUnASERERMZOC0wvA+P8P+s3sfYqIiDzv9Km6F4CVtTWhOzcQFxKYJv1lcc1FjkZt06QvERGRF4mC0wsiLiSQuKCAZ30aIiIiLzTdqhMRERExk4KTiIiIiJkUnERERETMpOAkIiIiYiYFJxEREREzKTiJiIiImEnBSURERMRMCk4iIiIiZlJwEhERETGTgpOIiIiImTLdI1e6dOnC8ePHk23Pnj0727dvx83Njdu3bzN9+nQOHDhATEwM5cuXZ8SIEZQpU8bUPi4ujsWLF7Nu3Tru3LlDgQIF6NatG927d0/S79GjR/nyyy85e/Ys9vb21KtXjxEjRuDu7p7uYxUREZHnS6YLTrly5cLFxYXOnTubttnY2ODp6Ymrqyt3796lY8eOREZG0rRpU6ysrNi9ezfdu3dn/fr1FC5cGIDRo0ezadMmateuTf369Tl58iSfffYZUVFR9O/fH4ADBw7Qv39/8ubNS/v27QkODmbr1q2cO3eODRs2YGtr+0xeAxEREcmcMl1wMgyDIkWKMHTo0BT3T58+nejoaL7//ntTSBo0aBAtWrRg7ty5TJs2jUOHDrFp0yY++OAD+vbta+r3/fffZ/78+XTq1ImsWbMyduxYSpUqxYoVK3B0dASgZcuW9O/fn82bN/Pmm29mzKBFRETkuZDpglNISAh2dnZ89NFHHDp0iODgYEqVKsXYsWMpWrQoP//8M/379zeFJoA8efLQokULNm3aBMCGDRsoWLAgvXr1MrWxsrKiV69e/PTTTxw6dIjs2bNz69YtJk2aZApNAHXr1qVYsWLs3LnTouBkGAaRkZGWvwBPycrKKsn5p6WoqCgMw0iXvkVERDILwzCwsrIyq22mC05BQUH4+/tjZ2dHkyZNcHFx4ZdffqFfv374+voSGxtLzZo1kx3n6elJZGQkwcHB+Pn58corr2BjY5OkjZeXFwA3b97E2toaW1tbqlatmmJf169ft+j8Y2NjOX/+vEXHWsLR0ZHSpUunS99XrlwhKioqXfoWERHJTOzs7Mxql+mCU2BgILa2tixatIhXXnkFeDxhvFmzZhw5cgQAFxeXZMfZ29sDkJCQQGxs7L+2iY+PJz4+nmzZsiULV4nt4uPjLTp/W1tbihUrZtGxljA3IVuicOHCuuIkIiIvvEuXLpndNtMFp7x589KpUydTaAIoUqQIbm5upjATGhqa7LigoCCsra3Jnj077u7uKbYJDAwEwNXVFSsrKx4+fEh8fHyy8BQUFISrq6tF529lZYWTk5NFx2Y26XULUEREJDN5mosQmW4dpy1bttCtW7ck2yIiIggNDcXOzg5HR0fOnDmT7LgjR47g5eWFnZ0dnp6enD17Nlmbo0ePAlCiRAm8vLxSvK0WHR3N6dOnKV68eBqOSkRERF4EmS44HT9+nIcPH5r+HRcXx2effUZ8fDx16tShfv36rFq1ivDwcFObw4cPc/ToURo2bAhAkyZNuHjxIrt27TK1iYiIYPHixeTOnRsfHx8qVapE7ty5mT9/fpLbUQsXLiQ6OtrUl4iIiEiiTHWrLj4+nkGDBmFjY0Pjxo2xtrbm8OHDXLp0ia5du1KyZEnefvtt2rdvT6tWrWjUqBEPHjxg27Zt5MyZk969ewNQq1YtKlWqxHvvvUfTpk1xc3Nj9+7dXL9+nWnTpmFt/TgvDho0iHHjxtGpUycqVarE5cuX2bdvHzVr1qROnTrP8qUQERGRTChTXXGysbFh5cqVlC1blh9++IHvvvsOa2trxo0bx9ixYwEoWbIky5cvJ3/+/Kxdu5Zdu3ZRp04dVq1ahZubm6mfhQsX0rZtWw4cOMDq1atxcnLi888/p1WrVqZ6HTt2ZPLkyURERLBixQrOnTtH9+7dmTNnzjMZf2Zz8uRJ6taty6effpri/vDwcLp168bMmTP/tZ+YmBgGDx7M8OHDn9jmxx9/pHXr1pQrV44GDRowb948EhISUnX+IiIiac3K0Mem0kzi3CsfH58Mrx20bj5xQQFp0leWnHnJ2qIHzZs359atW5QvX561a9cmaRMdHU3Pnj05efIkM2fOpGnTpin2lZCQwJAhQ9i+fTsjRoygT58+ydosXryYqVOnkj17dkqXLs3169e5ffs2HTp0YMKECWkyJhERkSd5mvfvTHXFSTKPr7/+mlu3bpE9e/Zk+xISEhg2bBh//PEHH3300RNDE8CkSZPYvn07b731Voqh6cqVK3z++edUqFCBXbt2sWzZMnbu3EmLFi1Yu3Ztis8tFBEReVYUnCSZK/fus2TJEurVq0fJkiWT7V+1ahU7d+5k2LBhvPXWW0/sZ/fu3axYsYJOnToxatSoFNssX76c+Ph4pkyZYgppNjY2jB49mixZsvD999+nzaBERETSgIKTJPP5D7swDIMPPvgg2b4HDx4wZ84c6tevb3pYckpiY2OZMmWK6XE5T7Jv3z6qV6+e5BE6AG5ubpQsWZITJ05YPhAREZE0lqk+VSfP3s/n/Pnj6k26dOmS4groP/30Ew8ePKBq1ap8+umnBAQEULhwYTp27EihQoVM7Q4dOsS1a9fo378/n3/+OdeuXSN//vy0bdvW9IiYiIgIbt26xRtvvJHiuRQoUIB9+/alz0BFREQsoOAkJuHRMcz99Q+cHe0ZPHhwim127twJwLRp05JsX716NYsWLaJSpUpJ2i1YsCBJuzVr1vDFF1/w+uuvm9biypUrV4q17O3tiYuLs3xAIiIiaUy36sRkzr7jhEY9om/Dmk985MyVK1fIlSsXU6dO5eDBgxw5coSZM2diGAaTJk1K0s7Z2ZmxY8eyd+9ejh8/zoIFC3B1dWXChAnEx8eb1tN60nMBw8PDcXBwSPuBioiIWEhXnASAXy/dYPv5K9hYW3E9KISJEycCcO3aNRISEvjiiy944403CAwMpGvXrrRu3dp0bLNmzThz5gxLlizh4cOHZMuWjcDAQGrUqJHk8Tl169ZlwIABTJgwgcuXL+Pl5YWVlRXBwcEpnlNISAg5c+ZM13GLiIg8DQUnASDwYSSOtlmIio1j/eGTcPhkkv2LFy/Gzc0NJycnIiIikh2fK1cuDMMgIiKCbNmy/Ws7gIcPH2JnZ0e+fPm4ePFisnYxMTGcP3+eGjVqpMn4RERE0oKCkwDQtoI3bSt4A48XwMzZ/m0AunfvzqNHj0wLYG7cuDHFhyxfvHgRW1tb0y2+vHnz8scffxAXF0eWLFmStAPInTs3AJUrV2b37t2mK1WJ9u/fz6NHj6hatWo6jFZERMQymuMkT6V+/fqcP3+ebdu2mbb9/vvvbNmyhRo1amBnZ2dqFxwczLJly0ztLl68yMqVKylatCgeHh4AtG3bloiICCZPnmx6xMq9e/eYNm0atra2T/zEnYiIyLOgK07yVDp37syaNWsYOnQoS5cuJTY2Fj8/P+zt7ZM8i6558+bMnz+fadOm8eOPP2Jvb8+5c+dM86US1axZk+bNm/P9999z6NAhPDw8OHv2LBEREbz33nvkyZPnWQxTREQkRbriJP+qZMmSeHp6mv6dJ08eli1bRs2aNbl48SJXr16lVq1arFmzBm9vb1M7Jycnli1bxmuvvcbNmzfx8/OjXLlyLFmyhFq1aiWpMXXqVN59910Mw+CPP/4gf/78TJgwgXfffTfDxikiImIOPeQ3Db1ID/lNnOMkIiLyotNDfkVERETSgYKTiIiIiJkUnMRsxv//1Ftm71NERCS96FN1YjYra2tu7vicRyE30qQ/e9eCeDQeliZ9iYiIZAQFJ3kqj0JuEB3k/6xPQ0RE5JnQrToRERERMyk4iYiIiJhJwUlERETETApOIiIiImZScBIRERExk4KTiIiIiJkUnERERETMpOAkIiIiYiYFJxEREREzKTiJiIiImEnBSURERMRMCk4iIiIiZlJwEhERETGTgpOIiIiImRScRERERMyk4CQiIiJiJgUnERERETMpOImIiIiYScFJRERExEwKTiIiIiJmUnASERERMZOCk4iIiIiZFJxEREREzKTgJCIiImImBScRERERMyk4iYiIiJhJwUlERETETApOIiIiImZScBIRERExk4KTiIiIiJkUnERERETMpOAkIiIiYiYFJxEREREzKTiJiIiImEnBSURERMRMCk4iIiIiZsq0wSk+Pp7333+fGjVqEBIS8qxPR0RERCTzBqeFCxeydetWgoODCQ4ONm0PDQ1l3Lhx1KxZk3LlytGhQwcOHjyY7Pi1a9fSokULfHx8qF+/PnPmzCE2NjZJmwsXLtCvXz8qVapE5cqVGThwIDdu3Ej3sYmIiMjzKVMGJz8/P3x9falVq1aS7REREXTv3p2NGzdSq1Yt2rVrx/379+nXrx/Hjh0ztZs9ezZjx44lW7ZsdO3aFS8vL3x9fZkwYYKpzYULF+jcuTPnzp2jdevWNG7cmMOHD9OlSxdd4RIREZEUZXnWJ/BPsbGxjBw5Ek9PT/r06cOBAwdM+xYsWMCVK1dYvnw5lSpVAiA8PJw333yTmTNnsmrVKvz9/Zk3bx5du3Zl3LhxpmOnTZvGkiVL6N27N15eXowfP54cOXKwbt063N3dAejVqxdt2rRh+fLlvPfeexk7cBEREcn0Ml1w+uqrr/Dz82PlypXEx8cn2bdp0yaaN29uCk0Azs7OtG/fnunTpxMSEsIPP/yAg4MDQ4cOTXJs3759WbRoEbt376ZRo0acOHGCSZMmmUITgLe3N7Vr12bnzp0WByfDMIiMjLToWEtYWVnh6OiYLn1HRUVhGEaG1hEREclohmFgZWVlVttMFZzOnDnDwoUL6dSpE1WqVOH333837QsNDSUgIIAaNWokO87LywuAmzdv4ufnh4+PD87OzknauLm54ezsbGoDULNmzWR9eXp6cvToUYvHEBsby/nz5y0+/mk5OjpSunTpdOn7ypUrREVFZWgdERGRZ8HOzs6sdpkmOIWGhjJs2DBcXFzo2bMngYGBPHjwAICwsDCyZcsGQI4cOZIdmzjYhIQEYmNjcXFxSbGGvb098fHxpkniKbVLbGMpW1tbihUrZvHxT8vchGyJwoULJ7nilBF1REREMtqlS5fMbptpgtOSJUu4du0aAK+//nqSfZ06deKVV17B2tqa0NDQZMcGBQUB4Orqiru7OwEBAcnaxMXFERoaiqurK25ubsDjsObk5JSsL1dXV4vHYWVllazP51V63Zp7VnVERERS8jQXBzJNcOrXrx81a9YkJibGdPXhwoULzJgxg4kTJ/Lqq6/StWtXzpw5Q+vWrZMce/ToUZycnChQoACenp7s2bOHuLg4smT5v+GdOHGCuLg4SpQoYbq1d+bMGfLnz5+sr+LFi6frWEVEROT5lGmWI8iWLRvVqlXj1VdfpU6dOtSpU4dy5coBULFiRfLkyUOTJk3YvHkzd+7cMR13+fJlfvrpJ+rVq4eNjQ1NmjQhLCyM1atXm9rExcUxd+5cHBwcqFWrFvny5aN8+fIsWrQoydpOGzZs4ObNmzRs2DDjBi4iIiLPjUxzxSkl/7x01r17d9atW0fbtm1p2rQpcXFxbNu2DWtrawYNGgRA0aJFadGiBZMmTeLo0aN4eHhw6NAhzp8/z5AhQ0zzmgYNGkT//v1p06YNr776Krdv32bHjh0UL16cdu3aZfhYRUREJPPLNFecUpI/f37c3NxMc47y5MnD6tWr8fHxYdOmTfz444+ULVuWFStWULRoUdNxkydPpl+/fpw6dYoVK1YQHR3N6NGjeeedd0xt6tSpw9y5c7G3t2fVqlX8/vvvtGzZkqVLl5o9s15EREReLlaGPs6UZs6cOQOAj49PhtcOWjefuKDkk+ItkSVnXnK2fzvFfZfXDiE6yD9N6jjkLELRDrPSpC8RERFLPc37d6a+4iQiIiKSmSg4iYiIiJhJwUlERETETApOIiIiImZScBIRERExk4KTiIiIiJkUnERERETMpOAkIiIiYiYFJxEREREzKTiJiIiImEnBSURERMRMCk4iIiIiZlJwEhERETGTgpOIiIiImRScRERERMyk4CQiIiJiJgUnERERETMpOImIiIiYScFJRERExEwKTiIiIiJmUnASERERMZOCk4iIiIiZFJxEREREzKTgJCIiImImBScRERERMyk4iYiIiJhJwUlERETETApOIiIiImZScBIRERExk4KTiIiIiJkUnERERETMpOAkIiIiYiYFJxEREREzKTiJiIiImEnBSURERMRMCk4iIiIiZlJwEhERETGTgpOIiIiImRScRERERMyk4CQiIiJiJgUnERERETMpOImIiIiYScFJRERExEwKTiIiIiJmUnASERERMZOCk4iIiIiZFJxEREREzKTgJCIiImImBScRERERMyk4iYiIiJhJwUlERETETApOIiIiImZScBIRERExk4KTiIiIiJkUnERERETMlKmCU0JCAitXrqR58+aUL1+eJk2a8PXXXxMTE2NqExoayrhx46hZsyblypWjQ4cOHDx4MFlfa9eupUWLFvj4+FC/fn3mzJlDbGxskjYXLlygX79+VKpUicqVKzNw4EBu3LiR7uMUERGR51OmCk7ff/89EyZMIHv27HTq1AkvLy++/PJLpkyZAkBERATdu3dn48aN1KpVi3bt2nH//n369evHsWPHTP3Mnj2bsWPHki1bNrp27YqXlxe+vr5MmDDB1ObChQt07tyZc+fO0bp1axo3bszhw4fp0qULISEhGT52ERERyfyyWHpgdHQ0Dg4OaXkuNGnShGLFilGpUiXTto8++oi9e/cybtw4FixYwJUrV1i+fLmpTXh4OG+++SYzZ85k1apV+Pv7M2/ePLp27cq4ceNM/UybNo0lS5bQu3dvvLy8GD9+PDly5GDdunW4u7sD0KtXL9q0acPy5ct577330nRsIiIi8vyzODg1a9aMV199lU8++STNTiZ79uxJQtP9+/e5cuUKefPmBWDTpk00b948SRtnZ2fat2/P9OnTCQkJ4YcffsDBwYGhQ4cm6btv374sWrSI3bt306hRI06cOMGkSZNMoQnA29ub2rVrs3PnTouDk2EYREZGWnSsJaysrHB0dEyXvqOiojAMI0PriIiIZDTDMLCysjKrrcXB6d69e9y5c8fSw//VV199xZ49e/Dz86NAgQJ8/vnnhIaGEhAQQI0aNZK19/LyAuDmzZv4+fnh4+ODs7NzkjZubm44Ozub2gDUrFkzWV+enp4cPXrU4nOPjY3l/PnzFh//tBwdHSldunS69H3lyhWioqIytI6IiMizYGdnZ1a7pw5Ofn5++Pn54ejoyKVLl1i+fDmPHj0iJibG9F9sbCzW1tZUqVKF11577alP3tHRERcXFwAcHBywt7c3TezOkSNHsvaJg01ISCA2NtZ07D/Z29sTHx9v6iuldoltLGVra0uxYsUsPv5pmZuQLVG4cOEkV5wyoo6IiEhGu3Tpktltnzo49enTh/v372NlZUV4eDiTJk16YtvffvvNouDUu3dvevfuze3bt+nWrRv/+9//2LJlC9bW1oSGhiZrHxQUBICrqyvu7u4EBAQkaxMXF0doaCiurq64ubkBjz+h5+TklKwvV1fXpz7nRFZWVsn6fF6l1625Z1VHREQkJU9zceCpg9Py5csJCgpi6NCheHt78/HHH2NnZ4e9vb3p/1ZWVsTExKT6DTF//vx06dKF6dOnExYWRoECBThz5gytW7dO0u7o0aM4OTlRoEABPD092bNnD3FxcWTJ8n/DO3HiBHFxcZQoUcJ0a+/MmTPkz58/WV/FixdP1XmLiIjIi+mplyMoWrQo1apVIyoqijx58uDl5UX+/Plxd3fH2dkZOzs7bG1tyZo1K9bWT9f9qFGjWLJkSZJtly9fxs7OjqxZs9KkSRM2b96cZG7V5cuX+emnn6hXrx42NjY0adKEsLAwVq9ebWoTFxfH3LlzcXBwoFatWuTLl4/y5cuzaNGiJGs7bdiwgZs3b9KwYcOnfVlERETkJWDx5PAOHTqkOLk6NbJnz86UKVP47bffKF68OOfPn+fw4cP0798fe3t7unfvzrp162jbti1NmzYlLi6Obdu2YW1tzaBBg4DHwa5FixZMmjSJo0eP4uHhwaFDhzh//jxDhgwxzWsaNGgQ/fv3p02bNrz66qvcvn2bHTt2ULx4cdq1a5em4xIREZEXg5WRDrNyY2NjCQgIwMXFhezZs5t9XHx8PAsXLmT9+vXcvXsXDw8PunfvTqdOnUz3Hy9fvszUqVM5duwYhmFQoUIFhg0bRtmyZU39xMTEMGfOHDZv3kxwcDAeHh506dKFHj16JKm3Z88efH19+euvv3BycqJevXoMHz6cnDlzWjTuM2fOAODj42PR8akRtG4+cUHJ53ZZIkvOvORs/3aK+y6vHUJ0kH+a1HHIWYSiHWalSV8iIiKWepr3b4uDU1hYGCtXruTMmTOEhYURHx9PQkICwcHB3Llzh4SEBPLkycPevXst6f65pOD0dBScREQkM3ia92+Lb9W9++67HD9+nEKFCpErVy5sbW3JkiULuXPnpkaNGuTLl4/KlStb2r2IiIhIpmNxcPrzzz8pX7483377bVqej4iIiEimZfFDfmvUqMG5c+dMl7dEREREXnQWB6cJEyaQP39+evTowddff83Dhw/T8rxEREREMh2Lb9UtWLAABwcHoqKimDNnDvPnzzfNbXJyciI0NJQiRYrQp0+ftDxfERERkWfG4uAUGxuLvb095cuXJyYmhoiICE6dOsXBgweJi4vD2dmZKlWqKDiJiIjIC8Pi4DRu3Li0PA8RERGRTM/i4HTr1i3u3r2Lk5MTWbNmxc7OzrQvISGBR48e4ebm9lQLYIqIiIhkZhYHpy5dunDv3r1/bZMrVy72799vaQkRERGRTMXi4LRs2TIuXLhAWFgYMTExxMfHk7gIeVxcHDNmzKBWrVppdqIiIiIiz5rFwcnLywsvL68n7v/++++1xpOIiIi8UCxex+m/5MuXj5s3b6ZX9yIiIiIZLlXBKT4+PsXtDx8+5Nq1a7i5uaWmexEREZFMxeJbdW+88Qb+/v7kyZMHd3d3AKKjowkJCSE4OJiEhAQ+/vjjNDtRERERkWfN4uDUr18/jh07xr1794iOjsbOzg4nJydy5cpF/vz5qVatGqVLl07LcxURERF5piwOTi1btqRly5ZpeS4iIiIimZrFwSlRWFgYf/zxB/fu3cPe3h4PDw8qVKiAtXW6zTsXEREReSYsDk4PHz7k448/Zvv27cTFxZm2W1lZkS9fPt555x3at2+fJicpIiIikhlYHJw+/PBDdu/eTZs2bWjZsiW5c+cG4MKFC3z99deMGzeOmJgYunbtmmYnKyIiIvIsWRycDhw4QOnSpZk0aVKS7UWKFKFWrVo0bdqURYsWKTiJiIjIC8PiiUju7u6Eh4enuC979uwUKlSI4OBgi09MREREJLOxODh169aN69evM3jwYK5du5Zk39q1azl16hTVq1dP9QmKiIiIZBYW36rr1asX4eHhfPPNN+zYsYN8+fKRI0cO7ty5Q0hICJ6enowfPz4NT1VERETk2UrVcgSDBw+mW7dubNy4kb/++ovAwEA8PT155ZVXaNOmDQ4ODml1niIiIiLPnMXBKTQ0lAkTJtCmTRv69OmTZN/SpUt56623WLhwIdmzZ0/1SYqIiIhkBhbPcfrqq6/46aefUlzo0sPDg1OnTvHNN9+k6uREREREMhOLg9POnTspXbo0NWvWTLavUaNGFCtWjC1btqTq5EREREQyE4uDU1hYGIZhPHG/i4uLliMQERGRF4rFwalVq1acO3eODz74gPv37yfZd/36dc6cOUPp0qVTfYIiIiIimYXFk8NHjRpFXFwca9euZfv27TRs2JCyZcsSFhbGunXriI+PZ/DgwWl5riIiIiLPlMXBKUuWLHz66ae0bduWJUuWsH//frZt2wZA8eLFmTJlihbAFBERkRdKqtZxAqhQoQJffvklhmFw//59bG1tcXFxSYtzExEREclUUh2cEllZWZEzZ8606k5EREQk07F4criIiIjIy0bBSURERMRMCk4iIiIiZlJwEhERETGTgpOIiIiImRScRERERMyk4CQiIiJiJgUnERERETMpOImIiIiYScFJRERExEwKTiIiIiJmUnASERERMZOCk4iIiIiZFJxEREREzKTgJCIiImImBScRERERMyk4iYiIiJhJwUlERETETApOIiIiImZScBIRERExk4KTiIiIiJkUnERERETMpOAkIiIiYqZMF5xu377NsGHDqFKlCjVq1OCjjz4iMDDQtD80NJRx48ZRs2ZNypUrR4cOHTh48GCyftauXUuLFi3w8fGhfv36zJkzh9jY2CRtLly4QL9+/ahUqRKVK1dm4MCB3LhxI93HKCIiIs+nTBWcTp06RZs2bdi/fz/NmjWjRo0abNq0iX79+gEQERFB9+7d2bhxI7Vq1aJdu3bcv3+ffv36cezYMVM/s2fPZuzYsWTLlo2uXbvi5eWFr68vEyZMMLW5cOECnTt35ty5c7Ru3ZrGjRtz+PBhunTpQkhISIaPXURERDK/LM/6BP5uw4YNFClShC+++IJ8+fIBUKRIEebMmUNQUBArVqzgypUrLF++nEqVKgEQHh7Om2++ycyZM1m1ahX+/v7MmzePrl27Mm7cOFPf06ZNY8mSJfTu3RsvLy/Gjx9Pjhw5WLduHe7u7gD06tWLNm3asHz5ct577z2LxmAYBpGRkal8JcxnZWWFo6NjuvQdFRWFYRgZWkdERCSjGYaBlZWVWW0zVXD65JNPkm2LiIjAzs4ONzc3Nm3aRPPmzU2hCcDZ2Zn27dszffp0QkJC+OGHH3BwcGDo0KFJ+unbty+LFi1i9+7dNGrUiBMnTjBp0iRTaALw9vamdu3a7Ny50+LgFBsby/nz5y061hKOjo6ULl06Xfq+cuUKUVFRGVpHRETkWbCzszOrXaYKTv908uRJ1qxZQ/PmzQkLCyMgIIAaNWoka+fl5QXAzZs38fPzw8fHB2dn5yRt3NzccHZ2NrUBqFmzZrK+PD09OXr0qMXnbGtrS7FixSw+/mmZm5AtUbhw4SRXnDKijoiISEa7dOmS2W0zZXAyDINly5YxY8YMChcuzAcffGCa2J0jR45k7RNTYkJCArGxsbi4uKTYr729PfHx8aa+UmqX2MZSVlZWODk5WXx8ZpJet+aeVR0REZGUPM3FgUwXnIKDgxk+fDgHDhygY8eOjBw5EicnJ+Li4rC2tiY0NDTZMUFBQQC4urri7u5OQEBAsjZxcXGEhobi6uqKm5sb8PgTev8MOUFBQbi6uqb9wEREROS5l6k+Vffo0SM6d+7M+fPnWbx4MZ9++qkp2GTJkoUCBQpw5syZZMcdPXoUJycnChQogKenJ+fPnycuLi5JmxMnThAXF0eJEiVMt/ae1Ffx4sXTfnAiIiLy3MtUwWnNmjXcuHGD+fPnU6tWrWT7mzRpwubNm7lz545p2+XLl/npp5+oV68eNjY2NGnShLCwMFavXm1qExcXx9y5c3FwcKBWrVrky5eP8uXLs2jRoiRrO23YsIGbN2/SsGHD9B2oiIiIPJcy1a26U6dOUa5cOcqVK5fi/u7du7Nu3Tratm1L06ZNiYuLY9u2bVhbWzNo0CAAihYtSosWLZg0aRJHjx7Fw8ODQ4cOcf78eYYMGWKa1zRo0CD69+9PmzZtePXVV7l9+zY7duygePHitGvXLsPGLCIiIs+PTBWcwsLCuHDhAtWrVzctQmlra0uJEiVYsGABefLkYfXq1UydOpVNmzZhGAYVKlRg2LBhFC1a1NTP5MmTyZ8/P5s3b2bPnj14eHgwevRoevToYWpTp04d5s6di6+vL6tWrcLJyYmWLVsyfPhwsz+SKCIiIi+XTBWc3nnnHX799ddk27NmzUr27NmBx1eUFixY8K/92NnZMWzYMIYNG/av7erXr0/9+vUtP2ERERF5qWSq4FSlShWqVKnyrE9DREREJEWZanK4iIiISGam4CQiIiJiJgUnERERETMpOImIiIiYScFJRERExEwKTiIiIiJmUnASERERMZOCk4iIiIiZFJxEREREzKTgJCIiImImBScRERERMyk4iYiIiJhJwUlERETETApO8kwtXLiQGjVq8PDhQ9O26Oho5s+fT8OGDalUqRLt2rVj8+bNKR6/adMmOnToQIUKFahcuTIffvghwcHBydr5+/vTv39/ypcvT+3atRk+fDj3799Pt3GJiMiLKcuzPgF5OcXEJTB73Un2nt4GgJWVlWnf22+/zeHDhylQoABly5bl/PnzjBgxgsDAQPr27WtqN2vWLObOnYuLiwtlypThxo0bbNq0idOnT7Nu3TqyZcsGwN27d+natSvh4eH4+PgQHR3Njz/+SEhICIsWLcrYgYuIyHNNV5zkmVhxIIi9p+/g6uoKQJYs/5fhixQpwtChQ9mxYwfLly9n9+7dlChRgqVLl5ra3L59m4ULF1K7dm12797NqlWr2LVrF61atcLf35+5c+ea2i5dupTQ0FCWL1/OmjVr2LhxI926deO3334jKCgow8YsIiLPPwUneSbql8rOmM4V6dChA5D0itPHH3/MgAEDsLGxAcDZ2ZlXX32VoKAgEhISADhw4ABxcXEMHTrUdGXJ1taWzz77DE9PT37++WdTf2fPnsXb25tKlSqZtr3yyivA4wAmIiJiLgUneSaK5HagZum8PHz4EBsbG+zs7J7Y9u7du+zevZsCBQpgbf34WzZxfpKHh0eStnZ2dtSqVYu7d++atjk5OXH//n2ioqJM206cOAGAi4tLmo1JRERefJrjJM9USEgIOXLkSLY9JiaGpUuXsmfPHk6fPo1hGEyZMsW0PzHwnDt3jpo1ayY5NjIyEmdnZ9O/W7Rowd69e3nzzTdp27YtR48eZc+ePTRp0gRPT8/0GZiIiLyQdMVJnqng4GDc3d2Tbb9y5QqzZs3ixIkTxMXF8eabb9K8eXPT/jp16mBra8uoUaPYt28fkZGRXLt2jTFjxrBp0yZy5sxpavvGG29Qt25dLl26xLRp09izZw/Zs2enf//+GTJGERF5cSg4yTMVGhqKm5tbsu3e3t78+uuvfP7555QoUYLvvvsuyRWnAgUK8NFHH3Hv3j369+9PxYoVee211/j+++8BqFixoqnt2rVr2bdvH7ly5WLUqFG0b9+eiIgIOnfubLplJyIiYg7dqpNnKjIykoIFC6a4z93dnRYtWlC/fn3atm3LmjVrGDhwoOnWXteuXalevTobNmzg5s2beHl5kSVLFnx9fXn11VcBSEhIYNasWRQqVIjvvvvOFNIaNWrEgAED8PX1ZfHixRkyVhERef4pOMkzZWVlleQTdSnJmjUrb7zxBnPmzOH69etJ5kQVLVqUDz74AHi8cGazZs3IlSsXdevWBR7f8rt//z4DBw5McmWrXr16FClShD///DPtByUiIi8s3aqTZ8rZ2TnJquHh4eGsWLGC+Pj4JO0cHR0BcHBwSLGfmJgYRowYwa1bt3jvvfdMn9J78OABQIoT0G1sbJJ80k5EROS/KDjJM/HnzUjm/3SOe/fu8ddffzF58mRu3LjBiRMn+Oyzz5g5c6ap7d27d1m1ahV58uShWLFiyfo6dOgQnTp1Yvv27bRt25b27dub9uXPnx+Ab7/9NklIOnToEH/99Rfe3t7pOEoREXnR6FadPBN7/cLY9ecD079XrlxJxYoVady4MWXKlGHhwoX8/PPP5MuXj7NnzxIdHc2XX35pWscJYOfOnUyfPp2rV6/i5OTEiBEj6N27d5I6efPmpUWLFmzZsoV69epRqlQpQkNDuXDhAjY2NgwdOjTDxiwiIs8/BSd5JgY2ysuwTjUp2mFWsn3Lly9n1qxZ/PLLL/zxxx8UL16c9957j3r16iVpd/z4caKjoxkwYABvvfVWip/OA5g8eTJlypRh48aNnDx5kmzZslGvXj0GDhxI2bJl02F0IiLyorIyDMN41ifxojhz5gwAPj4+GV47aN184oIC0qSvLDnzkrP92ynuu7x2CNFB/mlSxyFnkRSDk4iISEZ6mvdvzXESERERMZOCk4iIiIiZFJwk0zESEp6LPkVE5OWjyeGS6VhZW3N2z3QiQ2+kSX9OOQpStv4HadKXiIi83BScJFOKDL1B+P3Lz/o0REREktCtOhEREREzKTiJiIiImEnBSURERMRMCk4iIiIiZlJwEhERETGTgpOIiIiImRScRERERMyk4CQiIiJiJgUnERERETMpOImIiIiYScFJRERExEwKTiIiIiJmUnASERERMZOCk4iIiIiZFJxEREREzKTgJCIiImImBScRERERMyk4iYiIiJhJwUlERETETJk2OAUFBdGnTx/GjBnzrE9FREREBMikwen06dO0bduW3377jZiYmCT71q5dS4sWLfDx8aF+/frMmTOH2NjYJG0uXLhAv379qFSpEpUrV2bgwIHcuHEjSZuoqCimT59O3bp18fHxoWXLlmzdujXdxyYiIiLPryzP+gRSsnTpUvLmzUuWLFmwsbExbZ89ezZfffUVFStWpGvXrly4cAFfX18CAwP59NNPgcehqXPnzjg6OtK6dWsiIyPZsWMHXbp04YcffsDV1ZX4+HgGDBjAkSNHaNy4Mblz5+b333/n/fffxzAMWrRo8ayGLiIiIplYpgxOM2bMwNrammbNmmFrawuAv78/8+bNo2vXrowbN87Udtq0aSxZsoTevXvj5eXF+PHjyZEjB+vWrcPd3R2AXr160aZNG5YvX857773Hhg0bOHz4MLNmzaJp06YAxMTE0LNnT2bOnEmTJk3IkiVTvjQiIiLyDGXKdGBt/fgOYnBwMC4uLgD88MMPODg4MHTo0CRt+/bty6JFi9i9ezeNGjXixIkTTJo0yRSaALy9valduzY7d+7kvffeY+PGjVStWtUUmgDs7Ozo3r07Q4YMwc/Pj7Jly1p07oZhEBkZadGxlrCyssLR0TFd+o6KisIwjBeyjoiISCLDMLCysjKrbaYMTgDx8fE8ePCAXLlyAeDn54ePjw/Ozs5J2rm5ueHs7MzNmzfx8/MDoGbNmsn68/T05OjRo6a++vTpk6yNl5cXADdv3rQ4OMXGxnL+/HmLjrWEo6MjpUuXTpe+r1y5QlRU1AtZR0RE5O/s7OzMapdpg1NoaCgJCQmm4BQbG2u6+vRP9vb2xMfHmyaJp9QusU1iXzly5EjWJvFFS0hIsPi8bW1tKVasmMXHPy1zE7IlChcunORK0ItUR0REJNGlS5fMbptpg9PDhw+B/wtB7u7uBAQEJGsXFxdHaGgorq6uuLm5AY9Dl5OTU5J2QUFBuLq6mvoKCQlJ1ldQUBCAqZ0lrKysktV+XqXXLbMXvY6IiDxfnuaP9ky5HAFgmpydeBXJ09OT8+fPExcXl6TdiRMniIuLo0SJEqZbbWfOnEnW39GjRylevLipr7Nnz6bYBsjQK0YiIiLy/MiUwSk+Pt50W+327dvExMTQpEkTwsLCWL16taldXFwcc+fOxcHBgVq1apEvXz7Kly/PokWLkqzttGHDBm7evEnDhg0BaNKkCfv37+fPP/80tQkKCmLNmjWUL1/edHtQRERE5O8y5a26bt26ceLECQDGjx/P1q1bWblyJS1atGDSpEkcPXoUDw8PDh06xPnz5xkyZIjplt6gQYPo378/bdq04dVXX+X27dvs2LGD4sWL065dOwBatWrFkiVL6N69O82aNcPBwYGff/6Z0NBQvvjii2c2bhEREcncMmVw+uyzz7h9+7ZpIq+npycAkydPJn/+/GzevJk9e/bg4eHB6NGj6dGjh+nYOnXqMHfuXHx9fVm1ahVOTk60bNmS4cOHmyZ/Ozk5sWLFCqZOncovv/zCo0ePKFWqFFOnTqVatWoZP2ARERF5LmTK4FS0aFGKFi2abLudnR3Dhg1j2LBh/3p8/fr1qV+//r+2yZMnT7pfXbpz5w79+/ena9eudOrU6Yntrl27xoABAyhUqBDz589Ptn/FihWsWrWK27dvU6BAAXr27EnHjh3T89RFREQkBZkyOL0IgoOD6dmzJ7du3aJEiRJPbGcYBh988AH+/v6EhYUl2z9hwgRWrlxJzpw5qVSpEhcvXmTcuHGEhIQwYMCA9ByCiIiI/EOmnBz+vIuOjuadd97h5s2bfP7551SqVOmJbb/77jtOnTpF9uzZk+07dOgQK1eupGHDhuzevZulS5eya9cuqlWrhq+vLzdv3kzPYYiIiMg/KDilg1mzZnHq1CmmTp3K66+//sR2wcHBfPHFF3h7e6d4a3HJkiU4OTkxefJk7O3tgcdrEY0cOZLY2Fg2bdqUXkMQERGRFCg4pbE7d+6wcuVKunbtSosWLf617ZQpU3jw4AEjRowwPZ8vUUxMDAcPHqRZs2bJVkIvXbo0bm5upk8eioiISMZQcEpju3btIj4+npIlSzJ69GgGDhyIr68vgYGBSdodOXKEzZs3U7duXWrXrp2sn6tXrxIbG0v58uVTrJM/f/4UV1IXERGR9KPJ4WnsyJEjJCQkMGbMGNO2nTt3smrVKr799ls8PT2JjY1l/Pjx2NraMnLkyBT7SZwo/qTFOO3t7QkPD0/7AYiIiMgT6YpTGoqPjycgIAAvLy+++uorjhw5wqFDhxg3blySxTXnzp3L5cuX6d69O0WKFEmxLxsbG1OfKQkPD8fBwSF9BiIiIiIp0hWnNBQWFkZCQgLdunWjUaNGpu1du3bl999/5/Dhw5w9e5Z58+YB8ODBAyZOnAjA6dOniYiIYNq0aTRq1Mj0oOHg4OAUa4WEhPzrMgciIiKS9hSc0lDiFaCIiIhk+3LlykVERAR37tzBycmJhw8fsn79+mTtli5dSlxcHMOHD8fW1paLFy8ma3Pr1i0CAwN57bXX0n4QIiIi8kQKTmnI0dERJycnzpw5k2zfxYsXyZ07N40bN6Zx48bJ9o8cOZJff/2VAwcOmLb5+Piwd+9eRo0aleRTdzt27ACgatWq6TAKEREReRLNcUpjVapUYd++fUmWCtiyZQtHjhyhTp06T9VX27ZtuXHjBl9//bVp2+XLl5k3bx6urq7Uq1cvrU5bREREzKArTmnsjTfe4PDhw3Tv3p2KFSvy4MEDLl68SK5cuXj33XefeJyVlVWybW3btmXDhg3MmTOHrVu34u7uzqlTp4iJiWHq1Kk4Ojqm51BERETkH3TFKY0VLlyYRYsW4ePjw+nTpwkICKBZs2Z8++235M6d+4nHeXt74+npmWSbjY0N33zzDd26dSM8PJzTp09TokQJfH19ad26dTqPRERERP5JV5zSwSuvvMK33377VMf07NmTnj17JtueNWtWxo4dy9ixY9Po7ERERMRSuuIkIiIiYiYFJxEREREzKTilIyMh4bnoU0RERMyjOU7pyMramrCdvxEfEpYm/dm4Zid7o+QPBBYREZGMoeCUzuJDwogLSvmxKSIiIvJ8UXCSl86pU6eYO3cuv//+Ozly5KB69eoMHjyYfPnyATBz5kzmz5+PYRjJji1dujQbN25Msm3FihWsWrWK27dvU6BAAXr27EnHjh0zZCwiIpKxFJzkpfL777/Tq1cvrKysqFixImFhYWzYsIHffvuNrVu3kj17dlxdXTEMg4oVK+Li4mI61t7enurVqyfpb8KECaxcuZKcOXNSqVIlLl68yLhx4wgJCWHAgAEZPTwREUlnCk7yUsmePTs1a9ZkxIgRlChRAoB169YxZswYtm3bRseOHU0Pax43bhylS5d+Yl+HDh1i5cqVNGzYkJkzZ2Jvb09UVBRvv/02vr6+tGjRAg8PjwwZl4iIZAx9qk5eKqVKleKbb74xhSaAFi1aAHD37l0AHjx4AEDOnDn/ta8lS5bg5OTE5MmTsbe3Bx4/6HnkyJHExsayadOmdBiBiIg8SwpO8lIzDIM1a9YAUKhQIQDu37+PtbU1R44coUOHDlSpUoVq1arx2Wef8ejRIwBiYmI4ePAgzZo1S3I7Dx7Pg3Jzc0vyoGcREXkx6FadvJROnz7NypUrOXToEPfu3aNMmTK8/vrrAAQFBZGQkMCwYcNwdnamTJky3LlzhxUrVhAbG8snn3zC1atXiY2NpXz58in2nz9/fgICAjJySCIikgF0xUleSosWLWLz5s3cu3ePHDlyMGnSJBwdHQEIDn68fETt2rXZu3cvy5YtY/v27TRu3JgNGzYQEhJCWNjjtbly5cqVYv/29vbExcVlzGBERCTDKDjJS2nmzJl899139OrVi4iICHr06MGNGzcA8PLyokqVKsyZM4ds2bIBYGVlRdeuXYmJieHs2bPY2NgAEB8fn2L/4eHhpknmIiLy4lBwkpeStbU1FSpUYOTIkYwZM4YHDx6wevVqAMaPH8+qVatwcnJKckyePHkACAwMJEeOHMD/XZ36p5CQEHLmzElCQgLLly+nSZMmVKhQgVatWqU4aXzfvn106tSJChUq0LBhQ2bPnm2aT/V3N27coH379sycOTMVoxcREUspOMlLr127dtjZ2XHp0qV/bZc4Z8nBwYECBQpga2vLxYsXk7W7desWgYGBeHh4MGDAACZOnMjDhw8pV64c165d48MPP2TlypWm9r6+vvTv358LFy7g4+PDo0eP+Oqrr/jggw+S9Hv48GHefPNNTp8+TUxMTBqMXEREnpaCk7xU9u/fz8mTJ5Nsy5IlC7a2tqY5TjExMSnOT/rxxx+Bx0sa2NnZ4ePjw969e0n4x4OXd+zYAUBYWBj79u2jd+/e7Nmzh+XLl/PTTz+RI0cO1q1bB8CxY8eYM2cONWrUYNeuXaxYsYJdu3ZRpUoVtm/fbloaITAwkH79+mFlZQVgulUoIiIZS8FJXiqzZ8/mf//7H9evXzdtmz9/PhEREdSsWROA3r1706tXLyIjI01tNm3axKZNm6hSpQqFCxcGoG3btty4cYOvv/7a1O7y5cvMmzcPV1dXhgwZwvLly/nwww+xtbUFHn/aLleuXKZ/ly1blq+//ppFixbh5uYGPJ5Y7u3tDWBq5+7uzqhRo9iwYQPw+FajiIhkPC1HIC+V/v37895779GyZUtKlixJWFgYly9fply5crRt2xaA6tWrM2fOHBo0aECpUqUICAjA398fV1dXPv30U1Nfbdu2ZcOGDcyZM4etW7fi7u7OqVOniImJYerUqXh5eeHl5ZWk/tmzZ7l8+TLt27cHHt/2a9iwYZI2ERER7Ny5Ey8vL9M8K2trazp37myaU6WJ5yIiz4b+bJWXymuvvca8efMoVaoUFy5c4P79+3Ts2JHFixdjZ2cHwMCBAxk3bhxubm4cPXqU0NBQWrVqxbp16yhatKipLxsbG7755hu6detGeHg4p0+fpkSJEvj6+tK6detktc+fP8/AgQOxsbGhT58+KZ5fcHAwAwYM4O7du7zzzjvJ9oeEhACYJqeLiEjG0hUneenUrVuXunXrPnF/4tIDXbt2/c++smbNytixYxk7duy/tlu1ahVTp07F2tqaWbNm4enpmazN0aNHGT58OAEBAQwYMCDF8JUYnNzd3f/z3EREJO0pOImko6ioKEaOHMnPP/9M6dKlmTFjRpKrVokWLFjArFmzyJEjB3PnzqVBgwYp9hcaGgooOImIPCu6VSeSTgzDYODAgfz888/07t2btWvXphia5s6dy+eff0716tXZsmXLE0MTPJ7/BJgW5vw3ly5dYsiQIdSoUYOyZcvy5ptvcujQoSRtAgICGDVqFHXq1KFs2bI0b96cn3766SlHKiLy8lBwkpeWkZDyqt9p1eevv/7KgQMH6NSpU5JP1v3dgwcPmDt3Lt7e3syfP9/0ybonSVyOIPH/T+Ln50f79u355ZdfyJMnD97e3pw9e5a+ffuyd+9e4HFoevPNN1m/fj3Zs2enbNmyXL16laFDh/Ltt9+aNd6HDx8ybtw4qlWrRpUqVejRowfnzp1LcZyTJk2iQYMGlC1blkaNGiVZy0pE5HmhW3Xy0rKytuHQvimEPbiRJv1ldylIjbojTf8+fPgwAP/73/+eeMzJkyd59OgRAwYMSDFYJauRPTvwOLD8m2nTpgGwdu1aypYtC8Du3bsZPHgwH3/8MTt37uSrr77i/v37LFiwwDTn6+TJk/Tr148pU6bw2muv/WuQS0hIoH///hw/fpySJUvi7OzMiRMn6NOnDzt27DBdFXv48CFdunTh0qVLeHp6Ur58ec6ePcuECRO4d+8e77///n+OW0Qks1Bwkpda2IMbhNz/9xXDLRUaGoqtrS3z5s0jICCA2NhY4PEn4urVq0fTpk1Nk713797Njh07TGtHOTg4UK5cOXr06IGtrS2PHj3im2++MV3N+eabb/jrr7/o1KlTsrqPHj3i999/p1OnTqbQBNCgQQP69u3L3LlzOXnyJPv37082Ub5ChQqMGDGCMWPGsH///hQnqCfat28fx48fZ9iwYfTv3x+A7du3M3jwYPbv30+zZs0AWLlyJZcuXeKTTz4xne+VK1fo3bs3CxYs4I033qB48eL/+loOHz7ctADpPzVu3BhfX99k269du8aAAQMoVKgQ8+fP/9f+RUTMpeAkkk5KlSrFhg0bWLFiRbJ9fn5+NG3alGLFimFnZ5diKPjtt99o0qQJBQoU4Pbt23zzzTemYLV7927u3LmTYnAKDQ0lLi4ODw+PZPsaNGjA3LlzCQgI4P79+ym2adiwIWPGjDE9YuZJ/vzzTwA6d+5s2vbKK68Ajx87k2j//v2UKFEiybkWLlyYSZMm0bNnT7Zv3/6fwcnV1RWAGjVqYG9vb9ru6OjIa6+9lqy9YRh88MEH+Pv7ExYW9q99i4g8DQUnkXTSvXt3unfv/q9typYty5kzZ/6zr8KFC/PHH3+YVdfZ2Rlra2tTsPm7xOCVPXt2XFxcUpyPlDgB3dnZ+V/rJD6i5ubNm5QqVQqAEydOAEnXmbp//75ptfW/q169Ok5OTty9e/c/x5S44OeXX36Ji4vLf7b/7rvvOHXqlOnWpohIWtHkcJEXjJOTEzVq1ODHH3/E19eXwMBAHj58yLp163jvvfcAyJkzJw0aNOD48eOMHz+eW7duERkZybZt20xhL1euXP9a57XXXsPe3p6ePXsyZ84cxo8fz5AhQyhcuHCSq0AuLi789ddfpluViRKfCfhfAQ0eTy63tbU1KzQFBwfzxRdf4O3tTf369f+z/ZMsXLiQGjVqPHE+WUJCAh999BE1atTg2rVrFtcRkeeLgpPIC+jjjz8mb968zJkzh9q1a1O5cmXGjBnDgwcPcHJyokSJEgwdOpQSJUqwZs0aGjRoQMWKFRkyZIjpFl2FChX+tUbBggUZPHgwoaGh+Pr6smbNGmJiYujbt2+SgNOgQQNu3rzJsGHD8Pf3Jzo6mt9++4127doRExPznwENHl+1cnd3Z82aNbRp04aKFStSu3Zt5syZk+why1OmTOHBgweMGDHComf6PXr0iGHDhjFjxgyCg4Of+AnGNWvWsGHDBoKDg9MlOJ08eZK6desmecxPWvuvcKg6qvO81krPOrpVJ/IC8vT0ZNu2baxbt46zZ89iZ2dHjRo1+OSTT6hSpQq2tra4ubmxYcMGNm3axIkTJ4iPjzeFEUdHR3Lnzv2vNfz8/JgzZw729va89dZb2Nvbs3z5ckaPHk14eDi9evUCoGfPnhw8eJDt27ezfft20/GJgaRixYr/OZ6goCACAgIYP3487u7uVKhQAX9/f3x9fbG3tzdNTj9y5AibN2+mbt261K5dmy1btjz1azdjxgy2bNmCq6srISEhZMmS/NdkUFAQs2bNInv27OkyhyoqKor333+fgIAAzp49m+b9P3r0iFGjRplen/9a3kJ1VOd5qZURdRScRNJZghGPtZVNhvfp5OTEW2+9Zfr39OnTCQsLMz1gGMDW1pb27dubtq1evZrr168zZsyY/zyHr7/+mvj4eFavXk25cuUAaNOmDe3ateOrr76ic+fOODg44ODgwLJly9i2bRuHDx/m4cOH1KhRg/Xr1+Pv74+Pj89/1kp8uHHbtm355JNPsLOzIyYmhm7durF8+XJ69+6NYRiMHz8eW1tbRo4c+R89PlmbNm145ZVXOHPmDPPnz0/xF++UKVMIDw9n+PDhTJ8+3eJaT/L1119z69atdJujZU44VB3VeR5rZUQdBSeRdGZtZcP2A1MISaP1olxdCvJ6racLBtu3b2fx4sVUqVLliSuTHz9+nKlTp+Lp6UnHjh3/s89jx47RoEEDU2gCKFCgAE2aNGHNmjVcu3YNb29v4PFffc2aNTMtUbB//37++OMPevXqhY3Nf4dKLy8vSpcuzWeffWZqb2dnR4cOHRg9ejTXr19ny5YtXL58md69e1OkSJH/7PNJSpcuTenSpTl06BA2Njamhz8nOnToED/++CMtWrQwK/Q9rUuXLrFkyRLq1atHZGQkjx49SvMa5oRD1VGd57FWRtRRcBLJACEPbhAYkj7rRf2bu3fvMnfuXL799lvy5cvHjBkzkrUJDQ1l6dKlfPPNNzg5OfHll18mCwspCQsLS/LpuUSJf+FFR0eneJy/vz8ffvghLi4uplts/2XhwoUpbs+TJw8Ae/fuZd68ecDjieQTJ04E4PTp00RERDBt2jQaNWpEpUqVzKoHjx+o/M/xxcTE8Mknn2Bvb8+wYcO4cSNtwvDfffLJJ6blFD755JM07x/+Oxyqjuo8r7Uyoo6Ck8gLKDAwkNGjR/Pbb78RHx9Pw4YNGT9+fJJ5S5GRkYwdO5ZffvmFmJgYqlSpwmeffZbi0gEpyZcvH7t376Zv374UKlQIePwYl19++QVbW9tkV32ioqJYs2YNvr6+xMbGMnfu3P98xMx/SZzIHhcXh5OTEw8fPmT9+vXJ2i1dupS4uLinCk7BwcHJHqb8zTffcOXKFd59913y58+f5sFp48aNHDlyhC5dulCsWLE07TslKYVD1VGdF6FWetZRcBJ5Ad25c4dTp07RsGFDevfuneIE7LCwMA4dOkTVqlV56623kqwgbo6+ffsybtw4mjVrRvny5YmPj+fChQtERkbyv//9z7TMgGEYfPrpp2zevJmIiAhKlCjBxIkTk9zi+y/R0dHY29snu+y+ZcsWbG1t6datW4pXr0aOHGl6ZuDTCg0NTRLsLl++zLx588ifP7/ZV8qexoMHD5g2bRouLi4MHjw4zftPSUrhUHVU50WolZ51FJxEXkDlypXj999//9c2efPm5eDBgxbX6NixI+7u7ixevJi//voLwzDw9vbmrbfeomnTpqZ2sbGx7N27lxIlStC9e3eaNm361MsENG3alEqVKjF16lSyZMmCYRjMnz+fw4cP06pVK5ycnCwex5NERkZSsGBB4HH4Gz58OI8ePSJPnjx88cUXAKbFO9euXcuNGzfo0qWLxXMqJk2aRHBwMGPHjjWtlJ7e/hkOVUd1XpRa6VlHwUlELNaoUSMaNWr0r23s7OzYs2dPqupUr16dDRs2cOzYMYoWLcrVq1e5desWBQsWZMSIEU88LjUTQ62srEzHR0VFERUVhY2NDX/88UeyVdx37tzJn3/+SZs2bSwKcTt37mTTpk1kyZKFK1eumOZoXbt2jYSEBL744guznun3tP4eDtOT6qhORtdKzzoKTiKS6U2YMAEPDw/THCA3Nze6du3KoEGD/vWvSm9vb4sXp3R2djYtnufk5MTPP/+crM3vv/9Ojx49WLBgAXXq1LGoDjyeq+Xk5ERkZCQrV65Mtn/x4sW4ubmleXD6ezhMT6qjOhldKz3rKDiJvCCe1XpRGSFLliwMHDiQgQMHPtVxPXv2pGfPnk91zJEjR9ixYwf37t3j7t27TJ48mW7duqXrX8ndunWjW7duybZ3796dR48esXbt2nSp+/dwmJ5UR3UyulZ61lFwEnlBWFvZsOr3qdwLT5tPeuV2LkjXah+muC/BSMDaKu2e2JTW/aXG5s2b+f77703/XrlyJRUrVkwxOGXUX+lpLaPCoeqoTkbXyog6Ck4iL5B74Te4FZr+60VZW1kz7dgyrocHpLqvQs55GVHlrf9umEEmTpxommP0XwoWLIibmxt58+ZN57NKW08TDlVHdZ6nWhlRx8owDCPNensOHT16lC+//JKzZ89ib29PvXr1GDFihEUfYzxz5gxAktWEQ9b9RFxQcJqca5acbri2b5bivqB184kLSv2b2OM6ecnZ/u0U911eO4ToIP80qeOQswhFO8xKcd+RjYMJv385Teo4uxfllTazU9y3/YeBhNxPm6Dh6l6M11t+leK+b38amGYLYOZyLUanZinXmblzUJoFpwI5ijG0ke8T9w/aM5XLD26muk5RFw9862fMla306jO9TJw4kdDQ0HR5rIuI/J+U3r+f5KW+4nTgwAH69+9P3rx5ad++PcHBwWzdupVz586xYcMGbG1tn/UpirzUrK2smX50KzfC0+aPj4LObnxQtXma9JURRo8e/axPQUT+4aUNTvHx8YwdO5ZSpUqxYsUKHB0dAWjZsiX9+/dn8+bNvPnmm8/4LEXkRngwl0PvPevTEBEBXuJbdYcOHaJnz54sW7aM6tWrJ9nXvHlzChYsaHr2lblOnDiBYRimK1VWVlYkREVDQkLanLS1NdaODvzzS/a4TkQa18maYp34qAcYCXFpUsbKOgs2ji4p1omJTts6dg4p13kUHUpCQnya1LG2tsHeIUeKdaLSuI7jE+o8fBRKfBrVsbG2IZt98jqJtR48ekickfqvURarLLjYZ/uXOpHEGWnzvZ3FyhoXe6cUX7v08JL+ehV57sTGxmJlZWXWY5le2itOfn5+2NraUrVq1WT7PD09uX79+lP3mfjL9++/hK0dHSw/yf+o83fWjlkzpI6No0uG1LFzyJg69g45MqSOYwbVyWafMXUAXOyzZVCdtF8VPCPXrBGRzO9p1n16aYNTbGws2bJlw8Ym+Ro19vb2xMc//V/tKT0PTERERF4cz8dHS9KBm5sbDx8+TDEgBQUFZdizokREROT58dIGJy8vL2JjYzl//nyS7dHR0Zw+fTrNH20gIiIiz7+XNjhVqlSJ3LlzM3/+/CQTOBcuXEh0dDQNGzZ8hmcnIiIimdFL+6k6gO+++45x48ZRoUIFKlWqxOXLl9m3bx81a9ZkyZIlz/r0REREJJN5qYMTwIYNG1i8eDFXr14lR44cNGnShCFDhpAtW9p+YkhERESefy99cBIREREx10s7x0lERETkaSk4iYiIiJhJwUlERETETApOIiIiImZScBIRERExk4KTiIiIiJkUnERERETMpOAk8v/FxsY+61NIU/v27WPw4ME8fPgQgISEhGd8RiIizz8FpwyUkJDAi7jeqGEYL8S4fH19+eCDD0xBIygoiGPHjrF582YOHz5MaGjosz3Bp3Tq1Cl++eUXvvrqKwzDwNo6/X7c7969yy+//MKePXuSvE4xMTGEhoam+fdHcHAw0dHR6f5998+wmR7f6xn9s5MRP6/P8vfBi/C7KCNk1B9SGfH1eNJY0qt2lnTpVVKUnm9cz5KVlVWybQkJCabtKe03R3BwMPHx8Tg6OiZ7BM62bdsIDAykR48eFvWdkuPHjxMTE4ONjQ1//vkno0ePxs/PDycnJwzDwMvLi3feeYfGjRtbPKZEhmEk6SM6Opq4uDji4+NxcXFJ7VAA+OOPP7C1teW7777D0dGRd955B1tb2zTp++92797N7NmzCQkJIT4+nm7dutG4cWO+/vprDh48SL58+WjQoAE9evQge/bsqaq1fft2Vq5cSUhICG5ubpQrV46WLVtSokSJNBpNUtbW1sTFxREdHU22bNmSfM3++TW0VFr0kdnqpVQjMbClxe9BwzBMb5ZWVlam/55UO60l/hFsZWWVIb/X4+PjTXXS6ndP4vc2QJYsWdL065Po5s2beHh4pFl/T2JtbU1CQkKyc0+v7wUFpwxw584d5s6dS9GiRcmfPz+enp7ky5cPZ2fnZG3v37+Pu7t7qmuuWLGCEydOULx4cV5//XWKFi2a6j5TcvjwYY4dO0bBggVp0KCBaUxp8cM3duxYdu3ahZeXF+7u7hQvXpzSpUtTsWJFvvvuuzR5nf7uypUrVKtWDUdHR6ZMmcLdu3dZunQpJUqU4PLly3z66aeMGzeO/PnzU7Zs2VTVsrKyMv2g79mzhzlz5nDhwgVcXV2pUKECb731FlWrVk1VjQsXLtCoUSOKFCnC4sWLiY+P5+2338bJyckUbNPiF8vChQuJiorivffeIywsjOXLl7Ny5UqqVatGq1atOHv2LL6+vri6utK1a1eL62zYsIEJEyZQoEABGjRowOHDh/nmm29YtmwZbdu25YMPPkiTZ0wmvrH4+fmxa9curl+/TlRUFG5ubhQpUoTy5ctTvnz5VL92UVFRHD9+nJw5c+Lm5oaLiwv29vamc0h8s0x8g8uSxfJf138f09mzZylYsCBlypRJl2dyhoeHc+nSJbJnz07hwoWTvOGnxfdb4s+NjY1Nsn1Hjx7F1dWVYsWKpfhGmlbSMyzdu3cPa2trcubMadqW0lgtkfh9cObMGXbu3ElQUBCenp7UqVOHkiVLpmnQCAkJoU+fPrz33ns0a9Yszfr9p4CAAL755huioqKoX78+jRo1AuDBgwcEBQWRK1euVP/B9k8KThng9u3bbN++HVtbW1xdXbG1taVw4cJUrlwZHx8f8uXLh4uLCwcPHuSrr75ixYoVpl+glvj666+ZPXs2Hh4eHDhwgI0bN/L5559Trlw54P9+eC5fvkzu3LlTDHDm+OGHH5gyZQoODg6Eh4cTGhpK48aNTSHA29ubzp07m+o+rVKlSrFr1y4Mw6BYsWKcO3eOrVu3mm6lOTs78/bbb1OmTBl8fHx49dVXLX5zefToEffv36dw4cLEx8dz9uxZOnbsSLVq1bCyssLNzY3p06fToUMH1q9fj7e3t8VXbzp06MCHH35I5cqVuXLlCiNHjiR37tx89tlnREZGsmLFCsaOHcusWbMoWbKkxeMJDg6mRIkSvPPOOxiGwcKFCzlx4gTjx483BenUXjV59OgRf/75J71796Zt27YAbN26lcaNG9OtWzfs7Oy4c+cOffv2Zdu2bbRu3ZqsWbNaVGvRokXkzp2b2bNnU6RIEU6dOkX//v0pUaIEmzdvJjo6mk8//TRVPzuJr8fevXuZPHkyQUFB5M+fn5iYGB4+fEhwcDDu7u68/vrrdO/eHS8vL4trnT59mqFDh1KwYEGcnZ0pUqQIVatWpVKlSuTNm9f0vXz37l1WrVrFkCFDLHrD/vuYpk+fzu3bt3FycqJRo0YMGzaM7NmzJ/k+ePTokcWv4cWLF5k6dSpXr17FxcWFESNGUL16dXbs2MH58+fx9PSkXr16qbqq+uGHH3LlyhU8PT0pXLgwZcuWpVixYnh4eDBz5kxat25NsWLF0jTcJIawS5cusXr1ak6ePEmBAgWoV68er7/+epoE0PPnzzN37lyuX7+Oq6srQ4cOpWzZsixYsICzZ89SuHBhGjdubPHv079/H0yaNMkUmn744QdmzpxJlSpVGDx4cKr/YEt06dIlrl27xueff46Hh4fF5/1vbt++zSeffMKvv/5K0aJF2bFjB/fv3ycmJoYlS5ZgZWVFjRo1+N///keePHnSrK6CUzozDIPKlSvTqFEj1q9fT5MmTTAMg99++42tW7dia2tLnjx58PDw4NatWzg7OxMbG2vxL66YmBhWrFhBrVq1GDduHLdv32bixIkMGTKEbdu2Jel32LBhVKtWjZEjRz71m2dMTAzz5s3Dw8OD0aNH8+uvv/L111+zdu1a7t27R/ny5dm7dy9+fn4sWLCAXLlyPfVYBg0aRGRkJKtWrSJnzpzMnz+f+Ph4/vrrL/r27csrr7xCfHw8P/30E6tWrWLr1q1J/kp7Gn/99RcA5cqVw8bGhty5cxMREYGVlZXpr/2SJUtSunRpjh07ZnFoMgyDKlWqMGXKFNatW8fPP/9MWFgYq1evNoWZKlWq0KVLF5YuXcqnn36KnZ2dxePJnTs3AIMHD8bLy4uJEyfSpUsX+vTpQ/v27XF1dbVoHIkCAwPJli0bjx49AuDhw4eUKVOG9u3b4+TkBGC6unHy5EmLQ1NMTAy3b9+ma9euFClShLi4OAoVKkR4eDgdO3bk1Vdf5YsvvqBmzZq0atXK4vEk/hx88cUXxMbGMnfuXF555RXg8YcHLl++zObNm1myZAkXL17kyy+/xM3NzaJa5cuXx9vbm2PHjlG9enUOHz7MunXrgMevWenSpfHx8eHUqVOmkGjJG3TimGbOnEl4eDhjx47F39+f5cuXExQUhK+vb5IroOPGjaN06dL06NHjqX8vzJgxg1OnTtGvXz8OHTrElClTKF68ODt27CBbtmxERkZy9uxZhg0bhoODw1OPBeDq1aucPXuWmJgYrl27xsqVK4mPj8fJyYm7d+9iGAaxsbGULl2aIkWKpCqkTZkyheHDh5MlSxYCAgLo3r07CQkJ1KlTh8DAQKZOncr169d59913UxXYASZNmoSfnx8tWrTg3LlzTJw4EQcHB+7evYu1tTU7d+7k+++/Z/Xq1RQuXPip+0/8Wk6fPp3IyEjmz59P1apVmTdvHl9//TXnz59nzJgxfPDBB6arNqlx4sQJHBwcsLW1ZezYsUydOpWSJUumydXuxBC4f/9+Tp48yahRo+jWrRujRo3i448/xtPTk5IlS+Lh4cH333/PnTt3WLRoUZrdXseQDHHp0iWjc+fOhr+/v2lbWFiYsWfPHmPOnDnGqFGjDG9vb2PMmDHGo0ePLK7j5+dnlCpVyli9erVp2+nTp41SpUoZK1euNG17+PCh4e3tbcyfP9+iOufOnTO8vb2NVatWGYZhGAEBAYa3t7fRsGFD49q1a6axlSlTxli8eLHF44mKijK+/PJLo1y5csa8efOM2NhY48yZM0apUqWMkydPGo8ePTIePHiQqtfMMAxj/fr1hre3t/H2228by5cvN1q2bGk0bNjQCAgIMLW5f/++0bt3b6Nly5apqhUQEGB07NjRWLJkieHr62tUq1bNMAzDiIuLM7V55513jAYNGlhcY/Xq1Ub58uWNgwcPJuk7MDDQGDFihFGxYkWjf//+xtGjR1P12kVFRRnDhg0zKlWqZGzdutWYM2eOUblyZWPTpk2mNqGhoUaPHj2M1q1bW1zn+vXrxquvvmp88cUXpm2XL182vL29jU2bNhlRUVFGt27djNdff93iGn+v5e3tbSxcuNAwDMOIjY01EhISTPtjY2ONNWvWpOrnJ9Hu3buNV155xTh16pRhGIZx8eJFY/369cbo0aONDh06GK+99prh7e1tvP/++0Z0dHSqx7RgwQLTtjVr1hilSpUyDh8+bNqWkJBgVKhQIcnr/DQ1fHx8jDlz5iSpWbFiRePbb781jh8/bsyaNcvw9vY29u7da/FY/Pz8jLp16xp16tQx1q1bZxw8eND49ttvjTFjxhglS5Y0mjdvbtSvX9945ZVXjHbt2llcJzg42GjTpo3pazxlyhSjfPnyxunTp43IyEjj9u3bxpw5cwxvb29j27ZtFtcxjP97rebOnWuqXaVKFWPs2LFGQECAcfXqVWP16tVGmTJljOnTp6e6jq+vr2EYj7/ex48fN8qUKWP8/PPPRosWLYy6desad+7cSdV4DMMw3n33XaNVq1bGjh07jE6dOhm1a9c29u/fb9ofHx9vcd+Jx77//vtG8+bNjb/++sswDMP09Vi0aJGp7ddff21UqVLFOHDggMX1/unFnK2cCRUtWpT58+dToEAB4PFkP2dnZ+rVq8egQYOYOHEinp6e5MmTJ1UTeBMSEnB1deXGjRumOt7e3jRu3Ji1a9eaJlT6+fkBWHwr6O7du6a/JuDxJdMiRYrQpk0bChUqhLOzM5UqVaJEiRIcOnTI4vE4ODjw9ttv06VLF7788kvmzZvH+fPncXZ2Jnfu3NjZ2ZE9e3aLrsr83cOHD/H09CQwMJC1a9fy4MEDbt68yfDhw02v5blz57hw4QIVK1a0uI5hGOTJk4e3336bX375hRMnTpA1a1aioqJM8xhCQkIIDAy0+BYqPL7s7+LiYpoHlnhFIWfOnHz88ceMGzeOq1evMnjw4FR/ffr160f58uX57LPP2L59Ox4eHvz444/s2LGDGzdusGrVKk6fPk2dOnUsruPs7Ezx4sXZvXs39+/f5/bt2yxduhRXV1c8PDxwcHCgbdu2BAUF4e/vb3EdePy9bGdnZ7q6Y/ztr9SEhASyZMlCq1atKFy4MAcPHkxVrRo1avDBBx+Yvk7Fixenbdu2jBo1itmzZ7N+/Xpy585N7ty5U/V7ITg42PQhh0RNmjShePHiLFmyxLTN39+fqKgovL29ze47sU9/f38SEhJMk4HDw8NxcXGhefPmdOzYkUqVKtGvXz8KFizI+vXrLRqHYRh4e3sze/Zs3N3d2bx5M/nz56djx47UqFEDR0dHPvroI2bMmMGnn37KiBEjLK7j6upKjx49+PHHH7lw4QJ37tzB09MTHx8fHB0dyZcvH7169cLDw4PNmzdbVCfRjRs3cHR0JH/+/MDjr1fbtm0ZNmwYefLkwdPTk3bt2uHp6cnZs2ctGg88nqydPXt2ChUqBDz+vZD4wZTcuXMzZswYwsLCWLBgQarGA4/nWObPn59GjRoxbdo0PDw86NevH5988glhYWGpupWa+PNoZ2dHeHh4kquXFStWpH79+qZ/Fy9enPj4eCIjIy0fzD8oOGUgZ2dn0xt8SpP93nrrLV5//XWLLyUahkGpUqWoXr06GzduxN/fHxsbG+zs7GjZsiVXr15lzZo1wOOJ0I6OjqYg97Q8PT3Jli0bZ86cAcDFxYV27dpRu3ZtU5u7d+8SHh5u8a2MRPb29gwbNozevXuzYMECxo4dS7ly5Uw/LH9/M7BUjx49WLt2LdOmTeOdd96hWbNmVKhQgdOnT3Pz5k3g8XIFzs7OtGnTxuI6iV/bunXr0rx5c/766y/TvKaLFy+yZ88eJkyYwJkzZ1J1ubxp06amMA6YJhkDODk50bp1a2bMmEHdunVT/fp5e3vzySefMGbMGCZNmsSmTZsoV64cI0aMoF27dsyePZtKlSrRsmVLi/o3DIMcOXLQqVMn7t27R8+ePXn33XdZu3Ytb775JpUrVwYgX758WFlZpSoIJvZToEABdu7cCZAksCR+Cun+/fs4ODjg6OiYqloODg68+eabyX4OnZycyJMnD9myZaNQoUL4+Pik6o2mePHilClThp07dxIVFUVcXBw5cuSgQ4cOHDx4kGPHjgGPA7eNjc1Tzd1K/J7Onj07jo6OXLp0CXj8WtWpU4dXX33V1Pb+/fs4Oztb/D2XWKtcuXKMGjWK27dv07dvX65du8bVq1fJmzcvFStWpFKlSrz++uum26yW1mndujUVK1Zk3rx5PHz40DTlIDo6GngccFJ7iw4gZ86cuLu7s3PnTiIiIvj111/x8/MjODjY1Obu3bvY2dlZdLs7cTzOzs5kzZrV9IdzfHw8P//8M3ny5MHOzo5q1apRt25dTpw4keox3blzBy8vL2JjYylYsCBr1qyhT58+rFu3jv79+5vGaonE8bRs2ZK7d++aXqfGjRszePDgJD9P586dIyoqyqLbm0+UZteuJNM4f/680blzZ+PkyZOGYRimWzEDBgwwKlSoYGzdutUYOnSo0bJlSyMkJMTiOitWrDD27NmTZFviLY2goCBj2LBhRuXKlVN9Gfvvl3S/+OILw9vb25gyZUqqbl08Te3Y2FgjKirK8PX1Nf7444807X/v3r1Gp06dDG9vb6NMmTKGt7e3UbVqVWPixIlpcrn8WTp16pTxzTffGF9//XWajCUmJsY4dOiQMXbsWKN3797G2rVrjYcPH5r2375923jrrbeMtWvXWlwj8Xtt2bJlho+PjzFmzBjj0qVLyb7XZs+ebVSsWNFYvny5RXVu375tjB071liyZInx008/GRcuXDDCwsJSbBsaGmpRjUSJP5M//fSTUbFiRdMti/j4eOPBgwdGy5YtjebNmxuBgYHG5MmTjUaNGhn37t2zqMaQIUOS3JqPjIxM8totX77cqFixorFkyZJUjSnRyZMnjUaNGhlNmzY1atWqZQwbNsz0PZGaW0F/d+3aNeP99983ypQpY7Rr1864deuWYRiPb91PnTrV8Pb2TtV4Es9z/vz5RpUqVYzmzZsbjRo1MkqVKmV8/vnnpnarVq0yKlasaPHUh8Q6Q4YMMapUqZJkisjnn39uxMbGGoZhGIsXLzZq1qyZqt91V69eTTKVI3GqQHx8vHHo0CGjY8eOxiuvvGJMnTo1Vd/fkZGRxo8//pji75eEhARjw4YNRrly5Yw+ffpYXCMlVoah1cJeRBEREdjb2yf5lFlgYCATJ07k3LlzBAYG0qBBAyZPnmzxba7Ebx0rKyvT7YzE/8+cOZP169fTpUsXevTokepPnRh/u10yZ84cGjVqRKlSpVLVZ2YSHByMv78/QUFBuLu7p9knW/7N379+L4pbt27h4uKS6u+3hw8fsnr1apYvX46joyNFixYlW7ZsxMTEcPfuXc6ePcsbb7zB+++/b5qA/zSOHz/Ou++++5+ftD1w4AC+vr6sWrUq1Vc2oqKi2LVrF9WqVSNXrlymn6lDhw4xZswYsmfPTmBgIKVLl2b27NkWTd4OCAjAxsaGnDlzJrm9aW1tzbJly5gxYwbVqlVj/PjxqVrfJyEhgfj4eGxtbblw4QJDhw7F39+fESNG0KNHj1Qt3fB3iR8M8ff3Z+7cuWzfvh1ra2sKFixIREQEt2/fpkGDBnz00UcULFgwVbUePHjAnj17OHjwIOXLl6datWp88MEHhIeH4+3tza5duyhTpgzTp0+nSJEiFte5desWixYtYt++fURGRtKkSRMGDRpkul184MABRo4cybRp06hRo4ZFNXbu3MngwYPx9fWlQYMGyZbT8Pf3Z8WKFWzevJlq1aoxd+5ci8fzJIGBgYwcOZL4+HgmTpxo8d2VlCg4vWSio6O5cuUKp0+fpmTJkpQvXz5d6ty/f58HDx6k6gf8ZWak1ac/5Kn886P4p0+fZteuXVy6dIn4+HhiYmJwc3OjevXqtGnTxqL1dRK/tqNHj2b9+vV069bN9Enba9eupfhJ2+XLl1scBs1ZXuDQoUPs3r2b/fv307lzZ956662n+v4zp0biJ25TsxDqk+pcuXKFgQMHMmXKlDT52PuT6vj7+3PgwAGuXr1KbGwsJUuWpHXr1qZPkKZlLXg892nlypX8+eef5M6dm/79+6dqiZK/10m83fz3W3+J35vr1q2jadOmFn/PRUdHExoaSt68ef+13ZEjR4iPj3/qgJa4OLKDg0OyuaDbtm3j/v37dO7cmcDAQNzc3FI9B/afFJxERIDr16/z2WefUbhwYfLmzUuxYsUoU6aMaY5eREQEhmGQLVs2Ll++jJeXV6oWJrx8+TJjx45l4sSJpvkX4eHhHD9+nLNnz3Lnzh3Wr19P+/btGTt2rEW//P85psKFC1O0aFFy586d7M06ICDgP9/ozKlRtGhRChcunGKNq1evUqhQIYvma/29Tr58+ShSpAiFCxcmZ86cODo68uDBA1xcXEhISODMmTOUK1fOoj8+UqpTqFAhcuXKlWx+kb+/P56enhZ/H/zztUtcmypv3rxJ5s/dv3+fwMBAi0PTP+uUKFGCokWLkiNHjiRXFhMSEvjzzz/x8fGxqM7ffffddxw5coQiRYrQpEmTJIswp3Zx0oEDBz5xceSJEyfi7u7O559/nuoxPInWcRIR4XFo8fPzM63mHRMTQ86cOU23TYoXL07OnDnZtGkTc+fOZf369am6JZj4SdvEcPH3T9rWq1cPgGPHjqXqk7b/HFNsbCy5c+emfPnyVKlShcKFC+Pm5sbevXuZN28e69ate+p1j56mxvz58y1+3f6rTuKnp3799Vfmz5/P2rVr07ROuXLlqFq1KkWKFMHd3Z09e/Ywb968VH0fmPPa5c6dm0OHDjFnzpw0e+1iYmJMdapWrWr6Gv3666/MnTuXtWvXpmq17b8vwvzrr7+yadOmJIswJwZaSxdhNmdx5P79+1O6dGnKly+fqsWRU6IrTiLy0ku8RfH555+zcOFChg8fjouLC3v27OH06dPcv38fW1tb3N3dCQ0Nxdvbm6+++irNH/vzT6tXr6Zq1aoUL178qY81Z0x2dnamMZUoUeKpx5QRNcytY2trS86cOTOkTlp8H2RUrYz6GiWKiYmhbt26lC5dOskizJGRkaZFmBPPqXXr1hYvwjxt2jRWrVpF37596datW5LFkevXr098fDxXrlwhJCQkVYsjp0RXnETkpZf4S7tXr15cunSJ+vXrU7RoUdq3bw88nmty4cIF7t+/z/Tp0ylevLjFK18/jS5dulh8bEaMKaNetxetzos6Jng83+zBgwc0atQIT09PPD09mTx5Mh07duT777+na9euWFlZERERgZ+fH82aNbPolurgwYNxcHDgm2++wc7Ojj59+piWuujXrx+lSpUiOjoaBweHNJ/jpOAkIvL/ubm5mR5BYhiGaS5GwYIFTZ+aWrp0KQULFkzVhOCMlBFjyqjX7UWr8yKO6b8WYe7cuTPW1tapXoQ5cXHkqKgovvzyS2JjY8mTJ0+SxZHTOjAl0q06EZGncOLECTw8PCxahiCzyogxZdTr9qLVychaqa2TeAtu2LBhHDx4kFWrVpk+Wb1r1y7ef/99RowYQdeuXfn++++ZOHEi33//fZKJ408rLi6OWbNmsXz5cmJiYnj11VeZNm0arq6u6fbpZF1xEhF5CpUqVXrWp5DmMmJMGfW6vWh1MrJWauskhpR+/fpx584dwsPDgcfznho2bEjNmjWZMWMGrq6uHDx4kEKFCqVqnmDiI5CGDx+OjY0N8+fPp1ixYqYrZum1pIuuOImIiEiayohFmOHZLI6s4CQiIiIZIqMWYU5PCk4iIiIiZrJ86U4RERGRl4yCk4iIiIiZFJxEREREzKTgJCIiImImBScRkb+JiIjgtddeY9q0ac/6VEQkE1JwEhH5GwcHB+rVq0eFChWe9amISCak5QhEREREzKQrTiIiIiJmUnASkZfW3bt3WbVqFd27d6dGjRrcvHmT27dvU7duXdPT2wFatWqFt7d3sv98fHzw9/c3tdu7dy+tWrXCx8eHOnXq8NlnnxEREfEshiYi6UQP+RWRl05gYCCjR49m//79GIZB1qxZiYiI4NSpU7i6uhIQEMC1a9coWbIkAD169ODcuXOEhIQQGRnJvXv3+PPPP7GxsTE9pPTQoUO88847ODo6Ur58eW7dusWKFSsAGDNmzDMbq4ikLQUnEXnpjBw5kgMHDtC+fXvatWtH0aJFadKkCdmyZTNdIcqaNaupfbt27WjXrp3p3wMGDODPP//k3XffxcXFBcMw+PTTT8mXLx+rV68mb968REVF8eabbya5IiUizz/dqhORl86xY8eoVasWH374IRUqVMDZ2ZkDBw5Qt25dwsPDAciWLVuKx/7222/s2bOHcuXK0adPHwDOnDmDv78/gwcPJm/evBw8eJB27dpx6dIlWrVqlWHjEpH0p+AkIi+dcuXK8dtvv1GtWjU6derEli1bTPuio6OBx8sS/FNUVBTjx48nS5YsTJgwARsbGwDTbbvcuXPTu3dvevXqRUREBDNnzlRwEnnB6FadiLx05s6dy7p16zhw4ADHjx9n2LBhnD9/ng8++IDEFVqsrKySHTdr1ixu3LhBr169TPOfAEJDQzEMg169epEjRw6GDx9Ojx49sLe3z7AxiUjG0BUnEXnpZMuWjV69evHNN9/w66+/Ur16dZYtW0ZERAR2dnYAxMbGJjlm3759LFu2jNy5czNo0KAk+7JmzUpCQgK9e/dm586d9OvXzxSawsLCkvUlIs8vBScRean4+fmxbds207+zZctG1apViY2NJTQ0FFtbWyBpcPL392fEiBEYhsHo0aOTzX+qWrUqACEhIUmuMl27do2OHTvy5ZdfpueQRCQD6VadiLxUVq9ezXfffccXX3yBh4cHQUFBXLx4kcKFC5MvXz6KFi1Knjx5yJ8/PwAPHz6kX79+plC1ceNGNm7cCECZMmUYPHgwpUqVolWrVmzcuJG9e/dSsmRJ7t27x5UrV7C2tqZGjRrPcsgikob0yBUReamEhITg6+vLnj17uHfvHjly5KBWrVq89957prD0d9euXaN169ZERkYm21emTBk2bNgAQFxcHIsXL2bDhg3cvHnT1O8/50OJyPNNwUlERETETJrjJCIiImImBScRERERMyk4iYiIiJhJwUlERETETApOIiIiImZScBIRERExk4KTiIiIiJkUnERERETMpOAkIiIiYiYFJxEREREzKTiJiIiImEnBSURERMRM/w/w18/gPCm+V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png;base64,iVBORw0KGgoAAAANSUhEUgAAAk4AAAHNCAYAAADolfQeAAAAOXRFWHRTb2Z0d2FyZQBNYXRwbG90bGliIHZlcnNpb24zLjUuMiwgaHR0cHM6Ly9tYXRwbG90bGliLm9yZy8qNh9FAAAACXBIWXMAAA9hAAAPYQGoP6dpAACEsklEQVR4nO3dd1gUV/828HuXjnQQGwYQEUFRwI4VS8QSY++ax4KaaKJRo0nssfcaFY2aoGgiscYaiSVGUTFGxQIGLChFqdJhy7x/+O78XEGzLsuKen+uK9fzODt7vnOWZffmzJkzEkEQBBARERHRf5K+6QMgIiIielswOBERERFpiMGJiIiISEMMTkREREQaYnAiIiIi0hCDExEREZGGGJyIiIiINMTgRERERKQhwzd9AO+Sf/75B4IgwMjI6E0fChEREWlIJpNBIpHA19f3P/dlcNIhQRCgj4XYU1NTsWDBAgQGBuLDDz8Ut+/atQt79+4t8RhcXV2xdOnSYttlMhlWr14NIyMjjB8/vsR6d+/exapVq/DRRx+hQ4cOuusIERFROfA6390MTjqkGmny9vYusxrp6emYPHkykpKSEBAQoFbr77//hiAI8PX1hbW1tbjdxMQETZs2LXZcSqUSEyZMwIULFzBlypQSj/vIkSOYNWsW8vPz4ejoWKZ9IyIiehOioqI03pfB6S1SUFCATz/9FI8ePcKKFSvg5+en9ripqSkAYObMmfDy8vrP9hYsWIDjx4/jk08+wYgRI4o9fvPmTUycOBE2NjbIz8+HgYGBbjpCRET0luLk8LfIqlWrcO3aNSxevBgdO3Ys9vjTp08BAA4ODv/Z1smTJ7F9+3b0798f3377bYn7uLq6YubMmdi8eTMAQCrl24WIiN5v/CZ8S9y/fx87duzAoEGD0LVr1xL3SUtLg1QqxaVLl9C3b180bNgQTZo0wbx581BYWCjuJ5PJsGjRInh6emLGjBkvrWlubo6BAweK/1aNaBEREb2veKruLfHrr79CoVCgdu3amDZtGjIzM+Hp6Yl+/fqhYsWKAJ5NGlcqlZg0aRIsLS1Rp04dJCUlYfv27ZDJZJgzZw4AICIiAg8ePMCoUaOwfPlyPHjwAFWrVkXPnj1LPMWXkZEBALCxsdFbf4mIiMojBqe3RHh4OJRKJaZPn662LTQ0FD///DOcnZ2Rnp4OAGjRogVWr14NCwsLCIKAzz//HHv37sWECRNga2uL8PBwAMCmTZvUauzatQsrVqwodhpQ1a69vX1ZdpGIiKjc46m6t4BCoUB8fDxcXFzw/fff49KlS4iIiMDMmTORmZmJFStWAABcXFzQsGFDrF27FhYWFgAAiUSCQYMGoaioCDdu3AAA3Lt3D5aWlpgxYwZOnz6Nv//+G5s2bYKtrS3mzp0LhUKhVj8zMxMAgxMRERFHnN4C6enpUCgUGDx4MNq3by9uHzRoEC5evIgLFy4AAGbPnl3i8ytVqgQASElJEf+3WbNmGDx4sLhP69atMWbMGMydOxdxcXGoVauW+FheXh4AwNLSUqf9IiIiettwxOktYG5uDgDIzc0t9ljFihVL3P685ORkAP83udvc3PylbQFATk6O2naJRPL6B01ERPQOYnB6C1SoUAGWlpYlLtB1584dODo6AgCKioogl8uL7fPbb78BADw9PQEAlStXxu3bt4vte+fOHQAQ21OxsrICUHJwIyIiep8wOL0lAgICcObMGVy5ckXcdujQIVy6dAmtWrUCAAwfPhzDhg0TT60BwP79+7F//340bNgQrq6uYlvp6en46aefxP3u3LmDHTt2wM3NDU5OTgCeXU23cuVK/P777wCAZcuW4ejRo2XeVyIiovJKIujj5mrvCdWIUFncluT27dvo27cvlEolfH198fTpU9y5cwcVK1bE3r174ejoiHXr1mHt2rWwtbWFp6cnkpOTcffuXdja2iI0NBRubm4Ans1Z6tatGx4+fAhPT0+YmJjg1q1bUCqV2LRpE5o3bw4AuHDhAkaOHAmZTCYeR/v27fH999/rvH9ERERvyut8fzM46VBZBicAuHTpElasWIFbt27BxMQELVq0wKRJk8QRIkEQsHPnToSGhiI+Ph6WlpZo2bIlPv/8c1SvXl2trYSEBCxatAgRERGQyWSoW7cuxo8fj8aNG5fJsRMREZVXDE5vSFkHJyIiItK91/n+5hwnIiIiIg0xOBERERFpiMGJiIiISEMMTu8AQal8K9okIiJ62/GWK+8AiVSKzPC9kGek6KQ9Q9uKsGnfUydtERERvUsYnN4R8owUyFOT3/RhEBERvdN4qo6IiIhIQwxORERERBpicCIiIiLSEIMTERERkYYYnIiIiIg0xOBEREREpCEGJyIiIiINMTgRERERaYjBiYiIiEhDDE5EREREGmJwIiIiItIQgxMRERGRhhiciIiIiDTE4ERERESkIQYnIiIiIg0xOBERERFpiMGJiIiISEMMTkREREQaYnAiIiIi0hCDExEREZGGGJyIiIiINMTgRERERKShchucNm/ejHbt2kGhUKhtz8zMxMyZM+Hv74969eqhb9++OH/+fLHn7969G127doW3tzcCAgKwdu1ayGQytX1iYmIQFBQEPz8/NGjQAGPHjsXDhw/LtF9ERET09iqXwWnp0qXYtm0bFi5cCAMDA3F7bm4uhgwZgn379qF58+bo1asX0tLSEBQUhMuXL4v7rVmzBjNmzICFhQUGDRoEFxcXrFu3DnPnzhX3iYmJwYABA3Dr1i10794dHTp0wIULFzBw4EBkZGTotb9ERET0djB80wfworVr1+L8+fPYt28fKlWqpPbYpk2bcO/ePYSEhMDPzw8AkJ2djd69e2PlypUIDQ3F3bt3sXHjRgwaNAgzZ84Un7tkyRJs27YNw4cPh4uLC2bPng0bGxuEhYXB3t4eADBs2DD06NEDISEhGD9+vP46TURERG+FcjXiFBUVhZ9++glBQUEICwvDjh07cPfuXfHx/fv3o0uXLmJoAgBLS0v06dMHly9fRkZGBg4ePAhTU1N8+eWXam2PHDkSSqUSJ0+eRHx8PK5cuYKxY8eKoQkAPDw80KJFC4SHh5d9Z4mIiOitU65GnLZt24bs7Gy10GNkZIS5c+ciICAAycnJaNasWbHnubi4AAAePXqE6OhoeHt7w9LSUm0fOzs7WFpaivsAgL+/f7G2nJ2dERkZqXUfBEFAXl6e1s9/XRKJBGZmZmXSdn5+PgRBKJO2iYiIygtBECCRSDTat1wFp1OnTqFt27b44osv4OrqisTERMybNw9z584VQ46NjU2x5xkbGwMAlEolZDIZrK2tS2zfxMQECoVCnCRe0n6qfbQlk8lw+/ZtrZ//uszMzODl5VUmbd+7dw/5+fll0jYREVF5osoS/6XcBKf09HTk5eWhT58+8PT0BADUqFEDkyZNQs+ePfHkyRNIpVJkZmYWe25qaioAwNbWFvb29khOTi62j1wuR2ZmJmxtbWFnZwfg2RV65ubmxdqytbXVuh9GRkaoWbOm1s9/XZomZG24urpyxImIiN55sbGxGu9bboKTKuk9fvxYbbtq9EcqlaJatWqIiopC9+7d1faJjIyEubk5qlWrBmdnZ5w6dQpyuRyGhv/XvStXrkAul6NWrVriqb2oqChUrVq1WFvu7u5a90MikRQLY2+rsjoFSEREVJ68ziBEuZkcbmFhgapVq2LPnj0oKioSt4eFhcHc3Bw1atRAYGAgDhw4gKSkJPHxuLg4HDlyBG3atIGBgQECAwORlZWFnTt3ivvI5XJs2LABpqamaN68OapUqYL69etjy5Ytams77d27F48ePUK7du3002kiIiJ6q5SbEScA+N///ocFCxagT58+aNSoEWJiYnDp0iVMnDgRZmZmGDJkCMLCwtCzZ0906tQJcrkcR48ehVQqxbhx4wAAbm5u6Nq1KxYsWIDIyEg4OTkhIiICt2/fxoQJE8R5TePGjcOoUaPQo0cPtGzZEomJiThx4gTc3d3Rq1evN/kyEBERUTklEcrRJBZBELBp0yb88ssvePLkCSpXrowBAwZg+PDh4jBaXFwcFi9ejMuXL0MQBPj4+GDSpEmoW7eu2E5RURHWrl2LAwcOID09HU5OThg4cCCGDh2qVu/UqVNYt24d/v33X5ibm6NNmzaYPHkyHBwctDr+qKgoAIC3t7eWr4D2UsOCIU8tPrdLG4YOleHQZ7RO2iIiIirvXuf7u1wFp7cdgxMREdHb53W+v8vNHCciIiKi8o7BiYiIiEhDDE5EREREGmJwIiIiItIQgxMRERGRhhiciIiIiDTE4ERERESkIQYnIiIiIg0xOBERERFpiMGJiIiISEMMTkREREQaYnAiIiIi0hCDExEREZGGGJyIiIiINMTgRERERKQhBiciIiIiDTE4EREREWmIwYmIiIhIQwxORERERBpicCIiIiLSEIMTERERkYYYnIiIiIg0xOBEREREpCEGJyIiIiINMTgRERERaYjBiYiIiEhDDE5EREREGmJwIiIiItIQgxMRERGRhhiciIiIiDTE4ERERESkIQYnIiIiIg0xOBERERFpiMGJiIiISEMMTkREREQaYnAiIiIi0hCDExEREZGGGJyIiIiINMTgRERERKQhBiciIiIiDTE4EREREWmIwYmIiIhIQ4Zv+gBeNHDgQPz999/FtltZWeH48eOws7NDYmIili5dinPnzqGoqAj169fHlClTUKdOHXF/uVyOrVu3IiwsDElJSahWrRoGDx6MIUOGqLUbGRmJ1atX48aNGzAxMUGbNm0wZcoU2Nvbl3lfiYiI6O1S7oJTxYoVYW1tjQEDBojbDAwM4OzsDFtbWzx+/Bj9+vVDXl4eOnXqBIlEgpMnT2LIkCHYs2cPXF1dAQDTpk3D/v370aJFCwQEBODq1auYN28e8vPzMWrUKADAuXPnMGrUKFSuXBl9+vRBeno6Dh8+jFu3bmHv3r0wMjJ6I68BERERlU/lLjgJgoAaNWrgyy+/LPHxpUuXoqCgAL/++qsYksaNG4euXbtiw4YNWLJkCSIiIrB//3589dVXGDlypNjuxIkTERwcjP79+6NChQqYMWMGPD09sX37dpiZmQEAunXrhlGjRuHAgQPo3bu3fjpNREREb4VyN8cpIyMDxsbG+Oabb9CmTRvUq1cP/fr1w40bN5Cfn49jx45hyJAhYmgCgEqVKqFr1644ceIEAGDv3r2oXr06hg0bJu4jkUgwbNgw5OTkICIiApcuXUJCQgImT54shiYAaN26NWrWrInw8HD9dZqIiIjeCuVuxCk1NRV3796FsbExAgMDYW1tjd9//x1BQUFYt24dZDIZ/P39iz3P2dkZeXl5SE9PR3R0NBo3bgwDAwO1fVxcXAAAjx49glQqhZGRERo1alRiW/Hx8VodvyAIyMvL0+q52pBIJGrBT5fy8/MhCEKZtE1ERFReCIIAiUSi0b7lLjilpKTAyMgIW7ZsQePGjQE8mzDeuXNnXLp0CQBgbW1d7HkmJiYAAKVSCZlM9sp9FAoFFAoFLCwsioUr1X4KhUKr45fJZLh9+7ZWz9WGmZkZvLy8yqTte/fuIT8/v0zaJiIiKk+MjY012q/cBafKlSujf//+YmgCgBo1asDOzk4MM5mZmcWel5qaCqlUCisrK9jb25e4T0pKCgDA1tYWEokEOTk5UCgUxcJTamoqbG1ttTp+IyMj1KxZU6vnakPThKwNV1dXjjgREdE7LzY2VuN9y11wOnToULFtubm5yMzMhLGxMczMzBAVFVXsFNulS5fg4uICY2NjODs7Iyoqqlg7kZGRAIBatWpBJpOJo0N169YV9ykoKMD169fRvXt3rY5fIpHA3Nxcq+eWN2V1CpCIiKg8eZ1BiHI3Ofzvv/9GTk6O+G+5XI558+ZBoVCgVatWCAgIQGhoKLKzs8V9Lly4gMjISLRr1w4AEBgYiDt37uCPP/4Q98nNzcXWrVvh6OgIb29v+Pn5wdHREcHBwWqjKps3b0ZBQYHYFhEREZFKuRpxUigUGDduHAwMDNChQwdIpVJcuHABsbGxGDRoEGrXro3Ro0ejT58++Pjjj9G+fXs8ffoUR48ehYODA4YPHw4AaN68Ofz8/DB+/Hh06tQJdnZ2OHnyJOLj47FkyRJIpc/y4rhx4zBz5kz0798ffn5+iIuLw5kzZ+Dv749WrVq9yZeCiIiIyiGJUM4mscTFxWHp0qWIjIxEYWEhXF1d0b9/fwwcOFAcSvvnn3+wfPly3LhxA4aGhmjatCm++uorODs7i+3k5ORgyZIlCA8PR3Z2NmrUqIGgoCB07dpVrd7evXuxdetW3L9/HzY2NggMDMSECRNgYWHx2seuOj3o7e1dildAO6lhwZCnJuukLUOHynDoM1onbREREZV3r/P9Xe6C09uMwYmIiOjt8zrf3+VujhMRERFRecXgRERERKQhBiciIiIiDTE4EREREWmIwYmIiIhIQwxORERERBpicCIiIiLSEIMTERERkYYYnIiIiIg0xOBEREREpCEGJyIiIiINMTgRERERaYjBiYiIiEhDDE5EREREGmJwIiIiItIQgxMRERGRhhiciIiIiDTE4ERERESkIQYnIiIiIg0xOBERERFpiMGJiIiISEMMTkREREQaYnAiIiIi0hCDExEREZGGGJyIiIiINMTgRERERKQhBiciIiIiDTE4EREREWmIwYmIiIhIQwxORERERBpicCIiIiLSEIMTERERkYYYnIiIiIg0xOBEREREpCEGJyIiIiINMTgRERERaYjBiYiIiEhDDE5EREREGmJwIiIiItIQgxMRERGRhsptcFIoFJg4cSKaNWuGjIyMN304REREROU3OG3evBmHDx9Geno60tPTxe2ZmZmYOXMm/P39Ua9ePfTt2xfnz58v9vzdu3eja9eu8Pb2RkBAANauXQuZTKa2T0xMDIKCguDn54cGDRpg7NixePjwYZn3jYiIiN5O5TI4RUdHY926dWjevLna9tzcXAwZMgT79u1D8+bN0atXL6SlpSEoKAiXL18W91uzZg1mzJgBCwsLDBo0CC4uLli3bh3mzp0r7hMTE4MBAwbg1q1b6N69Ozp06IALFy5g4MCBHOEiIiKiEhm+6QN4kUwmw9dffw1nZ2eMGDEC586dEx/btGkT7t27h5CQEPj5+QEAsrOz0bt3b6xcuRKhoaG4e/cuNm7ciEGDBmHmzJnic5csWYJt27Zh+PDhcHFxwezZs2FjY4OwsDDY29sDAIYNG4YePXogJCQE48eP12/HiYiIqNwrdyNO33//PaKjozFnzhwYGqrnuv3796NLly5iaAIAS0tL9OnTB5cvX0ZGRgYOHjwIU1NTfPnll2rPHTlyJJRKJU6ePIn4+HhcuXIFY8eOFUMTAHh4eKBFixYIDw8v204SERHRW6lcjThFRUVh8+bN6N+/Pxo2bIiLFy+Kj2VmZiI5ORnNmjUr9jwXFxcAwKNHjxAdHQ1vb29YWlqq7WNnZwdLS0txHwDw9/cv1pazszMiIyO17oMgCMjLy9P6+a9LIpHAzMysTNrOz8+HIAhl0jYREVF5IQgCJBKJRvuWm+CUmZmJSZMmwdraGv/73/+QkpKCp0+fAgCysrJgYWEBALCxsSn2XGNjYwCAUqmETCaDtbV1iTVMTEygUCjESeIl7afaR1symQy3b9/W+vmvy8zMDF5eXmXS9r1795Cfn18mbRMREZUnqizxX8pNcNq2bRsePHgAAOjYsaPaY/3790fjxo0hlUqRmZlZ7LmpqakAAFtbW9jb2yM5ObnYPnK5HJmZmbC1tYWdnR2AZ2HN3Ny8WFu2trZa98PIyAg1a9bU+vmvS9OErA1XV1eOOBER0TsvNjZW433LTXAKCgqCv78/ioqKxC/rmJgYLFu2DPPnz0fLli0xaNAgREVFoXv37mrPjYyMhLm5OapVqwZnZ2ecOnUKcrlcbY7UlStXIJfLUatWLfHUXlRUFKpWrVqsLXd3d637IZFIioWxt1VZnQIkIiIqT15nEKLcTA63sLBAkyZN0LJlS7Rq1QqtWrVCvXr1AAC+vr6oVKkSAgMDceDAASQlJYnPi4uLw5EjR9CmTRsYGBggMDAQWVlZ2Llzp7iPXC7Hhg0bYGpqiubNm6NKlSqoX78+tmzZora20969e/Ho0SO0a9dOfx0nIiKit0a5GXEqyYsJcMiQIQgLC0PPnj3RqVMnyOVyHD16FFKpFOPGjQMAuLm5oWvXrliwYAEiIyPh5OSEiIgI3L59GxMmTBDnNY0bNw6jRo1Cjx490LJlSyQmJuLEiRNwd3dHr1699N5XIiIiKv/KzYhTSapWrQo7OztxzlGlSpWwc+dOeHt7Y//+/fjtt99Qt25dbN++HW5ubuLzFi5ciKCgIFy7dg3bt29HQUEBpk2bhk8//VTcp1WrVtiwYQNMTEwQGhqKixcvolu3bvjxxx81niBGRERE7xeJwNm/OhMVFQUA8Pb21nvt1LBgyFOLT4rXhqFDZTj0Ga2TtoiIiMq71/n+LtcjTkRERETlCYMTERERkYYYnIiIiIg0xOBEREREpCGtg1NBQYEuj4OIiIio3NM6OHXu3BmzZs3S5bEQERERlWtaB6cnT56oreBNRERE9K577ZXDo6OjER0dDTMzM8TGxiIkJASFhYUoKioS/5PJZJBKpWjYsCE+/PDDsjhuIiIiIr177eA0YsQIpKWlQSKRIDs7GwsWLHjpvn/99ReDExEREb0zXjs4hYSEIDU1FV9++SU8PDwwa9YsGBsbw8TERPxfiUSCoqIimJmZlcUxExEREb0Rrx2c3Nzc4Obmhvz8fFSqVAkuLi4l7mdkZFTaYyMiIiIqV147OKn07dsX/v7+ujwWIiIionJN6+D0zTffvPQxmUyG5ORkWFtbw8rKStsSREREROWK1sEpKysLO3bsQFRUFLKysqBQKKBUKpGeno6kpCQolUpUqlQJp0+f1uHhEhEREb05Wgenzz77DH///Tc++OADVKxYEUZGRjA0NISjoyOaNWuGKlWqoEGDBro8ViIiIqI3SuvgdPPmTdSvXx8///yzLo+HiIiIqNzSeuXwZs2a4datW4iKitLl8RARERGVW1oHp7lz56Jq1aoYOnQo1q9fj5ycHF0eFxEREVG5o/Wpuk2bNsHU1BT5+flYu3YtgoODxblN5ubmyMzMRI0aNTBixAhdHi8RERHRG6P1iJNMJoOJiQnq16+P2rVro1KlSrh27Rr27NmDbdu2ITw8HFeuXNHlsZIeXbt2DWPGjIGvry8CAgLwzTfflHhT5/3798Pf3x9xcXEltjFo0CB4e3ujTZs2mDt3LnJzc4vtJ5fLsXDhQrRv375M+kJERKQrWo84zZw5U5fHQeXIlbsPMWHWakgkEvj6+iIrKwt79+7FX3/9hcOHD8PKygpKpRJLly7F1q1bAQAKhUKtjejoaAwdOhRSqRT169dHWloaduzYAZlMhu+++07c7+nTp5gwYQLOnz8PGxsbfXaTiIjotWkdnBISEvD48WOYm5ujQoUKMDY2Fh9TKpUoLCyEnZ0dF8B8C1mYmcDf3x9TpkxBrVq1AABhYWGYPn06jh49in79+iEkJARbt26Fra0tMjIyYGBgoNbG+vXrIZVKceDAAXzwwQcAgDFjxuDAgQOYM2cOJBIJgGcLqapCk6Gh1m9HIiIivdD6m2rgwIF48uTJK/epWLEi/vzzT21L0BtSq4ojfvhihtq2rl27Yvr06Xj8+DEAoG3btrCxsUF+fj5mz54NqVT9rO+NGzfg7+8vhiYAaNy4MU6dOoX09HTY29sDAIYOHYqhQ4ciLCwMFy9eLOOeERERlY7Wwemnn35CTEwMsrKyUFRUBIVCAUEQADybs7Js2TI0b95cZwdKb44gCNi1axcAiEHogw8+wAcffIAtW7YAAMzMzNSeY25uLq4grwpV//zzDwwNDVGhQgVxv6ZNmwIAtm3bVqwNIiKi8kbr4OTi4gIXF5eXPv7rr79yjae33PXr17Fjxw5ERETgyZMnqFOnDjp27Ki2T0ZGBgAUm5/UtWtXrFy5EgMGDEBgYCD++OMPREZGYsSIETA1NS1WKyMjg3OciIio3CuzSSVVqlThVXVvuS1btuDYsWMAngWjBQsWFBsVSk9Ph7m5ebEwNHLkSBw5cgRXr17F1atXAQDVqlXDgAEDSqyVnp6OmjVr6r4TREREOqT1cgRA8SupVHJycvDgwQPY2dmVpnl6w1auXIlffvkFw4YNQ25uLoYOHYqHDx+q7ZOZmSnOV3re2rVrERMTAxcXF8yePRuBgYFISEhA7969cf/+/WL7Z2Zm8v1CRETlntYjTh999BHu3r2LSpUqiV+cBQUFyMjIQHp6OpRKJWbNmqWzAyX9k0ql8PHxgY+PD1xcXDBr1izs3LkTU6dOFffJy8uDpaWl2vOePn2KH374Ab6+vuLcpQEDBiA0NBTfffcdtmzZgrlz56o9p6R2iIiIyhutg1NQUBAuX76MJ0+eoKCgAMbGxjA3N0fFihVRtWpVNGnSBF5eXro8VnqDevXqhfnz5yM2NlZtu0QiEZcWULl69SrkcjnGjBmjdmpvwIABWLZsGW7evFms/ZLaISIiKm+0Dk7dunVDt27ddHksVE5cuHMPTlevwsfHR9xmaGgIIyOjYnOcLC0tkZCQoLYtKysLQPEJ41KpFBKJBPn5+cVqWlpa8n6HRERU7pVqjhPw7EvyzJkzCAsLw8GDB3HlyhUolUpdHBu9IT/8cR6ff/454uPjxW3BwcHIzc2Fv78/gGcrgy9cuBB37txBSkoK5s2bh1u3bgF4dmEAAGzfvl1tHtyePXuQm5sLDw8PcVt4eDjmzZuHwsJCREZGYsmSJUhPT9dHN4mIiF6b1iNOOTk5mDVrFo4fPw65XC5ul0gkqFKlCj799FP06dNHJwdJ+jW4VWPM+OUwunXrhtq1ayMrKwtxcXGoV68eevbsCQD4448/EBISIobkHTt2wMnJCV5eXvDz84Ofnx8OHTqEixcvwt3dHU+ePEFsbCzMzc3x2WefibVCQ0Nx/vx5AMD9+/exY8cOfPjhh5woTkRE5ZJEUK1a+ZrGjh2LkydPokePHujWrRscHR0BADExMVi/fj1iY2Mxffp0DBo0SKcHXJ6p1q3y9vbWe+3UsGDIU5N10pahQ2XcdKyNjRs3Ijo6GsbGxujYsSO++uorjSdw5+Tk4IcffsDRo0eRlJQEOzs7NGjQAJ9//vkr1/8iIiLSt9f5/tY6OPn4+MDNzQ179uwp9lhWVhY6deoEExMTnDx5Upvm30rvUnBy6DNaJ20RERGVd6/z/a31HCd7e3tkZ2eX+JiVlRU++OADzlUhIiKid4rWwWnw4MGIj4/HF198gQcPHqg9tnv3bly7dk28DxkRERHRu0DryeHDhg1DdnY2fvjhB5w4cQJVqlSBjY0NkpKSkJGRAWdnZ8yePVuHh0pERET0ZpXqXnVffPEFBg8ejH379uHff/9FSkoKnJ2d0bhxY/To0aPEm7nS20tQKiGRlnoFizJvk4iIqKxoHZwyMzMxd+5c9OjRAyNGjFB77Mcff8Qnn3yCzZs3w8rKqtQHSeWDRCrFoxPLUZjx8L931oCJbXU4dZikk7aIiIj0Qevg9P333+PIkSPo1atXscecnJxw7do1/PDDD5g4cWKpDpDKl8KMhyhIvfumD4OIiOiN0PocSXh4OLy8vMSVpJ/Xvn171KxZE4cOHSrVwRERERGVJ1oHp6ysLLxqCShra2suR0BERETvFK2D08cff4xbt27hq6++Qlpamtpj8fHxiIqKgpeX12u1qVQqsWPHDnTp0gX169dHYGAg1q9fj6KiInGfzMxMzJw5E/7+/qhXrx769u0r3rLjebt370bXrl3h7e2NgIAArF27FjKZTG2fmJgYBAUFwc/PDw0aNMDYsWPx8KFu5u8QERHRu0frOU7ffvst5HI5du/ejePHj6Ndu3aoW7cusrKyEBYWBoVCgS+++OK12vz1118xd+5c+Pn5oX///njw4AFWr16N1NRUzJw5E7m5uRgyZAju37+PwMBAWFhY4M8//0RQUBB++uknNGzYEACwZs0afP/99/D19cWgQYMQExODdevWISUlBd999x2AZ6FpwIABMDMzQ/fu3ZGXl4cTJ05g4MCBOHjwIGxtbbV9aYiIiOgdpXVwMjQ0xHfffYeePXti27Zt+PPPP3H06FEAgLu7OxYtWvTaC2AGBgaiZs2a8PPzE7d98803OH36NGbOnIlNmzbh3r17CAkJEffJzs5G7969sXLlSoSGhuLu3bvYuHEjBg0ahJkzZ4rtLFmyBNu2bcPw4cPh4uKC2bNnw8bGBmFhYbC3twfwbG2qHj16ICQkBOPHj9f2pSEiIqJ3VKkX0PHx8cHq1atx+fJl/PXXX7h48SJ+++03tGrV6rXbsrKyUgtNaWlpuHfvHipXrgwA2L9/P7p06aK2j6WlJfr06YPLly8jIyMDBw8ehKmpKb788ku1tkeOHAmlUomTJ08iPj4eV65cwdixY8XQBAAeHh5o0aIFwsPDX/vYiYiI6N1XqgUwnyeRSODg4KCTtr7//nucOnUK0dHRqFatGpYvX47MzEwkJyejWbNmxfZ3cXEBADx69AjR0dHw9vaGpaWl2j52dnawtLQU9wFQ4hWBzs7OiIyM1PrYBUFAXl6e1s9/XRKJBGZmZmXSdn5+vngBgL7qEBER6ZsgCJBIJBrtq7PgpEtmZmawtrYGAJiamsLExESc2G1jY1Nsf2NjYwDPJpfLZDLxuS8yMTGBQqEQ2yppP9U+2pLJZLh9+7bWz39dZmZmrz0JX1P37t1Dfn6+XusQERG9Caos8V/KZXAaPnw4hg8fjsTERAwePBiff/45Dh06BKlUiszMzGL7p6amAgBsbW1hb2+P5OTkYvvI5XJkZmbC1tYWdnZ2AJ5doWdubl6srdJMDDcyMkLNmjW1fv7r0jQha8PV1VVtxEkfdYiIiPQtNjZW433LZXBSqVq1KgYOHIilS5ciKysL1apVQ1RUFLp37662X2RkJMzNzVGtWjU4Ozvj1KlTkMvlMDT8v+5duXIFcrkctWrVEk/tRUVFoWrVqsXacnd31/qYJRJJsTD2tiqrU3Nvqg4REVFJXmdwoFzdXfXbb7/Ftm3b1LbFxcXB2NgYFSpUQGBgIA4cOICkpCS1x48cOYI2bdrAwMAAgYGByMrKws6dO8V95HI5NmzYAFNTUzRv3hxVqlRB/fr1sWXLFrW1nfbu3YtHjx6hXbt2Zd9ZIiIieuuUqxEnKysrLFq0CH/99Rfc3d1x+/ZtXLhwAaNGjYKJiQmGDBmCsLAw9OzZE506dYJcLsfRo0chlUoxbtw4AICbmxu6du2KBQsWIDIyEk5OToiIiMDt27cxYcIEcV7TuHHjMGrUKPTo0QMtW7ZEYmIiTpw4AXd39xLvv0dERERUroLTV199BRsbG+zZs0cMPbNnz0b//v0BAJUqVcLOnTuxePFi7N+/H4IgwMfHB5MmTYKbm5vYzsKFC1G1alUcOHAAp06dgpOTE6ZNm4ahQ4eK+7Rq1QobNmzAunXrEBoaCnNzc3Tr1g2TJ0/WeIIYERERvV8kAmfl6kxUVBQAwNvbW++1U8OCIU8tPileG4YOleHQZ3SJj8XtnoCC1Ls6qWPqUANufVfppC0iIiJtvc73d7ma40RERERUnjE4EREREWmIwYmIiIhIQwxORERERBpicCIiIiLSEIMTERERkYYYnIiIiIg0xOBEREREpCEGJyIiIiINMTgRERERaYjBiYiIiEhDDE5EREREGmJwIiIiItIQgxMRERGRhhiciIiIiDTE4ERERESkIQYnIiIiIg0xOBERERFpiMGJiIiISEMMTkREREQaYnAiIiIi0hCDExEREZGGGJyIiIiINMTgRERERKQhBiciIiIiDTE4EREREWmIwYmIiIhIQwxORERERBpicCIiIiLSEIMTERERkYYYnIiIiIg0xOBEREREpCEGJyIiIiINMTgRERERaYjBiYiIiEhDDE5EREREGmJwIiIiItIQgxMRERGRhhiciIiIiDTE4ERERESkIQYnIiIiIg0xOBERERFpqNwFp8TEREyaNAkNGzZEs2bN8M033yAlJUV8PDMzEzNnzoS/vz/q1auHvn374vz588Xa2b17N7p27Qpvb28EBARg7dq1kMlkavvExMQgKCgIfn5+aNCgAcaOHYuHDx+WeR+JiIjo7VSugtO1a9fQo0cP/Pnnn+jcuTOaNWuG/fv3IygoCACQm5uLIUOGYN++fWjevDl69eqFtLQ0BAUF4fLly2I7a9aswYwZM2BhYYFBgwbBxcUF69atw9y5c8V9YmJiMGDAANy6dQvdu3dHhw4dcOHCBQwcOBAZGRl67zsRERGVf4Zv+gCet3fvXtSoUQMrVqxAlSpVAAA1atTA2rVrkZqaiu3bt+PevXsICQmBn58fACA7Oxu9e/fGypUrERoairt372Ljxo0YNGgQZs6cKba9ZMkSbNu2DcOHD4eLiwtmz54NGxsbhIWFwd7eHgAwbNgw9OjRAyEhIRg/frz+XwAiIiIq18rViNOcOXOwa9cuMTQBz0aZjI2NYWdnh/3796NLly5iaAIAS0tL9OnTB5cvX0ZGRgYOHjwIU1NTfPnll2ptjxw5EkqlEidPnkR8fDyuXLmCsWPHiqEJADw8PNCiRQuEh4eXfWeJiIjorVOuRpxedPXqVezatQtdunRBVlYWkpOT0axZs2L7ubi4AAAePXqE6OhoeHt7w9LSUm0fOzs7WFpaivsAgL+/f7G2nJ2dERkZqfUxC4KAvLw8rZ//uiQSCczMzMqk7fz8fAiCoNc6RERE+iYIAiQSiUb7lsvgJAgCfvrpJyxbtgyurq746quvxIndNjY2xfY3NjYGACiVSshkMlhbW5fYromJCRQKhdhWSfup9tGWTCbD7du3tX7+6zIzM4OXl1eZtH3v3j3k5+frtQ4REdGboMoS/6XcBaf09HRMnjwZ586dQ79+/fD111/D3NwccrkcUqkUmZmZxZ6TmpoKALC1tYW9vT2Sk5OL7SOXy5GZmQlbW1vY2dkBeHaFnrm5ebG2bG1ttT5+IyMj1KxZU+vnvy5NE7I2XF1d1Uac9FGHiIhI32JjYzXet1wFp8LCQgwYMABZWVnYunUrmjdvLj5maGiIatWqISoqCt27d1d7XmRkJMzNzVGtWjU4Ozvj1KlTkMvlMDT8v+5duXIFcrkctWrVEk/tRUVFoWrVqsXacnd317oPEomkWBh7W5XVqbk3VYeIiKgkrzM4UK4mh+/atQsPHz5EcHCwWmhSCQwMxIEDB5CUlCRui4uLw5EjR9CmTRsYGBggMDAQWVlZ2Llzp7iPXC7Hhg0bYGpqiubNm6NKlSqoX78+tmzZora20969e/Ho0SO0a9eubDtKREREb6VyNeJ07do11KtXD/Xq1Svx8SFDhiAsLAw9e/ZEp06dIJfLcfToUUilUowbNw4A4Obmhq5du2LBggWIjIyEk5MTIiIicPv2bUyYMEGc1zRu3DiMGjUKPXr0QMuWLZGYmIgTJ07A3d0dvXr10lufiYiI6O1RroJTVlYWYmJi0LRpU3ERSiMjI9SqVQubNm1CpUqVsHPnTixevBj79++HIAjw8fHBpEmT4ObmJrazcOFCVK1aFQcOHMCpU6fg5OSEadOmYejQoeI+rVq1woYNG7Bu3TqEhobC3Nwc3bp1w+TJkzWeIEZERETvl3IVnD799FOcPXu22PYKFSrAysoKwLMRpU2bNr2yHWNjY0yaNAmTJk165X4BAQEICAjQ/oCJiIjovVKuglPDhg3RsGHDN30YRERERCUqV5PDiYiIiMozBiciIiIiDTE4EREREWmIwYmIiIhIQwxORERERBpicCIiIiLSEIMTERERkYYYnIiIiIg0xOBEREREpCEGJyIiIiINMTgRERERaYjBiYiIiEhDDE5EREREGmJwIiIiItIQgxMRERGRhhiciIiIiDTE4ERERESkIQYneuM2b96MZs2aIScnR237w4cP0adPH6xcubLYc2JjYzFhwgQ0a9YMdevWRe/evRERESE+npCQgIYNG8LDw+Ol/3Xs2LHM+0ZERO8Wwzd9APT+KpIpMGnSJBw6dAgAIJFIxMcuXLiA8ePHIzMzEw0bNlR7XnR0NAYMGIDCwkLUqlULVatWxY0bNzBy5Eh8//33aNOmDaysrNCmTRtkZ2cXqxsVFYW0tDQ0atSobDtIRETvHAYnemO2nYjBoYgHsLW1RUZGBgwNn70dU1JSEBQUhAoVKgAADAwM1J63ZMkSAMDu3btRt25dAMDJkyfxxRdfYNasWQgPD4elpSWWLVtWrOatW7fQt29fuLm54dtvvy3L7hER0TuIp+rojWnvUw3r1q1D3759AfzfiJO9vT2+/fZb7N27FwAglf7f27SwsBAXL15Ez549xdAEAG3btsXIkSORnJyMq1evllhPEATMmDEDSqUSixYtgrm5eRn1jIiI3lUMTvTGuFW1RocOHZCTkwMDAwMYGxsDeBaUBgwYAFNTUwAQ/xcAMjMzIZfL4eTkVKy9tm3bAgCSk5NLrHf06FHcuHED/fv3R7169XTdHSIieg8wONEbl5GRARsbmxK3A1B7zNLSElKpFDdv3iy2f15eHgDAysqqxDrBwcEwNTXFmDFjSn/QRET0XuIcJ3rj0tPTYW9vX2y7Kjg9/5i5uTmaNWuG3377DS4uLujXrx/MzMxw9OhRcU6Tg4NDsbYuX76M6Oho9O3bF46OjmXUEyIietcxONEbl5mZCTs7uxK3AygWqmbNmoWhQ4di7dq1WLt2rbhdIpHA3NwctWrVKtaWar5U//79dXjkRET0vmFwojcuLy8P1atXL7Y9NzcXAGBhYaG23dnZGUePHkVYWBhu3LgBY2NjNGvWDHPmzEHDhg1hZGSktn9hYSGOHz+O+vXro06dOmXXESIieucxONEbJ5FI1NZwen778//7PHNzc3zyySfiv5cuXYqsrCz06dOn2L7h4eHIyclBv379dHjURET0PuLkcHrjLC0ti60aDvzfJO+SHnve8ePHsXXrVjRs2FC8su55Bw4cgJGRETp06KCbAyYiovcWR5zojYm6l4af58/HkydP8PjxYyxcuBCDBw+Go6MjfvjhB9y6dQsA8MMPP+Dff/8tNj/p8ePH2LBhA37++WdUqVKlxAUv09LScO7cOTRp0uSlV9sRERFpisGJ3pg/riXi978vif/esWMHfH19IZfL8cMPP4jLC5w8eRJJSUlicEpJScG0adPw119/QaFQoF27dpg9e3aJV8uFh4dDLpeja9eu+ukUERG90xic6I2Z0N0ba3f+UeJj//zzz0ufl5SUhGvXrqFdu3YYPnw4fH19X7qvmZkZatSogS5dupT6eImIiBic6K1Tr149XLx4UaN9u3Xrhm7dupXxERER0fuCk8OJiIiINMTgRERERKQhBiciIiIiDTE4UbkjKJVvRZtERPT+4eRwKnckUilunFqKvMyHOmnP3KY66gZ8pZO2iIjo/cbgROVSXuZDZKfFvenDICIiUsNTdUREREQaKrfBKTU1FSNGjMD06dPf9KEQERERASinwen69evo2bMn/vrrLxQVFak9tnv3bnTt2hXe3t4ICAjA2rVrIZPJ1PaJiYlBUFAQ/Pz80KBBA4wdOxYPH6rPl8nPz8fSpUvRunVreHt7o1u3bjh8+HCpjvvOnTsYOHAgPDw8Xvrf8OHD1Z6TnZ2NwYMHY+XKlf/Zfnp6Ovr164ePPvoIgiCU6liJiIjo9ZXLOU4//vgjKleuDENDQxgYGIjb16xZg++//x6+vr4YNGgQYmJisG7dOqSkpOC7774D8Cw0DRgwAGZmZujevTvy8vJw4sQJDBw4EAcPHoStrS0UCgXGjBmDS5cuoUOHDnB0dMTFixcxceJECIKg9X3NbG1t0aBBA5iYmBR77NKlS8jLy0OjRo3EbQUFBQgKCsLVq1cxaNCg/2x/zpw5uHr1KgCgqKioxDpERERUdsplcFq2bBmkUik6d+4MIyMjAMDdu3exceNGDBo0CDNnzhT3XbJkCbZt24bhw4fDxcUFs2fPho2NDcLCwmBvbw8AGDZsGHr06IGQkBCMHz8ee/fuxYULF7Bq1Sp06tQJwLMg8r///Q8rV65EYGAgDA1f/6WpWLEiJk2aBG9vb7Xtp06dwunTp9G4cWOMGjUKAKBUKjFp0iT8888/+Pbbb8XjeJmzZ8/i2LFjsLKyQlZW1msfGxEREZVeuTxVJ5U+O6z09HRYW1sDAA4ePAhTU1N8+eWXavuOHDkSSqUSJ0+eRHx8PK5cuYKxY8eKoQkAPDw80KJFC4SHhwMA9u3bh0aNGqmFFWNjYwwZMgSPHj1CdHS0zvqSn5+POXPmoEKFCli0aJE4ghYaGorw8HBMmjQJn3zyySvbKCwsxNy5c+Hg4IDevXvr7NiIiIjo9ZTLEScAUCgUePr0KSpWrAgAiI6Ohre3NywtLdX2s7Ozg6WlpVrg8ff3L9aes7MzIiMjxbZGjBhRbB8XFxcAwKNHj1C3bl2tjlsQBOTl5Yn/3rZtG5KSkvDll1/C1tYWeXl5yMrKwpo1a9CqVSsMHjxYbf+SrF+/Hg8ePMCMGTPw5MkTAEBeXh4UCgUkEgnMzMy0Otb/kp+fL86letfqEBERqQiCAIlEotG+5TY4ZWZmQqlUisFJJpOJo08vMjExgUKhECeJl7Sfah9VWzY2NsX2MTY2BvDsNJq2ZDIZbt++Lf7/H3/8ETY2Nqhfv764PTw8HFlZWXBycsKUKVOQnp6OqlWrom3btqhUqZJae0lJSfjxxx9RvXp1eHh44ObNmwCehT9jY2OYmZnBy8tL6+N9lXv37iE/Px8A3rk6REREz1NlgP9SboNTTk4OgP8LQfb29khOTi62n1wuR2ZmJmxtbWFnZwfgWegyNzdX2y81NRW2trZiWxkZGcXaSk1NBQBxP20YGRmhZs2aAIBDhw4hKysL48aNQ/369cV91q1bBwDYuXOnuO3vv/9GeHg41q9fDx8fH3H76tWrIZPJMH36dNSpUwdnz54FANSuXRsmJiYaJ2RtuLq6qo0EvUt1iIiIVGJjYzXet9wGJ9XkbNUokrOzM06dOgW5XK42cfvKlSuQy+WoVauWeKotKioKVatWVWsvMjIS7u7uYls3btwoVlN1Kk8VfLQhkUjE0Hb48GEYGRlhwIABakHuwYMHqFixIiZPnoyWLVvC0NAQ586dw7fffosVK1bg119/BQDs2bMHFy9eRMeOHdGmTRsAECfLm5ubl/lVdWV1yuxdr0NERG+X1/mjvVxODlcoFOJptcTERBQVFSEwMBBZWVlqozRyuRwbNmyAqakpmjdvjipVqqB+/frYsmWL2tpOe/fuxaNHj9CuXTsAQGBgIP7880/xtBfwbLRp165dqF+/vnh6sDSSk5PF5Q4cHBzUHktJSUHXrl3RvXt32Nvbw9raGp07d8aAAQNw48YN5OTkIDk5GfPmzQPw7Ac6f/58zJ8/XxxxWr58Oc6cOVPq4yQiIiLNlcsRp8GDB+PKlSsAgNmzZ+Pw4cPYsWMHunbtigULFiAyMhJOTk6IiIjA7du3MWHCBPGU3rhx4zBq1Cj06NEDLVu2RGJiIk6cOAF3d3f06tULAPDxxx9j27ZtGDJkCDp37gxTU1McO3YMmZmZWLFihU76cPDgQSiVSvTr16/YY+bm5sjNzS22vWLFihAEAbm5uXj8+DFMTU2Rn5+PY8eOFdt3+/btSExMROvWrXVyvERERPTfymVwmjdvHhITE8X5KM7OzgCAhQsXomrVqjhw4ABOnToFJycnTJs2DUOHDhWf26pVK2zYsAHr1q1DaGgozM3N0a1bN0yePFmc+GVubo7t27dj8eLF+P3331FYWAhPT08sXrwYTZo00UkfDhw4AAcHBzRu3LjYY5UrV0ZUVFSx7Xfu3IGRkRFsbW1RqVIlREREFNtn7dq1WLduHa5evcoFMImIiPSsXAYnNzc3uLm5FdtubGyMSZMmYdKkSa98fkBAAAICAl65T6VKlXQ2uvSimzdvIjY2Fn379hXXpHrx+DZs2ICjR4+Ka0ldvHgRhw4dQrNmzTSe2U9ERET6VS6D09vu+PHjAPDSW7cMGDAAu3btwpdffokff/wRMpkM0dHRMDExweTJk1/ZdlledUZERESvVi4nh7/tKlSogEaNGr30tF+lSpXw008/wd/fH3fu3MH9+/fRvHlz7Nq1Cx4eHq9su1atWqhWrZp4dR29nsmTJ7/0Bszjxo1T2/fAgQPo3r076tevj8DAQPz4448lrvH122+/oXv37qhXrx7atm2LjRs3lmotMCIiKr844lQGRo8ejdGjR79yn9q1a2Pr1q2v3faHH36IDz/8UNtDe++p1uhq1qyZ2hwxMzMz8XVVKBSYNWsWwsLCxMVLo6OjsXDhQjx+/BhTp04Vn7d161YsXrwYVlZW8PX1RXx8PFauXImEhATMnTtXv50jIqIyx+BE7xVTU1MAzxYWfdlK9L/99hvCwsLQtWtXzJ07F+bm5nj69Cn69u2LsLAwMTjdu3cPy5cvh4+PDzZv3gwrKysoFApMmTIFu3fvRvfu3dGgQQO99Y2IiMoeT9XRe+Xp06cwMjJ6aWgCnk3e37RpE5YvXy4uXGptbQ0XFxe1U6QhISFQKBRYtGgRrKysAAAGBgaYNm0aDA0NxYVMiYjo3cHgRO+VtLQ02NvbY9euXejRowd8fX3RokULrF27VpyXZG1tXWx9LNWCps/fR+/MmTNo2rQpXF1d1fa1s7ND7dq1xbXIiIjo3cHgVIaEMpggXBZtvk9SU1ORnJyM2bNn4/Hjx/Dx8YGBgQHWrVuHH374ocTnPHr0CEFBQcjLy8OYMWMAALm5uUhISFC7B+HzqlWrVuK9FYmI6O3GOU5lSCKVIiv8LygysnTSnoGtFazat9BJW++r9PR0AEDPnj0xZ84cGBsbo6ioCIMHD0ZISAiGDx+udi/E48ePY/r06cjLy8OsWbPQqFEjAEB2djYAvPT2PCYmJpDL5WXcGyIi0jcGpzKmyMiCPDX9TR8G/X8uLi7w8vLCvHnzYGBgAODZwqp9+/bFtGnTEB8fjxo1akChUGDhwoXYvn07qlevjk2bNsHX11dsR7Wwqeqeii/Kzs4WJ6ITEdG7g8GJ3iubN28ucXulSpUAPLsBc40aNcTlCD766CN899134iRxFRsbG0gkEnEE60UZGRnFbu5MRERvP85xIgLE+UhmZmaIi4tDWFgYWrVqhWXLlhULTcCzUaoqVargzp07xR4rKirC7du34eLiUtaHTUREesbgRO+VgoIC8ebRzzt06BCMjIxQs2ZNXLhwAQCKrST+ogYNGuDixYvIyclR2/7nn3+isLBQnA9FRETvDp6qo/dKp06d4Ofnh8WLF8PQ0BCCICA4OBgXLlzAxx9/DHNzc2RmZgIA9u7diy1btqCwsBAAYGFhgUaNGqF///4Ank0w/+2337Bw4ULMnTsXUqkUT548wZIlS2BkZISPPvroTXWTiIjKCIMTvVeaNm2KvXv34vLly3Bzc8P9+/eRkJCA6tWrY8qUKQAADw8PGBgY4Oeffy72/IsXL6J79+4wNTWFv78/unTpgl9//RURERFwcnLCjRs3kJubi/Hjx4vzpoiI6N3B4ETvlblz58LJyQn79u3DpUuXYGdnh0GDBmHcuHGws7MDALRv3x63bt3SqL3FixfD2dkZ+/fvxz///ANnZ2cMHToUffv2BQAolUrs2LEDO3fuRHJyMpydnTFs2DB0794dBQUFaN++PVJSUl7avpWVFc6cOSPOs7p58yYmTZqE4cOHizWIiEh/GJzovWJoaIixY8di7NixOmnPyMgI48ePx/jx44s9lp+fj/Hjx+PMmTOoWLEi6tWrh+vXr2Pq1KnIycnBwIEDERAQgCdPnhR77r///ouEhAR4e3uLoenIkSP49ttvkZ+fj6KiIp0cPxERvR4GJ6IysnXrVpw5cwbDhw/HxIkTYWRkhMTERPTo0QNhYWEYPHgw5s6dW+x5ycnJ6NatG+zt7bF48WIAz0aaJk6cCBsbG+Tn54trUBERkX4xOBGVkd69e6Nhw4Zo0qSJuK1q1aqoWLGi2s2CXzR//nw8ffoU69atE1cmd3V1xcyZM+Ht7Y3evXuLC3ASEZF+8dOXqIxUqlRJLTQBwI0bNxAXF6d2s+DnXbt2Db///jvatGmDDh06iNvNzc0xcOBA8d9clZyI6M1gcKL3lqAs+XYpZdXm7du3MXbsWBgYGGDEiBEl7hMcHAyJRFLinCng2YrkwLOVy4mISP94qo7eWxKpASLOLELW04c6ac/Kujqatf66xMdCQ0OxePFiSKVSrFq1Cs7OzsX2efToEU6dOgV/f/+XjkipbvFib2+vk2MmIqLXw+BE77Wspw+RkRZbZu3n5+fj66+/xrFjx+Dl5YVly5bBzc2txH0PHDgApVKJAQMGvLQ91eKcDE5ERG8GgxNRGREEAWPHjsW5c+fUrqx7mYMHD6JSpUoICAh46T55eXkAAEtLS50fLxER/TfOcSIqI2fPnsW5c+fQv39/TJ069ZWh6erVq7h//z569+4NQ8OX/z0jkUjK4lCJiEhDDE5EZUR1s+DPP//8P/c9cOAAAKBz586v3M/KygoAkJubW+yxzZs3o1mzZsVuOvzXX3+hf//+8PHxQYsWLbB48WLx/nvPy87Oxvz589GiRQs0aNAAw4YNw9WrV//z2ImI3ic8VUdURjIzM2FkZISNGzciOTkZMpkMwLMr4tq0aYNOnToBAGQyGY4cOQIXFxfUrFmzxLYyMjLw448/ikFm2bJlaNu2LTp16oTCwkJ8++23OHToEAD1UamjR49i4sSJMDExQb169fD48WNs3boVd+7cwebNm8X1oOLj4zFixAjEx8ejZs2acHJyQkREBCIjI/HLL7+gTp06ZfUyERG9VTjiRFRGPD09IZfLsX37dpw4cQKnT5/G6dOnsX//fmzcuFHc7+LFi8jMzETXrl1f2lZMTAy2bNkijmIdPHhQDErLli3DoUOHYGtrCwDiqb6nT59ixowZqF69Oo4ePYqQkBAcP34cQUFB+Ouvv8TnA8CMGTPw5MkTLF26FIcPH8bPP/+M4OBgyGQy7N+/X6P+JiUl4aOPPirx5sjPe/DgATp16oTRo0dr1C4RUXnCESeiMjJkyBAMGTLkP/czMjJClSpVXnk1XdOmTXHjxo0SH+vRowcaN26MqKgocR0oAAgLC0N2djbWrFmDKlWqiPt/8cUX2LNnD8LCwtCtWzcAwNSpU2FiYqJ2xZ+3t7d4fP8lPT0d//vf/5CQkIBatWq9dD9BEPDVV1/h7t27yMrK+s92S3L16lWMHz8e7dq1w8yZM9UeO3DgALZt24Z79+6hSpUq6N+/P4YOHcqV1olIZ/hpQvSGNWnSBKdPn4aDg4NWz/fy8kKHDh2Qk5MDAwMDGBsbAwDOnDkDZ2dn+Pv7q+1vbGyMRo0a4dq1a1AoFGIbLy6TcPDgQfGxVykoKMCnn36KR48eYfny5fDz83vpvr/88guuXbsmztV6Xfn5+Zg4cSKSk5PVgqRCocD06dMxZcoUJCUloX79+khPT8fChQuxdOlSrWqVNGesoKAAwcHBaNeuHfz8/NCrVy9xfhoRvR8YnIjeERkZGWorit+5c0ccNXpRtWrVUFhYKK4L9aLffvsNy5Ytg4uLCwIDA19Zd9WqVbh27RoWL16Mjh07vnS/9PR0rFixAh4eHq9ccuFV1q9fj4SEhGLB67fffkNYWBi6du2KU6dOISQkBCdOnICLiwvCwsJeq0ZhYSEmTZqEZcuWIT09XW3O2OjRo7FixQoIgoC6desiPj4eU6ZMwQ8//KBVf5537do1jBkzBr6+vggICMA333yDpKSkUrf7vKtXr6J+/frw8PB46X/Dhw/XWT199Ol5L7tA4m2ro1QqERISgsDAQPj4+ODjjz/W+JS5NvT1uumzVlnW4ak6ondEenq62sKY2dnZcHR0LHFfExMTAIBcLlfbXlBQgAULFuCXX35BtWrVEBwc/MrlEe7fv48dO3Zg0KBBr5yjBQCLFi3C06dPsWLFCrX5VZqKjY3Ftm3b0KZNG+Tl5aldGRgQEIBNmzahdevW4jZra2u4uLi89inB5+eMZWRkqPW/Ro0aaNasGYKCgmBgYIDs7GwMHDgQP/74I0aOHPnafVK5ePEihg0bBolEAl9fX2RlZWHv3r3466+/cPjwYa1H6F7k6OiINm3aoKCgoNhjly5dQl5eHho1aqSTWvrqE4BXXiChS/qok5+fj/Hjx+PMmTOoWLEi6tWrh+vXr2Pq1KnIycnB4MGDdVZLX6+bPmvpow5HnIjeEZmZmbCzsxP/LZVKxVNxL1L9Ffb8zYIfPnyIPn364JdffkGXLl1w4MABuLi4vLLmr7/+CoVCgdq1a2PatGkYO3Ys1q1bh5SUFLX9Ll26hAMHDqB169Zo0aKFVv2bM2eOOEfqRdbW1mqhCQCSk5Nx6dKl/zzV+KIePXpg3bp16Nu3LwD1D95Zs2ZhzJgxMDAwAPBsIdKWLVsiNTUVSqXydbsksrKygr+/P/bt24cdO3bg4MGDmDdvHp48eYKjR49q3e6LqlatitWrVyM4OFjtv/79+yMvLw+NGzfGqFGjdFJLX30CXn6BhK7po87WrVtx5swZDB8+XBw9PXLkCGxsbF579PS/6Ot102ctfdThiBNRGVMKCkglBmXeZl5eHqpXry7+28bGBmlpaSU+Pz09HcbGxuJf/enp6Rg4cCCys7OxbNkyfPTRRxodR3h4OJRKJaZPn662LTQ0FD///DOcnZ0hk8kwe/ZsGBkZ4euvS76X33/Zt28fLl26hIEDB750yYbnPXr0CJ9++iny8vIwZsyY16rl5eUFLy8vREREqM0ZK8njx49x8uRJVKtWrVQT0D09PYud7uvatSumT5+Ox48fa92uJvLz8zFnzhxUqFABixYtEkNhaemzTy+7QELX9FGnd+/eaNiwIZo0aSJuq1q1KipWrKjRhRqvQ1+vmz5r6aMOgxNRGZNKDHD83CJk6OhmwrbW1dGxefEAIpFI1D4kXFxc8O+//5bYxtWrV+Hs7Czuv3XrVjx58gQrV678z0U4VRQKBeLj4+Hi4oKvvvoKjRo1gkKhwNGjRzFv3jysWLECq1evxoYNGxAXF4fhw4ejRo0ar93fp0+fYsmSJbC2tsYXX3zxn/sfP34c06dPR15eHmbNmqX1qacX54ypFBUV4ccff8SpU6dw/fp1CIKARYsWaVXjZQRBwK5duwAAH3zwgU7bftH27duRlJSEKVOmoFq1amVWpyz79Dpht7zXqVSpEipVqqS27caNG4iLi0OfPn10Wktfr5s+a+mjDoMTkR5kPH2IlIyyu5kw8Oy00fMTIRs0aIDg4GA8fPhQbSTq9u3bSEhIwMCBA8VtFy5cQI0aNTQOTcCzUSqFQoHBgwejffv24vZBgwbh4sWLuHDhAm7cuCGuWfX06VPMnz8fAHD9+nXk5uZiyZIlaN++/SuvxFuwYAHS09MxY8YMcfi9JAqFAgsXLsT27dtRvXp1bNq0Cb6+vhr3p6T+lXQz5Xv37mHVqlXiadB+/fqhS5cuWtd53vXr17Fjxw5ERETgyZMnqFOnzisn3JeWKgRWrFgRgwYNKpMa+uzTy8Lu21oHePb7OnbsWBgYGGDEiBFlUkOf/XkXfkYMTkRvuUuXLuHEiRN48uQJHj9+jIULF2Lw4MH4+OOPsXnzZsyZMwfr16+HsbExcnJyMGfOHADPhrRVMjMzIZVKMXPmTKSkpECpVEIikaBy5cro1atXiVfnmZubAyj59i8VK1ZEbm4ukpKSYG5ujpycHOzZs6fYfj/++CPkcvlLg1N4eDj2798PQ0ND3Lt3TwxeDx48gFKpxIoVK/DRRx/B3d0ds2bNQlhYGD766CN899134vFp68U5YyoeHh44e/YsIiIiEBwcjF9++QUmJiaYNm1aqeoBwJYtW3Ds2DEAz061LliwAGZmZqVu92WOHDmCtLQ0fPnll2rz3XRJn316Wdh9W+uEhoZi8eLFkEqlWLVqFZydncukjr76o89aZVmHwYnoLXfgwAH8+uuv4r937NgBX19fBAYGYsSIEdi0aRPatm0LNzc3REdHIzMzE71790a9evXE53h5eeH48eN48OBBsfaNjIxKDE4VKlSApaUloqKiij12584dODo6okOHDujQoUOxx7/++mvxJsivkpycDHNzc+Tl5WHHjh3FHt+6dSvs7OwglUoRFhaGVq1aYdmyZa9sU1Mvzhl7nr29Pbp27YqAgAD07NkTu3btwtixY0v9F+7KlSsxbNgwHDt2DDt27MDQoUOxZ8+elx5Hae3btw9GRkbo3bt3mbQP6LdPLwu7b1ud/Px8fP311zh27Bi8vLywbNmyYuus6ZK+Xjd91irLOgxORG+5+fPniyMxL5o0aRIcHBywc+dOXLlyBZUrV8bw4cOLXTq/Zs0arWoHBATg6NGjuHLlijhqdOjQIVy6dOmVK6FravDgwSVefj1kyBAUFhZi9+7dAJ79ZQ4A48aNK3VNlRfnjJWkQoUK+Oijj7B27VrEx8eXOjhJpVL4+PjAx8cHLi4umDVrFnbu3ImpU6eWqt2SqK46DAwM1HrxVU3os0+vCrtvSx1BEDB27FicO3cOw4cPx8SJE3U+KfxF+nrd9FmrLOswOBG94z755BN88sknZdL28OHDcezYMQwZMgS+vr54+vQp7ty5g4oVK+Kzzz576fN0faWLaiHPvXv3YsuWLeIaTxYWFmjUqBH69+//2m2+OGcsOzsb+/fvx8CBA9WuPFOddtL1qa5evXph/vz5iI0tm7lxBw8ehFKpRL9+/cqk/ZKUdZ80CbvlvY5qJLZ///5lEi5Loq/XTZ+1yrIOgxMRac3T0xNbtmzBihUrcP36dZiYmKBz586YNGnSSxffBJ7NEyrptKC2PDw8YGBgUOINhi9evIju3btrHGxeNmfs7t27mDdvHh4/fozJkycDeLYcQWhoKCpVqqTRMgkv8+eff8LKygo+Pj7iNkNDQxgZGZXZfKADBw7AwcEBjRs3LpP230SfXgy7ZaUs66hu5P3555+XSfsl0dfrps9aZVmHwYmISqVx48YlBpZX+d///of//e9/WtesXbu22u1i2rdvj1u3bmnd3vNeNmesQ4cOqFOnDjZv3oxjx46hSpUquHHjBgoKCrB69epSreO0Zs0aMYSpLtUPDg5Gbm5usXsN6sLNmzcRGxuLvn37ltkNkPXZp5eFXV2fqtFHnczMTBgZGWHjxo1ITk6GTCYD8GxifZs2bdCpUyed1dLX66bPWvqow+BE9I7Q10Kb5YEurmB7mVfNGQsJCcGqVavw+++/459//oG7uzvGjx+PNm3alKrmqFGjMH78eHTr1g21a9dGVlYW4uLiUK9ePfTs2bNUbZfk+PHjAPCft8kpDX326WVhV9dfyvqo4+npib1792L79u3FHouOjtZpcNLX66bPWvqoIxEEQdBZa2+hyMhIrF69Gjdu3ICJiQnatGmDKVOmaHUZo+rqouevQMoIOwJ5arpOjtXQwQ62fUpeZyc1LBjy1GQd1akMhz6jS3wsbvcEFKTe1UkdU4cacOu7qsTHLu37AtlpcTqpY2nvhsY9Sp78fPzgWGSk6Wa+ha19TXTs9n2Jj/18ZKzO1nGqaFsT/TuXXCf04mI8ydbNQpuOltUxqIl+5lgQcObMGWzcuBHR0dEwNjZGx44d8dVXX8HS0lLntYKDg3H27NkSr1TUJX32iag0Svr+fpn3esTp3LlzGDVqFCpXrow+ffogPT0dhw8fxq1bt7B3794yv5KBSNeeZD9EQmbZLrRJZaN169bF7rdXVkaPHo3Ro0v+40iX9NknIn15b4OTQqHAjBkz4Onpie3bt4uTFbt164ZRo0bhwIEDZbq2CdHbTCkoIZXobm6MrtsjIior721wunTpEhISEoqtYtu6dWvUrFkT4eHhDE5ELyGVSLHk8k+Izy796eEPLCtjSsOSl0soi0DFkEZEpfHeznHatm0bli9fjmvXrhW7G/hnn32G+Ph4HDp06LXavHLlCgRBEE/xSSQSKPMLAKVSNwctlUJqZooXf2TP6uTquE6FEuso8p9CUMp1UkYiNYSBmXWJdYoKdFvH2LTkOoUFmVAqFTqpI5UawMTUpsQ6+TquY/aSOjmFmVDoqI6B1AAWJsXrqGo9LcyBXCj9z8hQYghrE4uX1smRFUIp6Oa9LZVIYWFkUuJrVxbe049XoreOTCaDRCJ55X0zVd7bESeZTAYLC4tioQkATExMxBt4vg7Vh+/zH8JSM93f/6mkD3mpWQW91DEws9ZLHWNT/dQxMbXRSx0zPdWxMNFPHQCwNrHQSx0LIxOd1nlVrbe1DhGVzussmPneBic7Ozvk5ORAoVAUC0+pqamvvAv7y5TmTuxERERU/r23J/pdXFwgk8lw+/Ztte0FBQW4fv063N3d39CRERERUXn13gYnPz8/ODo6Ijg4WG0ewubNm1FQUIB27dq9waMjIiKi8ui9nRwOAL/88gtmzpwJHx8f+Pn5IS4uDmfOnIG/vz+2bdv2pg+PiIiIypn3OjgBz+6mvnXrVty/fx82NjYIDAzEhAkTYGGh24mvRERE9PZ774MTERERkabe2zlORERERK+LwYmIiIhIQwxORERERBpicCIiIiLSEIMTERERkYYYnIiIiIg0xOBEREREpCEGJ6ISvLi8mVKphFKpLLb9baDPvrxLrxsRvb0EQSizzx0GpzdEqVSq/ftd+GLRdx8EQSizL2WJRIKkpCRkZmYCAKRSKaRSKSQSic5rPa8s+qTPvrxLr5vK87+rqjov/v6+TfTVn3e9Tll9Mevz/aavPpW1ko5ZIpGU2ecOVw7XM0EQ1H6YSqUSUqn0pY+XRX1VjbKuo1QqIZFI1PpXGjKZDPHx8bCwsICFhQUqVKigk3ZfdP36dezevRvXr1/H48ePAQCurq7w9/dHmzZt4OXlBUNDQ53UUvXJ0tISFSpU0Hmf9NmXd+l1e1F+fj6MjY1hYGBQpnVepPp91dXvkIq++vOu1VEoFDr9THsZfb7f9NWnsqL6PsvNzUVCQgJSUlKQkZEBS0tLVKtWDdWqVYOZmZlOazI4vQExMTG4fv06UlJSAACVKlWCm5sbatWqBXNzc53WysnJQVJSEqysrGBpaanz9l+sY21tDQsLC53XOX/+PLZv345r164hPT0dJiYmqFy5Mho1aoQPP/wQjRo10skvx7lz5zBr1ixkZ2ejRYsWqFSpEnJycvDgwQPcuXMHlpaWCAoKQp8+fUodcs+fP48dO3bg6tWrZdInffblXXrdnvf48WP88ccf+Oeff5CQkAAjIyO4ubmhYcOG8PPzQ+XKlXVSBwDi4+Mhk8kglUphamoKR0dHnX9x6qs/70od1Xs1KysL58+fx+3bt5GQkABTU1M4OzujXr168PT0hJWV1VvRH0D/fQKAgoICPH78GNnZ2SgsLISFhQUqVaoEGxsbnbT/6NEjrF+/HkePHkV+fj6AZ6PdVatWRdOmTdG3b1/Uq1dPJ7UABie9UigUOH78OFasWIHk5GTY2NggMzMTcrkclpaWaNCgAQYMGIBmzZrB2Ni41PX27t2Lffv24fbt28jJyYGpqSmqVauGZs2aoWPHjvD19dXJCEBZ1VGNxoWHh2P27NkwNjZGYGAgqlevjqysLNy5cwd///038vPzMWTIEIwePRpGRkal6svIkSMRHR2NDRs2wNvbGwBQVFSE9PR03L59GyEhIYiIiMC8efPQu3dvres836dOnTrByckJ2dnZiImJ0Vmf9NUXfdbSx+um+mL5999/MX/+fFy4cAFubm6wt7eHUqlEamoqMjMz4eXlhTFjxqBx48bFRo5fR0ZGBjZt2oQTJ07g0aNHAABra2u4urqiVatW+PDDD1GzZk2t2tZnf97VOg8fPsTy5ctx/Phx2NjYoEKFCjAwMEBubi6kUimaN2+OkSNHws3NrVz3R599et6DBw+wceNG/P7772L7lpaWcHd3R0BAADp16oSqVatq3T4AfP755zh58iRGjhyJwMBAGBsb4969e4iIiMCZM2fw6NEjTJkyBcOHDy9VHZFAZU6pVAqCIAi3bt0SWrRoIXz88cfCxYsXhby8PKGwsFCIjY0Vtm7dKnTp0kWoXbu2sHv37lLX/Omnn4Q6deoIvXv3Fr7//nth165dwvr164Vx48YJ/v7+QsuWLYVffvmlXNdRKBSCIAjC0KFDhYCAACEuLk58TC6XC0+fPhX+/vtvYfLkyYKHh4ewZcuWUvenSZMmwvTp04XCwsISH8/OzhY6d+4s9OnTR0hLS9O6zqv6dOXKFZ30SV990WctfbxuqvfdN998I/j4+Aj79u0TH0tLSxOuXbsmbNq0SQgICBC8vb2FEydOaF1LJpOJx/z1118L+/fvFw4fPixs2rRJGD16tODj4yO0b99eiIiIKPf9eVfrzJkzR6hXr54QHBwsfpYnJiYK586dExYtWiT4+PgILVq0EK5cuVKu+6PPPj1//MOGDRNq164tLFmyRPjrr7+E06dPC9u2bRNGjRoleHt7C23bthUiIyO1rhEfHy94eHgIixYtEgTh/75vVaKjo4URI0YInp6ewvnz50vVHxUGJz1Q/SA3b94s+Pj4CGfOnBEE4dmH5vPu3Lkj9OvXT/D39xeio6NLVbN169ZCv3791L7I5HK5kJ6eLpw7d04YOXKk4OHhIfzxxx/lvk6zZs2Eb7/9VigoKHjpPv369RM6d+4sPHnyROs62dnZQvv27YVPP/202GNKpVIoKioSBEEQ5s6dK/j5+Qm5ubla1yrrPumzL+/S6yYI//f72rp1a2HChAkvPd64uDihZcuWwrBhw4T09HStat26dUvw8PAQFi5cqLZdoVAIaWlpwtGjR4UPP/xQ8PX1FeLj47Wqoa/+vMt1xo0b99L3XEREhODn5ydMmDBByM7OLlWdsn6/6atPKidOnBA8PDyEbdu2CYLwf8FNEJ59bhw+fFho3ry50LZtWyE5Ofm12lb15eTJk0KdOnWEw4cPq9V4PkAlJSUJPj4+wrRp07Tuy/Peztlgbxnh/58NTUhIgK2tLapVqwYAxeZ5uLu7Y+TIkUhPT8eVK1e0rpeeno6UlBS0bt0axsbGUCgUAAADAwPY2trC398fy5cvR6VKlRAaGgqZTFZu6+Tl5cHBwQEJCQkwMTFRe0wQBLFNPz8/JCQklGqSsIWFBTp37oxTp07h8uXLYn9UPz8jIyMoFAqkpKTA3Nxc63lc+uiTvvqiz1r6ei9IJBLIZDJIJBIIglDseJVKJWQyGWrUqIE2bdrgxo0br30lkmr/6OhomJmZoVmzZgAgvnZSqRR2dnYIDAzEggULUFBQgP3795fb/ryrdYqKiiCXy2FhYVHsPae62q1p06Zo06YNLl68CLlcXm77o88+qdy6dQv29vbw9fUt9pjqc2POnDlISEhAeHi4VjVMTU1RoUIF3L17V9ymen2KiooAPLuYxMnJCVlZWVrVeBGDkx6ozg97eHjgyZMniI2NBQBx4qcgCCgsLATw7EvGyMgIFhYWWtd7+vQpbG1tkZSUpFYH+L8PZmNjY9SrVw/x8fFazwXRRx1zc3P06NEDFy5cwPHjx8XXCXj2IWBkZASZTIYHDx7A2tq61JPS+/Tpg/r162PixInYs2cPMjIyxA+0R48eYcuWLTh16hQ+/PBDrWvoq0/66Is+a+n7vdCmTRtxfoSKQqGAUqlUey8rFArY2dlpVUP1Gqk+0J//TFB96FtaWqJy5cpITU3VtisA9NOfd62OQqFAkyZNcPbsWXGJDeD/AoZUKoUgCLCwsEBhYWGpJjvr63XTZ5+srKyQl5cnvr9VgwXPv7+tra1haWmJ3Nzc12pb9bvTuHFj+Pn5Yc+ePYiMjBSXP5FIJOJc4aioKDx+/Bh169bVui/PY3DSo48++gi1atXCypUrcfbsWfGNIpFIxOR/7NgxGBgYiBNsteHq6orWrVvj8OHDuHTpktpIj+qDOT09HQkJCaWalKevOt26dUNAQABmzpyJ9evX4+bNm0hPT8fjx49x/fp1rF69GqdPn0aXLl20rqHi5OSE2bNno27dupg3bx6aN2+O5s2bo2vXrvjkk0+wYcMGdO7cGZ9++mmp6qj6NGPGDKxfvx43btxQ69OqVatK3Sd99UWftfTxugHP/oDp06cPbG1t8cUXX+D69esAnr2vDQ0NIZfLcerUKYSHh6Np06av3b7qC6RDhw6oUqUKfv75Z7W/mJ//0I+NjUVmZiY8PDzKbX/e1TpmZmbo06cP5HI5pk6disTERADP/hhWXfASGRmJs2fPljiqUt76o88+AUDnzp1haWmJ0NBQJCUlie/759/ft27dQn5+PmrXrv3a7UskEhgYGOCzzz6Dg4MDxowZgylTpmDXrl04cuQIfv/9d4SGhmLRokWoUqUKAgICStUfsa6g7ZgfaeXatWtYsmQJ7t69i0aNGsHNzQ0mJibIzc1FbGwsTp06hWHDhmHq1KmlqnPv3j1MnToVjx8/xqBBg9CmTRvY29sjPz8fSUlJ2L59O86ePYtvv/0Wffr0Kfd1EhMTsWHDBhw7dgy5ubkwMzODhYUFBEFAQUEBevTogS+++EKn6/nExMQgOjoaqampyMrKglQqRePGjdGgQQOdXPWYmJiIjRs34ujRo2KfVMev6z6VdV/0WUufr9uZM2ewZMkSxMXFwdHREU5OTnB0dERWVhb++ecfeHh4YObMmfDy8tK6xqlTpzB79mzY2tqiZ8+e8PHxgZmZGXJzc/H48WMsWbIExsbGWL9+PVxdXct9f961OkqlEvv378fy5cuRn58PT09PVK1aFdbW1sjOzsZff/0FW1tbzJgxA02aNCn3/dF3n/bv348lS5bA3t4eH3/8MWrXrg1TU1MUFRXh8ePHWLhwIWrWrIkNGzbA2tpa6zpPnjzBTz/9hDNnziAnJwcVKlRAQUEB8vLyUKNGDcyfPx8uLi6l6osKg9MbkJCQgL179+LcuXPIzMwUFzqzsLBAy5YtMWrUKJ3UuX37NjZu3IizZ8+ioKBAnF+iWvBszJgx6NevX6kv4ddXHQDiMgQpKSlIT08HADRt2hRubm6lbltF34uSlkWfVIuPCi8snliWfXkXXreS5OXl4eTJk7h58yZSU1ORkZEBQ0ND+Pn5oXv37nB0dCx1jbNnz2Lz5s24cuUKlEolKlSoIH6JOTo6YsmSJfD09NRBb/TTn3exTnx8PI4cOYKYmBjk5uYiPT0dEokEderUwdChQ1GjRg2d1NFXfwD99emvv/7C1q1bxVNpjo6OkEgkSE1NhZeXlzgXVlvPf9YUFRUhPj4eiYmJUCqV8PT0LFXbJWFwesPy8vLw5MkTCIJQ6r8mXyYlJQX3799HWloa0tPTYWpqihYtWuj0F7Cs66hup1GWK+m+6otedf4/KSkJOTk5OvkSe5N9UigUSExM1FlfhJesSC8IAuRyOZKTk3VWSy6XQxAEnQTx/6JQKMSfT1FREYqKimBoaAhTU9MyqZednY379+8jKSkJaWlpcHNzQ+PGjXXWvr76867Vef6Pgvz8fGRnZ0OpVOp0AVRAv+83ffXpeaozKw8ePIBSqUS9evV0Fs5UUaakz7vSrkX1IganN0D1JfPiD1IulyM3N7dUw5XP09dS+qr7HelzyX5V3wRBwL1795CQkIDWrVtr3Z5MJvvPL+LCwkKsXr0af/31Fw4ePKh1rVdRhanS9OnMmTPYs2cPFixYAAsLixI/NIqKirB69WqcPXu2zPqiClJyuRzLly/HuXPnSl3rZUFQ+P+3+NHFe0GTmgqFAnl5eZBKpTo5Jfiq3yFdf+iXRNf9eV/qCIKAvLy8Mr/lj776A5RNn1Qj4C/73S3tyPSLoUn1h66hoSGys7OxZ88eVKtWDR06dChVHRVODtcj1Yc7oP4BqboCLTY2FrNmzUJMTEypaykUipd+2BYVFeHq1au4ePFiqeuovuhLeuPrss6LDAwMIJVKoVAocODAASxfvrxU7a1btw5fffUVcnJyAACpqam4fPkyfv31Vxw9ehSJiYkwMTFBt27dMH78eF10oURSqRRFRUWl6tO1a9fw+++/4/vvv3/pfc6MjY3RpUsXTJgwoZRH/Ow2Eb///jtOnTqldpVOUVEREhISIJFI0LNnT528bhKJBHfu3EFCQoJ4VY4qRCsUChw8eLDU7wUV1e/q81cCPb/Uwvbt2zFo0CCd1FLdDFlFdQl4VlYWjh8/jujo6FLXeNXNYnXZH9UfhmVdpyS6/vm87PVSbVcoFAgLC8OQIUNKVee/lPXrpqoB6LZPqjafv9G3ahQaANLS0vDLL78gLi6uVHVeDGXP10tLS8OhQ4eQlpZWqhrP080dN+mVCgsLYWJi8tLErRqaNTAwQHJyMmxtbUtdU9VmSfXy8vKwbds2SCSSUk/8K+lLWTXcnJOTo3Wd9PR0KBQKcRL4844ePYrU1FQMGTIExsbG6N+/P9q2bVuqfvz9998oKiqCgYEBbt68iWnTpiE6Ohrm5uYQBAEuLi747LPP0KFDB62u/njei0GzoKAAcrkchYWFsLe3h5mZGQYOHKh1n/755x8YGRnhl19+gZmZGT799NMSR9O8vLxKPcn05MmTWLNmDTIyMqBQKDB48GB06NAB69evx/nz51GlShW0bdsWI0eOhLu7e6lqHT9+HDt27EBGRgbs7OxQr149dO3aVfx5GBkZoX///jq7ckYqlUIul6OgoAAWFhbiFTzAs5+hLm9a/CJVuwkJCVi1ahXGjx9f6vfdq0atpFKpzvrzslPDqu116tQpVZ3n/wBVfaaq2lb9fKRSaanrqNp51XaFQgFLS8tS/x6V5PnlAYDSv26a1DMwMIBSqYSFhUWp+/To0SM4OTkV2y6RSMR+xMXFYd26dfj++++1rlNQUIAbN25AJpPB2NgYDg4OcHJyEt8LLi4uCA0N1Xrtq5LwVF0Zi4+Px7x58+Dq6ooqVaqgRo0acHV1haOjo9riY0qlEnFxcaX+cgGA7du348qVK3B3d0fHjh1LnCwbFxcHQRBKdQ+sCxcu4PLly6hevTratm0LS0tLndUZO3Ys/vjjD7i4uMDe3h7u7u7w8vKCr68v5s+fD3t7e52NLABA8+bN0aRJE6xYsQJDhgxBbGwsVq5ciVq1aiEuLg7fffcdUlJSsGnTJp3cLFL1gXjq1CmsXbsWMTExsLW1hY+PDz755BM0atRI67b9/f3RpEkT1KhRA1u3bsXQoUMxevRomJubv3LIXBsDBgxAeno6Ro8ejaysLISEhKCoqAhNmjRBxYoVcePGDVy+fBnTp0/H4MGDta6zd+9ezJ07F9WqVUPbtm1x4cIFXL9+HUZGRujZsye++uqrUq19pqIKtdHR0fjjjz8QHx+P/Px82NnZoUaNGvDx8dHpzUI1ERsbiypVqmh16uT5/ty4cQPVq1dHnTp1Xvpalfa0SXZ2NmJjY2FlZQVXV9eXBg9t67zqtGVkZCRsbW1Rs2ZNsX1t6qhqBAcHw8nJCR07doShoSGKioqgUCiQn58PAwMDtSkVZX0hhK7rPHnyBFKpFA4ODmVSKyMjA/3798f48ePRuXPnV+778OFDVK1aVau5nlFRUVixYgWuX7+O3NxccZmDDz74AG3atEHXrl1LtYzHy3DEqYxlZ2cjOjoaf//9NxwcHCCTyeDo6Ij69eujYcOGcHV1hZ2dHf78809s2LABYWFhpbor9fr167FmzRo4OTnh3Llz2LdvH5YvXy5+2Kt+GYyMjEq1iNrBgwexaNEimJqaIjs7G5mZmejQoYMYAjw8PDBgwACtv2Q8PT3xxx9/iKHr1q1bOHz4sHgqzdLSEqNHj4aXlxe8vb3RqlUrrf8aKywsRFpaGlxdXaFQKHDjxg3069cPTZo0gUQigZ2dHZYuXYq+ffti37598PT01Hpict++fTF16lQ0aNAA9+7dw9dffw1HR0fMmzcPeXl52L59O2bMmIFVq1ZpNcJQWFiI9PR01KpVC59++ikEQRCv1po9e7YYonXxAVxYWIibN29i+PDh6NmzJwDg8OHD6NChAwYPHgxjY2MkJSVh5MiROHbsGHr06KH1vIktW7bA0dERa9asQY0aNXDt2jWMGjUKtWrVwoEDB1BQUIDvvvuu2ErIr0P1mpw+fRoLFy5EamoqqlatiqKiIuTk5CA9PR329vbo2LEjhgwZovWlzVlZWfj9999RpUoVODo6wsHBAdbW1mqjGKq5ienp6Vr/cfN8f5YuXYrExESYm5ujffv2mDRpEqysrNTeBwUFBaWahHznzh0sXrwY9+/fh7W1NaZMmYKmTZvixIkTuH37NpydndG6dWvY2Nho/d6bOnUq7t27B2dnZ7i6uqJu3bqoWbMmnJycsHLlSnTv3h01a9ZUWy9IW2FhYWjcuDECAwORmJiIFStW4I8//gDwbN2yDh06YMCAAahYsaJOwowqsMXGxmLnzp24evUqqlWrhjZt2qBjx47iqGdp3L59Gxs2bEB8fDxsbW3x5Zdfom7duti0aRNu3LgBV1dXtG/fHt7e3qWaV6eaAL58+XI4OTm98nugevXqWtWIi4vDt99+iydPnmDcuHGoXbs2FAoFHj16hPPnz2PHjh04c+YM5s2bp/M/dhicypAgCKhTpw4+/vhjbN68GZ9++imsra1x6tQpHD58GCEhITA2Noa9vT0yMzNRq1YtrW9/AjybU7J9+3Y0b94cM2fORGJiIubPn48JEybg6NGjal8qn3/+OZo2bYqvv/76tX8Zi4qKsHHjRjg5OWHatGk4e/Ys1q9fj927d+PJkyeoX78+Tp8+jejoaAQHB2t1Vd24ceOQl5eH0NBQODg4IDg4GAqFAv/++y9GjhyJxo0bQ6FQ4OjRo9i5cycOHz78yr+eXuXff/8FANSrVw8GBgZwdHQU/3qRy+UwNDRE7dq14eXlhcuXL2sdmgRBQMOGDbFo0SKEhYXh2LFjyMrKws6dO8VA07BhQwwcOBA//vgjvvvuu9de90jVF9Vr/sUXX8DFxQXz58/HwIEDMWLECHGhvdJKSUkRVxcGgJycHNSpUwd9+vQRV+1WjXBcvXpV69BUVFSExMREDBo0CDVq1IBcLscHH3yA7Oxs9OvXDy1btsSKFSvg7++Pjz/+WOv+qH4PVqxYAZlMhg0bNohXtMlkMsTFxeHAgQPYtm0b7ty5g9WrV2v1x0dMTAxmz54NGxsbmJqaomrVqmjYsCH8/f3h4+Mj/gEQHx+P77//HnPnztVq/StVf1auXIns7GzMmDEDd+/eRUhICFJTU7Fu3TpIJBLxC3vWrFnw9PTEJ598otUX9LJly3Dt2jUEBQUhIiICixYtgru7O06cOAELCwvk5eWhV69emDRpktYB7f79+7hx4waKiorw4MED7NixAwqFAubm5nj8+LF46x0vLy/UqFFDqwttVIEhMTERVlZWMDAwwNSpU3H9+nV89tlnqFatGiIjI7F+/XokJSVhxowZpVqlftGiRZg8eTIMDQ2RnJyMIUOGQKlUolWrVkhJScHixYsRHx+Pzz77rFR/GADAggULEB0dja5du+LWrVuYP38+TE1N8fjxY0ilUoSHh+PXX3/Fzp07S3WV95UrV2BqagojIyPMmDEDixcvRu3atXUy4q0K+3/++Sfu37+PxYsXq41qKZVKdOzYEREREZg3bx6mTZuGnTt3lnhGpDQHQWUsLS1NGDNmjBAbG6u2PT4+Xjhx4oTw888/Cw0aNBCmT58u5OTkaF0nOjpa8PT0FHbu3Cluu379uuDp6Sns2LFD3JaTkyN4eHgIwcHBWtVR3Zg0NDRUEARBSE5OFjw8PIR27doJDx48ELKysoRTp04JderUEbZu3ap1f/Lz84XVq1cL9erVEzZu3CjIZDIhKipK8PT0FK5evSoUFhYKT58+VbvBsDb27NkjeHh4CKNHjxZCQkKEbt26Ce3atVO76WRaWpowfPhwoVu3bqWqlZycLPTr10/Ytm2bsG7dOqFJkyaCIDy7MbLKp59+KrRt21ar9nfu3CnUr19fvAu4qt2UlBRhypQpgq+vrzBq1CghMjKy1K9bfn6+MGnSJMHPz084fPiwsHbtWqFBgwbC/v37xX0yMzOFoUOHCt27d9e6Tnx8vNCyZUthxYoV4ra4uDjBw8ND2L9/v5Cfny8MHjxY6NixY6n6o6rl4eEhbN68WRCEZzfifv5moTKZTNi1a1epfn8EQRAmTJgg1KlTR5g9e7bw+eefC61atRJq164t1KtXT+jataswceJEoU+fPkLbtm1LdeNqVX82bdokbtu1a5fg6ekpXLhwQdymVCoFHx8ftdf4det4e3sLa9euVavr6+sr/Pzzz8Lff/8trFq1SvDw8BBOnz6tdX+io6OF1q1bC61atRLCwsKE8+fPCz///LMwffp0oXbt2kKXLl2EgIAAoXHjxkKvXr20rnP//n3Bw8ND2L17t5Ceni54eHgIa9asER/Pz88X1q5dK3h4eAgnT57Uuk56errQo0cP8b20aNEioX79+sL169eFvLw8ITExUaxz9OhRresIwv/9TDZs2CDWbtiwoTBjxgwhOTlZuH//vrBz506hTp06wtKlS0tV67PPPhM+/vhj4cSJE0L//v2FFi1aCH/++af4+PM3+31dqud+/fXXQmBgoBAXFycIwrPfzReFhoYKtWvXFg4dOqR1vZLwqjo9sLOzw7p16+Dq6ipemSMIAqpXr4727dujX79+qFixIqpXr16qv1yUSiVsbW3x8OFDAM+G/D08PNChQwfs3r1bnFCpukJH28mmjx8/Fv+aAJ79ZVajRg306NEDH3zwASwtLeHn54datWohIiJC6/6Ymppi9OjRGDhwIFavXo2NGzfi9u3bsLS0hKOjI4yNjWFlZVXq1ahzcnLg7OyMlJQU7N69G0+fPsWjR48wefJk8bW8desWYmJiSnULAkEQUKlSJYwePRq///47rly5ggoVKohzJoBncwNSUlK0/uvo9u3bsLa2hr29PQCIIwoODg6YNWsWZs6cifv37+OLL74o1c8GePbzCQoKQv369TFv3jwcP34cTk5O+O2333DixAk8fPgQoaGhuH79Olq1aqV1HUtLS7i7u+PkyZNIS0tDYmIifvzxR9ja2sLJyQmmpqbo2bMnUlNT1W5boo3ExEQYGxuLc4CE505lqS5v/vjjj+Hq6orz589rXeeTTz6BhYUFunTpgjVr1mDv3r0ICQnB+PHjUadOHWRnZyMqKgoNGzYs1emz9PR08QIHlcDAQLi7u2Pbtm3itrt37yI/P/+154Oo2r179y6USqU4GTg7OxvW1tbo0qUL+vXrBz8/PwQFBaF69erYs2ePVn0RBAEeHh5Ys2YN7O3tceDAAVStWhX9+vVDs2bNYGZmhm+++QbLli3Dd999hylTpmhVAwBu3rwJ4NlnZHZ2NszMzMRRWrlcDlNTUwwYMADW1tY4cuSI1v2xtbXF0KFD8dtvvyEmJgZJSUlwdnaGt7c3zMzMUKVKFQwbNgxOTk44cOCAVnVUHj58CDMzM/H2V+np6ejZsycmTZqESpUqwdnZGb169YKzszNu3LhRqloxMTGoWrUq2rdvjyVLlsDJyQlBQUGYM2eOeDcBbame6+joiMePH4tX1z4/VUO1rXLlyjA0NNT5/DOeqtOT5ye+lTQJbv78+XByctL6BywIAjw9PdG0aVPs27cPvXv3Ro0aNWBgYIBu3bph4sSJ2LVrFwYNGoR79+7BzMwM1apV06qWs7MzLCwsEBUVhT59+sDa2hq9evVCw4YNxX0eP36M7Oxs1KpVS6saKiYmJpg0aRIMDAywadMmFBUVoWXLluKXiaCDuTpDhw7Fxx9/jNTUVMTExODGjRu4cuUKrl+/jkePHqF69epYt24dLC0t0aNHD63rqI6zdevWSExMRHBwMGQyGbZv3442bdogISEBv/32G6KiojBu3DitanTq1AkffvghnJ2dAahfFWRubo7u3bvDzc0NO3fu1MlVJh4eHpgzZw6ioqJQvXp1eHt7Y82aNZgyZQqMjIyQlZWF5s2bo1u3blq1LwgCbGxs0L9/f0yfPh3/+9//YGBggOjoaAQFBaFBgwYAgCpVqkAikSAiIqJUC+pVqVIF1apVQ3h4OPr37692WlYul8PY2BhpaWkwNTWFmZmZ1nXq16+PTZs2iUHD3t4e9vb2aNCgAXJzc2FpaYlmzZrB1ta2VHXc3d1Rp04dhIeHY8iQITAyMoKNjQ369u2LxYsX4/Lly2jYsCFu374NAwOD1563pXpPW1lZwczMTLyBuVwuR6tWrdCyZUtx37S0NFhaWmr9vlPVqlevHr799ltMnToVI0eOxA8//ID79++jcuXK8PX1LdUfn6rPk5iYGEgkEty8eRPVqlWDpaUlbt26pbZvdnY2KlasqHazaW360717d1y5cgUbN25ETk4OKlasCOD/5pylp6eX+hQdADg4OMDe3h7h4eFo164dzp49i+joaKSnp4unNB8/fgxjY+NSr+GUlJSEDz/8EDKZDNWrV8euXbuwdOlS/PTTT7h9+zZGjhyJZs2alapOv379EBISgvXr12P8+PFwcXERv1tVf0z/888/YuDWKZ2OX9Ebd/v2bWHAgAHC1atXBUEQxNMxY8aMEXx8fITDhw8LX375pdCtWzchIyND6zrbt28XTp06pbZNdUojNTVVmDRpktCgQYNSDy8/P6S7YsUKwcPDQ1i0aJFQUFBQqnY1rS2TyYT8/Hxh3bp1wj///KPT9k+fPi30799f8PDwEOrUqSN4eHgIjRo1EubPny8kJSXptJa+Xbt2Tfjhhx+E9evX66QvRUVFQkREhDBjxgxh+PDhwu7du9VOaycmJgqffPKJsHv3bq1rqN5rP/30k+Dt7S1Mnz5diI2NLfZeW7NmjeDr6yuEhIRoVUfT9+53330nnDt3TqsagvB/v49HjhwRfH19xbYUCoXw9OlToVu3bkKXLl2ElJQUYeHChUL79u21Oi2oqjNhwgS1U/N5eXlqfQ0JCRF8fX2Fbdu2ad2n5129elVo37690KlTJ6F58+bCpEmTxPeEtqeCVH0ZPXq04OHhITRr1kzo1auX0LhxY8HDw0PYtWuXuO/Zs2eFxo0bC+vWrSt1Xx48eCBMnDhRqFOnjtCrVy8hISFBEIRnUwQWL14seHh4lOp1U70ewcHBQsOGDYUuXboI7du3Fzw9PYXly5eL+4WGhgq+vr6lmmKhOs2pmsqhmi6gUCiEiIgIoV+/fkLjxo2FxYsXC5mZmVrXEQRBOHDggNC8eXOhV69ewpYtW4SIiAghMjJS+P3334VVq1YJtWvXFsaPH1+qGiXhcgTvoNzcXJiYmKgNXaakpGD+/Pm4desWUlJS0LZtWyxcuFDr01yqt83zl/yq/nflypXYs2cPBg4ciKFDh5b6MnHhuVGltWvXon379jq7b1d5kJ6ejrt37yI1NRX29valWopAE8//7N4lCQkJsLa2LvX7LScnBzt37kRISAjMzMzg5uYGCwsL8aakN27cwEcffYSJEye+9oUPzy9PUqlSJdSsWfOly5Pcu3dPJ/fdy8/Pxx9//CEuEaH6fYqIiMD06dNhZWWFlJQUeHl5Yc2aNVqfGkxOToaBgQEcHBzUTm9KpVL89NNPWLZsGZo0aYLZs2eXuL6PppRKJRQKBYyMjBATE4Mvv/wSd+/exZQpUzB06FCdrHWUmpqKxMRExMTE4MKFC/j333/x6NEj5OXl4ejRo3B1dUWvXr2QkZGBtWvXok6dOlrXUl2AcvfuXWzYsAHHjx+HVCpF9erVkZubi8TERLRt2xbffPON1legqTx9+hSnTp3C+fPnUb9+fTRp0gRfffUVsrOz4eHhgT/++AN16tTB0qVLtR65DQ8PxxdffIF169ahbdu2Yv9U7t69i+3bt+PAgQNo0qQJNmzYUKo+hYeHY8eOHbh27RoKCgpgb28vLpDcuHFjzJgxQydLlTyPwek9UlBQgHv37uH69euoXbs26tevXyZ10tLS8PTpU53dg+h9I+jg9CO9PtVCtSrXr1/HH3/8gdjYWCgUChQVFcHOzg5NmzZFjx49tFp35ubNm/j000+Rm5ur0fIke/bs0fpD/8X+lCQiIgInT57En3/+iQEDBmh1RZ0mdVRX3A4dOlTr5VZeVufevXsYO3YsFi1apJPLzl9VJy0tDfXr10daWhq+++479O3bF61bt9bq9/Vlde7evYtz587h/v37kMlkqF27Nrp3716qU5Cv+hk9fPgQO3bswM2bN+Ho6IhRo0aVarHVgoICZGZm/uc97y5dugSFQoFmzZq9VvuqxZFNTU2LzQXdsmULbt68ie7du8PV1bXUQfNlGJyI6L33/EhQ5cqVUbNmTdSpU0dcbiA3NxeCIMDCwgJxcXFq8yk0pQrEy5cvx+bNmzF58mRxeZLr168jLS2t2PIk33//vTjRvzT9cXV1hZubW7GRLeDZSJG2N3Z9sY6bm1uJI2jAs6UEPvjgA60mBr9sIWEHBweYmZnh6dOnsLa2hlKpRFRUFOrVq6dVmHlxRNDV1RXOzs6oUqVKsblmFy5cQNOmTV+7xsv688EHH6BixYrF5v3cvXsXzs7OWt8M/MWfkWoNrMqVK6v1KS0tDSkpKaVeoR4AfvnlF1y6dAk1atRAYGCg2shpae+9+PziyHZ2dnBzc4OXlxcaNGiAxYsX44MPPsCsWbNK3YdX4eRwInrvvbhQbVFRERwcHMTTGe7u7nBwcMD+/fu1HglSfZEPGzYMsbGxCAgIgJubG/r06QPg2V/+MTExSEtLw9KlS+Hu7q71aTNNF949ffo0Nm7ciLCwMK3WPHqdOsHBwVqPoP1XHXd3dygUCpw9exbBwcHYvXu3TuvUq1cPjRo1UhsR3LRpE3755RetroD9rzo1atSAvb09Tp06hY0bN5Zq5FGTn5GjoyMiIiKwdu3aUtUC1BdhPnv2LPbv36+2CLPq9yAuLg6Ojo6v/fo9vziyu7s7bt++jWPHjiEnJweCIODq1at4+PAh6tati/r166Nly5Y6v1UNR5yI6L2myUiQkZGROBLk4eGh9UiQimp18OcXoHx+hKRTp07o0aMHgoKCXnvkRF8jW+WpjpGRERwcHPTWn4yMDK3fB/p8v+n7vV1UVITWrVvDy8tLbRFm1dwwExMT8Zi6d++OJk2aaLUI85IlSxAaGoqRI0di8ODBaosjBwQEQKFQ4N69e8jIyCjV4sgvwxEnInqv6XMkSKUslyfRV39Yp3zX0Xct4Nk8sKdPn6J9+/ZwdnaGs7MzFi5ciH79+uHXX3/FoEGDIJFIkJubi+joaHTu3Fmr9/gXX3wBU1NT/PDDDzA2NsaIESPEpS6CgoLg6ekpLudQ2nX+SsLgRESE/1uoVnWFqGokqHr16uIk0x9//LHUC9Vqws/Pr9Rt6Ks/rFO+6+iz1n8twjxgwABIpdJSL8KsWhw5Pz8fq1evhkwmQ6VKldQWRy6LwKTCU3VERBq6cuUKnJyctLr/Ynmkr/6wTvmuo4taqlNwkyZNwvnz5xEaGipeWf3HH39g4sSJmDJlCgYNGoRff/0V8+fPx6+//lqqJTfkcjlWrVqFkJAQcXHkJUuWwNbWtkyvTuaIExGRhnQxElSe6Ks/rFO+6+iiliqkBAUFISkpCdnZ2QCezXtq164d/P39sWzZMtja2uL8+fP44IMPSjVPUHULpMmTJ8PAwADBwcGoWbOmOGJWlku6cMSJiIiIdEYfizADb25xZAYnIiIiKnP6WoS5rDE4EREREWlI++U7iYiIiN4zDE5EREREGmJwIiIiItIQgxMRERGRhhiciOi98cMPP+Cbb74p0xpnz55Fu3btIJPJyrQOEb0ZDE5E9N44f/48lEplmdZ4+PAhHj16hNTU1DKtQ0RvBoMTEb03ZDKZzlYUXrduHQYMGFBsu4mJCQAgLy9PJ3WIqHxhcCIi0sKjR49w5cqVYtvL8lYPRPTmMTgR0XtFJpNhw4YNCAgIgI+PD4YNG4bY2Fi1fa5cuYJPPvkEvr6+aN26NZYtW4b8/HwUFBSgVatWaNy4MY4fPw4AaNKkCby8vDB//vxitUJDQ9GuXTs0atQIM2fOhEKh0EsfiajsMDgR0Xvl0KFDWLVqFYyNjeHu7o5Lly5h0KBBSExMBACcPHkSQ4cOxeXLl+Hp6QmpVIrNmzfjp59+gomJCXr27Al/f384ODgAAFxcXNCyZUv4+Pio1Vm9ejW+++47SKVS2NnZ4ZdffsFff/2l7+4SkY4xOBHRe8XMzAyLFy/G8ePHERYWhk2bNiE7Oxtr1qxBRkYGpk6dCltbW+zfvx87d+4UR5KaNm0KiUSCCRMmYNWqVejUqRMAYPPmzQgODkaXLl3U6hw/fhx9+/bF8ePHERwcDAC4e/eufjtLRDpn+N+7EBG9OwIDA9G9e3fx382bN0e7du1w4sQJ1KxZE1lZWVi4cCHc3d0BQLw6ztLSUq0d1V3dCwsLS6xTrVo1zJgxA1KpFJUrVwbw7K7xRPR244gTEb33vL29kZOTgzNnzsDa2hrt27cXH3vZZG9VcCoqKirx8TFjxoj7qNrgPdWJ3n4MTkT03lNN2pZKpahataraY6qRphdDz3+NODVq1Ej8/4aGzwb3XxayiOjtweBERO+9yMhI2NrawsrKqtjClXZ2dgCAzMxMte2q9ZpeFoYMDAzU/n+FChWQlpamw6MmojeBwYmI3ivJyclqi1OGhYXh3Llz+Pjjj+Hh4YGUlBScPn1afPzWrVsAgL///lutHan02cfni7dWUY1MqUakVBwdHZGcnKyzfhDRm8HJ4UT0XomIiEDLli1Ru3ZtZGRkIC4uDq6urvj888+RkZGBTZs2Ydy4cahfvz4yMzPFNZ4OHjyI0aNHi+2oRpqeH1kCgJycHACAhYWF2vYPPvgA//77b1l2jYj0gCNORPTecHNzQ0BAAGrUqIFbt24hNTUVPXv2xM6dO2FhYYHq1atj06ZN8PT0xPXr1yGVSjFv3jwsWrQIhYWFaqflatSogWrVqsHV1VWtho2NDerWrVssOLVu3RpOTk566ScRlR2JwMs8iIiIiDTCESciIiIiDTE4EREREWmIwYmIiIhIQwxORERERBpicCIiIiLSEIMTERERkYYYnIiIiIg0xOBEREREpCEGJyIiIiINMTgRERERaYjBiYiIiEhDDE5EREREGmJwIiIiItLQ/wM9ONujZ+6LHA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338" y="1905000"/>
            <a:ext cx="6742462"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1890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3600" b="1" dirty="0" smtClean="0"/>
              <a:t>Scatter plot of ‘size’ versus ‘bath’</a:t>
            </a:r>
            <a:endParaRPr lang="en-US" sz="3600" b="1" dirty="0"/>
          </a:p>
        </p:txBody>
      </p:sp>
      <p:sp>
        <p:nvSpPr>
          <p:cNvPr id="6" name="TextBox 5"/>
          <p:cNvSpPr txBox="1"/>
          <p:nvPr/>
        </p:nvSpPr>
        <p:spPr>
          <a:xfrm>
            <a:off x="6705600" y="1759058"/>
            <a:ext cx="2034152" cy="5078313"/>
          </a:xfrm>
          <a:prstGeom prst="rect">
            <a:avLst/>
          </a:prstGeom>
          <a:noFill/>
        </p:spPr>
        <p:txBody>
          <a:bodyPr wrap="square" rtlCol="0">
            <a:spAutoFit/>
          </a:bodyPr>
          <a:lstStyle/>
          <a:p>
            <a:r>
              <a:rPr lang="en-US" b="1" dirty="0"/>
              <a:t>There is a strong positive correlation between the 'size' and 'bath' features. But strangely for some records, the number of bath rooms is more than number of rooms. These values might be due to some error and has to be treated.</a:t>
            </a:r>
          </a:p>
          <a:p>
            <a:endParaRPr lang="en-US" b="1" i="0" dirty="0">
              <a:solidFill>
                <a:srgbClr val="000000"/>
              </a:solidFill>
              <a:effectLst/>
              <a:latin typeface="Helvetica Neue"/>
            </a:endParaRPr>
          </a:p>
        </p:txBody>
      </p:sp>
      <p:sp>
        <p:nvSpPr>
          <p:cNvPr id="4" name="AutoShape 2" descr="data:image/png;base64,iVBORw0KGgoAAAANSUhEUgAAAk4AAAG/CAYAAACuf1jUAAAAOXRFWHRTb2Z0d2FyZQBNYXRwbG90bGliIHZlcnNpb24zLjUuMiwgaHR0cHM6Ly9tYXRwbG90bGliLm9yZy8qNh9FAAAACXBIWXMAAA9hAAAPYQGoP6dpAABxKUlEQVR4nO3dd1xW9f//8QcgUxEBtyg4ceE2Z27LlTP3yJ2lH9M0M1eWuS1NKVfuVZqrNDO35ciVK0VT3IqCgCBD1vn94Y/rG4F1eTFEfd5vt27dPOd93q/zvhjXk3Pe1/tYGYZhICIiIiL/yfpZn4CIiIjI80LBSURERMRMCk4iIiIiZlJwEhERETGTgpOIiIiImRScRERERMyk4CQiIiJipizP+gReJH/88QeGYWBra/usT0VERETMFBsbi5WVFRUrVvzPtgpOacgwDLSeqIiIyPPlad67FZzSUOKVJh8fnzTtd/jw4fz4448p7mvcuDG+vr6mf2/evJklS5Zw5coV8uXLR6dOnejRowfW1o/vyu7bt4+BAwcSGxubrC9nZ2d++OEH8ufPn2zfwoUL+f777/nxxx+xs7NLo5GJiIg8e2fOnDG7rYLTc8DV1RWAGjVqYG9vb9ru6OjIa6+9BkB8fDwff/wx69atI0eOHJQvXx4/Pz8mT57M3bt3+fDDDwHInTs3sbGxeHl54eXlZerLxsaGwoUL4+bmlqz+8uXLmTFjBvXr11doEhGRl5qC03PAwcEBgC+//BIXF5cU2/z444+sW7eOFi1aMGHCBJycnHjw4AEdOnRg3bp1puCUGLw6d+5Mz549/7P29u3bmTx5MpUrV+aLL75ImwGJiIg8pxScngMPHjzA1tb2iaEJoH79+ixYsIC6deuatrm4uODl5UVYWFiSvgBy5sz5n3Xv3bvHyJEjKVOmDAsWLMDJySkVoxAREXn+aTmC58D9+/dxd3dnzZo1tGnThooVK1K7dm3mzJlDQkIC8Dgk/T00AQQEBHDkyBFKly6dpC94HIrefvttateuTYUKFRgwYAC3b99OcnziFaYvv/ySbNmypecQRUREngu64vQcCAoKIiAggPHjx+Pu7k6FChXw9/fH19cXe3t7+vfvn+yYmzdv8s477xAZGcmAAQOS9AUwdepUbG1tKVu2LHFxcezbt4/+/fvzww8/YG1tzcOHD9myZQuvvvoqW7du5fTp0zg7O9OwYUMaNWqUYWMXERHJTBScngPBwcEAtG3blk8++QQ7OztiYmLo1q0by5cvp3fv3mTJ8n9fyu3btzNmzBgiIyP5+OOPqVq1arK+ChQowOLFi00TxJcuXcrkyZPZt28f9evXZ9++fcTGxrJ79252795tOn7Dhg289dZbjBo1KgNGLiIikrnoVt1zwMvLiyZNmvDZZ5+ZPtVmZ2dHhw4dCAwM5Pr168DjT9Z99tlnDB48GBcXF1auXEmXLl2S9FWwYEEKFCjAwoULk3yqrnPnztja2nLixAkA/P39sbKy4q233uKnn37i1KlTbNy4kYoVK7Js2TL++uuvjBm8iIhIJqIrTs+BhQsXprg9T548AAQGBlKkSBHTcgRvvPEGn376aYqTud944w3eeOONZNvt7e3JkSMHgYGBpj5dXFySXFkqXbo0n376KW+88Qa///47xYsXT4vhiYiIPDcUnJ5jAQEBwOP1nC5fvsy6deuoU6cOM2bMeOq+YmJiCA4ONi194OTkRERERLJ2uXLlAuDhw4epOHMREZHnk27VPQeio6NTXA5+y5Yt2NraUqxYMQ4fPgzAoEGD/rO/qKioZNt++ukn4uPjKVWqFAB58+YlNjYWPz+/JO0uXrwIPF5IU0RE5GWj4PQcaNq0KcOHDycuLg54/EydefPmcfjwYZo1a4aTkxOhoaHA48nbgwcP5u233+btt99m2LBhfPvtt6a+Zs+ezWuvvca1a9dM2/7880+mTZtGtmzZaNKkCQANGjTAysqK2bNnm+o+ePCAzz//nCxZslCrVq0MGr2IiEjmoVt1z4Hq1auzYcMGjh07RtGiRbl69Sq3bt2iYMGCjBgxAgBvb29sbGyShKREv//+O61bt8bBwYGqVasyb948WrRoQYUKFXj06JHpGT0zZswwLbJZqFAhmjRpwrZt23jttdcoUKAAfn5+hIWFMWjQINP8KhERkZeJlfE0jwSWf5UYQNL6Ib9xcXHMnz+fjRs3EhAQgJubG40aNWLQoEEpPlvuvxw6dIg5c+Zw7tw5rK2tKV++PO+88w6vvPJKknbR0dHMmjWLLVu2EBoaiqenJ927d6dTp05pNTQREZFn7mnevxWc0lB6BScRERFJP0/z/q05TiIiIiJmUnASERERMZOC0wvA+P8P+s3sfYqIiDzv9Km6F4CVtTWhOzcQFxKYJv1lcc1FjkZt06QvERGRF4mC0wsiLiSQuKCAZ30aIiIiLzTdqhMRERExk4KTiIiIiJkUnERERETMpOAkIiIiYiYFJxEREREzKTiJiIiImEnBSURERMRMCk4iIiIiZlJwEhERETGTgpOIiIiImTLdI1e6dOnC8ePHk23Pnj0727dvx83Njdu3bzN9+nQOHDhATEwM5cuXZ8SIEZQpU8bUPi4ujsWLF7Nu3Tru3LlDgQIF6NatG927d0/S79GjR/nyyy85e/Ys9vb21KtXjxEjRuDu7p7uYxUREZHnS6YLTrly5cLFxYXOnTubttnY2ODp6Ymrqyt3796lY8eOREZG0rRpU6ysrNi9ezfdu3dn/fr1FC5cGIDRo0ezadMmateuTf369Tl58iSfffYZUVFR9O/fH4ADBw7Qv39/8ubNS/v27QkODmbr1q2cO3eODRs2YGtr+0xeAxEREcmcMl1wMgyDIkWKMHTo0BT3T58+nejoaL7//ntTSBo0aBAtWrRg7ty5TJs2jUOHDrFp0yY++OAD+vbta+r3/fffZ/78+XTq1ImsWbMyduxYSpUqxYoVK3B0dASgZcuW9O/fn82bN/Pmm29mzKBFRETkuZDpglNISAh2dnZ89NFHHDp0iODgYEqVKsXYsWMpWrQoP//8M/379zeFJoA8efLQokULNm3aBMCGDRsoWLAgvXr1MrWxsrKiV69e/PTTTxw6dIjs2bNz69YtJk2aZApNAHXr1qVYsWLs3LnTouBkGAaRkZGWvwBPycrKKsn5p6WoqCgMw0iXvkVERDILwzCwsrIyq22mC05BQUH4+/tjZ2dHkyZNcHFx4ZdffqFfv374+voSGxtLzZo1kx3n6elJZGQkwcHB+Pn58corr2BjY5OkjZeXFwA3b97E2toaW1tbqlatmmJf169ft+j8Y2NjOX/+vEXHWsLR0ZHSpUunS99XrlwhKioqXfoWERHJTOzs7Mxql+mCU2BgILa2tixatIhXXnkFeDxhvFmzZhw5cgQAFxeXZMfZ29sDkJCQQGxs7L+2iY+PJz4+nmzZsiULV4nt4uPjLTp/W1tbihUrZtGxljA3IVuicOHCuuIkIiIvvEuXLpndNtMFp7x589KpUydTaAIoUqQIbm5upjATGhqa7LigoCCsra3Jnj077u7uKbYJDAwEwNXVFSsrKx4+fEh8fHyy8BQUFISrq6tF529lZYWTk5NFx2Y26XULUEREJDN5mosQmW4dpy1bttCtW7ck2yIiIggNDcXOzg5HR0fOnDmT7LgjR47g5eWFnZ0dnp6enD17Nlmbo0ePAlCiRAm8vLxSvK0WHR3N6dOnKV68eBqOSkRERF4EmS44HT9+nIcPH5r+HRcXx2effUZ8fDx16tShfv36rFq1ivDwcFObw4cPc/ToURo2bAhAkyZNuHjxIrt27TK1iYiIYPHixeTOnRsfHx8qVapE7ty5mT9/fpLbUQsXLiQ6OtrUl4iIiEiiTHWrLj4+nkGDBmFjY0Pjxo2xtrbm8OHDXLp0ia5du1KyZEnefvtt2rdvT6tWrWjUqBEPHjxg27Zt5MyZk969ewNQq1YtKlWqxHvvvUfTpk1xc3Nj9+7dXL9+nWnTpmFt/TgvDho0iHHjxtGpUycqVarE5cuX2bdvHzVr1qROnTrP8qUQERGRTChTXXGysbFh5cqVlC1blh9++IHvvvsOa2trxo0bx9ixYwEoWbIky5cvJ3/+/Kxdu5Zdu3ZRp04dVq1ahZubm6mfhQsX0rZtWw4cOMDq1atxcnLi888/p1WrVqZ6HTt2ZPLkyURERLBixQrOnTtH9+7dmTNnzjMZf2Zz8uRJ6taty6effpri/vDwcLp168bMmTP/tZ+YmBgGDx7M8OHDn9jmxx9/pHXr1pQrV44GDRowb948EhISUnX+IiIiac3K0Mem0kzi3CsfH58Mrx20bj5xQQFp0leWnHnJ2qIHzZs359atW5QvX561a9cmaRMdHU3Pnj05efIkM2fOpGnTpin2lZCQwJAhQ9i+fTsjRoygT58+ydosXryYqVOnkj17dkqXLs3169e5ffs2HTp0YMKECWkyJhERkSd5mvfvTHXFSTKPr7/+mlu3bpE9e/Zk+xISEhg2bBh//PEHH3300RNDE8CkSZPYvn07b731Voqh6cqVK3z++edUqFCBXbt2sWzZMnbu3EmLFi1Yu3Ztis8tFBEReVYUnCSZK/fus2TJEurVq0fJkiWT7V+1ahU7d+5k2LBhvPXWW0/sZ/fu3axYsYJOnToxatSoFNssX76c+Ph4pkyZYgppNjY2jB49mixZsvD999+nzaBERETSgIKTJPP5D7swDIMPPvgg2b4HDx4wZ84c6tevb3pYckpiY2OZMmWK6XE5T7Jv3z6qV6+e5BE6AG5ubpQsWZITJ05YPhAREZE0lqk+VSfP3s/n/Pnj6k26dOmS4groP/30Ew8ePKBq1ap8+umnBAQEULhwYTp27EihQoVM7Q4dOsS1a9fo378/n3/+OdeuXSN//vy0bdvW9IiYiIgIbt26xRtvvJHiuRQoUIB9+/alz0BFREQsoOAkJuHRMcz99Q+cHe0ZPHhwim127twJwLRp05JsX716NYsWLaJSpUpJ2i1YsCBJuzVr1vDFF1/w+uuvm9biypUrV4q17O3tiYuLs3xAIiIiaUy36sRkzr7jhEY9om/Dmk985MyVK1fIlSsXU6dO5eDBgxw5coSZM2diGAaTJk1K0s7Z2ZmxY8eyd+9ejh8/zoIFC3B1dWXChAnEx8eb1tN60nMBw8PDcXBwSPuBioiIWEhXnASAXy/dYPv5K9hYW3E9KISJEycCcO3aNRISEvjiiy944403CAwMpGvXrrRu3dp0bLNmzThz5gxLlizh4cOHZMuWjcDAQGrUqJHk8Tl169ZlwIABTJgwgcuXL+Pl5YWVlRXBwcEpnlNISAg5c+ZM13GLiIg8DQUnASDwYSSOtlmIio1j/eGTcPhkkv2LFy/Gzc0NJycnIiIikh2fK1cuDMMgIiKCbNmy/Ws7gIcPH2JnZ0e+fPm4ePFisnYxMTGcP3+eGjVqpMn4RERE0oKCkwDQtoI3bSt4A48XwMzZ/m0AunfvzqNHj0wLYG7cuDHFhyxfvHgRW1tb0y2+vHnz8scffxAXF0eWLFmStAPInTs3AJUrV2b37t2mK1WJ9u/fz6NHj6hatWo6jFZERMQymuMkT6V+/fqcP3+ebdu2mbb9/vvvbNmyhRo1amBnZ2dqFxwczLJly0ztLl68yMqVKylatCgeHh4AtG3bloiICCZPnmx6xMq9e/eYNm0atra2T/zEnYiIyLOgK07yVDp37syaNWsYOnQoS5cuJTY2Fj8/P+zt7ZM8i6558+bMnz+fadOm8eOPP2Jvb8+5c+dM86US1axZk+bNm/P9999z6NAhPDw8OHv2LBEREbz33nvkyZPnWQxTREQkRbriJP+qZMmSeHp6mv6dJ08eli1bRs2aNbl48SJXr16lVq1arFmzBm9vb1M7Jycnli1bxmuvvcbNmzfx8/OjXLlyLFmyhFq1aiWpMXXqVN59910Mw+CPP/4gf/78TJgwgXfffTfDxikiImIOPeQ3Db1ID/lNnOMkIiLyotNDfkVERETSgYKTiIiIiJkUnMRsxv//1Ftm71NERCS96FN1YjYra2tu7vicRyE30qQ/e9eCeDQeliZ9iYiIZAQFJ3kqj0JuEB3k/6xPQ0RE5JnQrToRERERMyk4iYiIiJhJwUlERETETApOIiIiImZScBIRERExk4KTiIiIiJkUnERERETMpOAkIiIiYiYFJxEREREzKTiJiIiImEnBSURERMRMCk4iIiIiZlJwEhERETGTgpOIiIiImRScRERERMyk4CQiIiJiJgUnERERETMpOImIiIiYScFJRERExEwKTiIiIiJmUnASERERMZOCk4iIiIiZFJxEREREzKTgJCIiImImBScRERERMyk4iYiIiJhJwUlERETETApOIiIiImZScBIRERExk4KTiIiIiJkUnERERETMpOAkIiIiYiYFJxEREREzKTiJiIiImEnBSURERMRMCk4iIiIiZsq0wSk+Pp7333+fGjVqEBIS8qxPR0RERCTzBqeFCxeydetWgoODCQ4ONm0PDQ1l3Lhx1KxZk3LlytGhQwcOHjyY7Pi1a9fSokULfHx8qF+/PnPmzCE2NjZJmwsXLtCvXz8qVapE5cqVGThwIDdu3Ej3sYmIiMjzKVMGJz8/P3x9falVq1aS7REREXTv3p2NGzdSq1Yt2rVrx/379+nXrx/Hjh0ztZs9ezZjx44lW7ZsdO3aFS8vL3x9fZkwYYKpzYULF+jcuTPnzp2jdevWNG7cmMOHD9OlSxdd4RIREZEUZXnWJ/BPsbGxjBw5Ek9PT/r06cOBAwdM+xYsWMCVK1dYvnw5lSpVAiA8PJw333yTmTNnsmrVKvz9/Zk3bx5du3Zl3LhxpmOnTZvGkiVL6N27N15eXowfP54cOXKwbt063N3dAejVqxdt2rRh+fLlvPfeexk7cBEREcn0Ml1w+uqrr/Dz82PlypXEx8cn2bdp0yaaN29uCk0Azs7OtG/fnunTpxMSEsIPP/yAg4MDQ4cOTXJs3759WbRoEbt376ZRo0acOHGCSZMmmUITgLe3N7Vr12bnzp0WByfDMIiMjLToWEtYWVnh6OiYLn1HRUVhGEaG1hEREclohmFgZWVlVttMFZzOnDnDwoUL6dSpE1WqVOH333837QsNDSUgIIAaNWokO87LywuAmzdv4ufnh4+PD87OzknauLm54ezsbGoDULNmzWR9eXp6cvToUYvHEBsby/nz5y0+/mk5OjpSunTpdOn7ypUrREVFZWgdERGRZ8HOzs6sdpkmOIWGhjJs2DBcXFzo2bMngYGBPHjwAICwsDCyZcsGQI4cOZIdmzjYhIQEYmNjcXFxSbGGvb098fHxpkniKbVLbGMpW1tbihUrZvHxT8vchGyJwoULJ7nilBF1REREMtqlS5fMbptpgtOSJUu4du0aAK+//nqSfZ06deKVV17B2tqa0NDQZMcGBQUB4Orqiru7OwEBAcnaxMXFERoaiqurK25ubsDjsObk5JSsL1dXV4vHYWVllazP51V63Zp7VnVERERS8jQXBzJNcOrXrx81a9YkJibGdPXhwoULzJgxg4kTJ/Lqq6/StWtXzpw5Q+vWrZMce/ToUZycnChQoACenp7s2bOHuLg4smT5v+GdOHGCuLg4SpQoYbq1d+bMGfLnz5+sr+LFi6frWEVEROT5lGmWI8iWLRvVqlXj1VdfpU6dOtSpU4dy5coBULFiRfLkyUOTJk3YvHkzd+7cMR13+fJlfvrpJ+rVq4eNjQ1NmjQhLCyM1atXm9rExcUxd+5cHBwcqFWrFvny5aN8+fIsWrQoydpOGzZs4ObNmzRs2DDjBi4iIiLPjUxzxSkl/7x01r17d9atW0fbtm1p2rQpcXFxbNu2DWtrawYNGgRA0aJFadGiBZMmTeLo0aN4eHhw6NAhzp8/z5AhQ0zzmgYNGkT//v1p06YNr776Krdv32bHjh0UL16cdu3aZfhYRUREJPPLNFecUpI/f37c3NxMc47y5MnD6tWr8fHxYdOmTfz444+ULVuWFStWULRoUdNxkydPpl+/fpw6dYoVK1YQHR3N6NGjeeedd0xt6tSpw9y5c7G3t2fVqlX8/vvvtGzZkqVLl5o9s15EREReLlaGPs6UZs6cOQOAj49PhtcOWjefuKDkk+ItkSVnXnK2fzvFfZfXDiE6yD9N6jjkLELRDrPSpC8RERFLPc37d6a+4iQiIiKSmSg4iYiIiJhJwUlERETETApOIiIiImZScBIRERExk4KTiIiIiJkUnERERETMpOAkIiIiYiYFJxEREREzKTiJiIiImEnBSURERMRMCk4iIiIiZlJwEhERETGTgpOIiIiImRScRERERMyk4CQiIiJiJgUnERERETMpOImIiIiYScFJRERExEwKTiIiIiJmUnASERERMZOCk4iIiIiZFJxEREREzKTgJCIiImImBScRERERMyk4iYiIiJhJwUlERETETApOIiIiImZScBIRERExk4KTiIiIiJkUnERERETMpOAkIiIiYiYFJxEREREzKTiJiIiImEnBSURERMRMCk4iIiIiZlJwEhERETGTgpOIiIiImRScRERERMyk4CQiIiJiJgUnERERETMpOImIiIiYScFJRERExEwKTiIiIiJmUnASERERMZOCk4iIiIiZFJxEREREzKTgJCIiImImBScRERERMyk4iYiIiJhJwUlERETETApOIiIiImZScBIRERExk4KTiIiIiJkUnERERETMlKmCU0JCAitXrqR58+aUL1+eJk2a8PXXXxMTE2NqExoayrhx46hZsyblypWjQ4cOHDx4MFlfa9eupUWLFvj4+FC/fn3mzJlDbGxskjYXLlygX79+VKpUicqVKzNw4EBu3LiR7uMUERGR51OmCk7ff/89EyZMIHv27HTq1AkvLy++/PJLpkyZAkBERATdu3dn48aN1KpVi3bt2nH//n369evHsWPHTP3Mnj2bsWPHki1bNrp27YqXlxe+vr5MmDDB1ObChQt07tyZc+fO0bp1axo3bszhw4fp0qULISEhGT52ERERyfyyWHpgdHQ0Dg4OaXkuNGnShGLFilGpUiXTto8++oi9e/cybtw4FixYwJUrV1i+fLmpTXh4OG+++SYzZ85k1apV+Pv7M2/ePLp27cq4ceNM/UybNo0lS5bQu3dvvLy8GD9+PDly5GDdunW4u7sD0KtXL9q0acPy5ct577330nRsIiIi8vyzODg1a9aMV199lU8++STNTiZ79uxJQtP9+/e5cuUKefPmBWDTpk00b948SRtnZ2fat2/P9OnTCQkJ4YcffsDBwYGhQ4cm6btv374sWrSI3bt306hRI06cOMGkSZNMoQnA29ub2rVrs3PnTouDk2EYREZGWnSsJaysrHB0dEyXvqOiojAMI0PriIiIZDTDMLCysjKrrcXB6d69e9y5c8fSw//VV199xZ49e/Dz86NAgQJ8/vnnhIaGEhAQQI0aNZK19/LyAuDmzZv4+fnh4+ODs7NzkjZubm44Ozub2gDUrFkzWV+enp4cPXrU4nOPjY3l/PnzFh//tBwdHSldunS69H3lyhWioqIytI6IiMizYGdnZ1a7pw5Ofn5++Pn54ejoyKVLl1i+fDmPHj0iJibG9F9sbCzW1tZUqVKF11577alP3tHRERcXFwAcHBywt7c3TezOkSNHsvaJg01ISCA2NtZ07D/Z29sTHx9v6iuldoltLGVra0uxYsUsPv5pmZuQLVG4cOEkV5wyoo6IiEhGu3Tpktltnzo49enTh/v372NlZUV4eDiTJk16YtvffvvNouDUu3dvevfuze3bt+nWrRv/+9//2LJlC9bW1oSGhiZrHxQUBICrqyvu7u4EBAQkaxMXF0doaCiurq64ubkBjz+h5+TklKwvV1fXpz7nRFZWVsn6fF6l1625Z1VHREQkJU9zceCpg9Py5csJCgpi6NCheHt78/HHH2NnZ4e9vb3p/1ZWVsTExKT6DTF//vx06dKF6dOnExYWRoECBThz5gytW7dO0u7o0aM4OTlRoEABPD092bNnD3FxcWTJ8n/DO3HiBHFxcZQoUcJ0a+/MmTPkz58/WV/FixdP1XmLiIjIi+mplyMoWrQo1apVIyoqijx58uDl5UX+/Plxd3fH2dkZOzs7bG1tyZo1K9bWT9f9qFGjWLJkSZJtly9fxs7OjqxZs9KkSRM2b96cZG7V5cuX+emnn6hXrx42NjY0adKEsLAwVq9ebWoTFxfH3LlzcXBwoFatWuTLl4/y5cuzaNGiJGs7bdiwgZs3b9KwYcOnfVlERETkJWDx5PAOHTqkOLk6NbJnz86UKVP47bffKF68OOfPn+fw4cP0798fe3t7unfvzrp162jbti1NmzYlLi6Obdu2YW1tzaBBg4DHwa5FixZMmjSJo0eP4uHhwaFDhzh//jxDhgwxzWsaNGgQ/fv3p02bNrz66qvcvn2bHTt2ULx4cdq1a5em4xIREZEXg5WRDrNyY2NjCQgIwMXFhezZs5t9XHx8PAsXLmT9+vXcvXsXDw8PunfvTqdOnUz3Hy9fvszUqVM5duwYhmFQoUIFhg0bRtmyZU39xMTEMGfOHDZv3kxwcDAeHh506dKFHj16JKm3Z88efH19+euvv3BycqJevXoMHz6cnDlzWjTuM2fOAODj42PR8akRtG4+cUHJ53ZZIkvOvORs/3aK+y6vHUJ0kH+a1HHIWYSiHWalSV8iIiKWepr3b4uDU1hYGCtXruTMmTOEhYURHx9PQkICwcHB3Llzh4SEBPLkycPevXst6f65pOD0dBScREQkM3ia92+Lb9W9++67HD9+nEKFCpErVy5sbW3JkiULuXPnpkaNGuTLl4/KlStb2r2IiIhIpmNxcPrzzz8pX7483377bVqej4iIiEimZfFDfmvUqMG5c+dMl7dEREREXnQWB6cJEyaQP39+evTowddff83Dhw/T8rxEREREMh2Lb9UtWLAABwcHoqKimDNnDvPnzzfNbXJyciI0NJQiRYrQp0+ftDxfERERkWfG4uAUGxuLvb095cuXJyYmhoiICE6dOsXBgweJi4vD2dmZKlWqKDiJiIjIC8Pi4DRu3Li0PA8RERGRTM/i4HTr1i3u3r2Lk5MTWbNmxc7OzrQvISGBR48e4ebm9lQLYIqIiIhkZhYHpy5dunDv3r1/bZMrVy72799vaQkRERGRTMXi4LRs2TIuXLhAWFgYMTExxMfHk7gIeVxcHDNmzKBWrVppdqIiIiIiz5rFwcnLywsvL68n7v/++++1xpOIiIi8UCxex+m/5MuXj5s3b6ZX9yIiIiIZLlXBKT4+PsXtDx8+5Nq1a7i5uaWmexEREZFMxeJbdW+88Qb+/v7kyZMHd3d3AKKjowkJCSE4OJiEhAQ+/vjjNDtRERERkWfN4uDUr18/jh07xr1794iOjsbOzg4nJydy5cpF/vz5qVatGqVLl07LcxURERF5piwOTi1btqRly5ZpeS4iIiIimZrFwSlRWFgYf/zxB/fu3cPe3h4PDw8qVKiAtXW6zTsXEREReSYsDk4PHz7k448/Zvv27cTFxZm2W1lZkS9fPt555x3at2+fJicpIiIikhlYHJw+/PBDdu/eTZs2bWjZsiW5c+cG4MKFC3z99deMGzeOmJgYunbtmmYnKyIiIvIsWRycDhw4QOnSpZk0aVKS7UWKFKFWrVo0bdqURYsWKTiJiIjIC8PiiUju7u6Eh4enuC979uwUKlSI4OBgi09MREREJLOxODh169aN69evM3jwYK5du5Zk39q1azl16hTVq1dP9QmKiIiIZBYW36rr1asX4eHhfPPNN+zYsYN8+fKRI0cO7ty5Q0hICJ6enowfPz4NT1VERETk2UrVcgSDBw+mW7dubNy4kb/++ovAwEA8PT155ZVXaNOmDQ4ODml1niIiIiLPnMXBKTQ0lAkTJtCmTRv69OmTZN/SpUt56623WLhwIdmzZ0/1SYqIiIhkBhbPcfrqq6/46aefUlzo0sPDg1OnTvHNN9+k6uREREREMhOLg9POnTspXbo0NWvWTLavUaNGFCtWjC1btqTq5EREREQyE4uDU1hYGIZhPHG/i4uLliMQERGRF4rFwalVq1acO3eODz74gPv37yfZd/36dc6cOUPp0qVTfYIiIiIimYXFk8NHjRpFXFwca9euZfv27TRs2JCyZcsSFhbGunXriI+PZ/DgwWl5riIiIiLPlMXBKUuWLHz66ae0bduWJUuWsH//frZt2wZA8eLFmTJlihbAFBERkRdKqtZxAqhQoQJffvklhmFw//59bG1tcXFxSYtzExEREclUUh2cEllZWZEzZ8606k5EREQk07F4criIiIjIy0bBSURERMRMCk4iIiIiZlJwEhERETGTgpOIiIiImRScRERERMyk4CQiIiJiJgUnERERETMpOImIiIiYScFJRERExEwKTiIiIiJmUnASERERMZOCk4iIiIiZFJxEREREzKTgJCIiImImBScRERERMyk4iYiIiJhJwUlERETETApOIiIiImZScBIRERExk4KTiIiIiJkUnERERETMpOAkIiIiYqZMF5xu377NsGHDqFKlCjVq1OCjjz4iMDDQtD80NJRx48ZRs2ZNypUrR4cOHTh48GCyftauXUuLFi3w8fGhfv36zJkzh9jY2CRtLly4QL9+/ahUqRKVK1dm4MCB3LhxI93HKCIiIs+nTBWcTp06RZs2bdi/fz/NmjWjRo0abNq0iX79+gEQERFB9+7d2bhxI7Vq1aJdu3bcv3+ffv36cezYMVM/s2fPZuzYsWTLlo2uXbvi5eWFr68vEyZMMLW5cOECnTt35ty5c7Ru3ZrGjRtz+PBhunTpQkhISIaPXURERDK/LM/6BP5uw4YNFClShC+++IJ8+fIBUKRIEebMmUNQUBArVqzgypUrLF++nEqVKgEQHh7Om2++ycyZM1m1ahX+/v7MmzePrl27Mm7cOFPf06ZNY8mSJfTu3RsvLy/Gjx9Pjhw5WLduHe7u7gD06tWLNm3asHz5ct577z2LxmAYBpGRkal8JcxnZWWFo6NjuvQdFRWFYRgZWkdERCSjGYaBlZWVWW0zVXD65JNPkm2LiIjAzs4ONzc3Nm3aRPPmzU2hCcDZ2Zn27dszffp0QkJC+OGHH3BwcGDo0KFJ+unbty+LFi1i9+7dNGrUiBMnTjBp0iRTaALw9vamdu3a7Ny50+LgFBsby/nz5y061hKOjo6ULl06Xfq+cuUKUVFRGVpHRETkWbCzszOrXaYKTv908uRJ1qxZQ/PmzQkLCyMgIIAaNWoka+fl5QXAzZs38fPzw8fHB2dn5yRt3NzccHZ2NrUBqFmzZrK+PD09OXr0qMXnbGtrS7FixSw+/mmZm5AtUbhw4SRXnDKijoiISEa7dOmS2W0zZXAyDINly5YxY8YMChcuzAcffGCa2J0jR45k7RNTYkJCArGxsbi4uKTYr729PfHx8aa+UmqX2MZSVlZWODk5WXx8ZpJet+aeVR0REZGUPM3FgUwXnIKDgxk+fDgHDhygY8eOjBw5EicnJ+Li4rC2tiY0NDTZMUFBQQC4urri7u5OQEBAsjZxcXGEhobi6uqKm5sb8PgTev8MOUFBQbi6uqb9wEREROS5l6k+Vffo0SM6d+7M+fPnWbx4MZ9++qkp2GTJkoUCBQpw5syZZMcdPXoUJycnChQogKenJ+fPnycuLi5JmxMnThAXF0eJEiVMt/ae1Ffx4sXTfnAiIiLy3MtUwWnNmjXcuHGD+fPnU6tWrWT7mzRpwubNm7lz545p2+XLl/npp5+oV68eNjY2NGnShLCwMFavXm1qExcXx9y5c3FwcKBWrVrky5eP8uXLs2jRoiRrO23YsIGbN2/SsGHD9B2oiIiIPJcy1a26U6dOUa5cOcqVK5fi/u7du7Nu3Tratm1L06ZNiYuLY9u2bVhbWzNo0CAAihYtSosWLZg0aRJHjx7Fw8ODQ4cOcf78eYYMGWKa1zRo0CD69+9PmzZtePXVV7l9+zY7duygePHitGvXLsPGLCIiIs+PTBWcwsLCuHDhAtWrVzctQmlra0uJEiVYsGABefLkYfXq1UydOpVNmzZhGAYVKlRg2LBhFC1a1NTP5MmTyZ8/P5s3b2bPnj14eHgwevRoevToYWpTp04d5s6di6+vL6tWrcLJyYmWLVsyfPhwsz+SKCIiIi+XTBWc3nnnHX799ddk27NmzUr27NmBx1eUFixY8K/92NnZMWzYMIYNG/av7erXr0/9+vUtP2ERERF5qWSq4FSlShWqVKnyrE9DREREJEWZanK4iIiISGam4CQiIiJiJgUnERERETMpOImIiIiYScFJRERExEwKTiIiIiJmUnASERERMZOCk4iIiIiZFJxEREREzKTgJCIiImImBScRERERMyk4iYiIiJhJwUlERETETApO8kwtXLiQGjVq8PDhQ9O26Oho5s+fT8OGDalUqRLt2rVj8+bNKR6/adMmOnToQIUKFahcuTIffvghwcHBydr5+/vTv39/ypcvT+3atRk+fDj3799Pt3GJiMiLKcuzPgF5OcXEJTB73Un2nt4GgJWVlWnf22+/zeHDhylQoABly5bl/PnzjBgxgsDAQPr27WtqN2vWLObOnYuLiwtlypThxo0bbNq0idOnT7Nu3TqyZcsGwN27d+natSvh4eH4+PgQHR3Njz/+SEhICIsWLcrYgYuIyHNNV5zkmVhxIIi9p+/g6uoKQJYs/5fhixQpwtChQ9mxYwfLly9n9+7dlChRgqVLl5ra3L59m4ULF1K7dm12797NqlWr2LVrF61atcLf35+5c+ea2i5dupTQ0FCWL1/OmjVr2LhxI926deO3334jKCgow8YsIiLPPwUneSbql8rOmM4V6dChA5D0itPHH3/MgAEDsLGxAcDZ2ZlXX32VoKAgEhISADhw4ABxcXEMHTrUdGXJ1taWzz77DE9PT37++WdTf2fPnsXb25tKlSqZtr3yyivA4wAmIiJiLgUneSaK5HagZum8PHz4EBsbG+zs7J7Y9u7du+zevZsCBQpgbf34WzZxfpKHh0eStnZ2dtSqVYu7d++atjk5OXH//n2ioqJM206cOAGAi4tLmo1JRERefJrjJM9USEgIOXLkSLY9JiaGpUuXsmfPHk6fPo1hGEyZMsW0PzHwnDt3jpo1ayY5NjIyEmdnZ9O/W7Rowd69e3nzzTdp27YtR48eZc+ePTRp0gRPT8/0GZiIiLyQdMVJnqng4GDc3d2Tbb9y5QqzZs3ixIkTxMXF8eabb9K8eXPT/jp16mBra8uoUaPYt28fkZGRXLt2jTFjxrBp0yZy5sxpavvGG29Qt25dLl26xLRp09izZw/Zs2enf//+GTJGERF5cSg4yTMVGhqKm5tbsu3e3t78+uuvfP7555QoUYLvvvsuyRWnAgUK8NFHH3Hv3j369+9PxYoVee211/j+++8BqFixoqnt2rVr2bdvH7ly5WLUqFG0b9+eiIgIOnfubLplJyIiYg7dqpNnKjIykoIFC6a4z93dnRYtWlC/fn3atm3LmjVrGDhwoOnWXteuXalevTobNmzg5s2beHl5kSVLFnx9fXn11VcBSEhIYNasWRQqVIjvvvvOFNIaNWrEgAED8PX1ZfHixRkyVhERef4pOMkzZWVlleQTdSnJmjUrb7zxBnPmzOH69etJ5kQVLVqUDz74AHi8cGazZs3IlSsXdevWBR7f8rt//z4DBw5McmWrXr16FClShD///DPtByUiIi8s3aqTZ8rZ2TnJquHh4eGsWLGC+Pj4JO0cHR0BcHBwSLGfmJgYRowYwa1bt3jvvfdMn9J78OABQIoT0G1sbJJ80k5EROS/KDjJM/HnzUjm/3SOe/fu8ddffzF58mRu3LjBiRMn+Oyzz5g5c6ap7d27d1m1ahV58uShWLFiyfo6dOgQnTp1Yvv27bRt25b27dub9uXPnx+Ab7/9NklIOnToEH/99Rfe3t7pOEoREXnR6FadPBN7/cLY9ecD079XrlxJxYoVady4MWXKlGHhwoX8/PPP5MuXj7NnzxIdHc2XX35pWscJYOfOnUyfPp2rV6/i5OTEiBEj6N27d5I6efPmpUWLFmzZsoV69epRqlQpQkNDuXDhAjY2NgwdOjTDxiwiIs8/BSd5JgY2ysuwTjUp2mFWsn3Lly9n1qxZ/PLLL/zxxx8UL16c9957j3r16iVpd/z4caKjoxkwYABvvfVWip/OA5g8eTJlypRh48aNnDx5kmzZslGvXj0GDhxI2bJl02F0IiLyorIyDMN41ifxojhz5gwAPj4+GV47aN184oIC0qSvLDnzkrP92ynuu7x2CNFB/mlSxyFnkRSDk4iISEZ6mvdvzXESERERMZOCk4iIiIiZFJwk0zESEp6LPkVE5OWjyeGS6VhZW3N2z3QiQ2+kSX9OOQpStv4HadKXiIi83BScJFOKDL1B+P3Lz/o0REREktCtOhEREREzKTiJiIiImEnBSURERMRMCk4iIiIiZlJwEhERETGTgpOIiIiImRScRERERMyk4CQiIiJiJgUnERERETMpOImIiIiYScFJRERExEwKTiIiIiJmUnASERERMZOCk4iIiIiZFJxEREREzKTgJCIiImImBScRERERMyk4iYiIiJhJwUlERETETJk2OAUFBdGnTx/GjBnzrE9FREREBMikwen06dO0bduW3377jZiYmCT71q5dS4sWLfDx8aF+/frMmTOH2NjYJG0uXLhAv379qFSpEpUrV2bgwIHcuHEjSZuoqCimT59O3bp18fHxoWXLlmzdujXdxyYiIiLPryzP+gRSsnTpUvLmzUuWLFmwsbExbZ89ezZfffUVFStWpGvXrly4cAFfX18CAwP59NNPgcehqXPnzjg6OtK6dWsiIyPZsWMHXbp04YcffsDV1ZX4+HgGDBjAkSNHaNy4Mblz5+b333/n/fffxzAMWrRo8ayGLiIiIplYpgxOM2bMwNrammbNmmFrawuAv78/8+bNo2vXrowbN87Udtq0aSxZsoTevXvj5eXF+PHjyZEjB+vWrcPd3R2AXr160aZNG5YvX857773Hhg0bOHz4MLNmzaJp06YAxMTE0LNnT2bOnEmTJk3IkiVTvjQiIiLyDGXKdGBt/fgOYnBwMC4uLgD88MMPODg4MHTo0CRt+/bty6JFi9i9ezeNGjXixIkTTJo0yRSaALy9valduzY7d+7kvffeY+PGjVStWtUUmgDs7Ozo3r07Q4YMwc/Pj7Jly1p07oZhEBkZadGxlrCyssLR0TFd+o6KisIwjBeyjoiISCLDMLCysjKrbaYMTgDx8fE8ePCAXLlyAeDn54ePjw/Ozs5J2rm5ueHs7MzNmzfx8/MDoGbNmsn68/T05OjRo6a++vTpk6yNl5cXADdv3rQ4OMXGxnL+/HmLjrWEo6MjpUuXTpe+r1y5QlRU1AtZR0RE5O/s7OzMapdpg1NoaCgJCQmm4BQbG2u6+vRP9vb2xMfHmyaJp9QusU1iXzly5EjWJvFFS0hIsPi8bW1tKVasmMXHPy1zE7IlChcunORK0ItUR0REJNGlS5fMbptpg9PDhw+B/wtB7u7uBAQEJGsXFxdHaGgorq6uuLm5AY9Dl5OTU5J2QUFBuLq6mvoKCQlJ1ldQUBCAqZ0lrKysktV+XqXXLbMXvY6IiDxfnuaP9ky5HAFgmpydeBXJ09OT8+fPExcXl6TdiRMniIuLo0SJEqZbbWfOnEnW39GjRylevLipr7Nnz6bYBsjQK0YiIiLy/MiUwSk+Pt50W+327dvExMTQpEkTwsLCWL16taldXFwcc+fOxcHBgVq1apEvXz7Kly/PokWLkqzttGHDBm7evEnDhg0BaNKkCfv37+fPP/80tQkKCmLNmjWUL1/edHtQRERE5O8y5a26bt26ceLECQDGjx/P1q1bWblyJS1atGDSpEkcPXoUDw8PDh06xPnz5xkyZIjplt6gQYPo378/bdq04dVXX+X27dvs2LGD4sWL065dOwBatWrFkiVL6N69O82aNcPBwYGff/6Z0NBQvvjii2c2bhEREcncMmVw+uyzz7h9+7ZpIq+npycAkydPJn/+/GzevJk9e/bg4eHB6NGj6dGjh+nYOnXqMHfuXHx9fVm1ahVOTk60bNmS4cOHmyZ/Ozk5sWLFCqZOncovv/zCo0ePKFWqFFOnTqVatWoZP2ARERF5LmTK4FS0aFGKFi2abLudnR3Dhg1j2LBh/3p8/fr1qV+//r+2yZMnT7pfXbpz5w79+/ena9eudOrU6Yntrl27xoABAyhUqBDz589Ptn/FihWsWrWK27dvU6BAAXr27EnHjh3T89RFREQkBZkyOL0IgoOD6dmzJ7du3aJEiRJPbGcYBh988AH+/v6EhYUl2z9hwgRWrlxJzpw5qVSpEhcvXmTcuHGEhIQwYMCA9ByCiIiI/EOmnBz+vIuOjuadd97h5s2bfP7551SqVOmJbb/77jtOnTpF9uzZk+07dOgQK1eupGHDhuzevZulS5eya9cuqlWrhq+vLzdv3kzPYYiIiMg/KDilg1mzZnHq1CmmTp3K66+//sR2wcHBfPHFF3h7e6d4a3HJkiU4OTkxefJk7O3tgcdrEY0cOZLY2Fg2bdqUXkMQERGRFCg4pbE7d+6wcuVKunbtSosWLf617ZQpU3jw4AEjRowwPZ8vUUxMDAcPHqRZs2bJVkIvXbo0bm5upk8eioiISMZQcEpju3btIj4+npIlSzJ69GgGDhyIr68vgYGBSdodOXKEzZs3U7duXWrXrp2sn6tXrxIbG0v58uVTrJM/f/4UV1IXERGR9KPJ4WnsyJEjJCQkMGbMGNO2nTt3smrVKr799ls8PT2JjY1l/Pjx2NraMnLkyBT7SZwo/qTFOO3t7QkPD0/7AYiIiMgT6YpTGoqPjycgIAAvLy+++uorjhw5wqFDhxg3blySxTXnzp3L5cuX6d69O0WKFEmxLxsbG1OfKQkPD8fBwSF9BiIiIiIp0hWnNBQWFkZCQgLdunWjUaNGpu1du3bl999/5/Dhw5w9e5Z58+YB8ODBAyZOnAjA6dOniYiIYNq0aTRq1Mj0oOHg4OAUa4WEhPzrMgciIiKS9hSc0lDiFaCIiIhk+3LlykVERAR37tzBycmJhw8fsn79+mTtli5dSlxcHMOHD8fW1paLFy8ma3Pr1i0CAwN57bXX0n4QIiIi8kQKTmnI0dERJycnzpw5k2zfxYsXyZ07N40bN6Zx48bJ9o8cOZJff/2VAwcOmLb5+Piwd+9eRo0aleRTdzt27ACgatWq6TAKEREReRLNcUpjVapUYd++fUmWCtiyZQtHjhyhTp06T9VX27ZtuXHjBl9//bVp2+XLl5k3bx6urq7Uq1cvrU5bREREzKArTmnsjTfe4PDhw3Tv3p2KFSvy4MEDLl68SK5cuXj33XefeJyVlVWybW3btmXDhg3MmTOHrVu34u7uzqlTp4iJiWHq1Kk4Ojqm51BERETkH3TFKY0VLlyYRYsW4ePjw+nTpwkICKBZs2Z8++235M6d+4nHeXt74+npmWSbjY0N33zzDd26dSM8PJzTp09TokQJfH19ad26dTqPRERERP5JV5zSwSuvvMK33377VMf07NmTnj17JtueNWtWxo4dy9ixY9Po7ERERMRSuuIkIiIiYiYFJxEREREzKTilIyMh4bnoU0RERMyjOU7pyMramrCdvxEfEpYm/dm4Zid7o+QPBBYREZGMoeCUzuJDwogLSvmxKSIiIvJ8UXCSl86pU6eYO3cuv//+Ozly5KB69eoMHjyYfPnyATBz5kzmz5+PYRjJji1dujQbN25Msm3FihWsWrWK27dvU6BAAXr27EnHjh0zZCwiIpKxFJzkpfL777/Tq1cvrKysqFixImFhYWzYsIHffvuNrVu3kj17dlxdXTEMg4oVK+Li4mI61t7enurVqyfpb8KECaxcuZKcOXNSqVIlLl68yLhx4wgJCWHAgAEZPTwREUlnCk7yUsmePTs1a9ZkxIgRlChRAoB169YxZswYtm3bRseOHU0Pax43bhylS5d+Yl+HDh1i5cqVNGzYkJkzZ2Jvb09UVBRvv/02vr6+tGjRAg8PjwwZl4iIZAx9qk5eKqVKleKbb74xhSaAFi1aAHD37l0AHjx4AEDOnDn/ta8lS5bg5OTE5MmTsbe3Bx4/6HnkyJHExsayadOmdBiBiIg8SwpO8lIzDIM1a9YAUKhQIQDu37+PtbU1R44coUOHDlSpUoVq1arx2Wef8ejRIwBiYmI4ePAgzZo1S3I7Dx7Pg3Jzc0vyoGcREXkx6FadvJROnz7NypUrOXToEPfu3aNMmTK8/vrrAAQFBZGQkMCwYcNwdnamTJky3LlzhxUrVhAbG8snn3zC1atXiY2NpXz58in2nz9/fgICAjJySCIikgF0xUleSosWLWLz5s3cu3ePHDlyMGnSJBwdHQEIDn68fETt2rXZu3cvy5YtY/v27TRu3JgNGzYQEhJCWNjjtbly5cqVYv/29vbExcVlzGBERCTDKDjJS2nmzJl899139OrVi4iICHr06MGNGzcA8PLyokqVKsyZM4ds2bIBYGVlRdeuXYmJieHs2bPY2NgAEB8fn2L/4eHhpknmIiLy4lBwkpeStbU1FSpUYOTIkYwZM4YHDx6wevVqAMaPH8+qVatwcnJKckyePHkACAwMJEeOHMD/XZ36p5CQEHLmzElCQgLLly+nSZMmVKhQgVatWqU4aXzfvn106tSJChUq0LBhQ2bPnm2aT/V3N27coH379sycOTMVoxcREUspOMlLr127dtjZ2XHp0qV/bZc4Z8nBwYECBQpga2vLxYsXk7W7desWgYGBeHh4MGDAACZOnMjDhw8pV64c165d48MPP2TlypWm9r6+vvTv358LFy7g4+PDo0eP+Oqrr/jggw+S9Hv48GHefPNNTp8+TUxMTBqMXEREnpaCk7xU9u/fz8mTJ5Nsy5IlC7a2tqY5TjExMSnOT/rxxx+Bx0sa2NnZ4ePjw969e0n4x4OXd+zYAUBYWBj79u2jd+/e7Nmzh+XLl/PTTz+RI0cO1q1bB8CxY8eYM2cONWrUYNeuXaxYsYJdu3ZRpUoVtm/fbloaITAwkH79+mFlZQVgulUoIiIZS8FJXiqzZ8/mf//7H9evXzdtmz9/PhEREdSsWROA3r1706tXLyIjI01tNm3axKZNm6hSpQqFCxcGoG3btty4cYOvv/7a1O7y5cvMmzcPV1dXhgwZwvLly/nwww+xtbUFHn/aLleuXKZ/ly1blq+//ppFixbh5uYGPJ5Y7u3tDWBq5+7uzqhRo9iwYQPw+FajiIhkPC1HIC+V/v37895779GyZUtKlixJWFgYly9fply5crRt2xaA6tWrM2fOHBo0aECpUqUICAjA398fV1dXPv30U1Nfbdu2ZcOGDcyZM4etW7fi7u7OqVOniImJYerUqXh5eeHl5ZWk/tmzZ7l8+TLt27cHHt/2a9iwYZI2ERER7Ny5Ey8vL9M8K2trazp37myaU6WJ5yIiz4b+bJWXymuvvca8efMoVaoUFy5c4P79+3Ts2JHFixdjZ2cHwMCBAxk3bhxubm4cPXqU0NBQWrVqxbp16yhatKipLxsbG7755hu6detGeHg4p0+fpkSJEvj6+tK6detktc+fP8/AgQOxsbGhT58+KZ5fcHAwAwYM4O7du7zzzjvJ9oeEhACYJqeLiEjG0hUneenUrVuXunXrPnF/4tIDXbt2/c++smbNytixYxk7duy/tlu1ahVTp07F2tqaWbNm4enpmazN0aNHGT58OAEBAQwYMCDF8JUYnNzd3f/z3EREJO0pOImko6ioKEaOHMnPP/9M6dKlmTFjRpKrVokWLFjArFmzyJEjB3PnzqVBgwYp9hcaGgooOImIPCu6VSeSTgzDYODAgfz888/07t2btWvXphia5s6dy+eff0716tXZsmXLE0MTPJ7/BJgW5vw3ly5dYsiQIdSoUYOyZcvy5ptvcujQoSRtAgICGDVqFHXq1KFs2bI0b96cn3766SlHKiLy8lBwkpeWkZDyqt9p1eevv/7KgQMH6NSpU5JP1v3dgwcPmDt3Lt7e3syfP9/0ybonSVyOIPH/T+Ln50f79u355ZdfyJMnD97e3pw9e5a+ffuyd+9e4HFoevPNN1m/fj3Zs2enbNmyXL16laFDh/Ltt9+aNd6HDx8ybtw4qlWrRpUqVejRowfnzp1LcZyTJk2iQYMGlC1blkaNGiVZy0pE5HmhW3Xy0rKytuHQvimEPbiRJv1ldylIjbojTf8+fPgwAP/73/+eeMzJkyd59OgRAwYMSDFYJauRPTvwOLD8m2nTpgGwdu1aypYtC8Du3bsZPHgwH3/8MTt37uSrr77i/v37LFiwwDTn6+TJk/Tr148pU6bw2muv/WuQS0hIoH///hw/fpySJUvi7OzMiRMn6NOnDzt27DBdFXv48CFdunTh0qVLeHp6Ur58ec6ePcuECRO4d+8e77///n+OW0Qks1Bwkpda2IMbhNz/9xXDLRUaGoqtrS3z5s0jICCA2NhY4PEn4urVq0fTpk1Nk713797Njh07TGtHOTg4UK5cOXr06IGtrS2PHj3im2++MV3N+eabb/jrr7/o1KlTsrqPHj3i999/p1OnTqbQBNCgQQP69u3L3LlzOXnyJPv37082Ub5ChQqMGDGCMWPGsH///hQnqCfat28fx48fZ9iwYfTv3x+A7du3M3jwYPbv30+zZs0AWLlyJZcuXeKTTz4xne+VK1fo3bs3CxYs4I033qB48eL/+loOHz7ctADpPzVu3BhfX99k269du8aAAQMoVKgQ8+fP/9f+RUTMpeAkkk5KlSrFhg0bWLFiRbJ9fn5+NG3alGLFimFnZ5diKPjtt99o0qQJBQoU4Pbt23zzzTemYLV7927u3LmTYnAKDQ0lLi4ODw+PZPsaNGjA3LlzCQgI4P79+ym2adiwIWPGjDE9YuZJ/vzzTwA6d+5s2vbKK68Ajx87k2j//v2UKFEiybkWLlyYSZMm0bNnT7Zv3/6fwcnV1RWAGjVqYG9vb9ru6OjIa6+9lqy9YRh88MEH+Pv7ExYW9q99i4g8DQUnkXTSvXt3unfv/q9typYty5kzZ/6zr8KFC/PHH3+YVdfZ2Rlra2tTsPm7xOCVPXt2XFxcUpyPlDgB3dnZ+V/rJD6i5ubNm5QqVQqAEydOAEnXmbp//75ptfW/q169Ok5OTty9e/c/x5S44OeXX36Ji4vLf7b/7rvvOHXqlOnWpohIWtHkcJEXjJOTEzVq1ODHH3/E19eXwMBAHj58yLp163jvvfcAyJkzJw0aNOD48eOMHz+eW7duERkZybZt20xhL1euXP9a57XXXsPe3p6ePXsyZ84cxo8fz5AhQyhcuHCSq0AuLi789ddfpluViRKfCfhfAQ0eTy63tbU1KzQFBwfzxRdf4O3tTf369f+z/ZMsXLiQGjVqPHE+WUJCAh999BE1atTg2rVrFtcRkeeLgpPIC+jjjz8mb968zJkzh9q1a1O5cmXGjBnDgwcPcHJyokSJEgwdOpQSJUqwZs0aGjRoQMWKFRkyZIjpFl2FChX+tUbBggUZPHgwoaGh+Pr6smbNGmJiYujbt2+SgNOgQQNu3rzJsGHD8Pf3Jzo6mt9++4127doRExPznwENHl+1cnd3Z82aNbRp04aKFStSu3Zt5syZk+why1OmTOHBgweMGDHComf6PXr0iGHDhjFjxgyCg4Of+AnGNWvWsGHDBoKDg9MlOJ08eZK6desmecxPWvuvcKg6qvO81krPOrpVJ/IC8vT0ZNu2baxbt46zZ89iZ2dHjRo1+OSTT6hSpQq2tra4ubmxYcMGNm3axIkTJ4iPjzeFEUdHR3Lnzv2vNfz8/JgzZw729va89dZb2Nvbs3z5ckaPHk14eDi9evUCoGfPnhw8eJDt27ezfft20/GJgaRixYr/OZ6goCACAgIYP3487u7uVKhQAX9/f3x9fbG3tzdNTj9y5AibN2+mbt261K5dmy1btjz1azdjxgy2bNmCq6srISEhZMmS/NdkUFAQs2bNInv27OkyhyoqKor333+fgIAAzp49m+b9P3r0iFGjRplen/9a3kJ1VOd5qZURdRScRNJZghGPtZVNhvfp5OTEW2+9Zfr39OnTCQsLMz1gGMDW1pb27dubtq1evZrr168zZsyY/zyHr7/+mvj4eFavXk25cuUAaNOmDe3ateOrr76ic+fOODg44ODgwLJly9i2bRuHDx/m4cOH1KhRg/Xr1+Pv74+Pj89/1kp8uHHbtm355JNPsLOzIyYmhm7durF8+XJ69+6NYRiMHz8eW1tbRo4c+R89PlmbNm145ZVXOHPmDPPnz0/xF++UKVMIDw9n+PDhTJ8+3eJaT/L1119z69atdJujZU44VB3VeR5rZUQdBSeRdGZtZcP2A1MISaP1olxdCvJ6racLBtu3b2fx4sVUqVLliSuTHz9+nKlTp+Lp6UnHjh3/s89jx47RoEEDU2gCKFCgAE2aNGHNmjVcu3YNb29v4PFffc2aNTMtUbB//37++OMPevXqhY3Nf4dKLy8vSpcuzWeffWZqb2dnR4cOHRg9ejTXr19ny5YtXL58md69e1OkSJH/7PNJSpcuTenSpTl06BA2Njamhz8nOnToED/++CMtWrQwK/Q9rUuXLrFkyRLq1atHZGQkjx49SvMa5oRD1VGd57FWRtRRcBLJACEPbhAYkj7rRf2bu3fvMnfuXL799lvy5cvHjBkzkrUJDQ1l6dKlfPPNNzg5OfHll18mCwspCQsLS/LpuUSJf+FFR0eneJy/vz8ffvghLi4uplts/2XhwoUpbs+TJw8Ae/fuZd68ecDjieQTJ04E4PTp00RERDBt2jQaNWpEpUqVzKoHjx+o/M/xxcTE8Mknn2Bvb8+wYcO4cSNtwvDfffLJJ6blFD755JM07x/+Oxyqjuo8r7Uyoo6Ck8gLKDAwkNGjR/Pbb78RHx9Pw4YNGT9+fJJ5S5GRkYwdO5ZffvmFmJgYqlSpwmeffZbi0gEpyZcvH7t376Zv374UKlQIePwYl19++QVbW9tkV32ioqJYs2YNvr6+xMbGMnfu3P98xMx/SZzIHhcXh5OTEw8fPmT9+vXJ2i1dupS4uLinCk7BwcHJHqb8zTffcOXKFd59913y58+f5sFp48aNHDlyhC5dulCsWLE07TslKYVD1VGdF6FWetZRcBJ5Ad25c4dTp07RsGFDevfuneIE7LCwMA4dOkTVqlV56623kqwgbo6+ffsybtw4mjVrRvny5YmPj+fChQtERkbyv//9z7TMgGEYfPrpp2zevJmIiAhKlCjBxIkTk9zi+y/R0dHY29snu+y+ZcsWbG1t6datW4pXr0aOHGl6ZuDTCg0NTRLsLl++zLx588ifP7/ZV8qexoMHD5g2bRouLi4MHjw4zftPSUrhUHVU50WolZ51FJxEXkDlypXj999//9c2efPm5eDBgxbX6NixI+7u7ixevJi//voLwzDw9vbmrbfeomnTpqZ2sbGx7N27lxIlStC9e3eaNm361MsENG3alEqVKjF16lSyZMmCYRjMnz+fw4cP06pVK5ycnCwex5NERkZSsGBB4HH4Gz58OI8ePSJPnjx88cUXAKbFO9euXcuNGzfo0qWLxXMqJk2aRHBwMGPHjjWtlJ7e/hkOVUd1XpRa6VlHwUlELNaoUSMaNWr0r23s7OzYs2dPqupUr16dDRs2cOzYMYoWLcrVq1e5desWBQsWZMSIEU88LjUTQ62srEzHR0VFERUVhY2NDX/88UeyVdx37tzJn3/+SZs2bSwKcTt37mTTpk1kyZKFK1eumOZoXbt2jYSEBL744guznun3tP4eDtOT6qhORtdKzzoKTiKS6U2YMAEPDw/THCA3Nze6du3KoEGD/vWvSm9vb4sXp3R2djYtnufk5MTPP/+crM3vv/9Ojx49WLBgAXXq1LGoDjyeq+Xk5ERkZCQrV65Mtn/x4sW4ubmleXD6ezhMT6qjOhldKz3rKDiJvCCe1XpRGSFLliwMHDiQgQMHPtVxPXv2pGfPnk91zJEjR9ixYwf37t3j7t27TJ48mW7duqXrX8ndunWjW7duybZ3796dR48esXbt2nSp+/dwmJ5UR3UyulZ61lFwEnlBWFvZsOr3qdwLT5tPeuV2LkjXah+muC/BSMDaKu2e2JTW/aXG5s2b+f77703/XrlyJRUrVkwxOGXUX+lpLaPCoeqoTkbXyog6Ck4iL5B74Te4FZr+60VZW1kz7dgyrocHpLqvQs55GVHlrf9umEEmTpxommP0XwoWLIibmxt58+ZN57NKW08TDlVHdZ6nWhlRx8owDCPNensOHT16lC+//JKzZ89ib29PvXr1GDFihEUfYzxz5gxAktWEQ9b9RFxQcJqca5acbri2b5bivqB184kLSv2b2OM6ecnZ/u0U911eO4ToIP80qeOQswhFO8xKcd+RjYMJv385Teo4uxfllTazU9y3/YeBhNxPm6Dh6l6M11t+leK+b38amGYLYOZyLUanZinXmblzUJoFpwI5ijG0ke8T9w/aM5XLD26muk5RFw9862fMla306jO9TJw4kdDQ0HR5rIuI/J+U3r+f5KW+4nTgwAH69+9P3rx5ad++PcHBwWzdupVz586xYcMGbG1tn/UpirzUrK2smX50KzfC0+aPj4LObnxQtXma9JURRo8e/axPQUT+4aUNTvHx8YwdO5ZSpUqxYsUKHB0dAWjZsiX9+/dn8+bNvPnmm8/4LEXkRngwl0PvPevTEBEBXuJbdYcOHaJnz54sW7aM6tWrJ9nXvHlzChYsaHr2lblOnDiBYRimK1VWVlYkREVDQkLanLS1NdaODvzzS/a4TkQa18maYp34qAcYCXFpUsbKOgs2ji4p1omJTts6dg4p13kUHUpCQnya1LG2tsHeIUeKdaLSuI7jE+o8fBRKfBrVsbG2IZt98jqJtR48ekickfqvURarLLjYZ/uXOpHEGWnzvZ3FyhoXe6cUX7v08JL+ehV57sTGxmJlZWXWY5le2itOfn5+2NraUrVq1WT7PD09uX79+lP3mfjL9++/hK0dHSw/yf+o83fWjlkzpI6No0uG1LFzyJg69g45MqSOYwbVyWafMXUAXOyzZVCdtF8VPCPXrBGRzO9p1n16aYNTbGws2bJlw8Ym+Ro19vb2xMc//V/tKT0PTERERF4cz8dHS9KBm5sbDx8+TDEgBQUFZdizokREROT58dIGJy8vL2JjYzl//nyS7dHR0Zw+fTrNH20gIiIiz7+XNjhVqlSJ3LlzM3/+/CQTOBcuXEh0dDQNGzZ8hmcnIiIimdFL+6k6gO+++45x48ZRoUIFKlWqxOXLl9m3bx81a9ZkyZIlz/r0REREJJN5qYMTwIYNG1i8eDFXr14lR44cNGnShCFDhpAtW9p+YkhERESefy99cBIREREx10s7x0lERETkaSk4iYiIiJhJwUlERETETApOIiIiImZScBIRERExk4KTiIiIiJkUnERERETMpOAk8v/FxsY+61NIU/v27WPw4ME8fPgQgISEhGd8RiIizz8FpwyUkJDAi7jeqGEYL8S4fH19+eCDD0xBIygoiGPHjrF582YOHz5MaGjosz3Bp3Tq1Cl++eUXvvrqKwzDwNo6/X7c7969yy+//MKePXuSvE4xMTGEhoam+fdHcHAw0dHR6f5998+wmR7f6xn9s5MRP6/P8vfBi/C7KCNk1B9SGfH1eNJY0qt2lnTpVVKUnm9cz5KVlVWybQkJCabtKe03R3BwMPHx8Tg6OiZ7BM62bdsIDAykR48eFvWdkuPHjxMTE4ONjQ1//vkno0ePxs/PDycnJwzDwMvLi3feeYfGjRtbPKZEhmEk6SM6Opq4uDji4+NxcXFJ7VAA+OOPP7C1teW7777D0dGRd955B1tb2zTp++92797N7NmzCQkJIT4+nm7dutG4cWO+/vprDh48SL58+WjQoAE9evQge/bsqaq1fft2Vq5cSUhICG5ubpQrV46WLVtSokSJNBpNUtbW1sTFxREdHU22bNmSfM3++TW0VFr0kdnqpVQjMbClxe9BwzBMb5ZWVlam/55UO60l/hFsZWWVIb/X4+PjTXXS6ndP4vc2QJYsWdL065Po5s2beHh4pFl/T2JtbU1CQkKyc0+v7wUFpwxw584d5s6dS9GiRcmfPz+enp7ky5cPZ2fnZG3v37+Pu7t7qmuuWLGCEydOULx4cV5//XWKFi2a6j5TcvjwYY4dO0bBggVp0KCBaUxp8cM3duxYdu3ahZeXF+7u7hQvXpzSpUtTsWJFvvvuuzR5nf7uypUrVKtWDUdHR6ZMmcLdu3dZunQpJUqU4PLly3z66aeMGzeO/PnzU7Zs2VTVsrKyMv2g79mzhzlz5nDhwgVcXV2pUKECb731FlWrVk1VjQsXLtCoUSOKFCnC4sWLiY+P5+2338bJyckUbNPiF8vChQuJiorivffeIywsjOXLl7Ny5UqqVatGq1atOHv2LL6+vri6utK1a1eL62zYsIEJEyZQoEABGjRowOHDh/nmm29YtmwZbdu25YMPPkiTZ0wmvrH4+fmxa9curl+/TlRUFG5ubhQpUoTy5ctTvnz5VL92UVFRHD9+nJw5c+Lm5oaLiwv29vamc0h8s0x8g8uSxfJf138f09mzZylYsCBlypRJl2dyhoeHc+nSJbJnz07hwoWTvOGnxfdb4s+NjY1Nsn1Hjx7F1dWVYsWKpfhGmlbSMyzdu3cPa2trcubMadqW0lgtkfh9cObMGXbu3ElQUBCenp7UqVOHkiVLpmnQCAkJoU+fPrz33ns0a9Yszfr9p4CAAL755huioqKoX78+jRo1AuDBgwcEBQWRK1euVP/B9k8KThng9u3bbN++HVtbW1xdXbG1taVw4cJUrlwZHx8f8uXLh4uLCwcPHuSrr75ixYoVpl+glvj666+ZPXs2Hh4eHDhwgI0bN/L5559Trlw54P9+eC5fvkzu3LlTDHDm+OGHH5gyZQoODg6Eh4cTGhpK48aNTSHA29ubzp07m+o+rVKlSrFr1y4Mw6BYsWKcO3eOrVu3mm6lOTs78/bbb1OmTBl8fHx49dVXLX5zefToEffv36dw4cLEx8dz9uxZOnbsSLVq1bCyssLNzY3p06fToUMH1q9fj7e3t8VXbzp06MCHH35I5cqVuXLlCiNHjiR37tx89tlnREZGsmLFCsaOHcusWbMoWbKkxeMJDg6mRIkSvPPOOxiGwcKFCzlx4gTjx483BenUXjV59OgRf/75J71796Zt27YAbN26lcaNG9OtWzfs7Oy4c+cOffv2Zdu2bbRu3ZqsWbNaVGvRokXkzp2b2bNnU6RIEU6dOkX//v0pUaIEmzdvJjo6mk8//TRVPzuJr8fevXuZPHkyQUFB5M+fn5iYGB4+fEhwcDDu7u68/vrrdO/eHS8vL4trnT59mqFDh1KwYEGcnZ0pUqQIVatWpVKlSuTNm9f0vXz37l1WrVrFkCFDLHrD/vuYpk+fzu3bt3FycqJRo0YMGzaM7NmzJ/k+ePTokcWv4cWLF5k6dSpXr17FxcWFESNGUL16dXbs2MH58+fx9PSkXr16qbqq+uGHH3LlyhU8PT0pXLgwZcuWpVixYnh4eDBz5kxat25NsWLF0jTcJIawS5cusXr1ak6ePEmBAgWoV68er7/+epoE0PPnzzN37lyuX7+Oq6srQ4cOpWzZsixYsICzZ89SuHBhGjdubPHv079/H0yaNMkUmn744QdmzpxJlSpVGDx4cKr/YEt06dIlrl27xueff46Hh4fF5/1vbt++zSeffMKvv/5K0aJF2bFjB/fv3ycmJoYlS5ZgZWVFjRo1+N///keePHnSrK6CUzozDIPKlSvTqFEj1q9fT5MmTTAMg99++42tW7dia2tLnjx58PDw4NatWzg7OxMbG2vxL66YmBhWrFhBrVq1GDduHLdv32bixIkMGTKEbdu2Jel32LBhVKtWjZEjRz71m2dMTAzz5s3Dw8OD0aNH8+uvv/L111+zdu1a7t27R/ny5dm7dy9+fn4sWLCAXLlyPfVYBg0aRGRkJKtWrSJnzpzMnz+f+Ph4/vrrL/r27csrr7xCfHw8P/30E6tWrWLr1q1J/kp7Gn/99RcA5cqVw8bGhty5cxMREYGVlZXpr/2SJUtSunRpjh07ZnFoMgyDKlWqMGXKFNatW8fPP/9MWFgYq1evNoWZKlWq0KVLF5YuXcqnn36KnZ2dxePJnTs3AIMHD8bLy4uJEyfSpUsX+vTpQ/v27XF1dbVoHIkCAwPJli0bjx49AuDhw4eUKVOG9u3b4+TkBGC6unHy5EmLQ1NMTAy3b9+ma9euFClShLi4OAoVKkR4eDgdO3bk1Vdf5YsvvqBmzZq0atXK4vEk/hx88cUXxMbGMnfuXF555RXg8YcHLl++zObNm1myZAkXL17kyy+/xM3NzaJa5cuXx9vbm2PHjlG9enUOHz7MunXrgMevWenSpfHx8eHUqVOmkGjJG3TimGbOnEl4eDhjx47F39+f5cuXExQUhK+vb5IroOPGjaN06dL06NHjqX8vzJgxg1OnTtGvXz8OHTrElClTKF68ODt27CBbtmxERkZy9uxZhg0bhoODw1OPBeDq1aucPXuWmJgYrl27xsqVK4mPj8fJyYm7d+9iGAaxsbGULl2aIkWKpCqkTZkyheHDh5MlSxYCAgLo3r07CQkJ1KlTh8DAQKZOncr169d59913UxXYASZNmoSfnx8tWrTg3LlzTJw4EQcHB+7evYu1tTU7d+7k+++/Z/Xq1RQuXPip+0/8Wk6fPp3IyEjmz59P1apVmTdvHl9//TXnz59nzJgxfPDBB6arNqlx4sQJHBwcsLW1ZezYsUydOpWSJUumydXuxBC4f/9+Tp48yahRo+jWrRujRo3i448/xtPTk5IlS+Lh4cH333/PnTt3WLRoUZrdXseQDHHp0iWjc+fOhr+/v2lbWFiYsWfPHmPOnDnGqFGjDG9vb2PMmDHGo0ePLK7j5+dnlCpVyli9erVp2+nTp41SpUoZK1euNG17+PCh4e3tbcyfP9+iOufOnTO8vb2NVatWGYZhGAEBAYa3t7fRsGFD49q1a6axlSlTxli8eLHF44mKijK+/PJLo1y5csa8efOM2NhY48yZM0apUqWMkydPGo8ePTIePHiQqtfMMAxj/fr1hre3t/H2228by5cvN1q2bGk0bNjQCAgIMLW5f/++0bt3b6Nly5apqhUQEGB07NjRWLJkieHr62tUq1bNMAzDiIuLM7V55513jAYNGlhcY/Xq1Ub58uWNgwcPJuk7MDDQGDFihFGxYkWjf//+xtGjR1P12kVFRRnDhg0zKlWqZGzdutWYM2eOUblyZWPTpk2mNqGhoUaPHj2M1q1bW1zn+vXrxquvvmp88cUXpm2XL182vL29jU2bNhlRUVFGt27djNdff93iGn+v5e3tbSxcuNAwDMOIjY01EhISTPtjY2ONNWvWpOrnJ9Hu3buNV155xTh16pRhGIZx8eJFY/369cbo0aONDh06GK+99prh7e1tvP/++0Z0dHSqx7RgwQLTtjVr1hilSpUyDh8+bNqWkJBgVKhQIcnr/DQ1fHx8jDlz5iSpWbFiRePbb781jh8/bsyaNcvw9vY29u7da/FY/Pz8jLp16xp16tQx1q1bZxw8eND49ttvjTFjxhglS5Y0mjdvbtSvX9945ZVXjHbt2llcJzg42GjTpo3pazxlyhSjfPnyxunTp43IyEjj9u3bxpw5cwxvb29j27ZtFtcxjP97rebOnWuqXaVKFWPs2LFGQECAcfXqVWP16tVGmTJljOnTp6e6jq+vr2EYj7/ex48fN8qUKWP8/PPPRosWLYy6desad+7cSdV4DMMw3n33XaNVq1bGjh07jE6dOhm1a9c29u/fb9ofHx9vcd+Jx77//vtG8+bNjb/++sswDMP09Vi0aJGp7ddff21UqVLFOHDggMX1/unFnK2cCRUtWpT58+dToEAB4PFkP2dnZ+rVq8egQYOYOHEinp6e5MmTJ1UTeBMSEnB1deXGjRumOt7e3jRu3Ji1a9eaJlT6+fkBWHwr6O7du6a/JuDxJdMiRYrQpk0bChUqhLOzM5UqVaJEiRIcOnTI4vE4ODjw9ttv06VLF7788kvmzZvH+fPncXZ2Jnfu3NjZ2ZE9e3aLrsr83cOHD/H09CQwMJC1a9fy4MEDbt68yfDhw02v5blz57hw4QIVK1a0uI5hGOTJk4e3336bX375hRMnTpA1a1aioqJM8xhCQkIIDAy0+BYqPL7s7+LiYpoHlnhFIWfOnHz88ceMGzeOq1evMnjw4FR/ffr160f58uX57LPP2L59Ox4eHvz444/s2LGDGzdusGrVKk6fPk2dOnUsruPs7Ezx4sXZvXs39+/f5/bt2yxduhRXV1c8PDxwcHCgbdu2BAUF4e/vb3EdePy9bGdnZ7q6Y/ztr9SEhASyZMlCq1atKFy4MAcPHkxVrRo1avDBBx+Yvk7Fixenbdu2jBo1itmzZ7N+/Xpy585N7ty5U/V7ITg42PQhh0RNmjShePHiLFmyxLTN39+fqKgovL29ze47sU9/f38SEhJMk4HDw8NxcXGhefPmdOzYkUqVKtGvXz8KFizI+vXrLRqHYRh4e3sze/Zs3N3d2bx5M/nz56djx47UqFEDR0dHPvroI2bMmMGnn37KiBEjLK7j6upKjx49+PHHH7lw4QJ37tzB09MTHx8fHB0dyZcvH7169cLDw4PNmzdbVCfRjRs3cHR0JH/+/MDjr1fbtm0ZNmwYefLkwdPTk3bt2uHp6cnZs2ctGg88nqydPXt2ChUqBDz+vZD4wZTcuXMzZswYwsLCWLBgQarGA4/nWObPn59GjRoxbdo0PDw86NevH5988glhYWGpupWa+PNoZ2dHeHh4kquXFStWpH79+qZ/Fy9enPj4eCIjIy0fzD8oOGUgZ2dn0xt8SpP93nrrLV5//XWLLyUahkGpUqWoXr06GzduxN/fHxsbG+zs7GjZsiVXr15lzZo1wOOJ0I6OjqYg97Q8PT3Jli0bZ86cAcDFxYV27dpRu3ZtU5u7d+8SHh5u8a2MRPb29gwbNozevXuzYMECxo4dS7ly5Uw/LH9/M7BUjx49WLt2LdOmTeOdd96hWbNmVKhQgdOnT3Pz5k3g8XIFzs7OtGnTxuI6iV/bunXr0rx5c/766y/TvKaLFy+yZ88eJkyYwJkzZ1J1ubxp06amMA6YJhkDODk50bp1a2bMmEHdunVT/fp5e3vzySefMGbMGCZNmsSmTZsoV64cI0aMoF27dsyePZtKlSrRsmVLi/o3DIMcOXLQqVMn7t27R8+ePXn33XdZu3Ytb775JpUrVwYgX758WFlZpSoIJvZToEABdu7cCZAksCR+Cun+/fs4ODjg6OiYqloODg68+eabyX4OnZycyJMnD9myZaNQoUL4+Pik6o2mePHilClThp07dxIVFUVcXBw5cuSgQ4cOHDx4kGPHjgGPA7eNjc1Tzd1K/J7Onj07jo6OXLp0CXj8WtWpU4dXX33V1Pb+/fs4Oztb/D2XWKtcuXKMGjWK27dv07dvX65du8bVq1fJmzcvFStWpFKlSrz++uum26yW1mndujUVK1Zk3rx5PHz40DTlIDo6GngccFJ7iw4gZ86cuLu7s3PnTiIiIvj111/x8/MjODjY1Obu3bvY2dlZdLs7cTzOzs5kzZrV9IdzfHw8P//8M3ny5MHOzo5q1apRt25dTpw4keox3blzBy8vL2JjYylYsCBr1qyhT58+rFu3jv79+5vGaonE8bRs2ZK7d++aXqfGjRszePDgJD9P586dIyoqyqLbm0+UZteuJNM4f/680blzZ+PkyZOGYRimWzEDBgwwKlSoYGzdutUYOnSo0bJlSyMkJMTiOitWrDD27NmTZFviLY2goCBj2LBhRuXKlVN9Gfvvl3S/+OILw9vb25gyZUqqbl08Te3Y2FgjKirK8PX1Nf7444807X/v3r1Gp06dDG9vb6NMmTKGt7e3UbVqVWPixIlpcrn8WTp16pTxzTffGF9//XWajCUmJsY4dOiQMXbsWKN3797G2rVrjYcPH5r2375923jrrbeMtWvXWlwj8Xtt2bJlho+PjzFmzBjj0qVLyb7XZs+ebVSsWNFYvny5RXVu375tjB071liyZInx008/GRcuXDDCwsJSbBsaGmpRjUSJP5M//fSTUbFiRdMti/j4eOPBgwdGy5YtjebNmxuBgYHG5MmTjUaNGhn37t2zqMaQIUOS3JqPjIxM8totX77cqFixorFkyZJUjSnRyZMnjUaNGhlNmzY1atWqZQwbNsz0PZGaW0F/d+3aNeP99983ypQpY7Rr1864deuWYRiPb91PnTrV8Pb2TtV4Es9z/vz5RpUqVYzmzZsbjRo1MkqVKmV8/vnnpnarVq0yKlasaPHUh8Q6Q4YMMapUqZJkisjnn39uxMbGGoZhGIsXLzZq1qyZqt91V69eTTKVI3GqQHx8vHHo0CGjY8eOxiuvvGJMnTo1Vd/fkZGRxo8//pji75eEhARjw4YNRrly5Yw+ffpYXCMlVoah1cJeRBEREdjb2yf5lFlgYCATJ07k3LlzBAYG0qBBAyZPnmzxba7Ebx0rKyvT7YzE/8+cOZP169fTpUsXevTokepPnRh/u10yZ84cGjVqRKlSpVLVZ2YSHByMv78/QUFBuLu7p9knW/7N379+L4pbt27h4uKS6u+3hw8fsnr1apYvX46joyNFixYlW7ZsxMTEcPfuXc6ePcsbb7zB+++/b5qA/zSOHz/Ou++++5+ftD1w4AC+vr6sWrUq1Vc2oqKi2LVrF9WqVSNXrlymn6lDhw4xZswYsmfPTmBgIKVLl2b27NkWTd4OCAjAxsaGnDlzJrm9aW1tzbJly5gxYwbVqlVj/PjxqVrfJyEhgfj4eGxtbblw4QJDhw7F39+fESNG0KNHj1Qt3fB3iR8M8ff3Z+7cuWzfvh1ra2sKFixIREQEt2/fpkGDBnz00UcULFgwVbUePHjAnj17OHjwIOXLl6datWp88MEHhIeH4+3tza5duyhTpgzTp0+nSJEiFte5desWixYtYt++fURGRtKkSRMGDRpkul184MABRo4cybRp06hRo4ZFNXbu3MngwYPx9fWlQYMGyZbT8Pf3Z8WKFWzevJlq1aoxd+5ci8fzJIGBgYwcOZL4+HgmTpxo8d2VlCg4vWSio6O5cuUKp0+fpmTJkpQvXz5d6ty/f58HDx6k6gf8ZWak1ac/5Kn886P4p0+fZteuXVy6dIn4+HhiYmJwc3OjevXqtGnTxqL1dRK/tqNHj2b9+vV069bN9Enba9eupfhJ2+XLl1scBs1ZXuDQoUPs3r2b/fv307lzZ956662n+v4zp0biJ25TsxDqk+pcuXKFgQMHMmXKlDT52PuT6vj7+3PgwAGuXr1KbGwsJUuWpHXr1qZPkKZlLXg892nlypX8+eef5M6dm/79+6dqiZK/10m83fz3W3+J35vr1q2jadOmFn/PRUdHExoaSt68ef+13ZEjR4iPj3/qgJa4OLKDg0OyuaDbtm3j/v37dO7cmcDAQNzc3FI9B/afFJxERIDr16/z2WefUbhwYfLmzUuxYsUoU6aMaY5eREQEhmGQLVs2Ll++jJeXV6oWJrx8+TJjx45l4sSJpvkX4eHhHD9+nLNnz3Lnzh3Wr19P+/btGTt2rEW//P85psKFC1O0aFFy586d7M06ICDgP9/ozKlRtGhRChcunGKNq1evUqhQIYvma/29Tr58+ShSpAiFCxcmZ86cODo68uDBA1xcXEhISODMmTOUK1fOoj8+UqpTqFAhcuXKlWx+kb+/P56enhZ/H/zztUtcmypv3rxJ5s/dv3+fwMBAi0PTP+uUKFGCokWLkiNHjiRXFhMSEvjzzz/x8fGxqM7ffffddxw5coQiRYrQpEmTJIswp3Zx0oEDBz5xceSJEyfi7u7O559/nuoxPInWcRIR4XFo8fPzM63mHRMTQ86cOU23TYoXL07OnDnZtGkTc+fOZf369am6JZj4SdvEcPH3T9rWq1cPgGPHjqXqk7b/HFNsbCy5c+emfPnyVKlShcKFC+Pm5sbevXuZN28e69ate+p1j56mxvz58y1+3f6rTuKnp3799Vfmz5/P2rVr07ROuXLlqFq1KkWKFMHd3Z09e/Ywb968VH0fmPPa5c6dm0OHDjFnzpw0e+1iYmJMdapWrWr6Gv3666/MnTuXtWvXpmq17b8vwvzrr7+yadOmJIswJwZaSxdhNmdx5P79+1O6dGnKly+fqsWRU6IrTiLy0ku8RfH555+zcOFChg8fjouLC3v27OH06dPcv38fW1tb3N3dCQ0Nxdvbm6+++irNH/vzT6tXr6Zq1aoUL178qY81Z0x2dnamMZUoUeKpx5QRNcytY2trS86cOTOkTlp8H2RUrYz6GiWKiYmhbt26lC5dOskizJGRkaZFmBPPqXXr1hYvwjxt2jRWrVpF37596datW5LFkevXr098fDxXrlwhJCQkVYsjp0RXnETkpZf4S7tXr15cunSJ+vXrU7RoUdq3bw88nmty4cIF7t+/z/Tp0ylevLjFK18/jS5dulh8bEaMKaNetxetzos6Jng83+zBgwc0atQIT09PPD09mTx5Mh07duT777+na9euWFlZERERgZ+fH82aNbPolurgwYNxcHDgm2++wc7Ojj59+piWuujXrx+lSpUiOjoaBweHNJ/jpOAkIvL/ubm5mR5BYhiGaS5GwYIFTZ+aWrp0KQULFkzVhOCMlBFjyqjX7UWr8yKO6b8WYe7cuTPW1tapXoQ5cXHkqKgovvzyS2JjY8mTJ0+SxZHTOjAl0q06EZGncOLECTw8PCxahiCzyogxZdTr9qLVychaqa2TeAtu2LBhHDx4kFWrVpk+Wb1r1y7ef/99RowYQdeuXfn++++ZOHEi33//fZKJ408rLi6OWbNmsXz5cmJiYnj11VeZNm0arq6u6fbpZF1xEhF5CpUqVXrWp5DmMmJMGfW6vWh1MrJWauskhpR+/fpx584dwsPDgcfznho2bEjNmjWZMWMGrq6uHDx4kEKFCqVqnmDiI5CGDx+OjY0N8+fPp1ixYqYrZum1pIuuOImIiEiayohFmOHZLI6s4CQiIiIZIqMWYU5PCk4iIiIiZrJ86U4RERGRl4yCk4iIiIiZFJxEREREzKTgJCIiImImBScRkb+JiIjgtddeY9q0ac/6VEQkE1JwEhH5GwcHB+rVq0eFChWe9amISCak5QhEREREzKQrTiIiIiJmUnASkZfW3bt3WbVqFd27d6dGjRrcvHmT27dvU7duXdPT2wFatWqFt7d3sv98fHzw9/c3tdu7dy+tWrXCx8eHOnXq8NlnnxEREfEshiYi6UQP+RWRl05gYCCjR49m//79GIZB1qxZiYiI4NSpU7i6uhIQEMC1a9coWbIkAD169ODcuXOEhIQQGRnJvXv3+PPPP7GxsTE9pPTQoUO88847ODo6Ur58eW7dusWKFSsAGDNmzDMbq4ikLQUnEXnpjBw5kgMHDtC+fXvatWtH0aJFadKkCdmyZTNdIcqaNaupfbt27WjXrp3p3wMGDODPP//k3XffxcXFBcMw+PTTT8mXLx+rV68mb968REVF8eabbya5IiUizz/dqhORl86xY8eoVasWH374IRUqVMDZ2ZkDBw5Qt25dwsPDAciWLVuKx/7222/s2bOHcuXK0adPHwDOnDmDv78/gwcPJm/evBw8eJB27dpx6dIlWrVqlWHjEpH0p+AkIi+dcuXK8dtvv1GtWjU6derEli1bTPuio6OBx8sS/FNUVBTjx48nS5YsTJgwARsbGwDTbbvcuXPTu3dvevXqRUREBDNnzlRwEnnB6FadiLx05s6dy7p16zhw4ADHjx9n2LBhnD9/ng8++IDEFVqsrKySHTdr1ixu3LhBr169TPOfAEJDQzEMg169epEjRw6GDx9Ojx49sLe3z7AxiUjG0BUnEXnpZMuWjV69evHNN9/w66+/Ur16dZYtW0ZERAR2dnYAxMbGJjlm3759LFu2jNy5czNo0KAk+7JmzUpCQgK9e/dm586d9OvXzxSawsLCkvUlIs8vBScRean4+fmxbds207+zZctG1apViY2NJTQ0FFtbWyBpcPL392fEiBEYhsHo0aOTzX+qWrUqACEhIUmuMl27do2OHTvy5ZdfpueQRCQD6VadiLxUVq9ezXfffccXX3yBh4cHQUFBXLx4kcKFC5MvXz6KFi1Knjx5yJ8/PwAPHz6kX79+plC1ceNGNm7cCECZMmUYPHgwpUqVolWrVmzcuJG9e/dSsmRJ7t27x5UrV7C2tqZGjRrPcsgikob0yBUReamEhITg6+vLnj17uHfvHjly5KBWrVq89957prD0d9euXaN169ZERkYm21emTBk2bNgAQFxcHIsXL2bDhg3cvHnT1O8/50OJyPNNwUlERETETJrjJCIiImImBScRERERMyk4iYiIiJhJwUlERETETApOIiIiImZScBIRERExk4KTiIiIiJkUnERERETMpOAkIiIiYiYFJxEREREzKTiJiIiImEnBSURERMRM/w/w18/gPCm+V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png;base64,iVBORw0KGgoAAAANSUhEUgAAAk4AAAG/CAYAAACuf1jUAAAAOXRFWHRTb2Z0d2FyZQBNYXRwbG90bGliIHZlcnNpb24zLjUuMiwgaHR0cHM6Ly9tYXRwbG90bGliLm9yZy8qNh9FAAAACXBIWXMAAA9hAAAPYQGoP6dpAABxKUlEQVR4nO3dd1xW9f//8QcgUxEBtyg4ceE2Z27LlTP3yJ2lH9M0M1eWuS1NKVfuVZqrNDO35ciVK0VT3IqCgCBD1vn94Y/rG4F1eTFEfd5vt27dPOd93q/zvhjXk3Pe1/tYGYZhICIiIiL/yfpZn4CIiIjI80LBSURERMRMCk4iIiIiZlJwEhERETGTgpOIiIiImRScRERERMyk4CQiIiJipizP+gReJH/88QeGYWBra/usT0VERETMFBsbi5WVFRUrVvzPtgpOacgwDLSeqIiIyPPlad67FZzSUOKVJh8fnzTtd/jw4fz4448p7mvcuDG+vr6mf2/evJklS5Zw5coV8uXLR6dOnejRowfW1o/vyu7bt4+BAwcSGxubrC9nZ2d++OEH8ufPn2zfwoUL+f777/nxxx+xs7NLo5GJiIg8e2fOnDG7rYLTc8DV1RWAGjVqYG9vb9ru6OjIa6+9BkB8fDwff/wx69atI0eOHJQvXx4/Pz8mT57M3bt3+fDDDwHInTs3sbGxeHl54eXlZerLxsaGwoUL4+bmlqz+8uXLmTFjBvXr11doEhGRl5qC03PAwcEBgC+//BIXF5cU2/z444+sW7eOFi1aMGHCBJycnHjw4AEdOnRg3bp1puCUGLw6d+5Mz549/7P29u3bmTx5MpUrV+aLL75ImwGJiIg8pxScngMPHjzA1tb2iaEJoH79+ixYsIC6deuatrm4uODl5UVYWFiSvgBy5sz5n3Xv3bvHyJEjKVOmDAsWLMDJySkVoxAREXn+aTmC58D9+/dxd3dnzZo1tGnThooVK1K7dm3mzJlDQkIC8Dgk/T00AQQEBHDkyBFKly6dpC94HIrefvttateuTYUKFRgwYAC3b99OcnziFaYvv/ySbNmypecQRUREngu64vQcCAoKIiAggPHjx+Pu7k6FChXw9/fH19cXe3t7+vfvn+yYmzdv8s477xAZGcmAAQOS9AUwdepUbG1tKVu2LHFxcezbt4/+/fvzww8/YG1tzcOHD9myZQuvvvoqW7du5fTp0zg7O9OwYUMaNWqUYWMXERHJTBScngPBwcEAtG3blk8++QQ7OztiYmLo1q0by5cvp3fv3mTJ8n9fyu3btzNmzBgiIyP5+OOPqVq1arK+ChQowOLFi00TxJcuXcrkyZPZt28f9evXZ9++fcTGxrJ79252795tOn7Dhg289dZbjBo1KgNGLiIikrnoVt1zwMvLiyZNmvDZZ5+ZPtVmZ2dHhw4dCAwM5Pr168DjT9Z99tlnDB48GBcXF1auXEmXLl2S9FWwYEEKFCjAwoULk3yqrnPnztja2nLixAkA/P39sbKy4q233uKnn37i1KlTbNy4kYoVK7Js2TL++uuvjBm8iIhIJqIrTs+BhQsXprg9T548AAQGBlKkSBHTcgRvvPEGn376aYqTud944w3eeOONZNvt7e3JkSMHgYGBpj5dXFySXFkqXbo0n376KW+88Qa///47xYsXT4vhiYiIPDcUnJ5jAQEBwOP1nC5fvsy6deuoU6cOM2bMeOq+YmJiCA4ONi194OTkRERERLJ2uXLlAuDhw4epOHMREZHnk27VPQeio6NTXA5+y5Yt2NraUqxYMQ4fPgzAoEGD/rO/qKioZNt++ukn4uPjKVWqFAB58+YlNjYWPz+/JO0uXrwIPF5IU0RE5GWj4PQcaNq0KcOHDycuLg54/EydefPmcfjwYZo1a4aTkxOhoaHA48nbgwcP5u233+btt99m2LBhfPvtt6a+Zs+ezWuvvca1a9dM2/7880+mTZtGtmzZaNKkCQANGjTAysqK2bNnm+o+ePCAzz//nCxZslCrVq0MGr2IiEjmoVt1z4Hq1auzYcMGjh07RtGiRbl69Sq3bt2iYMGCjBgxAgBvb29sbGyShKREv//+O61bt8bBwYGqVasyb948WrRoQYUKFXj06JHpGT0zZswwLbJZqFAhmjRpwrZt23jttdcoUKAAfn5+hIWFMWjQINP8KhERkZeJlfE0jwSWf5UYQNL6Ib9xcXHMnz+fjRs3EhAQgJubG40aNWLQoEEpPlvuvxw6dIg5c+Zw7tw5rK2tKV++PO+88w6vvPJKknbR0dHMmjWLLVu2EBoaiqenJ927d6dTp05pNTQREZFn7mnevxWc0lB6BScRERFJP0/z/q05TiIiIiJmUnASERERMZOC0wvA+P8P+s3sfYqIiDzv9Km6F4CVtTWhOzcQFxKYJv1lcc1FjkZt06QvERGRF4mC0wsiLiSQuKCAZ30aIiIiLzTdqhMRERExk4KTiIiIiJkUnERERETMpOAkIiIiYiYFJxEREREzKTiJiIiImEnBSURERMRMCk4iIiIiZlJwEhERETGTgpOIiIiImTLdI1e6dOnC8ePHk23Pnj0727dvx83Njdu3bzN9+nQOHDhATEwM5cuXZ8SIEZQpU8bUPi4ujsWLF7Nu3Tru3LlDgQIF6NatG927d0/S79GjR/nyyy85e/Ys9vb21KtXjxEjRuDu7p7uYxUREZHnS6YLTrly5cLFxYXOnTubttnY2ODp6Ymrqyt3796lY8eOREZG0rRpU6ysrNi9ezfdu3dn/fr1FC5cGIDRo0ezadMmateuTf369Tl58iSfffYZUVFR9O/fH4ADBw7Qv39/8ubNS/v27QkODmbr1q2cO3eODRs2YGtr+0xeAxEREcmcMl1wMgyDIkWKMHTo0BT3T58+nejoaL7//ntTSBo0aBAtWrRg7ty5TJs2jUOHDrFp0yY++OAD+vbta+r3/fffZ/78+XTq1ImsWbMyduxYSpUqxYoVK3B0dASgZcuW9O/fn82bN/Pmm29mzKBFRETkuZDpglNISAh2dnZ89NFHHDp0iODgYEqVKsXYsWMpWrQoP//8M/379zeFJoA8efLQokULNm3aBMCGDRsoWLAgvXr1MrWxsrKiV69e/PTTTxw6dIjs2bNz69YtJk2aZApNAHXr1qVYsWLs3LnTouBkGAaRkZGWvwBPycrKKsn5p6WoqCgMw0iXvkVERDILwzCwsrIyq22mC05BQUH4+/tjZ2dHkyZNcHFx4ZdffqFfv374+voSGxtLzZo1kx3n6elJZGQkwcHB+Pn58corr2BjY5OkjZeXFwA3b97E2toaW1tbqlatmmJf169ft+j8Y2NjOX/+vEXHWsLR0ZHSpUunS99XrlwhKioqXfoWERHJTOzs7Mxql+mCU2BgILa2tixatIhXXnkFeDxhvFmzZhw5cgQAFxeXZMfZ29sDkJCQQGxs7L+2iY+PJz4+nmzZsiULV4nt4uPjLTp/W1tbihUrZtGxljA3IVuicOHCuuIkIiIvvEuXLpndNtMFp7x589KpUydTaAIoUqQIbm5upjATGhqa7LigoCCsra3Jnj077u7uKbYJDAwEwNXVFSsrKx4+fEh8fHyy8BQUFISrq6tF529lZYWTk5NFx2Y26XULUEREJDN5mosQmW4dpy1bttCtW7ck2yIiIggNDcXOzg5HR0fOnDmT7LgjR47g5eWFnZ0dnp6enD17Nlmbo0ePAlCiRAm8vLxSvK0WHR3N6dOnKV68eBqOSkRERF4EmS44HT9+nIcPH5r+HRcXx2effUZ8fDx16tShfv36rFq1ivDwcFObw4cPc/ToURo2bAhAkyZNuHjxIrt27TK1iYiIYPHixeTOnRsfHx8qVapE7ty5mT9/fpLbUQsXLiQ6OtrUl4iIiEiiTHWrLj4+nkGDBmFjY0Pjxo2xtrbm8OHDXLp0ia5du1KyZEnefvtt2rdvT6tWrWjUqBEPHjxg27Zt5MyZk969ewNQq1YtKlWqxHvvvUfTpk1xc3Nj9+7dXL9+nWnTpmFt/TgvDho0iHHjxtGpUycqVarE5cuX2bdvHzVr1qROnTrP8qUQERGRTChTXXGysbFh5cqVlC1blh9++IHvvvsOa2trxo0bx9ixYwEoWbIky5cvJ3/+/Kxdu5Zdu3ZRp04dVq1ahZubm6mfhQsX0rZtWw4cOMDq1atxcnLi888/p1WrVqZ6HTt2ZPLkyURERLBixQrOnTtH9+7dmTNnzjMZf2Zz8uRJ6taty6effpri/vDwcLp168bMmTP/tZ+YmBgGDx7M8OHDn9jmxx9/pHXr1pQrV44GDRowb948EhISUnX+IiIiac3K0Mem0kzi3CsfH58Mrx20bj5xQQFp0leWnHnJ2qIHzZs359atW5QvX561a9cmaRMdHU3Pnj05efIkM2fOpGnTpin2lZCQwJAhQ9i+fTsjRoygT58+ydosXryYqVOnkj17dkqXLs3169e5ffs2HTp0YMKECWkyJhERkSd5mvfvTHXFSTKPr7/+mlu3bpE9e/Zk+xISEhg2bBh//PEHH3300RNDE8CkSZPYvn07b731Voqh6cqVK3z++edUqFCBXbt2sWzZMnbu3EmLFi1Yu3Ztis8tFBEReVYUnCSZK/fus2TJEurVq0fJkiWT7V+1ahU7d+5k2LBhvPXWW0/sZ/fu3axYsYJOnToxatSoFNssX76c+Ph4pkyZYgppNjY2jB49mixZsvD999+nzaBERETSgIKTJPP5D7swDIMPPvgg2b4HDx4wZ84c6tevb3pYckpiY2OZMmWK6XE5T7Jv3z6qV6+e5BE6AG5ubpQsWZITJ05YPhAREZE0lqk+VSfP3s/n/Pnj6k26dOmS4groP/30Ew8ePKBq1ap8+umnBAQEULhwYTp27EihQoVM7Q4dOsS1a9fo378/n3/+OdeuXSN//vy0bdvW9IiYiIgIbt26xRtvvJHiuRQoUIB9+/alz0BFREQsoOAkJuHRMcz99Q+cHe0ZPHhwim127twJwLRp05JsX716NYsWLaJSpUpJ2i1YsCBJuzVr1vDFF1/w+uuvm9biypUrV4q17O3tiYuLs3xAIiIiaUy36sRkzr7jhEY9om/Dmk985MyVK1fIlSsXU6dO5eDBgxw5coSZM2diGAaTJk1K0s7Z2ZmxY8eyd+9ejh8/zoIFC3B1dWXChAnEx8eb1tN60nMBw8PDcXBwSPuBioiIWEhXnASAXy/dYPv5K9hYW3E9KISJEycCcO3aNRISEvjiiy944403CAwMpGvXrrRu3dp0bLNmzThz5gxLlizh4cOHZMuWjcDAQGrUqJHk8Tl169ZlwIABTJgwgcuXL+Pl5YWVlRXBwcEpnlNISAg5c+ZM13GLiIg8DQUnASDwYSSOtlmIio1j/eGTcPhkkv2LFy/Gzc0NJycnIiIikh2fK1cuDMMgIiKCbNmy/Ws7gIcPH2JnZ0e+fPm4ePFisnYxMTGcP3+eGjVqpMn4RERE0oKCkwDQtoI3bSt4A48XwMzZ/m0AunfvzqNHj0wLYG7cuDHFhyxfvHgRW1tb0y2+vHnz8scffxAXF0eWLFmStAPInTs3AJUrV2b37t2mK1WJ9u/fz6NHj6hatWo6jFZERMQymuMkT6V+/fqcP3+ebdu2mbb9/vvvbNmyhRo1amBnZ2dqFxwczLJly0ztLl68yMqVKylatCgeHh4AtG3bloiICCZPnmx6xMq9e/eYNm0atra2T/zEnYiIyLOgK07yVDp37syaNWsYOnQoS5cuJTY2Fj8/P+zt7ZM8i6558+bMnz+fadOm8eOPP2Jvb8+5c+dM86US1axZk+bNm/P9999z6NAhPDw8OHv2LBEREbz33nvkyZPnWQxTREQkRbriJP+qZMmSeHp6mv6dJ08eli1bRs2aNbl48SJXr16lVq1arFmzBm9vb1M7Jycnli1bxmuvvcbNmzfx8/OjXLlyLFmyhFq1aiWpMXXqVN59910Mw+CPP/4gf/78TJgwgXfffTfDxikiImIOPeQ3Db1ID/lNnOMkIiLyotNDfkVERETSgYKTiIiIiJkUnMRsxv//1Ftm71NERCS96FN1YjYra2tu7vicRyE30qQ/e9eCeDQeliZ9iYiIZAQFJ3kqj0JuEB3k/6xPQ0RE5JnQrToRERERMyk4iYiIiJhJwUlERETETApOIiIiImZScBIRERExk4KTiIiIiJkUnERERETMpOAkIiIiYiYFJxEREREzKTiJiIiImEnBSURERMRMCk4iIiIiZlJwEhERETGTgpOIiIiImRScRERERMyk4CQiIiJiJgUnERERETMpOImIiIiYScFJRERExEwKTiIiIiJmUnASERERMZOCk4iIiIiZFJxEREREzKTgJCIiImImBScRERERMyk4iYiIiJhJwUlERETETApOIiIiImZScBIRERExk4KTiIiIiJkUnERERETMpOAkIiIiYiYFJxEREREzKTiJiIiImEnBSURERMRMCk4iIiIiZsq0wSk+Pp7333+fGjVqEBIS8qxPR0RERCTzBqeFCxeydetWgoODCQ4ONm0PDQ1l3Lhx1KxZk3LlytGhQwcOHjyY7Pi1a9fSokULfHx8qF+/PnPmzCE2NjZJmwsXLtCvXz8qVapE5cqVGThwIDdu3Ej3sYmIiMjzKVMGJz8/P3x9falVq1aS7REREXTv3p2NGzdSq1Yt2rVrx/379+nXrx/Hjh0ztZs9ezZjx44lW7ZsdO3aFS8vL3x9fZkwYYKpzYULF+jcuTPnzp2jdevWNG7cmMOHD9OlSxdd4RIREZEUZXnWJ/BPsbGxjBw5Ek9PT/r06cOBAwdM+xYsWMCVK1dYvnw5lSpVAiA8PJw333yTmTNnsmrVKvz9/Zk3bx5du3Zl3LhxpmOnTZvGkiVL6N27N15eXowfP54cOXKwbt063N3dAejVqxdt2rRh+fLlvPfeexk7cBEREcn0Ml1w+uqrr/Dz82PlypXEx8cn2bdp0yaaN29uCk0Azs7OtG/fnunTpxMSEsIPP/yAg4MDQ4cOTXJs3759WbRoEbt376ZRo0acOHGCSZMmmUITgLe3N7Vr12bnzp0WByfDMIiMjLToWEtYWVnh6OiYLn1HRUVhGEaG1hEREclohmFgZWVlVttMFZzOnDnDwoUL6dSpE1WqVOH333837QsNDSUgIIAaNWokO87LywuAmzdv4ufnh4+PD87OzknauLm54ezsbGoDULNmzWR9eXp6cvToUYvHEBsby/nz5y0+/mk5OjpSunTpdOn7ypUrREVFZWgdERGRZ8HOzs6sdpkmOIWGhjJs2DBcXFzo2bMngYGBPHjwAICwsDCyZcsGQI4cOZIdmzjYhIQEYmNjcXFxSbGGvb098fHxpkniKbVLbGMpW1tbihUrZvHxT8vchGyJwoULJ7nilBF1REREMtqlS5fMbptpgtOSJUu4du0aAK+//nqSfZ06deKVV17B2tqa0NDQZMcGBQUB4Orqiru7OwEBAcnaxMXFERoaiqurK25ubsDjsObk5JSsL1dXV4vHYWVllazP51V63Zp7VnVERERS8jQXBzJNcOrXrx81a9YkJibGdPXhwoULzJgxg4kTJ/Lqq6/StWtXzpw5Q+vWrZMce/ToUZycnChQoACenp7s2bOHuLg4smT5v+GdOHGCuLg4SpQoYbq1d+bMGfLnz5+sr+LFi6frWEVEROT5lGmWI8iWLRvVqlXj1VdfpU6dOtSpU4dy5coBULFiRfLkyUOTJk3YvHkzd+7cMR13+fJlfvrpJ+rVq4eNjQ1NmjQhLCyM1atXm9rExcUxd+5cHBwcqFWrFvny5aN8+fIsWrQoydpOGzZs4ObNmzRs2DDjBi4iIiLPjUxzxSkl/7x01r17d9atW0fbtm1p2rQpcXFxbNu2DWtrawYNGgRA0aJFadGiBZMmTeLo0aN4eHhw6NAhzp8/z5AhQ0zzmgYNGkT//v1p06YNr776Krdv32bHjh0UL16cdu3aZfhYRUREJPPLNFecUpI/f37c3NxMc47y5MnD6tWr8fHxYdOmTfz444+ULVuWFStWULRoUdNxkydPpl+/fpw6dYoVK1YQHR3N6NGjeeedd0xt6tSpw9y5c7G3t2fVqlX8/vvvtGzZkqVLl5o9s15EREReLlaGPs6UZs6cOQOAj49PhtcOWjefuKDkk+ItkSVnXnK2fzvFfZfXDiE6yD9N6jjkLELRDrPSpC8RERFLPc37d6a+4iQiIiKSmSg4iYiIiJhJwUlERETETApOIiIiImZScBIRERExk4KTiIiIiJkUnERERETMpOAkIiIiYiYFJxEREREzKTiJiIiImEnBSURERMRMCk4iIiIiZlJwEhERETGTgpOIiIiImRScRERERMyk4CQiIiJiJgUnERERETMpOImIiIiYScFJRERExEwKTiIiIiJmUnASERERMZOCk4iIiIiZFJxEREREzKTgJCIiImImBScRERERMyk4iYiIiJhJwUlERETETApOIiIiImZScBIRERExk4KTiIiIiJkUnERERETMpOAkIiIiYiYFJxEREREzKTiJiIiImEnBSURERMRMCk4iIiIiZlJwEhERETGTgpOIiIiImRScRERERMyk4CQiIiJiJgUnERERETMpOImIiIiYScFJRERExEwKTiIiIiJmUnASERERMZOCk4iIiIiZFJxEREREzKTgJCIiImImBScRERERMyk4iYiIiJhJwUlERETETApOIiIiImZScBIRERExk4KTiIiIiJkUnERERETMlKmCU0JCAitXrqR58+aUL1+eJk2a8PXXXxMTE2NqExoayrhx46hZsyblypWjQ4cOHDx4MFlfa9eupUWLFvj4+FC/fn3mzJlDbGxskjYXLlygX79+VKpUicqVKzNw4EBu3LiR7uMUERGR51OmCk7ff/89EyZMIHv27HTq1AkvLy++/PJLpkyZAkBERATdu3dn48aN1KpVi3bt2nH//n369evHsWPHTP3Mnj2bsWPHki1bNrp27YqXlxe+vr5MmDDB1ObChQt07tyZc+fO0bp1axo3bszhw4fp0qULISEhGT52ERERyfyyWHpgdHQ0Dg4OaXkuNGnShGLFilGpUiXTto8++oi9e/cybtw4FixYwJUrV1i+fLmpTXh4OG+++SYzZ85k1apV+Pv7M2/ePLp27cq4ceNM/UybNo0lS5bQu3dvvLy8GD9+PDly5GDdunW4u7sD0KtXL9q0acPy5ct577330nRsIiIi8vyzODg1a9aMV199lU8++STNTiZ79uxJQtP9+/e5cuUKefPmBWDTpk00b948SRtnZ2fat2/P9OnTCQkJ4YcffsDBwYGhQ4cm6btv374sWrSI3bt306hRI06cOMGkSZNMoQnA29ub2rVrs3PnTouDk2EYREZGWnSsJaysrHB0dEyXvqOiojAMI0PriIiIZDTDMLCysjKrrcXB6d69e9y5c8fSw//VV199xZ49e/Dz86NAgQJ8/vnnhIaGEhAQQI0aNZK19/LyAuDmzZv4+fnh4+ODs7NzkjZubm44Ozub2gDUrFkzWV+enp4cPXrU4nOPjY3l/PnzFh//tBwdHSldunS69H3lyhWioqIytI6IiMizYGdnZ1a7pw5Ofn5++Pn54ejoyKVLl1i+fDmPHj0iJibG9F9sbCzW1tZUqVKF11577alP3tHRERcXFwAcHBywt7c3TezOkSNHsvaJg01ISCA2NtZ07D/Z29sTHx9v6iuldoltLGVra0uxYsUsPv5pmZuQLVG4cOEkV5wyoo6IiEhGu3Tpktltnzo49enTh/v372NlZUV4eDiTJk16YtvffvvNouDUu3dvevfuze3bt+nWrRv/+9//2LJlC9bW1oSGhiZrHxQUBICrqyvu7u4EBAQkaxMXF0doaCiurq64ubkBjz+h5+TklKwvV1fXpz7nRFZWVsn6fF6l1625Z1VHREQkJU9zceCpg9Py5csJCgpi6NCheHt78/HHH2NnZ4e9vb3p/1ZWVsTExKT6DTF//vx06dKF6dOnExYWRoECBThz5gytW7dO0u7o0aM4OTlRoEABPD092bNnD3FxcWTJ8n/DO3HiBHFxcZQoUcJ0a+/MmTPkz58/WV/FixdP1XmLiIjIi+mplyMoWrQo1apVIyoqijx58uDl5UX+/Plxd3fH2dkZOzs7bG1tyZo1K9bWT9f9qFGjWLJkSZJtly9fxs7OjqxZs9KkSRM2b96cZG7V5cuX+emnn6hXrx42NjY0adKEsLAwVq9ebWoTFxfH3LlzcXBwoFatWuTLl4/y5cuzaNGiJGs7bdiwgZs3b9KwYcOnfVlERETkJWDx5PAOHTqkOLk6NbJnz86UKVP47bffKF68OOfPn+fw4cP0798fe3t7unfvzrp162jbti1NmzYlLi6Obdu2YW1tzaBBg4DHwa5FixZMmjSJo0eP4uHhwaFDhzh//jxDhgwxzWsaNGgQ/fv3p02bNrz66qvcvn2bHTt2ULx4cdq1a5em4xIREZEXg5WRDrNyY2NjCQgIwMXFhezZs5t9XHx8PAsXLmT9+vXcvXsXDw8PunfvTqdOnUz3Hy9fvszUqVM5duwYhmFQoUIFhg0bRtmyZU39xMTEMGfOHDZv3kxwcDAeHh506dKFHj16JKm3Z88efH19+euvv3BycqJevXoMHz6cnDlzWjTuM2fOAODj42PR8akRtG4+cUHJ53ZZIkvOvORs/3aK+y6vHUJ0kH+a1HHIWYSiHWalSV8iIiKWepr3b4uDU1hYGCtXruTMmTOEhYURHx9PQkICwcHB3Llzh4SEBPLkycPevXst6f65pOD0dBScREQkM3ia92+Lb9W9++67HD9+nEKFCpErVy5sbW3JkiULuXPnpkaNGuTLl4/KlStb2r2IiIhIpmNxcPrzzz8pX7483377bVqej4iIiEimZfFDfmvUqMG5c+dMl7dEREREXnQWB6cJEyaQP39+evTowddff83Dhw/T8rxEREREMh2Lb9UtWLAABwcHoqKimDNnDvPnzzfNbXJyciI0NJQiRYrQp0+ftDxfERERkWfG4uAUGxuLvb095cuXJyYmhoiICE6dOsXBgweJi4vD2dmZKlWqKDiJiIjIC8Pi4DRu3Li0PA8RERGRTM/i4HTr1i3u3r2Lk5MTWbNmxc7OzrQvISGBR48e4ebm9lQLYIqIiIhkZhYHpy5dunDv3r1/bZMrVy72799vaQkRERGRTMXi4LRs2TIuXLhAWFgYMTExxMfHk7gIeVxcHDNmzKBWrVppdqIiIiIiz5rFwcnLywsvL68n7v/++++1xpOIiIi8UCxex+m/5MuXj5s3b6ZX9yIiIiIZLlXBKT4+PsXtDx8+5Nq1a7i5uaWmexEREZFMxeJbdW+88Qb+/v7kyZMHd3d3AKKjowkJCSE4OJiEhAQ+/vjjNDtRERERkWfN4uDUr18/jh07xr1794iOjsbOzg4nJydy5cpF/vz5qVatGqVLl07LcxURERF5piwOTi1btqRly5ZpeS4iIiIimZrFwSlRWFgYf/zxB/fu3cPe3h4PDw8qVKiAtXW6zTsXEREReSYsDk4PHz7k448/Zvv27cTFxZm2W1lZkS9fPt555x3at2+fJicpIiIikhlYHJw+/PBDdu/eTZs2bWjZsiW5c+cG4MKFC3z99deMGzeOmJgYunbtmmYnKyIiIvIsWRycDhw4QOnSpZk0aVKS7UWKFKFWrVo0bdqURYsWKTiJiIjIC8PiiUju7u6Eh4enuC979uwUKlSI4OBgi09MREREJLOxODh169aN69evM3jwYK5du5Zk39q1azl16hTVq1dP9QmKiIiIZBYW36rr1asX4eHhfPPNN+zYsYN8+fKRI0cO7ty5Q0hICJ6enowfPz4NT1VERETk2UrVcgSDBw+mW7dubNy4kb/++ovAwEA8PT155ZVXaNOmDQ4ODml1niIiIiLPnMXBKTQ0lAkTJtCmTRv69OmTZN/SpUt56623WLhwIdmzZ0/1SYqIiIhkBhbPcfrqq6/46aefUlzo0sPDg1OnTvHNN9+k6uREREREMhOLg9POnTspXbo0NWvWTLavUaNGFCtWjC1btqTq5EREREQyE4uDU1hYGIZhPHG/i4uLliMQERGRF4rFwalVq1acO3eODz74gPv37yfZd/36dc6cOUPp0qVTfYIiIiIimYXFk8NHjRpFXFwca9euZfv27TRs2JCyZcsSFhbGunXriI+PZ/DgwWl5riIiIiLPlMXBKUuWLHz66ae0bduWJUuWsH//frZt2wZA8eLFmTJlihbAFBERkRdKqtZxAqhQoQJffvklhmFw//59bG1tcXFxSYtzExEREclUUh2cEllZWZEzZ8606k5EREQk07F4criIiIjIy0bBSURERMRMCk4iIiIiZlJwEhERETGTgpOIiIiImRScRERERMyk4CQiIiJiJgUnERERETMpOImIiIiYScFJRERExEwKTiIiIiJmUnASERERMZOCk4iIiIiZFJxEREREzKTgJCIiImImBScRERERMyk4iYiIiJhJwUlERETETApOIiIiImZScBIRERExk4KTiIiIiJkUnERERETMpOAkIiIiYqZMF5xu377NsGHDqFKlCjVq1OCjjz4iMDDQtD80NJRx48ZRs2ZNypUrR4cOHTh48GCyftauXUuLFi3w8fGhfv36zJkzh9jY2CRtLly4QL9+/ahUqRKVK1dm4MCB3LhxI93HKCIiIs+nTBWcTp06RZs2bdi/fz/NmjWjRo0abNq0iX79+gEQERFB9+7d2bhxI7Vq1aJdu3bcv3+ffv36cezYMVM/s2fPZuzYsWTLlo2uXbvi5eWFr68vEyZMMLW5cOECnTt35ty5c7Ru3ZrGjRtz+PBhunTpQkhISIaPXURERDK/LM/6BP5uw4YNFClShC+++IJ8+fIBUKRIEebMmUNQUBArVqzgypUrLF++nEqVKgEQHh7Om2++ycyZM1m1ahX+/v7MmzePrl27Mm7cOFPf06ZNY8mSJfTu3RsvLy/Gjx9Pjhw5WLduHe7u7gD06tWLNm3asHz5ct577z2LxmAYBpGRkal8JcxnZWWFo6NjuvQdFRWFYRgZWkdERCSjGYaBlZWVWW0zVXD65JNPkm2LiIjAzs4ONzc3Nm3aRPPmzU2hCcDZ2Zn27dszffp0QkJC+OGHH3BwcGDo0KFJ+unbty+LFi1i9+7dNGrUiBMnTjBp0iRTaALw9vamdu3a7Ny50+LgFBsby/nz5y061hKOjo6ULl06Xfq+cuUKUVFRGVpHRETkWbCzszOrXaYKTv908uRJ1qxZQ/PmzQkLCyMgIIAaNWoka+fl5QXAzZs38fPzw8fHB2dn5yRt3NzccHZ2NrUBqFmzZrK+PD09OXr0qMXnbGtrS7FixSw+/mmZm5AtUbhw4SRXnDKijoiISEa7dOmS2W0zZXAyDINly5YxY8YMChcuzAcffGCa2J0jR45k7RNTYkJCArGxsbi4uKTYr729PfHx8aa+UmqX2MZSVlZWODk5WXx8ZpJet+aeVR0REZGUPM3FgUwXnIKDgxk+fDgHDhygY8eOjBw5EicnJ+Li4rC2tiY0NDTZMUFBQQC4urri7u5OQEBAsjZxcXGEhobi6uqKm5sb8PgTev8MOUFBQbi6uqb9wEREROS5l6k+Vffo0SM6d+7M+fPnWbx4MZ9++qkp2GTJkoUCBQpw5syZZMcdPXoUJycnChQogKenJ+fPnycuLi5JmxMnThAXF0eJEiVMt/ae1Ffx4sXTfnAiIiLy3MtUwWnNmjXcuHGD+fPnU6tWrWT7mzRpwubNm7lz545p2+XLl/npp5+oV68eNjY2NGnShLCwMFavXm1qExcXx9y5c3FwcKBWrVrky5eP8uXLs2jRoiRrO23YsIGbN2/SsGHD9B2oiIiIPJcy1a26U6dOUa5cOcqVK5fi/u7du7Nu3Tratm1L06ZNiYuLY9u2bVhbWzNo0CAAihYtSosWLZg0aRJHjx7Fw8ODQ4cOcf78eYYMGWKa1zRo0CD69+9PmzZtePXVV7l9+zY7duygePHitGvXLsPGLCIiIs+PTBWcwsLCuHDhAtWrVzctQmlra0uJEiVYsGABefLkYfXq1UydOpVNmzZhGAYVKlRg2LBhFC1a1NTP5MmTyZ8/P5s3b2bPnj14eHgwevRoevToYWpTp04d5s6di6+vL6tWrcLJyYmWLVsyfPhwsz+SKCIiIi+XTBWc3nnnHX799ddk27NmzUr27NmBx1eUFixY8K/92NnZMWzYMIYNG/av7erXr0/9+vUtP2ERERF5qWSq4FSlShWqVKnyrE9DREREJEWZanK4iIiISGam4CQiIiJiJgUnERERETMpOImIiIiYScFJRERExEwKTiIiIiJmUnASERERMZOCk4iIiIiZFJxEREREzKTgJCIiImImBScRERERMyk4iYiIiJhJwUlERETETApO8kwtXLiQGjVq8PDhQ9O26Oho5s+fT8OGDalUqRLt2rVj8+bNKR6/adMmOnToQIUKFahcuTIffvghwcHBydr5+/vTv39/ypcvT+3atRk+fDj3799Pt3GJiMiLKcuzPgF5OcXEJTB73Un2nt4GgJWVlWnf22+/zeHDhylQoABly5bl/PnzjBgxgsDAQPr27WtqN2vWLObOnYuLiwtlypThxo0bbNq0idOnT7Nu3TqyZcsGwN27d+natSvh4eH4+PgQHR3Njz/+SEhICIsWLcrYgYuIyHNNV5zkmVhxIIi9p+/g6uoKQJYs/5fhixQpwtChQ9mxYwfLly9n9+7dlChRgqVLl5ra3L59m4ULF1K7dm12797NqlWr2LVrF61atcLf35+5c+ea2i5dupTQ0FCWL1/OmjVr2LhxI926deO3334jKCgow8YsIiLPPwUneSbql8rOmM4V6dChA5D0itPHH3/MgAEDsLGxAcDZ2ZlXX32VoKAgEhISADhw4ABxcXEMHTrUdGXJ1taWzz77DE9PT37++WdTf2fPnsXb25tKlSqZtr3yyivA4wAmIiJiLgUneSaK5HagZum8PHz4EBsbG+zs7J7Y9u7du+zevZsCBQpgbf34WzZxfpKHh0eStnZ2dtSqVYu7d++atjk5OXH//n2ioqJM206cOAGAi4tLmo1JRERefJrjJM9USEgIOXLkSLY9JiaGpUuXsmfPHk6fPo1hGEyZMsW0PzHwnDt3jpo1ayY5NjIyEmdnZ9O/W7Rowd69e3nzzTdp27YtR48eZc+ePTRp0gRPT8/0GZiIiLyQdMVJnqng4GDc3d2Tbb9y5QqzZs3ixIkTxMXF8eabb9K8eXPT/jp16mBra8uoUaPYt28fkZGRXLt2jTFjxrBp0yZy5sxpavvGG29Qt25dLl26xLRp09izZw/Zs2enf//+GTJGERF5cSg4yTMVGhqKm5tbsu3e3t78+uuvfP7555QoUYLvvvsuyRWnAgUK8NFHH3Hv3j369+9PxYoVee211/j+++8BqFixoqnt2rVr2bdvH7ly5WLUqFG0b9+eiIgIOnfubLplJyIiYg7dqpNnKjIykoIFC6a4z93dnRYtWlC/fn3atm3LmjVrGDhwoOnWXteuXalevTobNmzg5s2beHl5kSVLFnx9fXn11VcBSEhIYNasWRQqVIjvvvvOFNIaNWrEgAED8PX1ZfHixRkyVhERef4pOMkzZWVlleQTdSnJmjUrb7zxBnPmzOH69etJ5kQVLVqUDz74AHi8cGazZs3IlSsXdevWBR7f8rt//z4DBw5McmWrXr16FClShD///DPtByUiIi8s3aqTZ8rZ2TnJquHh4eGsWLGC+Pj4JO0cHR0BcHBwSLGfmJgYRowYwa1bt3jvvfdMn9J78OABQIoT0G1sbJJ80k5EROS/KDjJM/HnzUjm/3SOe/fu8ddffzF58mRu3LjBiRMn+Oyzz5g5c6ap7d27d1m1ahV58uShWLFiyfo6dOgQnTp1Yvv27bRt25b27dub9uXPnx+Ab7/9NklIOnToEH/99Rfe3t7pOEoREXnR6FadPBN7/cLY9ecD079XrlxJxYoVady4MWXKlGHhwoX8/PPP5MuXj7NnzxIdHc2XX35pWscJYOfOnUyfPp2rV6/i5OTEiBEj6N27d5I6efPmpUWLFmzZsoV69epRqlQpQkNDuXDhAjY2NgwdOjTDxiwiIs8/BSd5JgY2ysuwTjUp2mFWsn3Lly9n1qxZ/PLLL/zxxx8UL16c9957j3r16iVpd/z4caKjoxkwYABvvfVWip/OA5g8eTJlypRh48aNnDx5kmzZslGvXj0GDhxI2bJl02F0IiLyorIyDMN41ifxojhz5gwAPj4+GV47aN184oIC0qSvLDnzkrP92ynuu7x2CNFB/mlSxyFnkRSDk4iISEZ6mvdvzXESERERMZOCk4iIiIiZFJwk0zESEp6LPkVE5OWjyeGS6VhZW3N2z3QiQ2+kSX9OOQpStv4HadKXiIi83BScJFOKDL1B+P3Lz/o0REREktCtOhEREREzKTiJiIiImEnBSURERMRMCk4iIiIiZlJwEhERETGTgpOIiIiImRScRERERMyk4CQiIiJiJgUnERERETMpOImIiIiYScFJRERExEwKTiIiIiJmUnASERERMZOCk4iIiIiZFJxEREREzKTgJCIiImImBScRERERMyk4iYiIiJhJwUlERETETJk2OAUFBdGnTx/GjBnzrE9FREREBMikwen06dO0bduW3377jZiYmCT71q5dS4sWLfDx8aF+/frMmTOH2NjYJG0uXLhAv379qFSpEpUrV2bgwIHcuHEjSZuoqCimT59O3bp18fHxoWXLlmzdujXdxyYiIiLPryzP+gRSsnTpUvLmzUuWLFmwsbExbZ89ezZfffUVFStWpGvXrly4cAFfX18CAwP59NNPgcehqXPnzjg6OtK6dWsiIyPZsWMHXbp04YcffsDV1ZX4+HgGDBjAkSNHaNy4Mblz5+b333/n/fffxzAMWrRo8ayGLiIiIplYpgxOM2bMwNrammbNmmFrawuAv78/8+bNo2vXrowbN87Udtq0aSxZsoTevXvj5eXF+PHjyZEjB+vWrcPd3R2AXr160aZNG5YvX857773Hhg0bOHz4MLNmzaJp06YAxMTE0LNnT2bOnEmTJk3IkiVTvjQiIiLyDGXKdGBt/fgOYnBwMC4uLgD88MMPODg4MHTo0CRt+/bty6JFi9i9ezeNGjXixIkTTJo0yRSaALy9valduzY7d+7kvffeY+PGjVStWtUUmgDs7Ozo3r07Q4YMwc/Pj7Jly1p07oZhEBkZadGxlrCyssLR0TFd+o6KisIwjBeyjoiISCLDMLCysjKrbaYMTgDx8fE8ePCAXLlyAeDn54ePjw/Ozs5J2rm5ueHs7MzNmzfx8/MDoGbNmsn68/T05OjRo6a++vTpk6yNl5cXADdv3rQ4OMXGxnL+/HmLjrWEo6MjpUuXTpe+r1y5QlRU1AtZR0RE5O/s7OzMapdpg1NoaCgJCQmm4BQbG2u6+vRP9vb2xMfHmyaJp9QusU1iXzly5EjWJvFFS0hIsPi8bW1tKVasmMXHPy1zE7IlChcunORK0ItUR0REJNGlS5fMbptpg9PDhw+B/wtB7u7uBAQEJGsXFxdHaGgorq6uuLm5AY9Dl5OTU5J2QUFBuLq6mvoKCQlJ1ldQUBCAqZ0lrKysktV+XqXXLbMXvY6IiDxfnuaP9ky5HAFgmpydeBXJ09OT8+fPExcXl6TdiRMniIuLo0SJEqZbbWfOnEnW39GjRylevLipr7Nnz6bYBsjQK0YiIiLy/MiUwSk+Pt50W+327dvExMTQpEkTwsLCWL16taldXFwcc+fOxcHBgVq1apEvXz7Kly/PokWLkqzttGHDBm7evEnDhg0BaNKkCfv37+fPP/80tQkKCmLNmjWUL1/edHtQRERE5O8y5a26bt26ceLECQDGjx/P1q1bWblyJS1atGDSpEkcPXoUDw8PDh06xPnz5xkyZIjplt6gQYPo378/bdq04dVXX+X27dvs2LGD4sWL065dOwBatWrFkiVL6N69O82aNcPBwYGff/6Z0NBQvvjii2c2bhEREcncMmVw+uyzz7h9+7ZpIq+npycAkydPJn/+/GzevJk9e/bg4eHB6NGj6dGjh+nYOnXqMHfuXHx9fVm1ahVOTk60bNmS4cOHmyZ/Ozk5sWLFCqZOncovv/zCo0ePKFWqFFOnTqVatWoZP2ARERF5LmTK4FS0aFGKFi2abLudnR3Dhg1j2LBh/3p8/fr1qV+//r+2yZMnT7pfXbpz5w79+/ena9eudOrU6Yntrl27xoABAyhUqBDz589Ptn/FihWsWrWK27dvU6BAAXr27EnHjh3T89RFREQkBZkyOL0IgoOD6dmzJ7du3aJEiRJPbGcYBh988AH+/v6EhYUl2z9hwgRWrlxJzpw5qVSpEhcvXmTcuHGEhIQwYMCA9ByCiIiI/EOmnBz+vIuOjuadd97h5s2bfP7551SqVOmJbb/77jtOnTpF9uzZk+07dOgQK1eupGHDhuzevZulS5eya9cuqlWrhq+vLzdv3kzPYYiIiMg/KDilg1mzZnHq1CmmTp3K66+//sR2wcHBfPHFF3h7e6d4a3HJkiU4OTkxefJk7O3tgcdrEY0cOZLY2Fg2bdqUXkMQERGRFCg4pbE7d+6wcuVKunbtSosWLf617ZQpU3jw4AEjRowwPZ8vUUxMDAcPHqRZs2bJVkIvXbo0bm5upk8eioiISMZQcEpju3btIj4+npIlSzJ69GgGDhyIr68vgYGBSdodOXKEzZs3U7duXWrXrp2sn6tXrxIbG0v58uVTrJM/f/4UV1IXERGR9KPJ4WnsyJEjJCQkMGbMGNO2nTt3smrVKr799ls8PT2JjY1l/Pjx2NraMnLkyBT7SZwo/qTFOO3t7QkPD0/7AYiIiMgT6YpTGoqPjycgIAAvLy+++uorjhw5wqFDhxg3blySxTXnzp3L5cuX6d69O0WKFEmxLxsbG1OfKQkPD8fBwSF9BiIiIiIp0hWnNBQWFkZCQgLdunWjUaNGpu1du3bl999/5/Dhw5w9e5Z58+YB8ODBAyZOnAjA6dOniYiIYNq0aTRq1Mj0oOHg4OAUa4WEhPzrMgciIiKS9hSc0lDiFaCIiIhk+3LlykVERAR37tzBycmJhw8fsn79+mTtli5dSlxcHMOHD8fW1paLFy8ma3Pr1i0CAwN57bXX0n4QIiIi8kQKTmnI0dERJycnzpw5k2zfxYsXyZ07N40bN6Zx48bJ9o8cOZJff/2VAwcOmLb5+Piwd+9eRo0aleRTdzt27ACgatWq6TAKEREReRLNcUpjVapUYd++fUmWCtiyZQtHjhyhTp06T9VX27ZtuXHjBl9//bVp2+XLl5k3bx6urq7Uq1cvrU5bREREzKArTmnsjTfe4PDhw3Tv3p2KFSvy4MEDLl68SK5cuXj33XefeJyVlVWybW3btmXDhg3MmTOHrVu34u7uzqlTp4iJiWHq1Kk4Ojqm51BERETkH3TFKY0VLlyYRYsW4ePjw+nTpwkICKBZs2Z8++235M6d+4nHeXt74+npmWSbjY0N33zzDd26dSM8PJzTp09TokQJfH19ad26dTqPRERERP5JV5zSwSuvvMK33377VMf07NmTnj17JtueNWtWxo4dy9ixY9Po7ERERMRSuuIkIiIiYiYFJxEREREzKTilIyMh4bnoU0RERMyjOU7pyMramrCdvxEfEpYm/dm4Zid7o+QPBBYREZGMoeCUzuJDwogLSvmxKSIiIvJ8UXCSl86pU6eYO3cuv//+Ozly5KB69eoMHjyYfPnyATBz5kzmz5+PYRjJji1dujQbN25Msm3FihWsWrWK27dvU6BAAXr27EnHjh0zZCwiIpKxFJzkpfL777/Tq1cvrKysqFixImFhYWzYsIHffvuNrVu3kj17dlxdXTEMg4oVK+Li4mI61t7enurVqyfpb8KECaxcuZKcOXNSqVIlLl68yLhx4wgJCWHAgAEZPTwREUlnCk7yUsmePTs1a9ZkxIgRlChRAoB169YxZswYtm3bRseOHU0Pax43bhylS5d+Yl+HDh1i5cqVNGzYkJkzZ2Jvb09UVBRvv/02vr6+tGjRAg8PjwwZl4iIZAx9qk5eKqVKleKbb74xhSaAFi1aAHD37l0AHjx4AEDOnDn/ta8lS5bg5OTE5MmTsbe3Bx4/6HnkyJHExsayadOmdBiBiIg8SwpO8lIzDIM1a9YAUKhQIQDu37+PtbU1R44coUOHDlSpUoVq1arx2Wef8ejRIwBiYmI4ePAgzZo1S3I7Dx7Pg3Jzc0vyoGcREXkx6FadvJROnz7NypUrOXToEPfu3aNMmTK8/vrrAAQFBZGQkMCwYcNwdnamTJky3LlzhxUrVhAbG8snn3zC1atXiY2NpXz58in2nz9/fgICAjJySCIikgF0xUleSosWLWLz5s3cu3ePHDlyMGnSJBwdHQEIDn68fETt2rXZu3cvy5YtY/v27TRu3JgNGzYQEhJCWNjjtbly5cqVYv/29vbExcVlzGBERCTDKDjJS2nmzJl899139OrVi4iICHr06MGNGzcA8PLyokqVKsyZM4ds2bIBYGVlRdeuXYmJieHs2bPY2NgAEB8fn2L/4eHhpknmIiLy4lBwkpeStbU1FSpUYOTIkYwZM4YHDx6wevVqAMaPH8+qVatwcnJKckyePHkACAwMJEeOHMD/XZ36p5CQEHLmzElCQgLLly+nSZMmVKhQgVatWqU4aXzfvn106tSJChUq0LBhQ2bPnm2aT/V3N27coH379sycOTMVoxcREUspOMlLr127dtjZ2XHp0qV/bZc4Z8nBwYECBQpga2vLxYsXk7W7desWgYGBeHh4MGDAACZOnMjDhw8pV64c165d48MPP2TlypWm9r6+vvTv358LFy7g4+PDo0eP+Oqrr/jggw+S9Hv48GHefPNNTp8+TUxMTBqMXEREnpaCk7xU9u/fz8mTJ5Nsy5IlC7a2tqY5TjExMSnOT/rxxx+Bx0sa2NnZ4ePjw969e0n4x4OXd+zYAUBYWBj79u2jd+/e7Nmzh+XLl/PTTz+RI0cO1q1bB8CxY8eYM2cONWrUYNeuXaxYsYJdu3ZRpUoVtm/fbloaITAwkH79+mFlZQVgulUoIiIZS8FJXiqzZ8/mf//7H9evXzdtmz9/PhEREdSsWROA3r1706tXLyIjI01tNm3axKZNm6hSpQqFCxcGoG3btty4cYOvv/7a1O7y5cvMmzcPV1dXhgwZwvLly/nwww+xtbUFHn/aLleuXKZ/ly1blq+//ppFixbh5uYGPJ5Y7u3tDWBq5+7uzqhRo9iwYQPw+FajiIhkPC1HIC+V/v37895779GyZUtKlixJWFgYly9fply5crRt2xaA6tWrM2fOHBo0aECpUqUICAjA398fV1dXPv30U1Nfbdu2ZcOGDcyZM4etW7fi7u7OqVOniImJYerUqXh5eeHl5ZWk/tmzZ7l8+TLt27cHHt/2a9iwYZI2ERER7Ny5Ey8vL9M8K2trazp37myaU6WJ5yIiz4b+bJWXymuvvca8efMoVaoUFy5c4P79+3Ts2JHFixdjZ2cHwMCBAxk3bhxubm4cPXqU0NBQWrVqxbp16yhatKipLxsbG7755hu6detGeHg4p0+fpkSJEvj6+tK6detktc+fP8/AgQOxsbGhT58+KZ5fcHAwAwYM4O7du7zzzjvJ9oeEhACYJqeLiEjG0hUneenUrVuXunXrPnF/4tIDXbt2/c++smbNytixYxk7duy/tlu1ahVTp07F2tqaWbNm4enpmazN0aNHGT58OAEBAQwYMCDF8JUYnNzd3f/z3EREJO0pOImko6ioKEaOHMnPP/9M6dKlmTFjRpKrVokWLFjArFmzyJEjB3PnzqVBgwYp9hcaGgooOImIPCu6VSeSTgzDYODAgfz888/07t2btWvXphia5s6dy+eff0716tXZsmXLE0MTPJ7/BJgW5vw3ly5dYsiQIdSoUYOyZcvy5ptvcujQoSRtAgICGDVqFHXq1KFs2bI0b96cn3766SlHKiLy8lBwkpeWkZDyqt9p1eevv/7KgQMH6NSpU5JP1v3dgwcPmDt3Lt7e3syfP9/0ybonSVyOIPH/T+Ln50f79u355ZdfyJMnD97e3pw9e5a+ffuyd+9e4HFoevPNN1m/fj3Zs2enbNmyXL16laFDh/Ltt9+aNd6HDx8ybtw4qlWrRpUqVejRowfnzp1LcZyTJk2iQYMGlC1blkaNGiVZy0pE5HmhW3Xy0rKytuHQvimEPbiRJv1ldylIjbojTf8+fPgwAP/73/+eeMzJkyd59OgRAwYMSDFYJauRPTvwOLD8m2nTpgGwdu1aypYtC8Du3bsZPHgwH3/8MTt37uSrr77i/v37LFiwwDTn6+TJk/Tr148pU6bw2muv/WuQS0hIoH///hw/fpySJUvi7OzMiRMn6NOnDzt27DBdFXv48CFdunTh0qVLeHp6Ur58ec6ePcuECRO4d+8e77///n+OW0Qks1Bwkpda2IMbhNz/9xXDLRUaGoqtrS3z5s0jICCA2NhY4PEn4urVq0fTpk1Nk713797Njh07TGtHOTg4UK5cOXr06IGtrS2PHj3im2++MV3N+eabb/jrr7/o1KlTsrqPHj3i999/p1OnTqbQBNCgQQP69u3L3LlzOXnyJPv37082Ub5ChQqMGDGCMWPGsH///hQnqCfat28fx48fZ9iwYfTv3x+A7du3M3jwYPbv30+zZs0AWLlyJZcuXeKTTz4xne+VK1fo3bs3CxYs4I033qB48eL/+loOHz7ctADpPzVu3BhfX99k269du8aAAQMoVKgQ8+fP/9f+RUTMpeAkkk5KlSrFhg0bWLFiRbJ9fn5+NG3alGLFimFnZ5diKPjtt99o0qQJBQoU4Pbt23zzzTemYLV7927u3LmTYnAKDQ0lLi4ODw+PZPsaNGjA3LlzCQgI4P79+ym2adiwIWPGjDE9YuZJ/vzzTwA6d+5s2vbKK68Ajx87k2j//v2UKFEiybkWLlyYSZMm0bNnT7Zv3/6fwcnV1RWAGjVqYG9vb9ru6OjIa6+9lqy9YRh88MEH+Pv7ExYW9q99i4g8DQUnkXTSvXt3unfv/q9typYty5kzZ/6zr8KFC/PHH3+YVdfZ2Rlra2tTsPm7xOCVPXt2XFxcUpyPlDgB3dnZ+V/rJD6i5ubNm5QqVQqAEydOAEnXmbp//75ptfW/q169Ok5OTty9e/c/x5S44OeXX36Ji4vLf7b/7rvvOHXqlOnWpohIWtHkcJEXjJOTEzVq1ODHH3/E19eXwMBAHj58yLp163jvvfcAyJkzJw0aNOD48eOMHz+eW7duERkZybZt20xhL1euXP9a57XXXsPe3p6ePXsyZ84cxo8fz5AhQyhcuHCSq0AuLi789ddfpluViRKfCfhfAQ0eTy63tbU1KzQFBwfzxRdf4O3tTf369f+z/ZMsXLiQGjVqPHE+WUJCAh999BE1atTg2rVrFtcRkeeLgpPIC+jjjz8mb968zJkzh9q1a1O5cmXGjBnDgwcPcHJyokSJEgwdOpQSJUqwZs0aGjRoQMWKFRkyZIjpFl2FChX+tUbBggUZPHgwoaGh+Pr6smbNGmJiYujbt2+SgNOgQQNu3rzJsGHD8Pf3Jzo6mt9++4127doRExPznwENHl+1cnd3Z82aNbRp04aKFStSu3Zt5syZk+why1OmTOHBgweMGDHComf6PXr0iGHDhjFjxgyCg4Of+AnGNWvWsGHDBoKDg9MlOJ08eZK6desmecxPWvuvcKg6qvO81krPOrpVJ/IC8vT0ZNu2baxbt46zZ89iZ2dHjRo1+OSTT6hSpQq2tra4ubmxYcMGNm3axIkTJ4iPjzeFEUdHR3Lnzv2vNfz8/JgzZw729va89dZb2Nvbs3z5ckaPHk14eDi9evUCoGfPnhw8eJDt27ezfft20/GJgaRixYr/OZ6goCACAgIYP3487u7uVKhQAX9/f3x9fbG3tzdNTj9y5AibN2+mbt261K5dmy1btjz1azdjxgy2bNmCq6srISEhZMmS/NdkUFAQs2bNInv27OkyhyoqKor333+fgIAAzp49m+b9P3r0iFGjRplen/9a3kJ1VOd5qZURdRScRNJZghGPtZVNhvfp5OTEW2+9Zfr39OnTCQsLMz1gGMDW1pb27dubtq1evZrr168zZsyY/zyHr7/+mvj4eFavXk25cuUAaNOmDe3ateOrr76ic+fOODg44ODgwLJly9i2bRuHDx/m4cOH1KhRg/Xr1+Pv74+Pj89/1kp8uHHbtm355JNPsLOzIyYmhm7durF8+XJ69+6NYRiMHz8eW1tbRo4c+R89PlmbNm145ZVXOHPmDPPnz0/xF++UKVMIDw9n+PDhTJ8+3eJaT/L1119z69atdJujZU44VB3VeR5rZUQdBSeRdGZtZcP2A1MISaP1olxdCvJ6racLBtu3b2fx4sVUqVLliSuTHz9+nKlTp+Lp6UnHjh3/s89jx47RoEEDU2gCKFCgAE2aNGHNmjVcu3YNb29v4PFffc2aNTMtUbB//37++OMPevXqhY3Nf4dKLy8vSpcuzWeffWZqb2dnR4cOHRg9ejTXr19ny5YtXL58md69e1OkSJH/7PNJSpcuTenSpTl06BA2Njamhz8nOnToED/++CMtWrQwK/Q9rUuXLrFkyRLq1atHZGQkjx49SvMa5oRD1VGd57FWRtRRcBLJACEPbhAYkj7rRf2bu3fvMnfuXL799lvy5cvHjBkzkrUJDQ1l6dKlfPPNNzg5OfHll18mCwspCQsLS/LpuUSJf+FFR0eneJy/vz8ffvghLi4uplts/2XhwoUpbs+TJw8Ae/fuZd68ecDjieQTJ04E4PTp00RERDBt2jQaNWpEpUqVzKoHjx+o/M/xxcTE8Mknn2Bvb8+wYcO4cSNtwvDfffLJJ6blFD755JM07x/+Oxyqjuo8r7Uyoo6Ck8gLKDAwkNGjR/Pbb78RHx9Pw4YNGT9+fJJ5S5GRkYwdO5ZffvmFmJgYqlSpwmeffZbi0gEpyZcvH7t376Zv374UKlQIePwYl19++QVbW9tkV32ioqJYs2YNvr6+xMbGMnfu3P98xMx/SZzIHhcXh5OTEw8fPmT9+vXJ2i1dupS4uLinCk7BwcHJHqb8zTffcOXKFd59913y58+f5sFp48aNHDlyhC5dulCsWLE07TslKYVD1VGdF6FWetZRcBJ5Ad25c4dTp07RsGFDevfuneIE7LCwMA4dOkTVqlV56623kqwgbo6+ffsybtw4mjVrRvny5YmPj+fChQtERkbyv//9z7TMgGEYfPrpp2zevJmIiAhKlCjBxIkTk9zi+y/R0dHY29snu+y+ZcsWbG1t6datW4pXr0aOHGl6ZuDTCg0NTRLsLl++zLx588ifP7/ZV8qexoMHD5g2bRouLi4MHjw4zftPSUrhUHVU50WolZ51FJxEXkDlypXj999//9c2efPm5eDBgxbX6NixI+7u7ixevJi//voLwzDw9vbmrbfeomnTpqZ2sbGx7N27lxIlStC9e3eaNm361MsENG3alEqVKjF16lSyZMmCYRjMnz+fw4cP06pVK5ycnCwex5NERkZSsGBB4HH4Gz58OI8ePSJPnjx88cUXAKbFO9euXcuNGzfo0qWLxXMqJk2aRHBwMGPHjjWtlJ7e/hkOVUd1XpRa6VlHwUlELNaoUSMaNWr0r23s7OzYs2dPqupUr16dDRs2cOzYMYoWLcrVq1e5desWBQsWZMSIEU88LjUTQ62srEzHR0VFERUVhY2NDX/88UeyVdx37tzJn3/+SZs2bSwKcTt37mTTpk1kyZKFK1eumOZoXbt2jYSEBL744guznun3tP4eDtOT6qhORtdKzzoKTiKS6U2YMAEPDw/THCA3Nze6du3KoEGD/vWvSm9vb4sXp3R2djYtnufk5MTPP/+crM3vv/9Ojx49WLBgAXXq1LGoDjyeq+Xk5ERkZCQrV65Mtn/x4sW4ubmleXD6ezhMT6qjOhldKz3rKDiJvCCe1XpRGSFLliwMHDiQgQMHPtVxPXv2pGfPnk91zJEjR9ixYwf37t3j7t27TJ48mW7duqXrX8ndunWjW7duybZ3796dR48esXbt2nSp+/dwmJ5UR3UyulZ61lFwEnlBWFvZsOr3qdwLT5tPeuV2LkjXah+muC/BSMDaKu2e2JTW/aXG5s2b+f77703/XrlyJRUrVkwxOGXUX+lpLaPCoeqoTkbXyog6Ck4iL5B74Te4FZr+60VZW1kz7dgyrocHpLqvQs55GVHlrf9umEEmTpxommP0XwoWLIibmxt58+ZN57NKW08TDlVHdZ6nWhlRx8owDCPNensOHT16lC+//JKzZ89ib29PvXr1GDFihEUfYzxz5gxAktWEQ9b9RFxQcJqca5acbri2b5bivqB184kLSv2b2OM6ecnZ/u0U911eO4ToIP80qeOQswhFO8xKcd+RjYMJv385Teo4uxfllTazU9y3/YeBhNxPm6Dh6l6M11t+leK+b38amGYLYOZyLUanZinXmblzUJoFpwI5ijG0ke8T9w/aM5XLD26muk5RFw9862fMla306jO9TJw4kdDQ0HR5rIuI/J+U3r+f5KW+4nTgwAH69+9P3rx5ad++PcHBwWzdupVz586xYcMGbG1tn/UpirzUrK2smX50KzfC0+aPj4LObnxQtXma9JURRo8e/axPQUT+4aUNTvHx8YwdO5ZSpUqxYsUKHB0dAWjZsiX9+/dn8+bNvPnmm8/4LEXkRngwl0PvPevTEBEBXuJbdYcOHaJnz54sW7aM6tWrJ9nXvHlzChYsaHr2lblOnDiBYRimK1VWVlYkREVDQkLanLS1NdaODvzzS/a4TkQa18maYp34qAcYCXFpUsbKOgs2ji4p1omJTts6dg4p13kUHUpCQnya1LG2tsHeIUeKdaLSuI7jE+o8fBRKfBrVsbG2IZt98jqJtR48ekickfqvURarLLjYZ/uXOpHEGWnzvZ3FyhoXe6cUX7v08JL+ehV57sTGxmJlZWXWY5le2itOfn5+2NraUrVq1WT7PD09uX79+lP3mfjL9++/hK0dHSw/yf+o83fWjlkzpI6No0uG1LFzyJg69g45MqSOYwbVyWafMXUAXOyzZVCdtF8VPCPXrBGRzO9p1n16aYNTbGws2bJlw8Ym+Ro19vb2xMc//V/tKT0PTERERF4cz8dHS9KBm5sbDx8+TDEgBQUFZdizokREROT58dIGJy8vL2JjYzl//nyS7dHR0Zw+fTrNH20gIiIiz7+XNjhVqlSJ3LlzM3/+/CQTOBcuXEh0dDQNGzZ8hmcnIiIimdFL+6k6gO+++45x48ZRoUIFKlWqxOXLl9m3bx81a9ZkyZIlz/r0REREJJN5qYMTwIYNG1i8eDFXr14lR44cNGnShCFDhpAtW9p+YkhERESefy99cBIREREx10s7x0lERETkaSk4iYiIiJhJwUlERETETApOIiIiImZScBIRERExk4KTiIiIiJkUnERERETMpOAk8v/FxsY+61NIU/v27WPw4ME8fPgQgISEhGd8RiIizz8FpwyUkJDAi7jeqGEYL8S4fH19+eCDD0xBIygoiGPHjrF582YOHz5MaGjosz3Bp3Tq1Cl++eUXvvrqKwzDwNo6/X7c7969yy+//MKePXuSvE4xMTGEhoam+fdHcHAw0dHR6f5998+wmR7f6xn9s5MRP6/P8vfBi/C7KCNk1B9SGfH1eNJY0qt2lnTpVVKUnm9cz5KVlVWybQkJCabtKe03R3BwMPHx8Tg6OiZ7BM62bdsIDAykR48eFvWdkuPHjxMTE4ONjQ1//vkno0ePxs/PDycnJwzDwMvLi3feeYfGjRtbPKZEhmEk6SM6Opq4uDji4+NxcXFJ7VAA+OOPP7C1teW7777D0dGRd955B1tb2zTp++92797N7NmzCQkJIT4+nm7dutG4cWO+/vprDh48SL58+WjQoAE9evQge/bsqaq1fft2Vq5cSUhICG5ubpQrV46WLVtSokSJNBpNUtbW1sTFxREdHU22bNmSfM3++TW0VFr0kdnqpVQjMbClxe9BwzBMb5ZWVlam/55UO60l/hFsZWWVIb/X4+PjTXXS6ndP4vc2QJYsWdL065Po5s2beHh4pFl/T2JtbU1CQkKyc0+v7wUFpwxw584d5s6dS9GiRcmfPz+enp7ky5cPZ2fnZG3v37+Pu7t7qmuuWLGCEydOULx4cV5//XWKFi2a6j5TcvjwYY4dO0bBggVp0KCBaUxp8cM3duxYdu3ahZeXF+7u7hQvXpzSpUtTsWJFvvvuuzR5nf7uypUrVKtWDUdHR6ZMmcLdu3dZunQpJUqU4PLly3z66aeMGzeO/PnzU7Zs2VTVsrKyMv2g79mzhzlz5nDhwgVcXV2pUKECb731FlWrVk1VjQsXLtCoUSOKFCnC4sWLiY+P5+2338bJyckUbNPiF8vChQuJiorivffeIywsjOXLl7Ny5UqqVatGq1atOHv2LL6+vri6utK1a1eL62zYsIEJEyZQoEABGjRowOHDh/nmm29YtmwZbdu25YMPPkiTZ0wmvrH4+fmxa9curl+/TlRUFG5ubhQpUoTy5ctTvnz5VL92UVFRHD9+nJw5c+Lm5oaLiwv29vamc0h8s0x8g8uSxfJf138f09mzZylYsCBlypRJl2dyhoeHc+nSJbJnz07hwoWTvOGnxfdb4s+NjY1Nsn1Hjx7F1dWVYsWKpfhGmlbSMyzdu3cPa2trcubMadqW0lgtkfh9cObMGXbu3ElQUBCenp7UqVOHkiVLpmnQCAkJoU+fPrz33ns0a9Yszfr9p4CAAL755huioqKoX78+jRo1AuDBgwcEBQWRK1euVP/B9k8KThng9u3bbN++HVtbW1xdXbG1taVw4cJUrlwZHx8f8uXLh4uLCwcPHuSrr75ixYoVpl+glvj666+ZPXs2Hh4eHDhwgI0bN/L5559Trlw54P9+eC5fvkzu3LlTDHDm+OGHH5gyZQoODg6Eh4cTGhpK48aNTSHA29ubzp07m+o+rVKlSrFr1y4Mw6BYsWKcO3eOrVu3mm6lOTs78/bbb1OmTBl8fHx49dVXLX5zefToEffv36dw4cLEx8dz9uxZOnbsSLVq1bCyssLNzY3p06fToUMH1q9fj7e3t8VXbzp06MCHH35I5cqVuXLlCiNHjiR37tx89tlnREZGsmLFCsaOHcusWbMoWbKkxeMJDg6mRIkSvPPOOxiGwcKFCzlx4gTjx483BenUXjV59OgRf/75J71796Zt27YAbN26lcaNG9OtWzfs7Oy4c+cOffv2Zdu2bbRu3ZqsWbNaVGvRokXkzp2b2bNnU6RIEU6dOkX//v0pUaIEmzdvJjo6mk8//TRVPzuJr8fevXuZPHkyQUFB5M+fn5iYGB4+fEhwcDDu7u68/vrrdO/eHS8vL4trnT59mqFDh1KwYEGcnZ0pUqQIVatWpVKlSuTNm9f0vXz37l1WrVrFkCFDLHrD/vuYpk+fzu3bt3FycqJRo0YMGzaM7NmzJ/k+ePTokcWv4cWLF5k6dSpXr17FxcWFESNGUL16dXbs2MH58+fx9PSkXr16qbqq+uGHH3LlyhU8PT0pXLgwZcuWpVixYnh4eDBz5kxat25NsWLF0jTcJIawS5cusXr1ak6ePEmBAgWoV68er7/+epoE0PPnzzN37lyuX7+Oq6srQ4cOpWzZsixYsICzZ89SuHBhGjdubPHv079/H0yaNMkUmn744QdmzpxJlSpVGDx4cKr/YEt06dIlrl27xueff46Hh4fF5/1vbt++zSeffMKvv/5K0aJF2bFjB/fv3ycmJoYlS5ZgZWVFjRo1+N///keePHnSrK6CUzozDIPKlSvTqFEj1q9fT5MmTTAMg99++42tW7dia2tLnjx58PDw4NatWzg7OxMbG2vxL66YmBhWrFhBrVq1GDduHLdv32bixIkMGTKEbdu2Jel32LBhVKtWjZEjRz71m2dMTAzz5s3Dw8OD0aNH8+uvv/L111+zdu1a7t27R/ny5dm7dy9+fn4sWLCAXLlyPfVYBg0aRGRkJKtWrSJnzpzMnz+f+Ph4/vrrL/r27csrr7xCfHw8P/30E6tWrWLr1q1J/kp7Gn/99RcA5cqVw8bGhty5cxMREYGVlZXpr/2SJUtSunRpjh07ZnFoMgyDKlWqMGXKFNatW8fPP/9MWFgYq1evNoWZKlWq0KVLF5YuXcqnn36KnZ2dxePJnTs3AIMHD8bLy4uJEyfSpUsX+vTpQ/v27XF1dbVoHIkCAwPJli0bjx49AuDhw4eUKVOG9u3b4+TkBGC6unHy5EmLQ1NMTAy3b9+ma9euFClShLi4OAoVKkR4eDgdO3bk1Vdf5YsvvqBmzZq0atXK4vEk/hx88cUXxMbGMnfuXF555RXg8YcHLl++zObNm1myZAkXL17kyy+/xM3NzaJa5cuXx9vbm2PHjlG9enUOHz7MunXrgMevWenSpfHx8eHUqVOmkGjJG3TimGbOnEl4eDhjx47F39+f5cuXExQUhK+vb5IroOPGjaN06dL06NHjqX8vzJgxg1OnTtGvXz8OHTrElClTKF68ODt27CBbtmxERkZy9uxZhg0bhoODw1OPBeDq1aucPXuWmJgYrl27xsqVK4mPj8fJyYm7d+9iGAaxsbGULl2aIkWKpCqkTZkyheHDh5MlSxYCAgLo3r07CQkJ1KlTh8DAQKZOncr169d59913UxXYASZNmoSfnx8tWrTg3LlzTJw4EQcHB+7evYu1tTU7d+7k+++/Z/Xq1RQuXPip+0/8Wk6fPp3IyEjmz59P1apVmTdvHl9//TXnz59nzJgxfPDBB6arNqlx4sQJHBwcsLW1ZezYsUydOpWSJUumydXuxBC4f/9+Tp48yahRo+jWrRujRo3i448/xtPTk5IlS+Lh4cH333/PnTt3WLRoUZrdXseQDHHp0iWjc+fOhr+/v2lbWFiYsWfPHmPOnDnGqFGjDG9vb2PMmDHGo0ePLK7j5+dnlCpVyli9erVp2+nTp41SpUoZK1euNG17+PCh4e3tbcyfP9+iOufOnTO8vb2NVatWGYZhGAEBAYa3t7fRsGFD49q1a6axlSlTxli8eLHF44mKijK+/PJLo1y5csa8efOM2NhY48yZM0apUqWMkydPGo8ePTIePHiQqtfMMAxj/fr1hre3t/H2228by5cvN1q2bGk0bNjQCAgIMLW5f/++0bt3b6Nly5apqhUQEGB07NjRWLJkieHr62tUq1bNMAzDiIuLM7V55513jAYNGlhcY/Xq1Ub58uWNgwcPJuk7MDDQGDFihFGxYkWjf//+xtGjR1P12kVFRRnDhg0zKlWqZGzdutWYM2eOUblyZWPTpk2mNqGhoUaPHj2M1q1bW1zn+vXrxquvvmp88cUXpm2XL182vL29jU2bNhlRUVFGt27djNdff93iGn+v5e3tbSxcuNAwDMOIjY01EhISTPtjY2ONNWvWpOrnJ9Hu3buNV155xTh16pRhGIZx8eJFY/369cbo0aONDh06GK+99prh7e1tvP/++0Z0dHSqx7RgwQLTtjVr1hilSpUyDh8+bNqWkJBgVKhQIcnr/DQ1fHx8jDlz5iSpWbFiRePbb781jh8/bsyaNcvw9vY29u7da/FY/Pz8jLp16xp16tQx1q1bZxw8eND49ttvjTFjxhglS5Y0mjdvbtSvX9945ZVXjHbt2llcJzg42GjTpo3pazxlyhSjfPnyxunTp43IyEjj9u3bxpw5cwxvb29j27ZtFtcxjP97rebOnWuqXaVKFWPs2LFGQECAcfXqVWP16tVGmTJljOnTp6e6jq+vr2EYj7/ex48fN8qUKWP8/PPPRosWLYy6desad+7cSdV4DMMw3n33XaNVq1bGjh07jE6dOhm1a9c29u/fb9ofHx9vcd+Jx77//vtG8+bNjb/++sswDMP09Vi0aJGp7ddff21UqVLFOHDggMX1/unFnK2cCRUtWpT58+dToEAB4PFkP2dnZ+rVq8egQYOYOHEinp6e5MmTJ1UTeBMSEnB1deXGjRumOt7e3jRu3Ji1a9eaJlT6+fkBWHwr6O7du6a/JuDxJdMiRYrQpk0bChUqhLOzM5UqVaJEiRIcOnTI4vE4ODjw9ttv06VLF7788kvmzZvH+fPncXZ2Jnfu3NjZ2ZE9e3aLrsr83cOHD/H09CQwMJC1a9fy4MEDbt68yfDhw02v5blz57hw4QIVK1a0uI5hGOTJk4e3336bX375hRMnTpA1a1aioqJM8xhCQkIIDAy0+BYqPL7s7+LiYpoHlnhFIWfOnHz88ceMGzeOq1evMnjw4FR/ffr160f58uX57LPP2L59Ox4eHvz444/s2LGDGzdusGrVKk6fPk2dOnUsruPs7Ezx4sXZvXs39+/f5/bt2yxduhRXV1c8PDxwcHCgbdu2BAUF4e/vb3EdePy9bGdnZ7q6Y/ztr9SEhASyZMlCq1atKFy4MAcPHkxVrRo1avDBBx+Yvk7Fixenbdu2jBo1itmzZ7N+/Xpy585N7ty5U/V7ITg42PQhh0RNmjShePHiLFmyxLTN39+fqKgovL29ze47sU9/f38SEhJMk4HDw8NxcXGhefPmdOzYkUqVKtGvXz8KFizI+vXrLRqHYRh4e3sze/Zs3N3d2bx5M/nz56djx47UqFEDR0dHPvroI2bMmMGnn37KiBEjLK7j6upKjx49+PHHH7lw4QJ37tzB09MTHx8fHB0dyZcvH7169cLDw4PNmzdbVCfRjRs3cHR0JH/+/MDjr1fbtm0ZNmwYefLkwdPTk3bt2uHp6cnZs2ctGg88nqydPXt2ChUqBDz+vZD4wZTcuXMzZswYwsLCWLBgQarGA4/nWObPn59GjRoxbdo0PDw86NevH5988glhYWGpupWa+PNoZ2dHeHh4kquXFStWpH79+qZ/Fy9enPj4eCIjIy0fzD8oOGUgZ2dn0xt8SpP93nrrLV5//XWLLyUahkGpUqWoXr06GzduxN/fHxsbG+zs7GjZsiVXr15lzZo1wOOJ0I6OjqYg97Q8PT3Jli0bZ86cAcDFxYV27dpRu3ZtU5u7d+8SHh5u8a2MRPb29gwbNozevXuzYMECxo4dS7ly5Uw/LH9/M7BUjx49WLt2LdOmTeOdd96hWbNmVKhQgdOnT3Pz5k3g8XIFzs7OtGnTxuI6iV/bunXr0rx5c/766y/TvKaLFy+yZ88eJkyYwJkzZ1J1ubxp06amMA6YJhkDODk50bp1a2bMmEHdunVT/fp5e3vzySefMGbMGCZNmsSmTZsoV64cI0aMoF27dsyePZtKlSrRsmVLi/o3DIMcOXLQqVMn7t27R8+ePXn33XdZu3Ytb775JpUrVwYgX758WFlZpSoIJvZToEABdu7cCZAksCR+Cun+/fs4ODjg6OiYqloODg68+eabyX4OnZycyJMnD9myZaNQoUL4+Pik6o2mePHilClThp07dxIVFUVcXBw5cuSgQ4cOHDx4kGPHjgGPA7eNjc1Tzd1K/J7Onj07jo6OXLp0CXj8WtWpU4dXX33V1Pb+/fs4Oztb/D2XWKtcuXKMGjWK27dv07dvX65du8bVq1fJmzcvFStWpFKlSrz++uum26yW1mndujUVK1Zk3rx5PHz40DTlIDo6GngccFJ7iw4gZ86cuLu7s3PnTiIiIvj111/x8/MjODjY1Obu3bvY2dlZdLs7cTzOzs5kzZrV9IdzfHw8P//8M3ny5MHOzo5q1apRt25dTpw4keox3blzBy8vL2JjYylYsCBr1qyhT58+rFu3jv79+5vGaonE8bRs2ZK7d++aXqfGjRszePDgJD9P586dIyoqyqLbm0+UZteuJNM4f/680blzZ+PkyZOGYRimWzEDBgwwKlSoYGzdutUYOnSo0bJlSyMkJMTiOitWrDD27NmTZFviLY2goCBj2LBhRuXKlVN9Gfvvl3S/+OILw9vb25gyZUqqbl08Te3Y2FgjKirK8PX1Nf7444807X/v3r1Gp06dDG9vb6NMmTKGt7e3UbVqVWPixIlpcrn8WTp16pTxzTffGF9//XWajCUmJsY4dOiQMXbsWKN3797G2rVrjYcPH5r2375923jrrbeMtWvXWlwj8Xtt2bJlho+PjzFmzBjj0qVLyb7XZs+ebVSsWNFYvny5RXVu375tjB071liyZInx008/GRcuXDDCwsJSbBsaGmpRjUSJP5M//fSTUbFiRdMti/j4eOPBgwdGy5YtjebNmxuBgYHG5MmTjUaNGhn37t2zqMaQIUOS3JqPjIxM8totX77cqFixorFkyZJUjSnRyZMnjUaNGhlNmzY1atWqZQwbNsz0PZGaW0F/d+3aNeP99983ypQpY7Rr1864deuWYRiPb91PnTrV8Pb2TtV4Es9z/vz5RpUqVYzmzZsbjRo1MkqVKmV8/vnnpnarVq0yKlasaPHUh8Q6Q4YMMapUqZJkisjnn39uxMbGGoZhGIsXLzZq1qyZqt91V69eTTKVI3GqQHx8vHHo0CGjY8eOxiuvvGJMnTo1Vd/fkZGRxo8//pji75eEhARjw4YNRrly5Yw+ffpYXCMlVoah1cJeRBEREdjb2yf5lFlgYCATJ07k3LlzBAYG0qBBAyZPnmzxba7Ebx0rKyvT7YzE/8+cOZP169fTpUsXevTokepPnRh/u10yZ84cGjVqRKlSpVLVZ2YSHByMv78/QUFBuLu7p9knW/7N379+L4pbt27h4uKS6u+3hw8fsnr1apYvX46joyNFixYlW7ZsxMTEcPfuXc6ePcsbb7zB+++/b5qA/zSOHz/Ou++++5+ftD1w4AC+vr6sWrUq1Vc2oqKi2LVrF9WqVSNXrlymn6lDhw4xZswYsmfPTmBgIKVLl2b27NkWTd4OCAjAxsaGnDlzJrm9aW1tzbJly5gxYwbVqlVj/PjxqVrfJyEhgfj4eGxtbblw4QJDhw7F39+fESNG0KNHj1Qt3fB3iR8M8ff3Z+7cuWzfvh1ra2sKFixIREQEt2/fpkGDBnz00UcULFgwVbUePHjAnj17OHjwIOXLl6datWp88MEHhIeH4+3tza5duyhTpgzTp0+nSJEiFte5desWixYtYt++fURGRtKkSRMGDRpkul184MABRo4cybRp06hRo4ZFNXbu3MngwYPx9fWlQYMGyZbT8Pf3Z8WKFWzevJlq1aoxd+5ci8fzJIGBgYwcOZL4+HgmTpxo8d2VlCg4vWSio6O5cuUKp0+fpmTJkpQvXz5d6ty/f58HDx6k6gf8ZWak1ac/5Kn886P4p0+fZteuXVy6dIn4+HhiYmJwc3OjevXqtGnTxqL1dRK/tqNHj2b9+vV069bN9Enba9eupfhJ2+XLl1scBs1ZXuDQoUPs3r2b/fv307lzZ956662n+v4zp0biJ25TsxDqk+pcuXKFgQMHMmXKlDT52PuT6vj7+3PgwAGuXr1KbGwsJUuWpHXr1qZPkKZlLXg892nlypX8+eef5M6dm/79+6dqiZK/10m83fz3W3+J35vr1q2jadOmFn/PRUdHExoaSt68ef+13ZEjR4iPj3/qgJa4OLKDg0OyuaDbtm3j/v37dO7cmcDAQNzc3FI9B/afFJxERIDr16/z2WefUbhwYfLmzUuxYsUoU6aMaY5eREQEhmGQLVs2Ll++jJeXV6oWJrx8+TJjx45l4sSJpvkX4eHhHD9+nLNnz3Lnzh3Wr19P+/btGTt2rEW//P85psKFC1O0aFFy586d7M06ICDgP9/ozKlRtGhRChcunGKNq1evUqhQIYvma/29Tr58+ShSpAiFCxcmZ86cODo68uDBA1xcXEhISODMmTOUK1fOoj8+UqpTqFAhcuXKlWx+kb+/P56enhZ/H/zztUtcmypv3rxJ5s/dv3+fwMBAi0PTP+uUKFGCokWLkiNHjiRXFhMSEvjzzz/x8fGxqM7ffffddxw5coQiRYrQpEmTJIswp3Zx0oEDBz5xceSJEyfi7u7O559/nuoxPInWcRIR4XFo8fPzM63mHRMTQ86cOU23TYoXL07OnDnZtGkTc+fOZf369am6JZj4SdvEcPH3T9rWq1cPgGPHjqXqk7b/HFNsbCy5c+emfPnyVKlShcKFC+Pm5sbevXuZN28e69ate+p1j56mxvz58y1+3f6rTuKnp3799Vfmz5/P2rVr07ROuXLlqFq1KkWKFMHd3Z09e/Ywb968VH0fmPPa5c6dm0OHDjFnzpw0e+1iYmJMdapWrWr6Gv3666/MnTuXtWvXpmq17b8vwvzrr7+yadOmJIswJwZaSxdhNmdx5P79+1O6dGnKly+fqsWRU6IrTiLy0ku8RfH555+zcOFChg8fjouLC3v27OH06dPcv38fW1tb3N3dCQ0Nxdvbm6+++irNH/vzT6tXr6Zq1aoUL178qY81Z0x2dnamMZUoUeKpx5QRNcytY2trS86cOTOkTlp8H2RUrYz6GiWKiYmhbt26lC5dOskizJGRkaZFmBPPqXXr1hYvwjxt2jRWrVpF37596datW5LFkevXr098fDxXrlwhJCQkVYsjp0RXnETkpZf4S7tXr15cunSJ+vXrU7RoUdq3bw88nmty4cIF7t+/z/Tp0ylevLjFK18/jS5dulh8bEaMKaNetxetzos6Jng83+zBgwc0atQIT09PPD09mTx5Mh07duT777+na9euWFlZERERgZ+fH82aNbPolurgwYNxcHDgm2++wc7Ojj59+piWuujXrx+lSpUiOjoaBweHNJ/jpOAkIvL/ubm5mR5BYhiGaS5GwYIFTZ+aWrp0KQULFkzVhOCMlBFjyqjX7UWr8yKO6b8WYe7cuTPW1tapXoQ5cXHkqKgovvzyS2JjY8mTJ0+SxZHTOjAl0q06EZGncOLECTw8PCxahiCzyogxZdTr9qLVychaqa2TeAtu2LBhHDx4kFWrVpk+Wb1r1y7ef/99RowYQdeuXfn++++ZOHEi33//fZKJ408rLi6OWbNmsXz5cmJiYnj11VeZNm0arq6u6fbpZF1xEhF5CpUqVXrWp5DmMmJMGfW6vWh1MrJWauskhpR+/fpx584dwsPDgcfznho2bEjNmjWZMWMGrq6uHDx4kEKFCqVqnmDiI5CGDx+OjY0N8+fPp1ixYqYrZum1pIuuOImIiEiayohFmOHZLI6s4CQiIiIZIqMWYU5PCk4iIiIiZrJ86U4RERGRl4yCk4iIiIiZFJxEREREzKTgJCIiImImBScRkb+JiIjgtddeY9q0ac/6VEQkE1JwEhH5GwcHB+rVq0eFChWe9amISCak5QhEREREzKQrTiIiIiJmUnASkZfW3bt3WbVqFd27d6dGjRrcvHmT27dvU7duXdPT2wFatWqFt7d3sv98fHzw9/c3tdu7dy+tWrXCx8eHOnXq8NlnnxEREfEshiYi6UQP+RWRl05gYCCjR49m//79GIZB1qxZiYiI4NSpU7i6uhIQEMC1a9coWbIkAD169ODcuXOEhIQQGRnJvXv3+PPPP7GxsTE9pPTQoUO88847ODo6Ur58eW7dusWKFSsAGDNmzDMbq4ikLQUnEXnpjBw5kgMHDtC+fXvatWtH0aJFadKkCdmyZTNdIcqaNaupfbt27WjXrp3p3wMGDODPP//k3XffxcXFBcMw+PTTT8mXLx+rV68mb968REVF8eabbya5IiUizz/dqhORl86xY8eoVasWH374IRUqVMDZ2ZkDBw5Qt25dwsPDAciWLVuKx/7222/s2bOHcuXK0adPHwDOnDmDv78/gwcPJm/evBw8eJB27dpx6dIlWrVqlWHjEpH0p+AkIi+dcuXK8dtvv1GtWjU6derEli1bTPuio6OBx8sS/FNUVBTjx48nS5YsTJgwARsbGwDTbbvcuXPTu3dvevXqRUREBDNnzlRwEnnB6FadiLx05s6dy7p16zhw4ADHjx9n2LBhnD9/ng8++IDEFVqsrKySHTdr1ixu3LhBr169TPOfAEJDQzEMg169epEjRw6GDx9Ojx49sLe3z7AxiUjG0BUnEXnpZMuWjV69evHNN9/w66+/Ur16dZYtW0ZERAR2dnYAxMbGJjlm3759LFu2jNy5czNo0KAk+7JmzUpCQgK9e/dm586d9OvXzxSawsLCkvUlIs8vBScRean4+fmxbds207+zZctG1apViY2NJTQ0FFtbWyBpcPL392fEiBEYhsHo0aOTzX+qWrUqACEhIUmuMl27do2OHTvy5ZdfpueQRCQD6VadiLxUVq9ezXfffccXX3yBh4cHQUFBXLx4kcKFC5MvXz6KFi1Knjx5yJ8/PwAPHz6kX79+plC1ceNGNm7cCECZMmUYPHgwpUqVolWrVmzcuJG9e/dSsmRJ7t27x5UrV7C2tqZGjRrPcsgikob0yBUReamEhITg6+vLnj17uHfvHjly5KBWrVq89957prD0d9euXaN169ZERkYm21emTBk2bNgAQFxcHIsXL2bDhg3cvHnT1O8/50OJyPNNwUlERETETJrjJCIiImImBScRERERMyk4iYiIiJhJwUlERETETApOIiIiImZScBIRERExk4KTiIiIiJkUnERERETMpOAkIiIiYiYFJxEREREzKTiJiIiImEnBSURERMRM/w/w18/gPCm+V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864" y="1600200"/>
            <a:ext cx="6289136"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011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3600" b="1" dirty="0" smtClean="0"/>
              <a:t>Count plot of column ‘balcony’</a:t>
            </a:r>
            <a:endParaRPr lang="en-US" sz="3600" b="1" dirty="0"/>
          </a:p>
        </p:txBody>
      </p:sp>
      <p:sp>
        <p:nvSpPr>
          <p:cNvPr id="6" name="TextBox 5"/>
          <p:cNvSpPr txBox="1"/>
          <p:nvPr/>
        </p:nvSpPr>
        <p:spPr>
          <a:xfrm>
            <a:off x="6934200" y="2362200"/>
            <a:ext cx="1805552" cy="2031325"/>
          </a:xfrm>
          <a:prstGeom prst="rect">
            <a:avLst/>
          </a:prstGeom>
          <a:noFill/>
        </p:spPr>
        <p:txBody>
          <a:bodyPr wrap="square" rtlCol="0">
            <a:spAutoFit/>
          </a:bodyPr>
          <a:lstStyle/>
          <a:p>
            <a:r>
              <a:rPr lang="en-US" b="1" dirty="0"/>
              <a:t>Most of the houses included in the data has 2 or 3 balconies.</a:t>
            </a:r>
          </a:p>
          <a:p>
            <a:endParaRPr lang="en-US" b="1" dirty="0"/>
          </a:p>
          <a:p>
            <a:endParaRPr lang="en-US" b="1" i="0" dirty="0">
              <a:solidFill>
                <a:srgbClr val="000000"/>
              </a:solidFill>
              <a:effectLst/>
              <a:latin typeface="Helvetica Neue"/>
            </a:endParaRPr>
          </a:p>
        </p:txBody>
      </p:sp>
      <p:sp>
        <p:nvSpPr>
          <p:cNvPr id="4" name="AutoShape 2" descr="data:image/png;base64,iVBORw0KGgoAAAANSUhEUgAAAk4AAAG/CAYAAACuf1jUAAAAOXRFWHRTb2Z0d2FyZQBNYXRwbG90bGliIHZlcnNpb24zLjUuMiwgaHR0cHM6Ly9tYXRwbG90bGliLm9yZy8qNh9FAAAACXBIWXMAAA9hAAAPYQGoP6dpAABxKUlEQVR4nO3dd1xW9f//8QcgUxEBtyg4ceE2Z27LlTP3yJ2lH9M0M1eWuS1NKVfuVZqrNDO35ciVK0VT3IqCgCBD1vn94Y/rG4F1eTFEfd5vt27dPOd93q/zvhjXk3Pe1/tYGYZhICIiIiL/yfpZn4CIiIjI80LBSURERMRMCk4iIiIiZlJwEhERETGTgpOIiIiImRScRERERMyk4CQiIiJipizP+gReJH/88QeGYWBra/usT0VERETMFBsbi5WVFRUrVvzPtgpOacgwDLSeqIiIyPPlad67FZzSUOKVJh8fnzTtd/jw4fz4448p7mvcuDG+vr6mf2/evJklS5Zw5coV8uXLR6dOnejRowfW1o/vyu7bt4+BAwcSGxubrC9nZ2d++OEH8ufPn2zfwoUL+f777/nxxx+xs7NLo5GJiIg8e2fOnDG7rYLTc8DV1RWAGjVqYG9vb9ru6OjIa6+9BkB8fDwff/wx69atI0eOHJQvXx4/Pz8mT57M3bt3+fDDDwHInTs3sbGxeHl54eXlZerLxsaGwoUL4+bmlqz+8uXLmTFjBvXr11doEhGRl5qC03PAwcEBgC+//BIXF5cU2/z444+sW7eOFi1aMGHCBJycnHjw4AEdOnRg3bp1puCUGLw6d+5Mz549/7P29u3bmTx5MpUrV+aLL75ImwGJiIg8pxScngMPHjzA1tb2iaEJoH79+ixYsIC6deuatrm4uODl5UVYWFiSvgBy5sz5n3Xv3bvHyJEjKVOmDAsWLMDJySkVoxAREXn+aTmC58D9+/dxd3dnzZo1tGnThooVK1K7dm3mzJlDQkIC8Dgk/T00AQQEBHDkyBFKly6dpC94HIrefvttateuTYUKFRgwYAC3b99OcnziFaYvv/ySbNmypecQRUREngu64vQcCAoKIiAggPHjx+Pu7k6FChXw9/fH19cXe3t7+vfvn+yYmzdv8s477xAZGcmAAQOS9AUwdepUbG1tKVu2LHFxcezbt4/+/fvzww8/YG1tzcOHD9myZQuvvvoqW7du5fTp0zg7O9OwYUMaNWqUYWMXERHJTBScngPBwcEAtG3blk8++QQ7OztiYmLo1q0by5cvp3fv3mTJ8n9fyu3btzNmzBgiIyP5+OOPqVq1arK+ChQowOLFi00TxJcuXcrkyZPZt28f9evXZ9++fcTGxrJ79252795tOn7Dhg289dZbjBo1KgNGLiIikrnoVt1zwMvLiyZNmvDZZ5+ZPtVmZ2dHhw4dCAwM5Pr168DjT9Z99tlnDB48GBcXF1auXEmXLl2S9FWwYEEKFCjAwoULk3yqrnPnztja2nLixAkA/P39sbKy4q233uKnn37i1KlTbNy4kYoVK7Js2TL++uuvjBm8iIhIJqIrTs+BhQsXprg9T548AAQGBlKkSBHTcgRvvPEGn376aYqTud944w3eeOONZNvt7e3JkSMHgYGBpj5dXFySXFkqXbo0n376KW+88Qa///47xYsXT4vhiYiIPDcUnJ5jAQEBwOP1nC5fvsy6deuoU6cOM2bMeOq+YmJiCA4ONi194OTkRERERLJ2uXLlAuDhw4epOHMREZHnk27VPQeio6NTXA5+y5Yt2NraUqxYMQ4fPgzAoEGD/rO/qKioZNt++ukn4uPjKVWqFAB58+YlNjYWPz+/JO0uXrwIPF5IU0RE5GWj4PQcaNq0KcOHDycuLg54/EydefPmcfjwYZo1a4aTkxOhoaHA48nbgwcP5u233+btt99m2LBhfPvtt6a+Zs+ezWuvvca1a9dM2/7880+mTZtGtmzZaNKkCQANGjTAysqK2bNnm+o+ePCAzz//nCxZslCrVq0MGr2IiEjmoVt1z4Hq1auzYcMGjh07RtGiRbl69Sq3bt2iYMGCjBgxAgBvb29sbGyShKREv//+O61bt8bBwYGqVasyb948WrRoQYUKFXj06JHpGT0zZswwLbJZqFAhmjRpwrZt23jttdcoUKAAfn5+hIWFMWjQINP8KhERkZeJlfE0jwSWf5UYQNL6Ib9xcXHMnz+fjRs3EhAQgJubG40aNWLQoEEpPlvuvxw6dIg5c+Zw7tw5rK2tKV++PO+88w6vvPJKknbR0dHMmjWLLVu2EBoaiqenJ927d6dTp05pNTQREZFn7mnevxWc0lB6BScRERFJP0/z/q05TiIiIiJmUnASERERMZOC0wvA+P8P+s3sfYqIiDzv9Km6F4CVtTWhOzcQFxKYJv1lcc1FjkZt06QvERGRF4mC0wsiLiSQuKCAZ30aIiIiLzTdqhMRERExk4KTiIiIiJkUnERERETMpOAkIiIiYiYFJxEREREzKTiJiIiImEnBSURERMRMCk4iIiIiZlJwEhERETGTgpOIiIiImTLdI1e6dOnC8ePHk23Pnj0727dvx83Njdu3bzN9+nQOHDhATEwM5cuXZ8SIEZQpU8bUPi4ujsWLF7Nu3Tru3LlDgQIF6NatG927d0/S79GjR/nyyy85e/Ys9vb21KtXjxEjRuDu7p7uYxUREZHnS6YLTrly5cLFxYXOnTubttnY2ODp6Ymrqyt3796lY8eOREZG0rRpU6ysrNi9ezfdu3dn/fr1FC5cGIDRo0ezadMmateuTf369Tl58iSfffYZUVFR9O/fH4ADBw7Qv39/8ubNS/v27QkODmbr1q2cO3eODRs2YGtr+0xeAxEREcmcMl1wMgyDIkWKMHTo0BT3T58+nejoaL7//ntTSBo0aBAtWrRg7ty5TJs2jUOHDrFp0yY++OAD+vbta+r3/fffZ/78+XTq1ImsWbMyduxYSpUqxYoVK3B0dASgZcuW9O/fn82bN/Pmm29mzKBFRETkuZDpglNISAh2dnZ89NFHHDp0iODgYEqVKsXYsWMpWrQoP//8M/379zeFJoA8efLQokULNm3aBMCGDRsoWLAgvXr1MrWxsrKiV69e/PTTTxw6dIjs2bNz69YtJk2aZApNAHXr1qVYsWLs3LnTouBkGAaRkZGWvwBPycrKKsn5p6WoqCgMw0iXvkVERDILwzCwsrIyq22mC05BQUH4+/tjZ2dHkyZNcHFx4ZdffqFfv374+voSGxtLzZo1kx3n6elJZGQkwcHB+Pn58corr2BjY5OkjZeXFwA3b97E2toaW1tbqlatmmJf169ft+j8Y2NjOX/+vEXHWsLR0ZHSpUunS99XrlwhKioqXfoWERHJTOzs7Mxql+mCU2BgILa2tixatIhXXnkFeDxhvFmzZhw5cgQAFxeXZMfZ29sDkJCQQGxs7L+2iY+PJz4+nmzZsiULV4nt4uPjLTp/W1tbihUrZtGxljA3IVuicOHCuuIkIiIvvEuXLpndNtMFp7x589KpUydTaAIoUqQIbm5upjATGhqa7LigoCCsra3Jnj077u7uKbYJDAwEwNXVFSsrKx4+fEh8fHyy8BQUFISrq6tF529lZYWTk5NFx2Y26XULUEREJDN5mosQmW4dpy1bttCtW7ck2yIiIggNDcXOzg5HR0fOnDmT7LgjR47g5eWFnZ0dnp6enD17Nlmbo0ePAlCiRAm8vLxSvK0WHR3N6dOnKV68eBqOSkRERF4EmS44HT9+nIcPH5r+HRcXx2effUZ8fDx16tShfv36rFq1ivDwcFObw4cPc/ToURo2bAhAkyZNuHjxIrt27TK1iYiIYPHixeTOnRsfHx8qVapE7ty5mT9/fpLbUQsXLiQ6OtrUl4iIiEiiTHWrLj4+nkGDBmFjY0Pjxo2xtrbm8OHDXLp0ia5du1KyZEnefvtt2rdvT6tWrWjUqBEPHjxg27Zt5MyZk969ewNQq1YtKlWqxHvvvUfTpk1xc3Nj9+7dXL9+nWnTpmFt/TgvDho0iHHjxtGpUycqVarE5cuX2bdvHzVr1qROnTrP8qUQERGRTChTXXGysbFh5cqVlC1blh9++IHvvvsOa2trxo0bx9ixYwEoWbIky5cvJ3/+/Kxdu5Zdu3ZRp04dVq1ahZubm6mfhQsX0rZtWw4cOMDq1atxcnLi888/p1WrVqZ6HTt2ZPLkyURERLBixQrOnTtH9+7dmTNnzjMZf2Zz8uRJ6taty6effpri/vDwcLp168bMmTP/tZ+YmBgGDx7M8OHDn9jmxx9/pHXr1pQrV44GDRowb948EhISUnX+IiIiac3K0Mem0kzi3CsfH58Mrx20bj5xQQFp0leWnHnJ2qIHzZs359atW5QvX561a9cmaRMdHU3Pnj05efIkM2fOpGnTpin2lZCQwJAhQ9i+fTsjRoygT58+ydosXryYqVOnkj17dkqXLs3169e5ffs2HTp0YMKECWkyJhERkSd5mvfvTHXFSTKPr7/+mlu3bpE9e/Zk+xISEhg2bBh//PEHH3300RNDE8CkSZPYvn07b731Voqh6cqVK3z++edUqFCBXbt2sWzZMnbu3EmLFi1Yu3Ztis8tFBEReVYUnCSZK/fus2TJEurVq0fJkiWT7V+1ahU7d+5k2LBhvPXWW0/sZ/fu3axYsYJOnToxatSoFNssX76c+Ph4pkyZYgppNjY2jB49mixZsvD999+nzaBERETSgIKTJPP5D7swDIMPPvgg2b4HDx4wZ84c6tevb3pYckpiY2OZMmWK6XE5T7Jv3z6qV6+e5BE6AG5ubpQsWZITJ05YPhAREZE0lqk+VSfP3s/n/Pnj6k26dOmS4groP/30Ew8ePKBq1ap8+umnBAQEULhwYTp27EihQoVM7Q4dOsS1a9fo378/n3/+OdeuXSN//vy0bdvW9IiYiIgIbt26xRtvvJHiuRQoUIB9+/alz0BFREQsoOAkJuHRMcz99Q+cHe0ZPHhwim127twJwLRp05JsX716NYsWLaJSpUpJ2i1YsCBJuzVr1vDFF1/w+uuvm9biypUrV4q17O3tiYuLs3xAIiIiaUy36sRkzr7jhEY9om/Dmk985MyVK1fIlSsXU6dO5eDBgxw5coSZM2diGAaTJk1K0s7Z2ZmxY8eyd+9ejh8/zoIFC3B1dWXChAnEx8eb1tN60nMBw8PDcXBwSPuBioiIWEhXnASAXy/dYPv5K9hYW3E9KISJEycCcO3aNRISEvjiiy944403CAwMpGvXrrRu3dp0bLNmzThz5gxLlizh4cOHZMuWjcDAQGrUqJHk8Tl169ZlwIABTJgwgcuXL+Pl5YWVlRXBwcEpnlNISAg5c+ZM13GLiIg8DQUnASDwYSSOtlmIio1j/eGTcPhkkv2LFy/Gzc0NJycnIiIikh2fK1cuDMMgIiKCbNmy/Ws7gIcPH2JnZ0e+fPm4ePFisnYxMTGcP3+eGjVqpMn4RERE0oKCkwDQtoI3bSt4A48XwMzZ/m0AunfvzqNHj0wLYG7cuDHFhyxfvHgRW1tb0y2+vHnz8scffxAXF0eWLFmStAPInTs3AJUrV2b37t2mK1WJ9u/fz6NHj6hatWo6jFZERMQymuMkT6V+/fqcP3+ebdu2mbb9/vvvbNmyhRo1amBnZ2dqFxwczLJly0ztLl68yMqVKylatCgeHh4AtG3bloiICCZPnmx6xMq9e/eYNm0atra2T/zEnYiIyLOgK07yVDp37syaNWsYOnQoS5cuJTY2Fj8/P+zt7ZM8i6558+bMnz+fadOm8eOPP2Jvb8+5c+dM86US1axZk+bNm/P9999z6NAhPDw8OHv2LBEREbz33nvkyZPnWQxTREQkRbriJP+qZMmSeHp6mv6dJ08eli1bRs2aNbl48SJXr16lVq1arFmzBm9vb1M7Jycnli1bxmuvvcbNmzfx8/OjXLlyLFmyhFq1aiWpMXXqVN59910Mw+CPP/4gf/78TJgwgXfffTfDxikiImIOPeQ3Db1ID/lNnOMkIiLyotNDfkVERETSgYKTiIiIiJkUnMRsxv//1Ftm71NERCS96FN1YjYra2tu7vicRyE30qQ/e9eCeDQeliZ9iYiIZAQFJ3kqj0JuEB3k/6xPQ0RE5JnQrToRERERMyk4iYiIiJhJwUlERETETApOIiIiImZScBIRERExk4KTiIiIiJkUnERERETMpOAkIiIiYiYFJxEREREzKTiJiIiImEnBSURERMRMCk4iIiIiZlJwEhERETGTgpOIiIiImRScRERERMyk4CQiIiJiJgUnERERETMpOImIiIiYScFJRERExEwKTiIiIiJmUnASERERMZOCk4iIiIiZFJxEREREzKTgJCIiImImBScRERERMyk4iYiIiJhJwUlERETETApOIiIiImZScBIRERExk4KTiIiIiJkUnERERETMpOAkIiIiYiYFJxEREREzKTiJiIiImEnBSURERMRMCk4iIiIiZsq0wSk+Pp7333+fGjVqEBIS8qxPR0RERCTzBqeFCxeydetWgoODCQ4ONm0PDQ1l3Lhx1KxZk3LlytGhQwcOHjyY7Pi1a9fSokULfHx8qF+/PnPmzCE2NjZJmwsXLtCvXz8qVapE5cqVGThwIDdu3Ej3sYmIiMjzKVMGJz8/P3x9falVq1aS7REREXTv3p2NGzdSq1Yt2rVrx/379+nXrx/Hjh0ztZs9ezZjx44lW7ZsdO3aFS8vL3x9fZkwYYKpzYULF+jcuTPnzp2jdevWNG7cmMOHD9OlSxdd4RIREZEUZXnWJ/BPsbGxjBw5Ek9PT/r06cOBAwdM+xYsWMCVK1dYvnw5lSpVAiA8PJw333yTmTNnsmrVKvz9/Zk3bx5du3Zl3LhxpmOnTZvGkiVL6N27N15eXowfP54cOXKwbt063N3dAejVqxdt2rRh+fLlvPfeexk7cBEREcn0Ml1w+uqrr/Dz82PlypXEx8cn2bdp0yaaN29uCk0Azs7OtG/fnunTpxMSEsIPP/yAg4MDQ4cOTXJs3759WbRoEbt376ZRo0acOHGCSZMmmUITgLe3N7Vr12bnzp0WByfDMIiMjLToWEtYWVnh6OiYLn1HRUVhGEaG1hEREclohmFgZWVlVttMFZzOnDnDwoUL6dSpE1WqVOH333837QsNDSUgIIAaNWokO87LywuAmzdv4ufnh4+PD87OzknauLm54ezsbGoDULNmzWR9eXp6cvToUYvHEBsby/nz5y0+/mk5OjpSunTpdOn7ypUrREVFZWgdERGRZ8HOzs6sdpkmOIWGhjJs2DBcXFzo2bMngYGBPHjwAICwsDCyZcsGQI4cOZIdmzjYhIQEYmNjcXFxSbGGvb098fHxpkniKbVLbGMpW1tbihUrZvHxT8vchGyJwoULJ7nilBF1REREMtqlS5fMbptpgtOSJUu4du0aAK+//nqSfZ06deKVV17B2tqa0NDQZMcGBQUB4Orqiru7OwEBAcnaxMXFERoaiqurK25ubsDjsObk5JSsL1dXV4vHYWVllazP51V63Zp7VnVERERS8jQXBzJNcOrXrx81a9YkJibGdPXhwoULzJgxg4kTJ/Lqq6/StWtXzpw5Q+vWrZMce/ToUZycnChQoACenp7s2bOHuLg4smT5v+GdOHGCuLg4SpQoYbq1d+bMGfLnz5+sr+LFi6frWEVEROT5lGmWI8iWLRvVqlXj1VdfpU6dOtSpU4dy5coBULFiRfLkyUOTJk3YvHkzd+7cMR13+fJlfvrpJ+rVq4eNjQ1NmjQhLCyM1atXm9rExcUxd+5cHBwcqFWrFvny5aN8+fIsWrQoydpOGzZs4ObNmzRs2DDjBi4iIiLPjUxzxSkl/7x01r17d9atW0fbtm1p2rQpcXFxbNu2DWtrawYNGgRA0aJFadGiBZMmTeLo0aN4eHhw6NAhzp8/z5AhQ0zzmgYNGkT//v1p06YNr776Krdv32bHjh0UL16cdu3aZfhYRUREJPPLNFecUpI/f37c3NxMc47y5MnD6tWr8fHxYdOmTfz444+ULVuWFStWULRoUdNxkydPpl+/fpw6dYoVK1YQHR3N6NGjeeedd0xt6tSpw9y5c7G3t2fVqlX8/vvvtGzZkqVLl5o9s15EREReLlaGPs6UZs6cOQOAj49PhtcOWjefuKDkk+ItkSVnXnK2fzvFfZfXDiE6yD9N6jjkLELRDrPSpC8RERFLPc37d6a+4iQiIiKSmSg4iYiIiJhJwUlERETETApOIiIiImZScBIRERExk4KTiIiIiJkUnERERETMpOAkIiIiYiYFJxEREREzKTiJiIiImEnBSURERMRMCk4iIiIiZlJwEhERETGTgpOIiIiImRScRERERMyk4CQiIiJiJgUnERERETMpOImIiIiYScFJRERExEwKTiIiIiJmUnASERERMZOCk4iIiIiZFJxEREREzKTgJCIiImImBScRERERMyk4iYiIiJhJwUlERETETApOIiIiImZScBIRERExk4KTiIiIiJkUnERERETMpOAkIiIiYiYFJxEREREzKTiJiIiImEnBSURERMRMCk4iIiIiZlJwEhERETGTgpOIiIiImRScRERERMyk4CQiIiJiJgUnERERETMpOImIiIiYScFJRERExEwKTiIiIiJmUnASERERMZOCk4iIiIiZFJxEREREzKTgJCIiImImBScRERERMyk4iYiIiJhJwUlERETETApOIiIiImZScBIRERExk4KTiIiIiJkUnERERETMlKmCU0JCAitXrqR58+aUL1+eJk2a8PXXXxMTE2NqExoayrhx46hZsyblypWjQ4cOHDx4MFlfa9eupUWLFvj4+FC/fn3mzJlDbGxskjYXLlygX79+VKpUicqVKzNw4EBu3LiR7uMUERGR51OmCk7ff/89EyZMIHv27HTq1AkvLy++/PJLpkyZAkBERATdu3dn48aN1KpVi3bt2nH//n369evHsWPHTP3Mnj2bsWPHki1bNrp27YqXlxe+vr5MmDDB1ObChQt07tyZc+fO0bp1axo3bszhw4fp0qULISEhGT52ERERyfyyWHpgdHQ0Dg4OaXkuNGnShGLFilGpUiXTto8++oi9e/cybtw4FixYwJUrV1i+fLmpTXh4OG+++SYzZ85k1apV+Pv7M2/ePLp27cq4ceNM/UybNo0lS5bQu3dvvLy8GD9+PDly5GDdunW4u7sD0KtXL9q0acPy5ct577330nRsIiIi8vyzODg1a9aMV199lU8++STNTiZ79uxJQtP9+/e5cuUKefPmBWDTpk00b948SRtnZ2fat2/P9OnTCQkJ4YcffsDBwYGhQ4cm6btv374sWrSI3bt306hRI06cOMGkSZNMoQnA29ub2rVrs3PnTouDk2EYREZGWnSsJaysrHB0dEyXvqOiojAMI0PriIiIZDTDMLCysjKrrcXB6d69e9y5c8fSw//VV199xZ49e/Dz86NAgQJ8/vnnhIaGEhAQQI0aNZK19/LyAuDmzZv4+fnh4+ODs7NzkjZubm44Ozub2gDUrFkzWV+enp4cPXrU4nOPjY3l/PnzFh//tBwdHSldunS69H3lyhWioqIytI6IiMizYGdnZ1a7pw5Ofn5++Pn54ejoyKVLl1i+fDmPHj0iJibG9F9sbCzW1tZUqVKF11577alP3tHRERcXFwAcHBywt7c3TezOkSNHsvaJg01ISCA2NtZ07D/Z29sTHx9v6iuldoltLGVra0uxYsUsPv5pmZuQLVG4cOEkV5wyoo6IiEhGu3Tpktltnzo49enTh/v372NlZUV4eDiTJk16YtvffvvNouDUu3dvevfuze3bt+nWrRv/+9//2LJlC9bW1oSGhiZrHxQUBICrqyvu7u4EBAQkaxMXF0doaCiurq64ubkBjz+h5+TklKwvV1fXpz7nRFZWVsn6fF6l1625Z1VHREQkJU9zceCpg9Py5csJCgpi6NCheHt78/HHH2NnZ4e9vb3p/1ZWVsTExKT6DTF//vx06dKF6dOnExYWRoECBThz5gytW7dO0u7o0aM4OTlRoEABPD092bNnD3FxcWTJ8n/DO3HiBHFxcZQoUcJ0a+/MmTPkz58/WV/FixdP1XmLiIjIi+mplyMoWrQo1apVIyoqijx58uDl5UX+/Plxd3fH2dkZOzs7bG1tyZo1K9bWT9f9qFGjWLJkSZJtly9fxs7OjqxZs9KkSRM2b96cZG7V5cuX+emnn6hXrx42NjY0adKEsLAwVq9ebWoTFxfH3LlzcXBwoFatWuTLl4/y5cuzaNGiJGs7bdiwgZs3b9KwYcOnfVlERETkJWDx5PAOHTqkOLk6NbJnz86UKVP47bffKF68OOfPn+fw4cP0798fe3t7unfvzrp162jbti1NmzYlLi6Obdu2YW1tzaBBg4DHwa5FixZMmjSJo0eP4uHhwaFDhzh//jxDhgwxzWsaNGgQ/fv3p02bNrz66qvcvn2bHTt2ULx4cdq1a5em4xIREZEXg5WRDrNyY2NjCQgIwMXFhezZs5t9XHx8PAsXLmT9+vXcvXsXDw8PunfvTqdOnUz3Hy9fvszUqVM5duwYhmFQoUIFhg0bRtmyZU39xMTEMGfOHDZv3kxwcDAeHh506dKFHj16JKm3Z88efH19+euvv3BycqJevXoMHz6cnDlzWjTuM2fOAODj42PR8akRtG4+cUHJ53ZZIkvOvORs/3aK+y6vHUJ0kH+a1HHIWYSiHWalSV8iIiKWepr3b4uDU1hYGCtXruTMmTOEhYURHx9PQkICwcHB3Llzh4SEBPLkycPevXst6f65pOD0dBScREQkM3ia92+Lb9W9++67HD9+nEKFCpErVy5sbW3JkiULuXPnpkaNGuTLl4/KlStb2r2IiIhIpmNxcPrzzz8pX7483377bVqej4iIiEimZfFDfmvUqMG5c+dMl7dEREREXnQWB6cJEyaQP39+evTowddff83Dhw/T8rxEREREMh2Lb9UtWLAABwcHoqKimDNnDvPnzzfNbXJyciI0NJQiRYrQp0+ftDxfERERkWfG4uAUGxuLvb095cuXJyYmhoiICE6dOsXBgweJi4vD2dmZKlWqKDiJiIjIC8Pi4DRu3Li0PA8RERGRTM/i4HTr1i3u3r2Lk5MTWbNmxc7OzrQvISGBR48e4ebm9lQLYIqIiIhkZhYHpy5dunDv3r1/bZMrVy72799vaQkRERGRTMXi4LRs2TIuXLhAWFgYMTExxMfHk7gIeVxcHDNmzKBWrVppdqIiIiIiz5rFwcnLywsvL68n7v/++++1xpOIiIi8UCxex+m/5MuXj5s3b6ZX9yIiIiIZLlXBKT4+PsXtDx8+5Nq1a7i5uaWmexEREZFMxeJbdW+88Qb+/v7kyZMHd3d3AKKjowkJCSE4OJiEhAQ+/vjjNDtRERERkWfN4uDUr18/jh07xr1794iOjsbOzg4nJydy5cpF/vz5qVatGqVLl07LcxURERF5piwOTi1btqRly5ZpeS4iIiIimZrFwSlRWFgYf/zxB/fu3cPe3h4PDw8qVKiAtXW6zTsXEREReSYsDk4PHz7k448/Zvv27cTFxZm2W1lZkS9fPt555x3at2+fJicpIiIikhlYHJw+/PBDdu/eTZs2bWjZsiW5c+cG4MKFC3z99deMGzeOmJgYunbtmmYnKyIiIvIsWRycDhw4QOnSpZk0aVKS7UWKFKFWrVo0bdqURYsWKTiJiIjIC8PiiUju7u6Eh4enuC979uwUKlSI4OBgi09MREREJLOxODh169aN69evM3jwYK5du5Zk39q1azl16hTVq1dP9QmKiIiIZBYW36rr1asX4eHhfPPNN+zYsYN8+fKRI0cO7ty5Q0hICJ6enowfPz4NT1VERETk2UrVcgSDBw+mW7dubNy4kb/++ovAwEA8PT155ZVXaNOmDQ4ODml1niIiIiLPnMXBKTQ0lAkTJtCmTRv69OmTZN/SpUt56623WLhwIdmzZ0/1SYqIiIhkBhbPcfrqq6/46aefUlzo0sPDg1OnTvHNN9+k6uREREREMhOLg9POnTspXbo0NWvWTLavUaNGFCtWjC1btqTq5EREREQyE4uDU1hYGIZhPHG/i4uLliMQERGRF4rFwalVq1acO3eODz74gPv37yfZd/36dc6cOUPp0qVTfYIiIiIimYXFk8NHjRpFXFwca9euZfv27TRs2JCyZcsSFhbGunXriI+PZ/DgwWl5riIiIiLPlMXBKUuWLHz66ae0bduWJUuWsH//frZt2wZA8eLFmTJlihbAFBERkRdKqtZxAqhQoQJffvklhmFw//59bG1tcXFxSYtzExEREclUUh2cEllZWZEzZ8606k5EREQk07F4criIiIjIy0bBSURERMRMCk4iIiIiZlJwEhERETGTgpOIiIiImRScRERERMyk4CQiIiJiJgUnERERETMpOImIiIiYScFJRERExEwKTiIiIiJmUnASERERMZOCk4iIiIiZFJxEREREzKTgJCIiImImBScRERERMyk4iYiIiJhJwUlERETETApOIiIiImZScBIRERExk4KTiIiIiJkUnERERETMpOAkIiIiYqZMF5xu377NsGHDqFKlCjVq1OCjjz4iMDDQtD80NJRx48ZRs2ZNypUrR4cOHTh48GCyftauXUuLFi3w8fGhfv36zJkzh9jY2CRtLly4QL9+/ahUqRKVK1dm4MCB3LhxI93HKCIiIs+nTBWcTp06RZs2bdi/fz/NmjWjRo0abNq0iX79+gEQERFB9+7d2bhxI7Vq1aJdu3bcv3+ffv36cezYMVM/s2fPZuzYsWTLlo2uXbvi5eWFr68vEyZMMLW5cOECnTt35ty5c7Ru3ZrGjRtz+PBhunTpQkhISIaPXURERDK/LM/6BP5uw4YNFClShC+++IJ8+fIBUKRIEebMmUNQUBArVqzgypUrLF++nEqVKgEQHh7Om2++ycyZM1m1ahX+/v7MmzePrl27Mm7cOFPf06ZNY8mSJfTu3RsvLy/Gjx9Pjhw5WLduHe7u7gD06tWLNm3asHz5ct577z2LxmAYBpGRkal8JcxnZWWFo6NjuvQdFRWFYRgZWkdERCSjGYaBlZWVWW0zVXD65JNPkm2LiIjAzs4ONzc3Nm3aRPPmzU2hCcDZ2Zn27dszffp0QkJC+OGHH3BwcGDo0KFJ+unbty+LFi1i9+7dNGrUiBMnTjBp0iRTaALw9vamdu3a7Ny50+LgFBsby/nz5y061hKOjo6ULl06Xfq+cuUKUVFRGVpHRETkWbCzszOrXaYKTv908uRJ1qxZQ/PmzQkLCyMgIIAaNWoka+fl5QXAzZs38fPzw8fHB2dn5yRt3NzccHZ2NrUBqFmzZrK+PD09OXr0qMXnbGtrS7FixSw+/mmZm5AtUbhw4SRXnDKijoiISEa7dOmS2W0zZXAyDINly5YxY8YMChcuzAcffGCa2J0jR45k7RNTYkJCArGxsbi4uKTYr729PfHx8aa+UmqX2MZSVlZWODk5WXx8ZpJet+aeVR0REZGUPM3FgUwXnIKDgxk+fDgHDhygY8eOjBw5EicnJ+Li4rC2tiY0NDTZMUFBQQC4urri7u5OQEBAsjZxcXGEhobi6uqKm5sb8PgTev8MOUFBQbi6uqb9wEREROS5l6k+Vffo0SM6d+7M+fPnWbx4MZ9++qkp2GTJkoUCBQpw5syZZMcdPXoUJycnChQogKenJ+fPnycuLi5JmxMnThAXF0eJEiVMt/ae1Ffx4sXTfnAiIiLy3MtUwWnNmjXcuHGD+fPnU6tWrWT7mzRpwubNm7lz545p2+XLl/npp5+oV68eNjY2NGnShLCwMFavXm1qExcXx9y5c3FwcKBWrVrky5eP8uXLs2jRoiRrO23YsIGbN2/SsGHD9B2oiIiIPJcy1a26U6dOUa5cOcqVK5fi/u7du7Nu3Tratm1L06ZNiYuLY9u2bVhbWzNo0CAAihYtSosWLZg0aRJHjx7Fw8ODQ4cOcf78eYYMGWKa1zRo0CD69+9PmzZtePXVV7l9+zY7duygePHitGvXLsPGLCIiIs+PTBWcwsLCuHDhAtWrVzctQmlra0uJEiVYsGABefLkYfXq1UydOpVNmzZhGAYVKlRg2LBhFC1a1NTP5MmTyZ8/P5s3b2bPnj14eHgwevRoevToYWpTp04d5s6di6+vL6tWrcLJyYmWLVsyfPhwsz+SKCIiIi+XTBWc3nnnHX799ddk27NmzUr27NmBx1eUFixY8K/92NnZMWzYMIYNG/av7erXr0/9+vUtP2ERERF5qWSq4FSlShWqVKnyrE9DREREJEWZanK4iIiISGam4CQiIiJiJgUnERERETMpOImIiIiYScFJRERExEwKTiIiIiJmUnASERERMZOCk4iIiIiZFJxEREREzKTgJCIiImImBScRERERMyk4iYiIiJhJwUlERETETApO8kwtXLiQGjVq8PDhQ9O26Oho5s+fT8OGDalUqRLt2rVj8+bNKR6/adMmOnToQIUKFahcuTIffvghwcHBydr5+/vTv39/ypcvT+3atRk+fDj3799Pt3GJiMiLKcuzPgF5OcXEJTB73Un2nt4GgJWVlWnf22+/zeHDhylQoABly5bl/PnzjBgxgsDAQPr27WtqN2vWLObOnYuLiwtlypThxo0bbNq0idOnT7Nu3TqyZcsGwN27d+natSvh4eH4+PgQHR3Njz/+SEhICIsWLcrYgYuIyHNNV5zkmVhxIIi9p+/g6uoKQJYs/5fhixQpwtChQ9mxYwfLly9n9+7dlChRgqVLl5ra3L59m4ULF1K7dm12797NqlWr2LVrF61atcLf35+5c+ea2i5dupTQ0FCWL1/OmjVr2LhxI926deO3334jKCgow8YsIiLPPwUneSbql8rOmM4V6dChA5D0itPHH3/MgAEDsLGxAcDZ2ZlXX32VoKAgEhISADhw4ABxcXEMHTrUdGXJ1taWzz77DE9PT37++WdTf2fPnsXb25tKlSqZtr3yyivA4wAmIiJiLgUneSaK5HagZum8PHz4EBsbG+zs7J7Y9u7du+zevZsCBQpgbf34WzZxfpKHh0eStnZ2dtSqVYu7d++atjk5OXH//n2ioqJM206cOAGAi4tLmo1JRERefJrjJM9USEgIOXLkSLY9JiaGpUuXsmfPHk6fPo1hGEyZMsW0PzHwnDt3jpo1ayY5NjIyEmdnZ9O/W7Rowd69e3nzzTdp27YtR48eZc+ePTRp0gRPT8/0GZiIiLyQdMVJnqng4GDc3d2Tbb9y5QqzZs3ixIkTxMXF8eabb9K8eXPT/jp16mBra8uoUaPYt28fkZGRXLt2jTFjxrBp0yZy5sxpavvGG29Qt25dLl26xLRp09izZw/Zs2enf//+GTJGERF5cSg4yTMVGhqKm5tbsu3e3t78+uuvfP7555QoUYLvvvsuyRWnAgUK8NFHH3Hv3j369+9PxYoVee211/j+++8BqFixoqnt2rVr2bdvH7ly5WLUqFG0b9+eiIgIOnfubLplJyIiYg7dqpNnKjIykoIFC6a4z93dnRYtWlC/fn3atm3LmjVrGDhwoOnWXteuXalevTobNmzg5s2beHl5kSVLFnx9fXn11VcBSEhIYNasWRQqVIjvvvvOFNIaNWrEgAED8PX1ZfHixRkyVhERef4pOMkzZWVlleQTdSnJmjUrb7zxBnPmzOH69etJ5kQVLVqUDz74AHi8cGazZs3IlSsXdevWBR7f8rt//z4DBw5McmWrXr16FClShD///DPtByUiIi8s3aqTZ8rZ2TnJquHh4eGsWLGC+Pj4JO0cHR0BcHBwSLGfmJgYRowYwa1bt3jvvfdMn9J78OABQIoT0G1sbJJ80k5EROS/KDjJM/HnzUjm/3SOe/fu8ddffzF58mRu3LjBiRMn+Oyzz5g5c6ap7d27d1m1ahV58uShWLFiyfo6dOgQnTp1Yvv27bRt25b27dub9uXPnx+Ab7/9NklIOnToEH/99Rfe3t7pOEoREXnR6FadPBN7/cLY9ecD079XrlxJxYoVady4MWXKlGHhwoX8/PPP5MuXj7NnzxIdHc2XX35pWscJYOfOnUyfPp2rV6/i5OTEiBEj6N27d5I6efPmpUWLFmzZsoV69epRqlQpQkNDuXDhAjY2NgwdOjTDxiwiIs8/BSd5JgY2ysuwTjUp2mFWsn3Lly9n1qxZ/PLLL/zxxx8UL16c9957j3r16iVpd/z4caKjoxkwYABvvfVWip/OA5g8eTJlypRh48aNnDx5kmzZslGvXj0GDhxI2bJl02F0IiLyorIyDMN41ifxojhz5gwAPj4+GV47aN184oIC0qSvLDnzkrP92ynuu7x2CNFB/mlSxyFnkRSDk4iISEZ6mvdvzXESERERMZOCk4iIiIiZFJwk0zESEp6LPkVE5OWjyeGS6VhZW3N2z3QiQ2+kSX9OOQpStv4HadKXiIi83BScJFOKDL1B+P3Lz/o0REREktCtOhEREREzKTiJiIiImEnBSURERMRMCk4iIiIiZlJwEhERETGTgpOIiIiImRScRERERMyk4CQiIiJiJgUnERERETMpOImIiIiYScFJRERExEwKTiIiIiJmUnASERERMZOCk4iIiIiZFJxEREREzKTgJCIiImImBScRERERMyk4iYiIiJhJwUlERETETJk2OAUFBdGnTx/GjBnzrE9FREREBMikwen06dO0bduW3377jZiYmCT71q5dS4sWLfDx8aF+/frMmTOH2NjYJG0uXLhAv379qFSpEpUrV2bgwIHcuHEjSZuoqCimT59O3bp18fHxoWXLlmzdujXdxyYiIiLPryzP+gRSsnTpUvLmzUuWLFmwsbExbZ89ezZfffUVFStWpGvXrly4cAFfX18CAwP59NNPgcehqXPnzjg6OtK6dWsiIyPZsWMHXbp04YcffsDV1ZX4+HgGDBjAkSNHaNy4Mblz5+b333/n/fffxzAMWrRo8ayGLiIiIplYpgxOM2bMwNrammbNmmFrawuAv78/8+bNo2vXrowbN87Udtq0aSxZsoTevXvj5eXF+PHjyZEjB+vWrcPd3R2AXr160aZNG5YvX857773Hhg0bOHz4MLNmzaJp06YAxMTE0LNnT2bOnEmTJk3IkiVTvjQiIiLyDGXKdGBt/fgOYnBwMC4uLgD88MMPODg4MHTo0CRt+/bty6JFi9i9ezeNGjXixIkTTJo0yRSaALy9valduzY7d+7kvffeY+PGjVStWtUUmgDs7Ozo3r07Q4YMwc/Pj7Jly1p07oZhEBkZadGxlrCyssLR0TFd+o6KisIwjBeyjoiISCLDMLCysjKrbaYMTgDx8fE8ePCAXLlyAeDn54ePjw/Ozs5J2rm5ueHs7MzNmzfx8/MDoGbNmsn68/T05OjRo6a++vTpk6yNl5cXADdv3rQ4OMXGxnL+/HmLjrWEo6MjpUuXTpe+r1y5QlRU1AtZR0RE5O/s7OzMapdpg1NoaCgJCQmm4BQbG2u6+vRP9vb2xMfHmyaJp9QusU1iXzly5EjWJvFFS0hIsPi8bW1tKVasmMXHPy1zE7IlChcunORK0ItUR0REJNGlS5fMbptpg9PDhw+B/wtB7u7uBAQEJGsXFxdHaGgorq6uuLm5AY9Dl5OTU5J2QUFBuLq6mvoKCQlJ1ldQUBCAqZ0lrKysktV+XqXXLbMXvY6IiDxfnuaP9ky5HAFgmpydeBXJ09OT8+fPExcXl6TdiRMniIuLo0SJEqZbbWfOnEnW39GjRylevLipr7Nnz6bYBsjQK0YiIiLy/MiUwSk+Pt50W+327dvExMTQpEkTwsLCWL16taldXFwcc+fOxcHBgVq1apEvXz7Kly/PokWLkqzttGHDBm7evEnDhg0BaNKkCfv37+fPP/80tQkKCmLNmjWUL1/edHtQRERE5O8y5a26bt26ceLECQDGjx/P1q1bWblyJS1atGDSpEkcPXoUDw8PDh06xPnz5xkyZIjplt6gQYPo378/bdq04dVXX+X27dvs2LGD4sWL065dOwBatWrFkiVL6N69O82aNcPBwYGff/6Z0NBQvvjii2c2bhEREcncMmVw+uyzz7h9+7ZpIq+npycAkydPJn/+/GzevJk9e/bg4eHB6NGj6dGjh+nYOnXqMHfuXHx9fVm1ahVOTk60bNmS4cOHmyZ/Ozk5sWLFCqZOncovv/zCo0ePKFWqFFOnTqVatWoZP2ARERF5LmTK4FS0aFGKFi2abLudnR3Dhg1j2LBh/3p8/fr1qV+//r+2yZMnT7pfXbpz5w79+/ena9eudOrU6Yntrl27xoABAyhUqBDz589Ptn/FihWsWrWK27dvU6BAAXr27EnHjh3T89RFREQkBZkyOL0IgoOD6dmzJ7du3aJEiRJPbGcYBh988AH+/v6EhYUl2z9hwgRWrlxJzpw5qVSpEhcvXmTcuHGEhIQwYMCA9ByCiIiI/EOmnBz+vIuOjuadd97h5s2bfP7551SqVOmJbb/77jtOnTpF9uzZk+07dOgQK1eupGHDhuzevZulS5eya9cuqlWrhq+vLzdv3kzPYYiIiMg/KDilg1mzZnHq1CmmTp3K66+//sR2wcHBfPHFF3h7e6d4a3HJkiU4OTkxefJk7O3tgcdrEY0cOZLY2Fg2bdqUXkMQERGRFCg4pbE7d+6wcuVKunbtSosWLf617ZQpU3jw4AEjRowwPZ8vUUxMDAcPHqRZs2bJVkIvXbo0bm5upk8eioiISMZQcEpju3btIj4+npIlSzJ69GgGDhyIr68vgYGBSdodOXKEzZs3U7duXWrXrp2sn6tXrxIbG0v58uVTrJM/f/4UV1IXERGR9KPJ4WnsyJEjJCQkMGbMGNO2nTt3smrVKr799ls8PT2JjY1l/Pjx2NraMnLkyBT7SZwo/qTFOO3t7QkPD0/7AYiIiMgT6YpTGoqPjycgIAAvLy+++uorjhw5wqFDhxg3blySxTXnzp3L5cuX6d69O0WKFEmxLxsbG1OfKQkPD8fBwSF9BiIiIiIp0hWnNBQWFkZCQgLdunWjUaNGpu1du3bl999/5/Dhw5w9e5Z58+YB8ODBAyZOnAjA6dOniYiIYNq0aTRq1Mj0oOHg4OAUa4WEhPzrMgciIiKS9hSc0lDiFaCIiIhk+3LlykVERAR37tzBycmJhw8fsn79+mTtli5dSlxcHMOHD8fW1paLFy8ma3Pr1i0CAwN57bXX0n4QIiIi8kQKTmnI0dERJycnzpw5k2zfxYsXyZ07N40bN6Zx48bJ9o8cOZJff/2VAwcOmLb5+Piwd+9eRo0aleRTdzt27ACgatWq6TAKEREReRLNcUpjVapUYd++fUmWCtiyZQtHjhyhTp06T9VX27ZtuXHjBl9//bVp2+XLl5k3bx6urq7Uq1cvrU5bREREzKArTmnsjTfe4PDhw3Tv3p2KFSvy4MEDLl68SK5cuXj33XefeJyVlVWybW3btmXDhg3MmTOHrVu34u7uzqlTp4iJiWHq1Kk4Ojqm51BERETkH3TFKY0VLlyYRYsW4ePjw+nTpwkICKBZs2Z8++235M6d+4nHeXt74+npmWSbjY0N33zzDd26dSM8PJzTp09TokQJfH19ad26dTqPRERERP5JV5zSwSuvvMK33377VMf07NmTnj17JtueNWtWxo4dy9ixY9Po7ERERMRSuuIkIiIiYiYFJxEREREzKTilIyMh4bnoU0RERMyjOU7pyMramrCdvxEfEpYm/dm4Zid7o+QPBBYREZGMoeCUzuJDwogLSvmxKSIiIvJ8UXCSl86pU6eYO3cuv//+Ozly5KB69eoMHjyYfPnyATBz5kzmz5+PYRjJji1dujQbN25Msm3FihWsWrWK27dvU6BAAXr27EnHjh0zZCwiIpKxFJzkpfL777/Tq1cvrKysqFixImFhYWzYsIHffvuNrVu3kj17dlxdXTEMg4oVK+Li4mI61t7enurVqyfpb8KECaxcuZKcOXNSqVIlLl68yLhx4wgJCWHAgAEZPTwREUlnCk7yUsmePTs1a9ZkxIgRlChRAoB169YxZswYtm3bRseOHU0Pax43bhylS5d+Yl+HDh1i5cqVNGzYkJkzZ2Jvb09UVBRvv/02vr6+tGjRAg8PjwwZl4iIZAx9qk5eKqVKleKbb74xhSaAFi1aAHD37l0AHjx4AEDOnDn/ta8lS5bg5OTE5MmTsbe3Bx4/6HnkyJHExsayadOmdBiBiIg8SwpO8lIzDIM1a9YAUKhQIQDu37+PtbU1R44coUOHDlSpUoVq1arx2Wef8ejRIwBiYmI4ePAgzZo1S3I7Dx7Pg3Jzc0vyoGcREXkx6FadvJROnz7NypUrOXToEPfu3aNMmTK8/vrrAAQFBZGQkMCwYcNwdnamTJky3LlzhxUrVhAbG8snn3zC1atXiY2NpXz58in2nz9/fgICAjJySCIikgF0xUleSosWLWLz5s3cu3ePHDlyMGnSJBwdHQEIDn68fETt2rXZu3cvy5YtY/v27TRu3JgNGzYQEhJCWNjjtbly5cqVYv/29vbExcVlzGBERCTDKDjJS2nmzJl899139OrVi4iICHr06MGNGzcA8PLyokqVKsyZM4ds2bIBYGVlRdeuXYmJieHs2bPY2NgAEB8fn2L/4eHhpknmIiLy4lBwkpeStbU1FSpUYOTIkYwZM4YHDx6wevVqAMaPH8+qVatwcnJKckyePHkACAwMJEeOHMD/XZ36p5CQEHLmzElCQgLLly+nSZMmVKhQgVatWqU4aXzfvn106tSJChUq0LBhQ2bPnm2aT/V3N27coH379sycOTMVoxcREUspOMlLr127dtjZ2XHp0qV/bZc4Z8nBwYECBQpga2vLxYsXk7W7desWgYGBeHh4MGDAACZOnMjDhw8pV64c165d48MPP2TlypWm9r6+vvTv358LFy7g4+PDo0eP+Oqrr/jggw+S9Hv48GHefPNNTp8+TUxMTBqMXEREnpaCk7xU9u/fz8mTJ5Nsy5IlC7a2tqY5TjExMSnOT/rxxx+Bx0sa2NnZ4ePjw969e0n4x4OXd+zYAUBYWBj79u2jd+/e7Nmzh+XLl/PTTz+RI0cO1q1bB8CxY8eYM2cONWrUYNeuXaxYsYJdu3ZRpUoVtm/fbloaITAwkH79+mFlZQVgulUoIiIZS8FJXiqzZ8/mf//7H9evXzdtmz9/PhEREdSsWROA3r1706tXLyIjI01tNm3axKZNm6hSpQqFCxcGoG3btty4cYOvv/7a1O7y5cvMmzcPV1dXhgwZwvLly/nwww+xtbUFHn/aLleuXKZ/ly1blq+//ppFixbh5uYGPJ5Y7u3tDWBq5+7uzqhRo9iwYQPw+FajiIhkPC1HIC+V/v37895779GyZUtKlixJWFgYly9fply5crRt2xaA6tWrM2fOHBo0aECpUqUICAjA398fV1dXPv30U1Nfbdu2ZcOGDcyZM4etW7fi7u7OqVOniImJYerUqXh5eeHl5ZWk/tmzZ7l8+TLt27cHHt/2a9iwYZI2ERER7Ny5Ey8vL9M8K2trazp37myaU6WJ5yIiz4b+bJWXymuvvca8efMoVaoUFy5c4P79+3Ts2JHFixdjZ2cHwMCBAxk3bhxubm4cPXqU0NBQWrVqxbp16yhatKipLxsbG7755hu6detGeHg4p0+fpkSJEvj6+tK6detktc+fP8/AgQOxsbGhT58+KZ5fcHAwAwYM4O7du7zzzjvJ9oeEhACYJqeLiEjG0hUneenUrVuXunXrPnF/4tIDXbt2/c++smbNytixYxk7duy/tlu1ahVTp07F2tqaWbNm4enpmazN0aNHGT58OAEBAQwYMCDF8JUYnNzd3f/z3EREJO0pOImko6ioKEaOHMnPP/9M6dKlmTFjRpKrVokWLFjArFmzyJEjB3PnzqVBgwYp9hcaGgooOImIPCu6VSeSTgzDYODAgfz888/07t2btWvXphia5s6dy+eff0716tXZsmXLE0MTPJ7/BJgW5vw3ly5dYsiQIdSoUYOyZcvy5ptvcujQoSRtAgICGDVqFHXq1KFs2bI0b96cn3766SlHKiLy8lBwkpeWkZDyqt9p1eevv/7KgQMH6NSpU5JP1v3dgwcPmDt3Lt7e3syfP9/0ybonSVyOIPH/T+Ln50f79u355ZdfyJMnD97e3pw9e5a+ffuyd+9e4HFoevPNN1m/fj3Zs2enbNmyXL16laFDh/Ltt9+aNd6HDx8ybtw4qlWrRpUqVejRowfnzp1LcZyTJk2iQYMGlC1blkaNGiVZy0pE5HmhW3Xy0rKytuHQvimEPbiRJv1ldylIjbojTf8+fPgwAP/73/+eeMzJkyd59OgRAwYMSDFYJauRPTvwOLD8m2nTpgGwdu1aypYtC8Du3bsZPHgwH3/8MTt37uSrr77i/v37LFiwwDTn6+TJk/Tr148pU6bw2muv/WuQS0hIoH///hw/fpySJUvi7OzMiRMn6NOnDzt27DBdFXv48CFdunTh0qVLeHp6Ur58ec6ePcuECRO4d+8e77///n+OW0Qks1Bwkpda2IMbhNz/9xXDLRUaGoqtrS3z5s0jICCA2NhY4PEn4urVq0fTpk1Nk713797Njh07TGtHOTg4UK5cOXr06IGtrS2PHj3im2++MV3N+eabb/jrr7/o1KlTsrqPHj3i999/p1OnTqbQBNCgQQP69u3L3LlzOXnyJPv37082Ub5ChQqMGDGCMWPGsH///hQnqCfat28fx48fZ9iwYfTv3x+A7du3M3jwYPbv30+zZs0AWLlyJZcuXeKTTz4xne+VK1fo3bs3CxYs4I033qB48eL/+loOHz7ctADpPzVu3BhfX99k269du8aAAQMoVKgQ8+fP/9f+RUTMpeAkkk5KlSrFhg0bWLFiRbJ9fn5+NG3alGLFimFnZ5diKPjtt99o0qQJBQoU4Pbt23zzzTemYLV7927u3LmTYnAKDQ0lLi4ODw+PZPsaNGjA3LlzCQgI4P79+ym2adiwIWPGjDE9YuZJ/vzzTwA6d+5s2vbKK68Ajx87k2j//v2UKFEiybkWLlyYSZMm0bNnT7Zv3/6fwcnV1RWAGjVqYG9vb9ru6OjIa6+9lqy9YRh88MEH+Pv7ExYW9q99i4g8DQUnkXTSvXt3unfv/q9typYty5kzZ/6zr8KFC/PHH3+YVdfZ2Rlra2tTsPm7xOCVPXt2XFxcUpyPlDgB3dnZ+V/rJD6i5ubNm5QqVQqAEydOAEnXmbp//75ptfW/q169Ok5OTty9e/c/x5S44OeXX36Ji4vLf7b/7rvvOHXqlOnWpohIWtHkcJEXjJOTEzVq1ODHH3/E19eXwMBAHj58yLp163jvvfcAyJkzJw0aNOD48eOMHz+eW7duERkZybZt20xhL1euXP9a57XXXsPe3p6ePXsyZ84cxo8fz5AhQyhcuHCSq0AuLi789ddfpluViRKfCfhfAQ0eTy63tbU1KzQFBwfzxRdf4O3tTf369f+z/ZMsXLiQGjVqPHE+WUJCAh999BE1atTg2rVrFtcRkeeLgpPIC+jjjz8mb968zJkzh9q1a1O5cmXGjBnDgwcPcHJyokSJEgwdOpQSJUqwZs0aGjRoQMWKFRkyZIjpFl2FChX+tUbBggUZPHgwoaGh+Pr6smbNGmJiYujbt2+SgNOgQQNu3rzJsGHD8Pf3Jzo6mt9++4127doRExPznwENHl+1cnd3Z82aNbRp04aKFStSu3Zt5syZk+why1OmTOHBgweMGDHComf6PXr0iGHDhjFjxgyCg4Of+AnGNWvWsGHDBoKDg9MlOJ08eZK6desmecxPWvuvcKg6qvO81krPOrpVJ/IC8vT0ZNu2baxbt46zZ89iZ2dHjRo1+OSTT6hSpQq2tra4ubmxYcMGNm3axIkTJ4iPjzeFEUdHR3Lnzv2vNfz8/JgzZw729va89dZb2Nvbs3z5ckaPHk14eDi9evUCoGfPnhw8eJDt27ezfft20/GJgaRixYr/OZ6goCACAgIYP3487u7uVKhQAX9/f3x9fbG3tzdNTj9y5AibN2+mbt261K5dmy1btjz1azdjxgy2bNmCq6srISEhZMmS/NdkUFAQs2bNInv27OkyhyoqKor333+fgIAAzp49m+b9P3r0iFGjRplen/9a3kJ1VOd5qZURdRScRNJZghGPtZVNhvfp5OTEW2+9Zfr39OnTCQsLMz1gGMDW1pb27dubtq1evZrr168zZsyY/zyHr7/+mvj4eFavXk25cuUAaNOmDe3ateOrr76ic+fOODg44ODgwLJly9i2bRuHDx/m4cOH1KhRg/Xr1+Pv74+Pj89/1kp8uHHbtm355JNPsLOzIyYmhm7durF8+XJ69+6NYRiMHz8eW1tbRo4c+R89PlmbNm145ZVXOHPmDPPnz0/xF++UKVMIDw9n+PDhTJ8+3eJaT/L1119z69atdJujZU44VB3VeR5rZUQdBSeRdGZtZcP2A1MISaP1olxdCvJ6racLBtu3b2fx4sVUqVLliSuTHz9+nKlTp+Lp6UnHjh3/s89jx47RoEEDU2gCKFCgAE2aNGHNmjVcu3YNb29v4PFffc2aNTMtUbB//37++OMPevXqhY3Nf4dKLy8vSpcuzWeffWZqb2dnR4cOHRg9ejTXr19ny5YtXL58md69e1OkSJH/7PNJSpcuTenSpTl06BA2Njamhz8nOnToED/++CMtWrQwK/Q9rUuXLrFkyRLq1atHZGQkjx49SvMa5oRD1VGd57FWRtRRcBLJACEPbhAYkj7rRf2bu3fvMnfuXL799lvy5cvHjBkzkrUJDQ1l6dKlfPPNNzg5OfHll18mCwspCQsLS/LpuUSJf+FFR0eneJy/vz8ffvghLi4uplts/2XhwoUpbs+TJw8Ae/fuZd68ecDjieQTJ04E4PTp00RERDBt2jQaNWpEpUqVzKoHjx+o/M/xxcTE8Mknn2Bvb8+wYcO4cSNtwvDfffLJJ6blFD755JM07x/+Oxyqjuo8r7Uyoo6Ck8gLKDAwkNGjR/Pbb78RHx9Pw4YNGT9+fJJ5S5GRkYwdO5ZffvmFmJgYqlSpwmeffZbi0gEpyZcvH7t376Zv374UKlQIePwYl19++QVbW9tkV32ioqJYs2YNvr6+xMbGMnfu3P98xMx/SZzIHhcXh5OTEw8fPmT9+vXJ2i1dupS4uLinCk7BwcHJHqb8zTffcOXKFd59913y58+f5sFp48aNHDlyhC5dulCsWLE07TslKYVD1VGdF6FWetZRcBJ5Ad25c4dTp07RsGFDevfuneIE7LCwMA4dOkTVqlV56623kqwgbo6+ffsybtw4mjVrRvny5YmPj+fChQtERkbyv//9z7TMgGEYfPrpp2zevJmIiAhKlCjBxIkTk9zi+y/R0dHY29snu+y+ZcsWbG1t6datW4pXr0aOHGl6ZuDTCg0NTRLsLl++zLx588ifP7/ZV8qexoMHD5g2bRouLi4MHjw4zftPSUrhUHVU50WolZ51FJxEXkDlypXj999//9c2efPm5eDBgxbX6NixI+7u7ixevJi//voLwzDw9vbmrbfeomnTpqZ2sbGx7N27lxIlStC9e3eaNm361MsENG3alEqVKjF16lSyZMmCYRjMnz+fw4cP06pVK5ycnCwex5NERkZSsGBB4HH4Gz58OI8ePSJPnjx88cUXAKbFO9euXcuNGzfo0qWLxXMqJk2aRHBwMGPHjjWtlJ7e/hkOVUd1XpRa6VlHwUlELNaoUSMaNWr0r23s7OzYs2dPqupUr16dDRs2cOzYMYoWLcrVq1e5desWBQsWZMSIEU88LjUTQ62srEzHR0VFERUVhY2NDX/88UeyVdx37tzJn3/+SZs2bSwKcTt37mTTpk1kyZKFK1eumOZoXbt2jYSEBL744guznun3tP4eDtOT6qhORtdKzzoKTiKS6U2YMAEPDw/THCA3Nze6du3KoEGD/vWvSm9vb4sXp3R2djYtnufk5MTPP/+crM3vv/9Ojx49WLBgAXXq1LGoDjyeq+Xk5ERkZCQrV65Mtn/x4sW4ubmleXD6ezhMT6qjOhldKz3rKDiJvCCe1XpRGSFLliwMHDiQgQMHPtVxPXv2pGfPnk91zJEjR9ixYwf37t3j7t27TJ48mW7duqXrX8ndunWjW7duybZ3796dR48esXbt2nSp+/dwmJ5UR3UyulZ61lFwEnlBWFvZsOr3qdwLT5tPeuV2LkjXah+muC/BSMDaKu2e2JTW/aXG5s2b+f77703/XrlyJRUrVkwxOGXUX+lpLaPCoeqoTkbXyog6Ck4iL5B74Te4FZr+60VZW1kz7dgyrocHpLqvQs55GVHlrf9umEEmTpxommP0XwoWLIibmxt58+ZN57NKW08TDlVHdZ6nWhlRx8owDCPNensOHT16lC+//JKzZ89ib29PvXr1GDFihEUfYzxz5gxAktWEQ9b9RFxQcJqca5acbri2b5bivqB184kLSv2b2OM6ecnZ/u0U911eO4ToIP80qeOQswhFO8xKcd+RjYMJv385Teo4uxfllTazU9y3/YeBhNxPm6Dh6l6M11t+leK+b38amGYLYOZyLUanZinXmblzUJoFpwI5ijG0ke8T9w/aM5XLD26muk5RFw9862fMla306jO9TJw4kdDQ0HR5rIuI/J+U3r+f5KW+4nTgwAH69+9P3rx5ad++PcHBwWzdupVz586xYcMGbG1tn/UpirzUrK2smX50KzfC0+aPj4LObnxQtXma9JURRo8e/axPQUT+4aUNTvHx8YwdO5ZSpUqxYsUKHB0dAWjZsiX9+/dn8+bNvPnmm8/4LEXkRngwl0PvPevTEBEBXuJbdYcOHaJnz54sW7aM6tWrJ9nXvHlzChYsaHr2lblOnDiBYRimK1VWVlYkREVDQkLanLS1NdaODvzzS/a4TkQa18maYp34qAcYCXFpUsbKOgs2ji4p1omJTts6dg4p13kUHUpCQnya1LG2tsHeIUeKdaLSuI7jE+o8fBRKfBrVsbG2IZt98jqJtR48ekickfqvURarLLjYZ/uXOpHEGWnzvZ3FyhoXe6cUX7v08JL+ehV57sTGxmJlZWXWY5le2itOfn5+2NraUrVq1WT7PD09uX79+lP3mfjL9++/hK0dHSw/yf+o83fWjlkzpI6No0uG1LFzyJg69g45MqSOYwbVyWafMXUAXOyzZVCdtF8VPCPXrBGRzO9p1n16aYNTbGws2bJlw8Ym+Ro19vb2xMc//V/tKT0PTERERF4cz8dHS9KBm5sbDx8+TDEgBQUFZdizokREROT58dIGJy8vL2JjYzl//nyS7dHR0Zw+fTrNH20gIiIiz7+XNjhVqlSJ3LlzM3/+/CQTOBcuXEh0dDQNGzZ8hmcnIiIimdFL+6k6gO+++45x48ZRoUIFKlWqxOXLl9m3bx81a9ZkyZIlz/r0REREJJN5qYMTwIYNG1i8eDFXr14lR44cNGnShCFDhpAtW9p+YkhERESefy99cBIREREx10s7x0lERETkaSk4iYiIiJhJwUlERETETApOIiIiImZScBIRERExk4KTiIiIiJkUnERERETMpOAk8v/FxsY+61NIU/v27WPw4ME8fPgQgISEhGd8RiIizz8FpwyUkJDAi7jeqGEYL8S4fH19+eCDD0xBIygoiGPHjrF582YOHz5MaGjosz3Bp3Tq1Cl++eUXvvrqKwzDwNo6/X7c7969yy+//MKePXuSvE4xMTGEhoam+fdHcHAw0dHR6f5998+wmR7f6xn9s5MRP6/P8vfBi/C7KCNk1B9SGfH1eNJY0qt2lnTpVVKUnm9cz5KVlVWybQkJCabtKe03R3BwMPHx8Tg6OiZ7BM62bdsIDAykR48eFvWdkuPHjxMTE4ONjQ1//vkno0ePxs/PDycnJwzDwMvLi3feeYfGjRtbPKZEhmEk6SM6Opq4uDji4+NxcXFJ7VAA+OOPP7C1teW7777D0dGRd955B1tb2zTp++92797N7NmzCQkJIT4+nm7dutG4cWO+/vprDh48SL58+WjQoAE9evQge/bsqaq1fft2Vq5cSUhICG5ubpQrV46WLVtSokSJNBpNUtbW1sTFxREdHU22bNmSfM3++TW0VFr0kdnqpVQjMbClxe9BwzBMb5ZWVlam/55UO60l/hFsZWWVIb/X4+PjTXXS6ndP4vc2QJYsWdL065Po5s2beHh4pFl/T2JtbU1CQkKyc0+v7wUFpwxw584d5s6dS9GiRcmfPz+enp7ky5cPZ2fnZG3v37+Pu7t7qmuuWLGCEydOULx4cV5//XWKFi2a6j5TcvjwYY4dO0bBggVp0KCBaUxp8cM3duxYdu3ahZeXF+7u7hQvXpzSpUtTsWJFvvvuuzR5nf7uypUrVKtWDUdHR6ZMmcLdu3dZunQpJUqU4PLly3z66aeMGzeO/PnzU7Zs2VTVsrKyMv2g79mzhzlz5nDhwgVcXV2pUKECb731FlWrVk1VjQsXLtCoUSOKFCnC4sWLiY+P5+2338bJyckUbNPiF8vChQuJiorivffeIywsjOXLl7Ny5UqqVatGq1atOHv2LL6+vri6utK1a1eL62zYsIEJEyZQoEABGjRowOHDh/nmm29YtmwZbdu25YMPPkiTZ0wmvrH4+fmxa9curl+/TlRUFG5ubhQpUoTy5ctTvnz5VL92UVFRHD9+nJw5c+Lm5oaLiwv29vamc0h8s0x8g8uSxfJf138f09mzZylYsCBlypRJl2dyhoeHc+nSJbJnz07hwoWTvOGnxfdb4s+NjY1Nsn1Hjx7F1dWVYsWKpfhGmlbSMyzdu3cPa2trcubMadqW0lgtkfh9cObMGXbu3ElQUBCenp7UqVOHkiVLpmnQCAkJoU+fPrz33ns0a9Yszfr9p4CAAL755huioqKoX78+jRo1AuDBgwcEBQWRK1euVP/B9k8KThng9u3bbN++HVtbW1xdXbG1taVw4cJUrlwZHx8f8uXLh4uLCwcPHuSrr75ixYoVpl+glvj666+ZPXs2Hh4eHDhwgI0bN/L5559Trlw54P9+eC5fvkzu3LlTDHDm+OGHH5gyZQoODg6Eh4cTGhpK48aNTSHA29ubzp07m+o+rVKlSrFr1y4Mw6BYsWKcO3eOrVu3mm6lOTs78/bbb1OmTBl8fHx49dVXLX5zefToEffv36dw4cLEx8dz9uxZOnbsSLVq1bCyssLNzY3p06fToUMH1q9fj7e3t8VXbzp06MCHH35I5cqVuXLlCiNHjiR37tx89tlnREZGsmLFCsaOHcusWbMoWbKkxeMJDg6mRIkSvPPOOxiGwcKFCzlx4gTjx483BenUXjV59OgRf/75J71796Zt27YAbN26lcaNG9OtWzfs7Oy4c+cOffv2Zdu2bbRu3ZqsWbNaVGvRokXkzp2b2bNnU6RIEU6dOkX//v0pUaIEmzdvJjo6mk8//TRVPzuJr8fevXuZPHkyQUFB5M+fn5iYGB4+fEhwcDDu7u68/vrrdO/eHS8vL4trnT59mqFDh1KwYEGcnZ0pUqQIVatWpVKlSuTNm9f0vXz37l1WrVrFkCFDLHrD/vuYpk+fzu3bt3FycqJRo0YMGzaM7NmzJ/k+ePTokcWv4cWLF5k6dSpXr17FxcWFESNGUL16dXbs2MH58+fx9PSkXr16qbqq+uGHH3LlyhU8PT0pXLgwZcuWpVixYnh4eDBz5kxat25NsWLF0jTcJIawS5cusXr1ak6ePEmBAgWoV68er7/+epoE0PPnzzN37lyuX7+Oq6srQ4cOpWzZsixYsICzZ89SuHBhGjdubPHv079/H0yaNMkUmn744QdmzpxJlSpVGDx4cKr/YEt06dIlrl27xueff46Hh4fF5/1vbt++zSeffMKvv/5K0aJF2bFjB/fv3ycmJoYlS5ZgZWVFjRo1+N///keePHnSrK6CUzozDIPKlSvTqFEj1q9fT5MmTTAMg99++42tW7dia2tLnjx58PDw4NatWzg7OxMbG2vxL66YmBhWrFhBrVq1GDduHLdv32bixIkMGTKEbdu2Jel32LBhVKtWjZEjRz71m2dMTAzz5s3Dw8OD0aNH8+uvv/L111+zdu1a7t27R/ny5dm7dy9+fn4sWLCAXLlyPfVYBg0aRGRkJKtWrSJnzpzMnz+f+Ph4/vrrL/r27csrr7xCfHw8P/30E6tWrWLr1q1J/kp7Gn/99RcA5cqVw8bGhty5cxMREYGVlZXpr/2SJUtSunRpjh07ZnFoMgyDKlWqMGXKFNatW8fPP/9MWFgYq1evNoWZKlWq0KVLF5YuXcqnn36KnZ2dxePJnTs3AIMHD8bLy4uJEyfSpUsX+vTpQ/v27XF1dbVoHIkCAwPJli0bjx49AuDhw4eUKVOG9u3b4+TkBGC6unHy5EmLQ1NMTAy3b9+ma9euFClShLi4OAoVKkR4eDgdO3bk1Vdf5YsvvqBmzZq0atXK4vEk/hx88cUXxMbGMnfuXF555RXg8YcHLl++zObNm1myZAkXL17kyy+/xM3NzaJa5cuXx9vbm2PHjlG9enUOHz7MunXrgMevWenSpfHx8eHUqVOmkGjJG3TimGbOnEl4eDhjx47F39+f5cuXExQUhK+vb5IroOPGjaN06dL06NHjqX8vzJgxg1OnTtGvXz8OHTrElClTKF68ODt27CBbtmxERkZy9uxZhg0bhoODw1OPBeDq1aucPXuWmJgYrl27xsqVK4mPj8fJyYm7d+9iGAaxsbGULl2aIkWKpCqkTZkyheHDh5MlSxYCAgLo3r07CQkJ1KlTh8DAQKZOncr169d59913UxXYASZNmoSfnx8tWrTg3LlzTJw4EQcHB+7evYu1tTU7d+7k+++/Z/Xq1RQuXPip+0/8Wk6fPp3IyEjmz59P1apVmTdvHl9//TXnz59nzJgxfPDBB6arNqlx4sQJHBwcsLW1ZezYsUydOpWSJUumydXuxBC4f/9+Tp48yahRo+jWrRujRo3i448/xtPTk5IlS+Lh4cH333/PnTt3WLRoUZrdXseQDHHp0iWjc+fOhr+/v2lbWFiYsWfPHmPOnDnGqFGjDG9vb2PMmDHGo0ePLK7j5+dnlCpVyli9erVp2+nTp41SpUoZK1euNG17+PCh4e3tbcyfP9+iOufOnTO8vb2NVatWGYZhGAEBAYa3t7fRsGFD49q1a6axlSlTxli8eLHF44mKijK+/PJLo1y5csa8efOM2NhY48yZM0apUqWMkydPGo8ePTIePHiQqtfMMAxj/fr1hre3t/H2228by5cvN1q2bGk0bNjQCAgIMLW5f/++0bt3b6Nly5apqhUQEGB07NjRWLJkieHr62tUq1bNMAzDiIuLM7V55513jAYNGlhcY/Xq1Ub58uWNgwcPJuk7MDDQGDFihFGxYkWjf//+xtGjR1P12kVFRRnDhg0zKlWqZGzdutWYM2eOUblyZWPTpk2mNqGhoUaPHj2M1q1bW1zn+vXrxquvvmp88cUXpm2XL182vL29jU2bNhlRUVFGt27djNdff93iGn+v5e3tbSxcuNAwDMOIjY01EhISTPtjY2ONNWvWpOrnJ9Hu3buNV155xTh16pRhGIZx8eJFY/369cbo0aONDh06GK+99prh7e1tvP/++0Z0dHSqx7RgwQLTtjVr1hilSpUyDh8+bNqWkJBgVKhQIcnr/DQ1fHx8jDlz5iSpWbFiRePbb781jh8/bsyaNcvw9vY29u7da/FY/Pz8jLp16xp16tQx1q1bZxw8eND49ttvjTFjxhglS5Y0mjdvbtSvX9945ZVXjHbt2llcJzg42GjTpo3pazxlyhSjfPnyxunTp43IyEjj9u3bxpw5cwxvb29j27ZtFtcxjP97rebOnWuqXaVKFWPs2LFGQECAcfXqVWP16tVGmTJljOnTp6e6jq+vr2EYj7/ex48fN8qUKWP8/PPPRosWLYy6desad+7cSdV4DMMw3n33XaNVq1bGjh07jE6dOhm1a9c29u/fb9ofHx9vcd+Jx77//vtG8+bNjb/++sswDMP09Vi0aJGp7ddff21UqVLFOHDggMX1/unFnK2cCRUtWpT58+dToEAB4PFkP2dnZ+rVq8egQYOYOHEinp6e5MmTJ1UTeBMSEnB1deXGjRumOt7e3jRu3Ji1a9eaJlT6+fkBWHwr6O7du6a/JuDxJdMiRYrQpk0bChUqhLOzM5UqVaJEiRIcOnTI4vE4ODjw9ttv06VLF7788kvmzZvH+fPncXZ2Jnfu3NjZ2ZE9e3aLrsr83cOHD/H09CQwMJC1a9fy4MEDbt68yfDhw02v5blz57hw4QIVK1a0uI5hGOTJk4e3336bX375hRMnTpA1a1aioqJM8xhCQkIIDAy0+BYqPL7s7+LiYpoHlnhFIWfOnHz88ceMGzeOq1evMnjw4FR/ffr160f58uX57LPP2L59Ox4eHvz444/s2LGDGzdusGrVKk6fPk2dOnUsruPs7Ezx4sXZvXs39+/f5/bt2yxduhRXV1c8PDxwcHCgbdu2BAUF4e/vb3EdePy9bGdnZ7q6Y/ztr9SEhASyZMlCq1atKFy4MAcPHkxVrRo1avDBBx+Yvk7Fixenbdu2jBo1itmzZ7N+/Xpy585N7ty5U/V7ITg42PQhh0RNmjShePHiLFmyxLTN39+fqKgovL29ze47sU9/f38SEhJMk4HDw8NxcXGhefPmdOzYkUqVKtGvXz8KFizI+vXrLRqHYRh4e3sze/Zs3N3d2bx5M/nz56djx47UqFEDR0dHPvroI2bMmMGnn37KiBEjLK7j6upKjx49+PHHH7lw4QJ37tzB09MTHx8fHB0dyZcvH7169cLDw4PNmzdbVCfRjRs3cHR0JH/+/MDjr1fbtm0ZNmwYefLkwdPTk3bt2uHp6cnZs2ctGg88nqydPXt2ChUqBDz+vZD4wZTcuXMzZswYwsLCWLBgQarGA4/nWObPn59GjRoxbdo0PDw86NevH5988glhYWGpupWa+PNoZ2dHeHh4kquXFStWpH79+qZ/Fy9enPj4eCIjIy0fzD8oOGUgZ2dn0xt8SpP93nrrLV5//XWLLyUahkGpUqWoXr06GzduxN/fHxsbG+zs7GjZsiVXr15lzZo1wOOJ0I6OjqYg97Q8PT3Jli0bZ86cAcDFxYV27dpRu3ZtU5u7d+8SHh5u8a2MRPb29gwbNozevXuzYMECxo4dS7ly5Uw/LH9/M7BUjx49WLt2LdOmTeOdd96hWbNmVKhQgdOnT3Pz5k3g8XIFzs7OtGnTxuI6iV/bunXr0rx5c/766y/TvKaLFy+yZ88eJkyYwJkzZ1J1ubxp06amMA6YJhkDODk50bp1a2bMmEHdunVT/fp5e3vzySefMGbMGCZNmsSmTZsoV64cI0aMoF27dsyePZtKlSrRsmVLi/o3DIMcOXLQqVMn7t27R8+ePXn33XdZu3Ytb775JpUrVwYgX758WFlZpSoIJvZToEABdu7cCZAksCR+Cun+/fs4ODjg6OiYqloODg68+eabyX4OnZycyJMnD9myZaNQoUL4+Pik6o2mePHilClThp07dxIVFUVcXBw5cuSgQ4cOHDx4kGPHjgGPA7eNjc1Tzd1K/J7Onj07jo6OXLp0CXj8WtWpU4dXX33V1Pb+/fs4Oztb/D2XWKtcuXKMGjWK27dv07dvX65du8bVq1fJmzcvFStWpFKlSrz++uum26yW1mndujUVK1Zk3rx5PHz40DTlIDo6GngccFJ7iw4gZ86cuLu7s3PnTiIiIvj111/x8/MjODjY1Obu3bvY2dlZdLs7cTzOzs5kzZrV9IdzfHw8P//8M3ny5MHOzo5q1apRt25dTpw4keox3blzBy8vL2JjYylYsCBr1qyhT58+rFu3jv79+5vGaonE8bRs2ZK7d++aXqfGjRszePDgJD9P586dIyoqyqLbm0+UZteuJNM4f/680blzZ+PkyZOGYRimWzEDBgwwKlSoYGzdutUYOnSo0bJlSyMkJMTiOitWrDD27NmTZFviLY2goCBj2LBhRuXKlVN9Gfvvl3S/+OILw9vb25gyZUqqbl08Te3Y2FgjKirK8PX1Nf7444807X/v3r1Gp06dDG9vb6NMmTKGt7e3UbVqVWPixIlpcrn8WTp16pTxzTffGF9//XWajCUmJsY4dOiQMXbsWKN3797G2rVrjYcPH5r2375923jrrbeMtWvXWlwj8Xtt2bJlho+PjzFmzBjj0qVLyb7XZs+ebVSsWNFYvny5RXVu375tjB071liyZInx008/GRcuXDDCwsJSbBsaGmpRjUSJP5M//fSTUbFiRdMti/j4eOPBgwdGy5YtjebNmxuBgYHG5MmTjUaNGhn37t2zqMaQIUOS3JqPjIxM8totX77cqFixorFkyZJUjSnRyZMnjUaNGhlNmzY1atWqZQwbNsz0PZGaW0F/d+3aNeP99983ypQpY7Rr1864deuWYRiPb91PnTrV8Pb2TtV4Es9z/vz5RpUqVYzmzZsbjRo1MkqVKmV8/vnnpnarVq0yKlasaPHUh8Q6Q4YMMapUqZJkisjnn39uxMbGGoZhGIsXLzZq1qyZqt91V69eTTKVI3GqQHx8vHHo0CGjY8eOxiuvvGJMnTo1Vd/fkZGRxo8//pji75eEhARjw4YNRrly5Yw+ffpYXCMlVoah1cJeRBEREdjb2yf5lFlgYCATJ07k3LlzBAYG0qBBAyZPnmzxba7Ebx0rKyvT7YzE/8+cOZP169fTpUsXevTokepPnRh/u10yZ84cGjVqRKlSpVLVZ2YSHByMv78/QUFBuLu7p9knW/7N379+L4pbt27h4uKS6u+3hw8fsnr1apYvX46joyNFixYlW7ZsxMTEcPfuXc6ePcsbb7zB+++/b5qA/zSOHz/Ou++++5+ftD1w4AC+vr6sWrUq1Vc2oqKi2LVrF9WqVSNXrlymn6lDhw4xZswYsmfPTmBgIKVLl2b27NkWTd4OCAjAxsaGnDlzJrm9aW1tzbJly5gxYwbVqlVj/PjxqVrfJyEhgfj4eGxtbblw4QJDhw7F39+fESNG0KNHj1Qt3fB3iR8M8ff3Z+7cuWzfvh1ra2sKFixIREQEt2/fpkGDBnz00UcULFgwVbUePHjAnj17OHjwIOXLl6datWp88MEHhIeH4+3tza5duyhTpgzTp0+nSJEiFte5desWixYtYt++fURGRtKkSRMGDRpkul184MABRo4cybRp06hRo4ZFNXbu3MngwYPx9fWlQYMGyZbT8Pf3Z8WKFWzevJlq1aoxd+5ci8fzJIGBgYwcOZL4+HgmTpxo8d2VlCg4vWSio6O5cuUKp0+fpmTJkpQvXz5d6ty/f58HDx6k6gf8ZWak1ac/5Kn886P4p0+fZteuXVy6dIn4+HhiYmJwc3OjevXqtGnTxqL1dRK/tqNHj2b9+vV069bN9Enba9eupfhJ2+XLl1scBs1ZXuDQoUPs3r2b/fv307lzZ956662n+v4zp0biJ25TsxDqk+pcuXKFgQMHMmXKlDT52PuT6vj7+3PgwAGuXr1KbGwsJUuWpHXr1qZPkKZlLXg892nlypX8+eef5M6dm/79+6dqiZK/10m83fz3W3+J35vr1q2jadOmFn/PRUdHExoaSt68ef+13ZEjR4iPj3/qgJa4OLKDg0OyuaDbtm3j/v37dO7cmcDAQNzc3FI9B/afFJxERIDr16/z2WefUbhwYfLmzUuxYsUoU6aMaY5eREQEhmGQLVs2Ll++jJeXV6oWJrx8+TJjx45l4sSJpvkX4eHhHD9+nLNnz3Lnzh3Wr19P+/btGTt2rEW//P85psKFC1O0aFFy586d7M06ICDgP9/ozKlRtGhRChcunGKNq1evUqhQIYvma/29Tr58+ShSpAiFCxcmZ86cODo68uDBA1xcXEhISODMmTOUK1fOoj8+UqpTqFAhcuXKlWx+kb+/P56enhZ/H/zztUtcmypv3rxJ5s/dv3+fwMBAi0PTP+uUKFGCokWLkiNHjiRXFhMSEvjzzz/x8fGxqM7ffffddxw5coQiRYrQpEmTJIswp3Zx0oEDBz5xceSJEyfi7u7O559/nuoxPInWcRIR4XFo8fPzM63mHRMTQ86cOU23TYoXL07OnDnZtGkTc+fOZf369am6JZj4SdvEcPH3T9rWq1cPgGPHjqXqk7b/HFNsbCy5c+emfPnyVKlShcKFC+Pm5sbevXuZN28e69ate+p1j56mxvz58y1+3f6rTuKnp3799Vfmz5/P2rVr07ROuXLlqFq1KkWKFMHd3Z09e/Ywb968VH0fmPPa5c6dm0OHDjFnzpw0e+1iYmJMdapWrWr6Gv3666/MnTuXtWvXpmq17b8vwvzrr7+yadOmJIswJwZaSxdhNmdx5P79+1O6dGnKly+fqsWRU6IrTiLy0ku8RfH555+zcOFChg8fjouLC3v27OH06dPcv38fW1tb3N3dCQ0Nxdvbm6+++irNH/vzT6tXr6Zq1aoUL178qY81Z0x2dnamMZUoUeKpx5QRNcytY2trS86cOTOkTlp8H2RUrYz6GiWKiYmhbt26lC5dOskizJGRkaZFmBPPqXXr1hYvwjxt2jRWrVpF37596datW5LFkevXr098fDxXrlwhJCQkVYsjp0RXnETkpZf4S7tXr15cunSJ+vXrU7RoUdq3bw88nmty4cIF7t+/z/Tp0ylevLjFK18/jS5dulh8bEaMKaNetxetzos6Jng83+zBgwc0atQIT09PPD09mTx5Mh07duT777+na9euWFlZERERgZ+fH82aNbPolurgwYNxcHDgm2++wc7Ojj59+piWuujXrx+lSpUiOjoaBweHNJ/jpOAkIvL/ubm5mR5BYhiGaS5GwYIFTZ+aWrp0KQULFkzVhOCMlBFjyqjX7UWr8yKO6b8WYe7cuTPW1tapXoQ5cXHkqKgovvzyS2JjY8mTJ0+SxZHTOjAl0q06EZGncOLECTw8PCxahiCzyogxZdTr9qLVychaqa2TeAtu2LBhHDx4kFWrVpk+Wb1r1y7ef/99RowYQdeuXfn++++ZOHEi33//fZKJ408rLi6OWbNmsXz5cmJiYnj11VeZNm0arq6u6fbpZF1xEhF5CpUqVXrWp5DmMmJMGfW6vWh1MrJWauskhpR+/fpx584dwsPDgcfznho2bEjNmjWZMWMGrq6uHDx4kEKFCqVqnmDiI5CGDx+OjY0N8+fPp1ixYqYrZum1pIuuOImIiEiayohFmOHZLI6s4CQiIiIZIqMWYU5PCk4iIiIiZrJ86U4RERGRl4yCk4iIiIiZFJxEREREzKTgJCIiImImBScRkb+JiIjgtddeY9q0ac/6VEQkE1JwEhH5GwcHB+rVq0eFChWe9amISCak5QhEREREzKQrTiIiIiJmUnASkZfW3bt3WbVqFd27d6dGjRrcvHmT27dvU7duXdPT2wFatWqFt7d3sv98fHzw9/c3tdu7dy+tWrXCx8eHOnXq8NlnnxEREfEshiYi6UQP+RWRl05gYCCjR49m//79GIZB1qxZiYiI4NSpU7i6uhIQEMC1a9coWbIkAD169ODcuXOEhIQQGRnJvXv3+PPPP7GxsTE9pPTQoUO88847ODo6Ur58eW7dusWKFSsAGDNmzDMbq4ikLQUnEXnpjBw5kgMHDtC+fXvatWtH0aJFadKkCdmyZTNdIcqaNaupfbt27WjXrp3p3wMGDODPP//k3XffxcXFBcMw+PTTT8mXLx+rV68mb968REVF8eabbya5IiUizz/dqhORl86xY8eoVasWH374IRUqVMDZ2ZkDBw5Qt25dwsPDAciWLVuKx/7222/s2bOHcuXK0adPHwDOnDmDv78/gwcPJm/evBw8eJB27dpx6dIlWrVqlWHjEpH0p+AkIi+dcuXK8dtvv1GtWjU6derEli1bTPuio6OBx8sS/FNUVBTjx48nS5YsTJgwARsbGwDTbbvcuXPTu3dvevXqRUREBDNnzlRwEnnB6FadiLx05s6dy7p16zhw4ADHjx9n2LBhnD9/ng8++IDEFVqsrKySHTdr1ixu3LhBr169TPOfAEJDQzEMg169epEjRw6GDx9Ojx49sLe3z7AxiUjG0BUnEXnpZMuWjV69evHNN9/w66+/Ur16dZYtW0ZERAR2dnYAxMbGJjlm3759LFu2jNy5czNo0KAk+7JmzUpCQgK9e/dm586d9OvXzxSawsLCkvUlIs8vBScRean4+fmxbds207+zZctG1apViY2NJTQ0FFtbWyBpcPL392fEiBEYhsHo0aOTzX+qWrUqACEhIUmuMl27do2OHTvy5ZdfpueQRCQD6VadiLxUVq9ezXfffccXX3yBh4cHQUFBXLx4kcKFC5MvXz6KFi1Knjx5yJ8/PwAPHz6kX79+plC1ceNGNm7cCECZMmUYPHgwpUqVolWrVmzcuJG9e/dSsmRJ7t27x5UrV7C2tqZGjRrPcsgikob0yBUReamEhITg6+vLnj17uHfvHjly5KBWrVq89957prD0d9euXaN169ZERkYm21emTBk2bNgAQFxcHIsXL2bDhg3cvHnT1O8/50OJyPNNwUlERETETJrjJCIiImImBScRERERMyk4iYiIiJhJwUlERETETApOIiIiImZScBIRERExk4KTiIiIiJkUnERERETMpOAkIiIiYiYFJxEREREzKTiJiIiImEnBSURERMRM/w/w18/gPCm+V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png;base64,iVBORw0KGgoAAAANSUhEUgAAAk4AAAG/CAYAAACuf1jUAAAAOXRFWHRTb2Z0d2FyZQBNYXRwbG90bGliIHZlcnNpb24zLjUuMiwgaHR0cHM6Ly9tYXRwbG90bGliLm9yZy8qNh9FAAAACXBIWXMAAA9hAAAPYQGoP6dpAABxKUlEQVR4nO3dd1xW9f//8QcgUxEBtyg4ceE2Z27LlTP3yJ2lH9M0M1eWuS1NKVfuVZqrNDO35ciVK0VT3IqCgCBD1vn94Y/rG4F1eTFEfd5vt27dPOd93q/zvhjXk3Pe1/tYGYZhICIiIiL/yfpZn4CIiIjI80LBSURERMRMCk4iIiIiZlJwEhERETGTgpOIiIiImRScRERERMyk4CQiIiJipizP+gReJH/88QeGYWBra/usT0VERETMFBsbi5WVFRUrVvzPtgpOacgwDLSeqIiIyPPlad67FZzSUOKVJh8fnzTtd/jw4fz4448p7mvcuDG+vr6mf2/evJklS5Zw5coV8uXLR6dOnejRowfW1o/vyu7bt4+BAwcSGxubrC9nZ2d++OEH8ufPn2zfwoUL+f777/nxxx+xs7NLo5GJiIg8e2fOnDG7rYLTc8DV1RWAGjVqYG9vb9ru6OjIa6+9BkB8fDwff/wx69atI0eOHJQvXx4/Pz8mT57M3bt3+fDDDwHInTs3sbGxeHl54eXlZerLxsaGwoUL4+bmlqz+8uXLmTFjBvXr11doEhGRl5qC03PAwcEBgC+//BIXF5cU2/z444+sW7eOFi1aMGHCBJycnHjw4AEdOnRg3bp1puCUGLw6d+5Mz549/7P29u3bmTx5MpUrV+aLL75ImwGJiIg8pxScngMPHjzA1tb2iaEJoH79+ixYsIC6deuatrm4uODl5UVYWFiSvgBy5sz5n3Xv3bvHyJEjKVOmDAsWLMDJySkVoxAREXn+aTmC58D9+/dxd3dnzZo1tGnThooVK1K7dm3mzJlDQkIC8Dgk/T00AQQEBHDkyBFKly6dpC94HIrefvttateuTYUKFRgwYAC3b99OcnziFaYvv/ySbNmypecQRUREngu64vQcCAoKIiAggPHjx+Pu7k6FChXw9/fH19cXe3t7+vfvn+yYmzdv8s477xAZGcmAAQOS9AUwdepUbG1tKVu2LHFxcezbt4/+/fvzww8/YG1tzcOHD9myZQuvvvoqW7du5fTp0zg7O9OwYUMaNWqUYWMXERHJTBScngPBwcEAtG3blk8++QQ7OztiYmLo1q0by5cvp3fv3mTJ8n9fyu3btzNmzBgiIyP5+OOPqVq1arK+ChQowOLFi00TxJcuXcrkyZPZt28f9evXZ9++fcTGxrJ79252795tOn7Dhg289dZbjBo1KgNGLiIikrnoVt1zwMvLiyZNmvDZZ5+ZPtVmZ2dHhw4dCAwM5Pr168DjT9Z99tlnDB48GBcXF1auXEmXLl2S9FWwYEEKFCjAwoULk3yqrnPnztja2nLixAkA/P39sbKy4q233uKnn37i1KlTbNy4kYoVK7Js2TL++uuvjBm8iIhIJqIrTs+BhQsXprg9T548AAQGBlKkSBHTcgRvvPEGn376aYqTud944w3eeOONZNvt7e3JkSMHgYGBpj5dXFySXFkqXbo0n376KW+88Qa///47xYsXT4vhiYiIPDcUnJ5jAQEBwOP1nC5fvsy6deuoU6cOM2bMeOq+YmJiCA4ONi194OTkRERERLJ2uXLlAuDhw4epOHMREZHnk27VPQeio6NTXA5+y5Yt2NraUqxYMQ4fPgzAoEGD/rO/qKioZNt++ukn4uPjKVWqFAB58+YlNjYWPz+/JO0uXrwIPF5IU0RE5GWj4PQcaNq0KcOHDycuLg54/EydefPmcfjwYZo1a4aTkxOhoaHA48nbgwcP5u233+btt99m2LBhfPvtt6a+Zs+ezWuvvca1a9dM2/7880+mTZtGtmzZaNKkCQANGjTAysqK2bNnm+o+ePCAzz//nCxZslCrVq0MGr2IiEjmoVt1z4Hq1auzYcMGjh07RtGiRbl69Sq3bt2iYMGCjBgxAgBvb29sbGyShKREv//+O61bt8bBwYGqVasyb948WrRoQYUKFXj06JHpGT0zZswwLbJZqFAhmjRpwrZt23jttdcoUKAAfn5+hIWFMWjQINP8KhERkZeJlfE0jwSWf5UYQNL6Ib9xcXHMnz+fjRs3EhAQgJubG40aNWLQoEEpPlvuvxw6dIg5c+Zw7tw5rK2tKV++PO+88w6vvPJKknbR0dHMmjWLLVu2EBoaiqenJ927d6dTp05pNTQREZFn7mnevxWc0lB6BScRERFJP0/z/q05TiIiIiJmUnASERERMZOC0wvA+P8P+s3sfYqIiDzv9Km6F4CVtTWhOzcQFxKYJv1lcc1FjkZt06QvERGRF4mC0wsiLiSQuKCAZ30aIiIiLzTdqhMRERExk4KTiIiIiJkUnERERETMpOAkIiIiYiYFJxEREREzKTiJiIiImEnBSURERMRMCk4iIiIiZlJwEhERETGTgpOIiIiImTLdI1e6dOnC8ePHk23Pnj0727dvx83Njdu3bzN9+nQOHDhATEwM5cuXZ8SIEZQpU8bUPi4ujsWLF7Nu3Tru3LlDgQIF6NatG927d0/S79GjR/nyyy85e/Ys9vb21KtXjxEjRuDu7p7uYxUREZHnS6YLTrly5cLFxYXOnTubttnY2ODp6Ymrqyt3796lY8eOREZG0rRpU6ysrNi9ezfdu3dn/fr1FC5cGIDRo0ezadMmateuTf369Tl58iSfffYZUVFR9O/fH4ADBw7Qv39/8ubNS/v27QkODmbr1q2cO3eODRs2YGtr+0xeAxEREcmcMl1wMgyDIkWKMHTo0BT3T58+nejoaL7//ntTSBo0aBAtWrRg7ty5TJs2jUOHDrFp0yY++OAD+vbta+r3/fffZ/78+XTq1ImsWbMyduxYSpUqxYoVK3B0dASgZcuW9O/fn82bN/Pmm29mzKBFRETkuZDpglNISAh2dnZ89NFHHDp0iODgYEqVKsXYsWMpWrQoP//8M/379zeFJoA8efLQokULNm3aBMCGDRsoWLAgvXr1MrWxsrKiV69e/PTTTxw6dIjs2bNz69YtJk2aZApNAHXr1qVYsWLs3LnTouBkGAaRkZGWvwBPycrKKsn5p6WoqCgMw0iXvkVERDILwzCwsrIyq22mC05BQUH4+/tjZ2dHkyZNcHFx4ZdffqFfv374+voSGxtLzZo1kx3n6elJZGQkwcHB+Pn58corr2BjY5OkjZeXFwA3b97E2toaW1tbqlatmmJf169ft+j8Y2NjOX/+vEXHWsLR0ZHSpUunS99XrlwhKioqXfoWERHJTOzs7Mxql+mCU2BgILa2tixatIhXXnkFeDxhvFmzZhw5cgQAFxeXZMfZ29sDkJCQQGxs7L+2iY+PJz4+nmzZsiULV4nt4uPjLTp/W1tbihUrZtGxljA3IVuicOHCuuIkIiIvvEuXLpndNtMFp7x589KpUydTaAIoUqQIbm5upjATGhqa7LigoCCsra3Jnj077u7uKbYJDAwEwNXVFSsrKx4+fEh8fHyy8BQUFISrq6tF529lZYWTk5NFx2Y26XULUEREJDN5mosQmW4dpy1bttCtW7ck2yIiIggNDcXOzg5HR0fOnDmT7LgjR47g5eWFnZ0dnp6enD17Nlmbo0ePAlCiRAm8vLxSvK0WHR3N6dOnKV68eBqOSkRERF4EmS44HT9+nIcPH5r+HRcXx2effUZ8fDx16tShfv36rFq1ivDwcFObw4cPc/ToURo2bAhAkyZNuHjxIrt27TK1iYiIYPHixeTOnRsfHx8qVapE7ty5mT9/fpLbUQsXLiQ6OtrUl4iIiEiiTHWrLj4+nkGDBmFjY0Pjxo2xtrbm8OHDXLp0ia5du1KyZEnefvtt2rdvT6tWrWjUqBEPHjxg27Zt5MyZk969ewNQq1YtKlWqxHvvvUfTpk1xc3Nj9+7dXL9+nWnTpmFt/TgvDho0iHHjxtGpUycqVarE5cuX2bdvHzVr1qROnTrP8qUQERGRTChTXXGysbFh5cqVlC1blh9++IHvvvsOa2trxo0bx9ixYwEoWbIky5cvJ3/+/Kxdu5Zdu3ZRp04dVq1ahZubm6mfhQsX0rZtWw4cOMDq1atxcnLi888/p1WrVqZ6HTt2ZPLkyURERLBixQrOnTtH9+7dmTNnzjMZf2Zz8uRJ6taty6effpri/vDwcLp168bMmTP/tZ+YmBgGDx7M8OHDn9jmxx9/pHXr1pQrV44GDRowb948EhISUnX+IiIiac3K0Mem0kzi3CsfH58Mrx20bj5xQQFp0leWnHnJ2qIHzZs359atW5QvX561a9cmaRMdHU3Pnj05efIkM2fOpGnTpin2lZCQwJAhQ9i+fTsjRoygT58+ydosXryYqVOnkj17dkqXLs3169e5ffs2HTp0YMKECWkyJhERkSd5mvfvTHXFSTKPr7/+mlu3bpE9e/Zk+xISEhg2bBh//PEHH3300RNDE8CkSZPYvn07b731Voqh6cqVK3z++edUqFCBXbt2sWzZMnbu3EmLFi1Yu3Ztis8tFBEReVYUnCSZK/fus2TJEurVq0fJkiWT7V+1ahU7d+5k2LBhvPXWW0/sZ/fu3axYsYJOnToxatSoFNssX76c+Ph4pkyZYgppNjY2jB49mixZsvD999+nzaBERETSgIKTJPP5D7swDIMPPvgg2b4HDx4wZ84c6tevb3pYckpiY2OZMmWK6XE5T7Jv3z6qV6+e5BE6AG5ubpQsWZITJ05YPhAREZE0lqk+VSfP3s/n/Pnj6k26dOmS4groP/30Ew8ePKBq1ap8+umnBAQEULhwYTp27EihQoVM7Q4dOsS1a9fo378/n3/+OdeuXSN//vy0bdvW9IiYiIgIbt26xRtvvJHiuRQoUIB9+/alz0BFREQsoOAkJuHRMcz99Q+cHe0ZPHhwim127twJwLRp05JsX716NYsWLaJSpUpJ2i1YsCBJuzVr1vDFF1/w+uuvm9biypUrV4q17O3tiYuLs3xAIiIiaUy36sRkzr7jhEY9om/Dmk985MyVK1fIlSsXU6dO5eDBgxw5coSZM2diGAaTJk1K0s7Z2ZmxY8eyd+9ejh8/zoIFC3B1dWXChAnEx8eb1tN60nMBw8PDcXBwSPuBioiIWEhXnASAXy/dYPv5K9hYW3E9KISJEycCcO3aNRISEvjiiy944403CAwMpGvXrrRu3dp0bLNmzThz5gxLlizh4cOHZMuWjcDAQGrUqJHk8Tl169ZlwIABTJgwgcuXL+Pl5YWVlRXBwcEpnlNISAg5c+ZM13GLiIg8DQUnASDwYSSOtlmIio1j/eGTcPhkkv2LFy/Gzc0NJycnIiIikh2fK1cuDMMgIiKCbNmy/Ws7gIcPH2JnZ0e+fPm4ePFisnYxMTGcP3+eGjVqpMn4RERE0oKCkwDQtoI3bSt4A48XwMzZ/m0AunfvzqNHj0wLYG7cuDHFhyxfvHgRW1tb0y2+vHnz8scffxAXF0eWLFmStAPInTs3AJUrV2b37t2mK1WJ9u/fz6NHj6hatWo6jFZERMQymuMkT6V+/fqcP3+ebdu2mbb9/vvvbNmyhRo1amBnZ2dqFxwczLJly0ztLl68yMqVKylatCgeHh4AtG3bloiICCZPnmx6xMq9e/eYNm0atra2T/zEnYiIyLOgK07yVDp37syaNWsYOnQoS5cuJTY2Fj8/P+zt7ZM8i6558+bMnz+fadOm8eOPP2Jvb8+5c+dM86US1axZk+bNm/P9999z6NAhPDw8OHv2LBEREbz33nvkyZPnWQxTREQkRbriJP+qZMmSeHp6mv6dJ08eli1bRs2aNbl48SJXr16lVq1arFmzBm9vb1M7Jycnli1bxmuvvcbNmzfx8/OjXLlyLFmyhFq1aiWpMXXqVN59910Mw+CPP/4gf/78TJgwgXfffTfDxikiImIOPeQ3Db1ID/lNnOMkIiLyotNDfkVERETSgYKTiIiIiJkUnMRsxv//1Ftm71NERCS96FN1YjYra2tu7vicRyE30qQ/e9eCeDQeliZ9iYiIZAQFJ3kqj0JuEB3k/6xPQ0RE5JnQrToRERERMyk4iYiIiJhJwUlERETETApOIiIiImZScBIRERExk4KTiIiIiJkUnERERETMpOAkIiIiYiYFJxEREREzKTiJiIiImEnBSURERMRMCk4iIiIiZlJwEhERETGTgpOIiIiImRScRERERMyk4CQiIiJiJgUnERERETMpOImIiIiYScFJRERExEwKTiIiIiJmUnASERERMZOCk4iIiIiZFJxEREREzKTgJCIiImImBScRERERMyk4iYiIiJhJwUlERETETApOIiIiImZScBIRERExk4KTiIiIiJkUnERERETMpOAkIiIiYiYFJxEREREzKTiJiIiImEnBSURERMRMCk4iIiIiZsq0wSk+Pp7333+fGjVqEBIS8qxPR0RERCTzBqeFCxeydetWgoODCQ4ONm0PDQ1l3Lhx1KxZk3LlytGhQwcOHjyY7Pi1a9fSokULfHx8qF+/PnPmzCE2NjZJmwsXLtCvXz8qVapE5cqVGThwIDdu3Ej3sYmIiMjzKVMGJz8/P3x9falVq1aS7REREXTv3p2NGzdSq1Yt2rVrx/379+nXrx/Hjh0ztZs9ezZjx44lW7ZsdO3aFS8vL3x9fZkwYYKpzYULF+jcuTPnzp2jdevWNG7cmMOHD9OlSxdd4RIREZEUZXnWJ/BPsbGxjBw5Ek9PT/r06cOBAwdM+xYsWMCVK1dYvnw5lSpVAiA8PJw333yTmTNnsmrVKvz9/Zk3bx5du3Zl3LhxpmOnTZvGkiVL6N27N15eXowfP54cOXKwbt063N3dAejVqxdt2rRh+fLlvPfeexk7cBEREcn0Ml1w+uqrr/Dz82PlypXEx8cn2bdp0yaaN29uCk0Azs7OtG/fnunTpxMSEsIPP/yAg4MDQ4cOTXJs3759WbRoEbt376ZRo0acOHGCSZMmmUITgLe3N7Vr12bnzp0WByfDMIiMjLToWEtYWVnh6OiYLn1HRUVhGEaG1hEREclohmFgZWVlVttMFZzOnDnDwoUL6dSpE1WqVOH333837QsNDSUgIIAaNWokO87LywuAmzdv4ufnh4+PD87OzknauLm54ezsbGoDULNmzWR9eXp6cvToUYvHEBsby/nz5y0+/mk5OjpSunTpdOn7ypUrREVFZWgdERGRZ8HOzs6sdpkmOIWGhjJs2DBcXFzo2bMngYGBPHjwAICwsDCyZcsGQI4cOZIdmzjYhIQEYmNjcXFxSbGGvb098fHxpkniKbVLbGMpW1tbihUrZvHxT8vchGyJwoULJ7nilBF1REREMtqlS5fMbptpgtOSJUu4du0aAK+//nqSfZ06deKVV17B2tqa0NDQZMcGBQUB4Orqiru7OwEBAcnaxMXFERoaiqurK25ubsDjsObk5JSsL1dXV4vHYWVllazP51V63Zp7VnVERERS8jQXBzJNcOrXrx81a9YkJibGdPXhwoULzJgxg4kTJ/Lqq6/StWtXzpw5Q+vWrZMce/ToUZycnChQoACenp7s2bOHuLg4smT5v+GdOHGCuLg4SpQoYbq1d+bMGfLnz5+sr+LFi6frWEVEROT5lGmWI8iWLRvVqlXj1VdfpU6dOtSpU4dy5coBULFiRfLkyUOTJk3YvHkzd+7cMR13+fJlfvrpJ+rVq4eNjQ1NmjQhLCyM1atXm9rExcUxd+5cHBwcqFWrFvny5aN8+fIsWrQoydpOGzZs4ObNmzRs2DDjBi4iIiLPjUxzxSkl/7x01r17d9atW0fbtm1p2rQpcXFxbNu2DWtrawYNGgRA0aJFadGiBZMmTeLo0aN4eHhw6NAhzp8/z5AhQ0zzmgYNGkT//v1p06YNr776Krdv32bHjh0UL16cdu3aZfhYRUREJPPLNFecUpI/f37c3NxMc47y5MnD6tWr8fHxYdOmTfz444+ULVuWFStWULRoUdNxkydPpl+/fpw6dYoVK1YQHR3N6NGjeeedd0xt6tSpw9y5c7G3t2fVqlX8/vvvtGzZkqVLl5o9s15EREReLlaGPs6UZs6cOQOAj49PhtcOWjefuKDkk+ItkSVnXnK2fzvFfZfXDiE6yD9N6jjkLELRDrPSpC8RERFLPc37d6a+4iQiIiKSmSg4iYiIiJhJwUlERETETApOIiIiImZScBIRERExk4KTiIiIiJkUnERERETMpOAkIiIiYiYFJxEREREzKTiJiIiImEnBSURERMRMCk4iIiIiZlJwEhERETGTgpOIiIiImRScRERERMyk4CQiIiJiJgUnERERETMpOImIiIiYScFJRERExEwKTiIiIiJmUnASERERMZOCk4iIiIiZFJxEREREzKTgJCIiImImBScRERERMyk4iYiIiJhJwUlERETETApOIiIiImZScBIRERExk4KTiIiIiJkUnERERETMpOAkIiIiYiYFJxEREREzKTiJiIiImEnBSURERMRMCk4iIiIiZlJwEhERETGTgpOIiIiImRScRERERMyk4CQiIiJiJgUnERERETMpOImIiIiYScFJRERExEwKTiIiIiJmUnASERERMZOCk4iIiIiZFJxEREREzKTgJCIiImImBScRERERMyk4iYiIiJhJwUlERETETApOIiIiImZScBIRERExk4KTiIiIiJkUnERERETMlKmCU0JCAitXrqR58+aUL1+eJk2a8PXXXxMTE2NqExoayrhx46hZsyblypWjQ4cOHDx4MFlfa9eupUWLFvj4+FC/fn3mzJlDbGxskjYXLlygX79+VKpUicqVKzNw4EBu3LiR7uMUERGR51OmCk7ff/89EyZMIHv27HTq1AkvLy++/PJLpkyZAkBERATdu3dn48aN1KpVi3bt2nH//n369evHsWPHTP3Mnj2bsWPHki1bNrp27YqXlxe+vr5MmDDB1ObChQt07tyZc+fO0bp1axo3bszhw4fp0qULISEhGT52ERERyfyyWHpgdHQ0Dg4OaXkuNGnShGLFilGpUiXTto8++oi9e/cybtw4FixYwJUrV1i+fLmpTXh4OG+++SYzZ85k1apV+Pv7M2/ePLp27cq4ceNM/UybNo0lS5bQu3dvvLy8GD9+PDly5GDdunW4u7sD0KtXL9q0acPy5ct577330nRsIiIi8vyzODg1a9aMV199lU8++STNTiZ79uxJQtP9+/e5cuUKefPmBWDTpk00b948SRtnZ2fat2/P9OnTCQkJ4YcffsDBwYGhQ4cm6btv374sWrSI3bt306hRI06cOMGkSZNMoQnA29ub2rVrs3PnTouDk2EYREZGWnSsJaysrHB0dEyXvqOiojAMI0PriIiIZDTDMLCysjKrrcXB6d69e9y5c8fSw//VV199xZ49e/Dz86NAgQJ8/vnnhIaGEhAQQI0aNZK19/LyAuDmzZv4+fnh4+ODs7NzkjZubm44Ozub2gDUrFkzWV+enp4cPXrU4nOPjY3l/PnzFh//tBwdHSldunS69H3lyhWioqIytI6IiMizYGdnZ1a7pw5Ofn5++Pn54ejoyKVLl1i+fDmPHj0iJibG9F9sbCzW1tZUqVKF11577alP3tHRERcXFwAcHBywt7c3TezOkSNHsvaJg01ISCA2NtZ07D/Z29sTHx9v6iuldoltLGVra0uxYsUsPv5pmZuQLVG4cOEkV5wyoo6IiEhGu3Tpktltnzo49enTh/v372NlZUV4eDiTJk16YtvffvvNouDUu3dvevfuze3bt+nWrRv/+9//2LJlC9bW1oSGhiZrHxQUBICrqyvu7u4EBAQkaxMXF0doaCiurq64ubkBjz+h5+TklKwvV1fXpz7nRFZWVsn6fF6l1625Z1VHREQkJU9zceCpg9Py5csJCgpi6NCheHt78/HHH2NnZ4e9vb3p/1ZWVsTExKT6DTF//vx06dKF6dOnExYWRoECBThz5gytW7dO0u7o0aM4OTlRoEABPD092bNnD3FxcWTJ8n/DO3HiBHFxcZQoUcJ0a+/MmTPkz58/WV/FixdP1XmLiIjIi+mplyMoWrQo1apVIyoqijx58uDl5UX+/Plxd3fH2dkZOzs7bG1tyZo1K9bWT9f9qFGjWLJkSZJtly9fxs7OjqxZs9KkSRM2b96cZG7V5cuX+emnn6hXrx42NjY0adKEsLAwVq9ebWoTFxfH3LlzcXBwoFatWuTLl4/y5cuzaNGiJGs7bdiwgZs3b9KwYcOnfVlERETkJWDx5PAOHTqkOLk6NbJnz86UKVP47bffKF68OOfPn+fw4cP0798fe3t7unfvzrp162jbti1NmzYlLi6Obdu2YW1tzaBBg4DHwa5FixZMmjSJo0eP4uHhwaFDhzh//jxDhgwxzWsaNGgQ/fv3p02bNrz66qvcvn2bHTt2ULx4cdq1a5em4xIREZEXg5WRDrNyY2NjCQgIwMXFhezZs5t9XHx8PAsXLmT9+vXcvXsXDw8PunfvTqdOnUz3Hy9fvszUqVM5duwYhmFQoUIFhg0bRtmyZU39xMTEMGfOHDZv3kxwcDAeHh506dKFHj16JKm3Z88efH19+euvv3BycqJevXoMHz6cnDlzWjTuM2fOAODj42PR8akRtG4+cUHJ53ZZIkvOvORs/3aK+y6vHUJ0kH+a1HHIWYSiHWalSV8iIiKWepr3b4uDU1hYGCtXruTMmTOEhYURHx9PQkICwcHB3Llzh4SEBPLkycPevXst6f65pOD0dBScREQkM3ia92+Lb9W9++67HD9+nEKFCpErVy5sbW3JkiULuXPnpkaNGuTLl4/KlStb2r2IiIhIpmNxcPrzzz8pX7483377bVqej4iIiEimZfFDfmvUqMG5c+dMl7dEREREXnQWB6cJEyaQP39+evTowddff83Dhw/T8rxEREREMh2Lb9UtWLAABwcHoqKimDNnDvPnzzfNbXJyciI0NJQiRYrQp0+ftDxfERERkWfG4uAUGxuLvb095cuXJyYmhoiICE6dOsXBgweJi4vD2dmZKlWqKDiJiIjIC8Pi4DRu3Li0PA8RERGRTM/i4HTr1i3u3r2Lk5MTWbNmxc7OzrQvISGBR48e4ebm9lQLYIqIiIhkZhYHpy5dunDv3r1/bZMrVy72799vaQkRERGRTMXi4LRs2TIuXLhAWFgYMTExxMfHk7gIeVxcHDNmzKBWrVppdqIiIiIiz5rFwcnLywsvL68n7v/++++1xpOIiIi8UCxex+m/5MuXj5s3b6ZX9yIiIiIZLlXBKT4+PsXtDx8+5Nq1a7i5uaWmexEREZFMxeJbdW+88Qb+/v7kyZMHd3d3AKKjowkJCSE4OJiEhAQ+/vjjNDtRERERkWfN4uDUr18/jh07xr1794iOjsbOzg4nJydy5cpF/vz5qVatGqVLl07LcxURERF5piwOTi1btqRly5ZpeS4iIiIimZrFwSlRWFgYf/zxB/fu3cPe3h4PDw8qVKiAtXW6zTsXEREReSYsDk4PHz7k448/Zvv27cTFxZm2W1lZkS9fPt555x3at2+fJicpIiIikhlYHJw+/PBDdu/eTZs2bWjZsiW5c+cG4MKFC3z99deMGzeOmJgYunbtmmYnKyIiIvIsWRycDhw4QOnSpZk0aVKS7UWKFKFWrVo0bdqURYsWKTiJiIjIC8PiiUju7u6Eh4enuC979uwUKlSI4OBgi09MREREJLOxODh169aN69evM3jwYK5du5Zk39q1azl16hTVq1dP9QmKiIiIZBYW36rr1asX4eHhfPPNN+zYsYN8+fKRI0cO7ty5Q0hICJ6enowfPz4NT1VERETk2UrVcgSDBw+mW7dubNy4kb/++ovAwEA8PT155ZVXaNOmDQ4ODml1niIiIiLPnMXBKTQ0lAkTJtCmTRv69OmTZN/SpUt56623WLhwIdmzZ0/1SYqIiIhkBhbPcfrqq6/46aefUlzo0sPDg1OnTvHNN9+k6uREREREMhOLg9POnTspXbo0NWvWTLavUaNGFCtWjC1btqTq5EREREQyE4uDU1hYGIZhPHG/i4uLliMQERGRF4rFwalVq1acO3eODz74gPv37yfZd/36dc6cOUPp0qVTfYIiIiIimYXFk8NHjRpFXFwca9euZfv27TRs2JCyZcsSFhbGunXriI+PZ/DgwWl5riIiIiLPlMXBKUuWLHz66ae0bduWJUuWsH//frZt2wZA8eLFmTJlihbAFBERkRdKqtZxAqhQoQJffvklhmFw//59bG1tcXFxSYtzExEREclUUh2cEllZWZEzZ8606k5EREQk07F4criIiIjIy0bBSURERMRMCk4iIiIiZlJwEhERETGTgpOIiIiImRScRERERMyk4CQiIiJiJgUnERERETMpOImIiIiYScFJRERExEwKTiIiIiJmUnASERERMZOCk4iIiIiZFJxEREREzKTgJCIiImImBScRERERMyk4iYiIiJhJwUlERETETApOIiIiImZScBIRERExk4KTiIiIiJkUnERERETMpOAkIiIiYqZMF5xu377NsGHDqFKlCjVq1OCjjz4iMDDQtD80NJRx48ZRs2ZNypUrR4cOHTh48GCyftauXUuLFi3w8fGhfv36zJkzh9jY2CRtLly4QL9+/ahUqRKVK1dm4MCB3LhxI93HKCIiIs+nTBWcTp06RZs2bdi/fz/NmjWjRo0abNq0iX79+gEQERFB9+7d2bhxI7Vq1aJdu3bcv3+ffv36cezYMVM/s2fPZuzYsWTLlo2uXbvi5eWFr68vEyZMMLW5cOECnTt35ty5c7Ru3ZrGjRtz+PBhunTpQkhISIaPXURERDK/LM/6BP5uw4YNFClShC+++IJ8+fIBUKRIEebMmUNQUBArVqzgypUrLF++nEqVKgEQHh7Om2++ycyZM1m1ahX+/v7MmzePrl27Mm7cOFPf06ZNY8mSJfTu3RsvLy/Gjx9Pjhw5WLduHe7u7gD06tWLNm3asHz5ct577z2LxmAYBpGRkal8JcxnZWWFo6NjuvQdFRWFYRgZWkdERCSjGYaBlZWVWW0zVXD65JNPkm2LiIjAzs4ONzc3Nm3aRPPmzU2hCcDZ2Zn27dszffp0QkJC+OGHH3BwcGDo0KFJ+unbty+LFi1i9+7dNGrUiBMnTjBp0iRTaALw9vamdu3a7Ny50+LgFBsby/nz5y061hKOjo6ULl06Xfq+cuUKUVFRGVpHRETkWbCzszOrXaYKTv908uRJ1qxZQ/PmzQkLCyMgIIAaNWoka+fl5QXAzZs38fPzw8fHB2dn5yRt3NzccHZ2NrUBqFmzZrK+PD09OXr0qMXnbGtrS7FixSw+/mmZm5AtUbhw4SRXnDKijoiISEa7dOmS2W0zZXAyDINly5YxY8YMChcuzAcffGCa2J0jR45k7RNTYkJCArGxsbi4uKTYr729PfHx8aa+UmqX2MZSVlZWODk5WXx8ZpJet+aeVR0REZGUPM3FgUwXnIKDgxk+fDgHDhygY8eOjBw5EicnJ+Li4rC2tiY0NDTZMUFBQQC4urri7u5OQEBAsjZxcXGEhobi6uqKm5sb8PgTev8MOUFBQbi6uqb9wEREROS5l6k+Vffo0SM6d+7M+fPnWbx4MZ9++qkp2GTJkoUCBQpw5syZZMcdPXoUJycnChQogKenJ+fPnycuLi5JmxMnThAXF0eJEiVMt/ae1Ffx4sXTfnAiIiLy3MtUwWnNmjXcuHGD+fPnU6tWrWT7mzRpwubNm7lz545p2+XLl/npp5+oV68eNjY2NGnShLCwMFavXm1qExcXx9y5c3FwcKBWrVrky5eP8uXLs2jRoiRrO23YsIGbN2/SsGHD9B2oiIiIPJcy1a26U6dOUa5cOcqVK5fi/u7du7Nu3Tratm1L06ZNiYuLY9u2bVhbWzNo0CAAihYtSosWLZg0aRJHjx7Fw8ODQ4cOcf78eYYMGWKa1zRo0CD69+9PmzZtePXVV7l9+zY7duygePHitGvXLsPGLCIiIs+PTBWcwsLCuHDhAtWrVzctQmlra0uJEiVYsGABefLkYfXq1UydOpVNmzZhGAYVKlRg2LBhFC1a1NTP5MmTyZ8/P5s3b2bPnj14eHgwevRoevToYWpTp04d5s6di6+vL6tWrcLJyYmWLVsyfPhwsz+SKCIiIi+XTBWc3nnnHX799ddk27NmzUr27NmBx1eUFixY8K/92NnZMWzYMIYNG/av7erXr0/9+vUtP2ERERF5qWSq4FSlShWqVKnyrE9DREREJEWZanK4iIiISGam4CQiIiJiJgUnERERETMpOImIiIiYScFJRERExEwKTiIiIiJmUnASERERMZOCk4iIiIiZFJxEREREzKTgJCIiImImBScRERERMyk4iYiIiJhJwUlERETETApO8kwtXLiQGjVq8PDhQ9O26Oho5s+fT8OGDalUqRLt2rVj8+bNKR6/adMmOnToQIUKFahcuTIffvghwcHBydr5+/vTv39/ypcvT+3atRk+fDj3799Pt3GJiMiLKcuzPgF5OcXEJTB73Un2nt4GgJWVlWnf22+/zeHDhylQoABly5bl/PnzjBgxgsDAQPr27WtqN2vWLObOnYuLiwtlypThxo0bbNq0idOnT7Nu3TqyZcsGwN27d+natSvh4eH4+PgQHR3Njz/+SEhICIsWLcrYgYuIyHNNV5zkmVhxIIi9p+/g6uoKQJYs/5fhixQpwtChQ9mxYwfLly9n9+7dlChRgqVLl5ra3L59m4ULF1K7dm12797NqlWr2LVrF61atcLf35+5c+ea2i5dupTQ0FCWL1/OmjVr2LhxI926deO3334jKCgow8YsIiLPPwUneSbql8rOmM4V6dChA5D0itPHH3/MgAEDsLGxAcDZ2ZlXX32VoKAgEhISADhw4ABxcXEMHTrUdGXJ1taWzz77DE9PT37++WdTf2fPnsXb25tKlSqZtr3yyivA4wAmIiJiLgUneSaK5HagZum8PHz4EBsbG+zs7J7Y9u7du+zevZsCBQpgbf34WzZxfpKHh0eStnZ2dtSqVYu7d++atjk5OXH//n2ioqJM206cOAGAi4tLmo1JRERefJrjJM9USEgIOXLkSLY9JiaGpUuXsmfPHk6fPo1hGEyZMsW0PzHwnDt3jpo1ayY5NjIyEmdnZ9O/W7Rowd69e3nzzTdp27YtR48eZc+ePTRp0gRPT8/0GZiIiLyQdMVJnqng4GDc3d2Tbb9y5QqzZs3ixIkTxMXF8eabb9K8eXPT/jp16mBra8uoUaPYt28fkZGRXLt2jTFjxrBp0yZy5sxpavvGG29Qt25dLl26xLRp09izZw/Zs2enf//+GTJGERF5cSg4yTMVGhqKm5tbsu3e3t78+uuvfP7555QoUYLvvvsuyRWnAgUK8NFHH3Hv3j369+9PxYoVee211/j+++8BqFixoqnt2rVr2bdvH7ly5WLUqFG0b9+eiIgIOnfubLplJyIiYg7dqpNnKjIykoIFC6a4z93dnRYtWlC/fn3atm3LmjVrGDhwoOnWXteuXalevTobNmzg5s2beHl5kSVLFnx9fXn11VcBSEhIYNasWRQqVIjvvvvOFNIaNWrEgAED8PX1ZfHixRkyVhERef4pOMkzZWVlleQTdSnJmjUrb7zxBnPmzOH69etJ5kQVLVqUDz74AHi8cGazZs3IlSsXdevWBR7f8rt//z4DBw5McmWrXr16FClShD///DPtByUiIi8s3aqTZ8rZ2TnJquHh4eGsWLGC+Pj4JO0cHR0BcHBwSLGfmJgYRowYwa1bt3jvvfdMn9J78OABQIoT0G1sbJJ80k5EROS/KDjJM/HnzUjm/3SOe/fu8ddffzF58mRu3LjBiRMn+Oyzz5g5c6ap7d27d1m1ahV58uShWLFiyfo6dOgQnTp1Yvv27bRt25b27dub9uXPnx+Ab7/9NklIOnToEH/99Rfe3t7pOEoREXnR6FadPBN7/cLY9ecD079XrlxJxYoVady4MWXKlGHhwoX8/PPP5MuXj7NnzxIdHc2XX35pWscJYOfOnUyfPp2rV6/i5OTEiBEj6N27d5I6efPmpUWLFmzZsoV69epRqlQpQkNDuXDhAjY2NgwdOjTDxiwiIs8/BSd5JgY2ysuwTjUp2mFWsn3Lly9n1qxZ/PLLL/zxxx8UL16c9957j3r16iVpd/z4caKjoxkwYABvvfVWip/OA5g8eTJlypRh48aNnDx5kmzZslGvXj0GDhxI2bJl02F0IiLyorIyDMN41ifxojhz5gwAPj4+GV47aN184oIC0qSvLDnzkrP92ynuu7x2CNFB/mlSxyFnkRSDk4iISEZ6mvdvzXESERERMZOCk4iIiIiZFJwk0zESEp6LPkVE5OWjyeGS6VhZW3N2z3QiQ2+kSX9OOQpStv4HadKXiIi83BScJFOKDL1B+P3Lz/o0REREktCtOhEREREzKTiJiIiImEnBSURERMRMCk4iIiIiZlJwEhERETGTgpOIiIiImRScRERERMyk4CQiIiJiJgUnERERETMpOImIiIiYScFJRERExEwKTiIiIiJmUnASERERMZOCk4iIiIiZFJxEREREzKTgJCIiImImBScRERERMyk4iYiIiJhJwUlERETETJk2OAUFBdGnTx/GjBnzrE9FREREBMikwen06dO0bduW3377jZiYmCT71q5dS4sWLfDx8aF+/frMmTOH2NjYJG0uXLhAv379qFSpEpUrV2bgwIHcuHEjSZuoqCimT59O3bp18fHxoWXLlmzdujXdxyYiIiLPryzP+gRSsnTpUvLmzUuWLFmwsbExbZ89ezZfffUVFStWpGvXrly4cAFfX18CAwP59NNPgcehqXPnzjg6OtK6dWsiIyPZsWMHXbp04YcffsDV1ZX4+HgGDBjAkSNHaNy4Mblz5+b333/n/fffxzAMWrRo8ayGLiIiIplYpgxOM2bMwNrammbNmmFrawuAv78/8+bNo2vXrowbN87Udtq0aSxZsoTevXvj5eXF+PHjyZEjB+vWrcPd3R2AXr160aZNG5YvX857773Hhg0bOHz4MLNmzaJp06YAxMTE0LNnT2bOnEmTJk3IkiVTvjQiIiLyDGXKdGBt/fgOYnBwMC4uLgD88MMPODg4MHTo0CRt+/bty6JFi9i9ezeNGjXixIkTTJo0yRSaALy9valduzY7d+7kvffeY+PGjVStWtUUmgDs7Ozo3r07Q4YMwc/Pj7Jly1p07oZhEBkZadGxlrCyssLR0TFd+o6KisIwjBeyjoiISCLDMLCysjKrbaYMTgDx8fE8ePCAXLlyAeDn54ePjw/Ozs5J2rm5ueHs7MzNmzfx8/MDoGbNmsn68/T05OjRo6a++vTpk6yNl5cXADdv3rQ4OMXGxnL+/HmLjrWEo6MjpUuXTpe+r1y5QlRU1AtZR0RE5O/s7OzMapdpg1NoaCgJCQmm4BQbG2u6+vRP9vb2xMfHmyaJp9QusU1iXzly5EjWJvFFS0hIsPi8bW1tKVasmMXHPy1zE7IlChcunORK0ItUR0REJNGlS5fMbptpg9PDhw+B/wtB7u7uBAQEJGsXFxdHaGgorq6uuLm5AY9Dl5OTU5J2QUFBuLq6mvoKCQlJ1ldQUBCAqZ0lrKysktV+XqXXLbMXvY6IiDxfnuaP9ky5HAFgmpydeBXJ09OT8+fPExcXl6TdiRMniIuLo0SJEqZbbWfOnEnW39GjRylevLipr7Nnz6bYBsjQK0YiIiLy/MiUwSk+Pt50W+327dvExMTQpEkTwsLCWL16taldXFwcc+fOxcHBgVq1apEvXz7Kly/PokWLkqzttGHDBm7evEnDhg0BaNKkCfv37+fPP/80tQkKCmLNmjWUL1/edHtQRERE5O8y5a26bt26ceLECQDGjx/P1q1bWblyJS1atGDSpEkcPXoUDw8PDh06xPnz5xkyZIjplt6gQYPo378/bdq04dVXX+X27dvs2LGD4sWL065dOwBatWrFkiVL6N69O82aNcPBwYGff/6Z0NBQvvjii2c2bhEREcncMmVw+uyzz7h9+7ZpIq+npycAkydPJn/+/GzevJk9e/bg4eHB6NGj6dGjh+nYOnXqMHfuXHx9fVm1ahVOTk60bNmS4cOHmyZ/Ozk5sWLFCqZOncovv/zCo0ePKFWqFFOnTqVatWoZP2ARERF5LmTK4FS0aFGKFi2abLudnR3Dhg1j2LBh/3p8/fr1qV+//r+2yZMnT7pfXbpz5w79+/ena9eudOrU6Yntrl27xoABAyhUqBDz589Ptn/FihWsWrWK27dvU6BAAXr27EnHjh3T89RFREQkBZkyOL0IgoOD6dmzJ7du3aJEiRJPbGcYBh988AH+/v6EhYUl2z9hwgRWrlxJzpw5qVSpEhcvXmTcuHGEhIQwYMCA9ByCiIiI/EOmnBz+vIuOjuadd97h5s2bfP7551SqVOmJbb/77jtOnTpF9uzZk+07dOgQK1eupGHDhuzevZulS5eya9cuqlWrhq+vLzdv3kzPYYiIiMg/KDilg1mzZnHq1CmmTp3K66+//sR2wcHBfPHFF3h7e6d4a3HJkiU4OTkxefJk7O3tgcdrEY0cOZLY2Fg2bdqUXkMQERGRFCg4pbE7d+6wcuVKunbtSosWLf617ZQpU3jw4AEjRowwPZ8vUUxMDAcPHqRZs2bJVkIvXbo0bm5upk8eioiISMZQcEpju3btIj4+npIlSzJ69GgGDhyIr68vgYGBSdodOXKEzZs3U7duXWrXrp2sn6tXrxIbG0v58uVTrJM/f/4UV1IXERGR9KPJ4WnsyJEjJCQkMGbMGNO2nTt3smrVKr799ls8PT2JjY1l/Pjx2NraMnLkyBT7SZwo/qTFOO3t7QkPD0/7AYiIiMgT6YpTGoqPjycgIAAvLy+++uorjhw5wqFDhxg3blySxTXnzp3L5cuX6d69O0WKFEmxLxsbG1OfKQkPD8fBwSF9BiIiIiIp0hWnNBQWFkZCQgLdunWjUaNGpu1du3bl999/5/Dhw5w9e5Z58+YB8ODBAyZOnAjA6dOniYiIYNq0aTRq1Mj0oOHg4OAUa4WEhPzrMgciIiKS9hSc0lDiFaCIiIhk+3LlykVERAR37tzBycmJhw8fsn79+mTtli5dSlxcHMOHD8fW1paLFy8ma3Pr1i0CAwN57bXX0n4QIiIi8kQKTmnI0dERJycnzpw5k2zfxYsXyZ07N40bN6Zx48bJ9o8cOZJff/2VAwcOmLb5+Piwd+9eRo0aleRTdzt27ACgatWq6TAKEREReRLNcUpjVapUYd++fUmWCtiyZQtHjhyhTp06T9VX27ZtuXHjBl9//bVp2+XLl5k3bx6urq7Uq1cvrU5bREREzKArTmnsjTfe4PDhw3Tv3p2KFSvy4MEDLl68SK5cuXj33XefeJyVlVWybW3btmXDhg3MmTOHrVu34u7uzqlTp4iJiWHq1Kk4Ojqm51BERETkH3TFKY0VLlyYRYsW4ePjw+nTpwkICKBZs2Z8++235M6d+4nHeXt74+npmWSbjY0N33zzDd26dSM8PJzTp09TokQJfH19ad26dTqPRERERP5JV5zSwSuvvMK33377VMf07NmTnj17JtueNWtWxo4dy9ixY9Po7ERERMRSuuIkIiIiYiYFJxEREREzKTilIyMh4bnoU0RERMyjOU7pyMramrCdvxEfEpYm/dm4Zid7o+QPBBYREZGMoeCUzuJDwogLSvmxKSIiIvJ8UXCSl86pU6eYO3cuv//+Ozly5KB69eoMHjyYfPnyATBz5kzmz5+PYRjJji1dujQbN25Msm3FihWsWrWK27dvU6BAAXr27EnHjh0zZCwiIpKxFJzkpfL777/Tq1cvrKysqFixImFhYWzYsIHffvuNrVu3kj17dlxdXTEMg4oVK+Li4mI61t7enurVqyfpb8KECaxcuZKcOXNSqVIlLl68yLhx4wgJCWHAgAEZPTwREUlnCk7yUsmePTs1a9ZkxIgRlChRAoB169YxZswYtm3bRseOHU0Pax43bhylS5d+Yl+HDh1i5cqVNGzYkJkzZ2Jvb09UVBRvv/02vr6+tGjRAg8PjwwZl4iIZAx9qk5eKqVKleKbb74xhSaAFi1aAHD37l0AHjx4AEDOnDn/ta8lS5bg5OTE5MmTsbe3Bx4/6HnkyJHExsayadOmdBiBiIg8SwpO8lIzDIM1a9YAUKhQIQDu37+PtbU1R44coUOHDlSpUoVq1arx2Wef8ejRIwBiYmI4ePAgzZo1S3I7Dx7Pg3Jzc0vyoGcREXkx6FadvJROnz7NypUrOXToEPfu3aNMmTK8/vrrAAQFBZGQkMCwYcNwdnamTJky3LlzhxUrVhAbG8snn3zC1atXiY2NpXz58in2nz9/fgICAjJySCIikgF0xUleSosWLWLz5s3cu3ePHDlyMGnSJBwdHQEIDn68fETt2rXZu3cvy5YtY/v27TRu3JgNGzYQEhJCWNjjtbly5cqVYv/29vbExcVlzGBERCTDKDjJS2nmzJl899139OrVi4iICHr06MGNGzcA8PLyokqVKsyZM4ds2bIBYGVlRdeuXYmJieHs2bPY2NgAEB8fn2L/4eHhpknmIiLy4lBwkpeStbU1FSpUYOTIkYwZM4YHDx6wevVqAMaPH8+qVatwcnJKckyePHkACAwMJEeOHMD/XZ36p5CQEHLmzElCQgLLly+nSZMmVKhQgVatWqU4aXzfvn106tSJChUq0LBhQ2bPnm2aT/V3N27coH379sycOTMVoxcREUspOMlLr127dtjZ2XHp0qV/bZc4Z8nBwYECBQpga2vLxYsXk7W7desWgYGBeHh4MGDAACZOnMjDhw8pV64c165d48MPP2TlypWm9r6+vvTv358LFy7g4+PDo0eP+Oqrr/jggw+S9Hv48GHefPNNTp8+TUxMTBqMXEREnpaCk7xU9u/fz8mTJ5Nsy5IlC7a2tqY5TjExMSnOT/rxxx+Bx0sa2NnZ4ePjw969e0n4x4OXd+zYAUBYWBj79u2jd+/e7Nmzh+XLl/PTTz+RI0cO1q1bB8CxY8eYM2cONWrUYNeuXaxYsYJdu3ZRpUoVtm/fbloaITAwkH79+mFlZQVgulUoIiIZS8FJXiqzZ8/mf//7H9evXzdtmz9/PhEREdSsWROA3r1706tXLyIjI01tNm3axKZNm6hSpQqFCxcGoG3btty4cYOvv/7a1O7y5cvMmzcPV1dXhgwZwvLly/nwww+xtbUFHn/aLleuXKZ/ly1blq+//ppFixbh5uYGPJ5Y7u3tDWBq5+7uzqhRo9iwYQPw+FajiIhkPC1HIC+V/v37895779GyZUtKlixJWFgYly9fply5crRt2xaA6tWrM2fOHBo0aECpUqUICAjA398fV1dXPv30U1Nfbdu2ZcOGDcyZM4etW7fi7u7OqVOniImJYerUqXh5eeHl5ZWk/tmzZ7l8+TLt27cHHt/2a9iwYZI2ERER7Ny5Ey8vL9M8K2trazp37myaU6WJ5yIiz4b+bJWXymuvvca8efMoVaoUFy5c4P79+3Ts2JHFixdjZ2cHwMCBAxk3bhxubm4cPXqU0NBQWrVqxbp16yhatKipLxsbG7755hu6detGeHg4p0+fpkSJEvj6+tK6detktc+fP8/AgQOxsbGhT58+KZ5fcHAwAwYM4O7du7zzzjvJ9oeEhACYJqeLiEjG0hUneenUrVuXunXrPnF/4tIDXbt2/c++smbNytixYxk7duy/tlu1ahVTp07F2tqaWbNm4enpmazN0aNHGT58OAEBAQwYMCDF8JUYnNzd3f/z3EREJO0pOImko6ioKEaOHMnPP/9M6dKlmTFjRpKrVokWLFjArFmzyJEjB3PnzqVBgwYp9hcaGgooOImIPCu6VSeSTgzDYODAgfz888/07t2btWvXphia5s6dy+eff0716tXZsmXLE0MTPJ7/BJgW5vw3ly5dYsiQIdSoUYOyZcvy5ptvcujQoSRtAgICGDVqFHXq1KFs2bI0b96cn3766SlHKiLy8lBwkpeWkZDyqt9p1eevv/7KgQMH6NSpU5JP1v3dgwcPmDt3Lt7e3syfP9/0ybonSVyOIPH/T+Ln50f79u355ZdfyJMnD97e3pw9e5a+ffuyd+9e4HFoevPNN1m/fj3Zs2enbNmyXL16laFDh/Ltt9+aNd6HDx8ybtw4qlWrRpUqVejRowfnzp1LcZyTJk2iQYMGlC1blkaNGiVZy0pE5HmhW3Xy0rKytuHQvimEPbiRJv1ldylIjbojTf8+fPgwAP/73/+eeMzJkyd59OgRAwYMSDFYJauRPTvwOLD8m2nTpgGwdu1aypYtC8Du3bsZPHgwH3/8MTt37uSrr77i/v37LFiwwDTn6+TJk/Tr148pU6bw2muv/WuQS0hIoH///hw/fpySJUvi7OzMiRMn6NOnDzt27DBdFXv48CFdunTh0qVLeHp6Ur58ec6ePcuECRO4d+8e77///n+OW0Qks1Bwkpda2IMbhNz/9xXDLRUaGoqtrS3z5s0jICCA2NhY4PEn4urVq0fTpk1Nk713797Njh07TGtHOTg4UK5cOXr06IGtrS2PHj3im2++MV3N+eabb/jrr7/o1KlTsrqPHj3i999/p1OnTqbQBNCgQQP69u3L3LlzOXnyJPv37082Ub5ChQqMGDGCMWPGsH///hQnqCfat28fx48fZ9iwYfTv3x+A7du3M3jwYPbv30+zZs0AWLlyJZcuXeKTTz4xne+VK1fo3bs3CxYs4I033qB48eL/+loOHz7ctADpPzVu3BhfX99k269du8aAAQMoVKgQ8+fP/9f+RUTMpeAkkk5KlSrFhg0bWLFiRbJ9fn5+NG3alGLFimFnZ5diKPjtt99o0qQJBQoU4Pbt23zzzTemYLV7927u3LmTYnAKDQ0lLi4ODw+PZPsaNGjA3LlzCQgI4P79+ym2adiwIWPGjDE9YuZJ/vzzTwA6d+5s2vbKK68Ajx87k2j//v2UKFEiybkWLlyYSZMm0bNnT7Zv3/6fwcnV1RWAGjVqYG9vb9ru6OjIa6+9lqy9YRh88MEH+Pv7ExYW9q99i4g8DQUnkXTSvXt3unfv/q9typYty5kzZ/6zr8KFC/PHH3+YVdfZ2Rlra2tTsPm7xOCVPXt2XFxcUpyPlDgB3dnZ+V/rJD6i5ubNm5QqVQqAEydOAEnXmbp//75ptfW/q169Ok5OTty9e/c/x5S44OeXX36Ji4vLf7b/7rvvOHXqlOnWpohIWtHkcJEXjJOTEzVq1ODHH3/E19eXwMBAHj58yLp163jvvfcAyJkzJw0aNOD48eOMHz+eW7duERkZybZt20xhL1euXP9a57XXXsPe3p6ePXsyZ84cxo8fz5AhQyhcuHCSq0AuLi789ddfpluViRKfCfhfAQ0eTy63tbU1KzQFBwfzxRdf4O3tTf369f+z/ZMsXLiQGjVqPHE+WUJCAh999BE1atTg2rVrFtcRkeeLgpPIC+jjjz8mb968zJkzh9q1a1O5cmXGjBnDgwcPcHJyokSJEgwdOpQSJUqwZs0aGjRoQMWKFRkyZIjpFl2FChX+tUbBggUZPHgwoaGh+Pr6smbNGmJiYujbt2+SgNOgQQNu3rzJsGHD8Pf3Jzo6mt9++4127doRExPznwENHl+1cnd3Z82aNbRp04aKFStSu3Zt5syZk+why1OmTOHBgweMGDHComf6PXr0iGHDhjFjxgyCg4Of+AnGNWvWsGHDBoKDg9MlOJ08eZK6desmecxPWvuvcKg6qvO81krPOrpVJ/IC8vT0ZNu2baxbt46zZ89iZ2dHjRo1+OSTT6hSpQq2tra4ubmxYcMGNm3axIkTJ4iPjzeFEUdHR3Lnzv2vNfz8/JgzZw729va89dZb2Nvbs3z5ckaPHk14eDi9evUCoGfPnhw8eJDt27ezfft20/GJgaRixYr/OZ6goCACAgIYP3487u7uVKhQAX9/f3x9fbG3tzdNTj9y5AibN2+mbt261K5dmy1btjz1azdjxgy2bNmCq6srISEhZMmS/NdkUFAQs2bNInv27OkyhyoqKor333+fgIAAzp49m+b9P3r0iFGjRplen/9a3kJ1VOd5qZURdRScRNJZghGPtZVNhvfp5OTEW2+9Zfr39OnTCQsLMz1gGMDW1pb27dubtq1evZrr168zZsyY/zyHr7/+mvj4eFavXk25cuUAaNOmDe3ateOrr76ic+fOODg44ODgwLJly9i2bRuHDx/m4cOH1KhRg/Xr1+Pv74+Pj89/1kp8uHHbtm355JNPsLOzIyYmhm7durF8+XJ69+6NYRiMHz8eW1tbRo4c+R89PlmbNm145ZVXOHPmDPPnz0/xF++UKVMIDw9n+PDhTJ8+3eJaT/L1119z69atdJujZU44VB3VeR5rZUQdBSeRdGZtZcP2A1MISaP1olxdCvJ6racLBtu3b2fx4sVUqVLliSuTHz9+nKlTp+Lp6UnHjh3/s89jx47RoEEDU2gCKFCgAE2aNGHNmjVcu3YNb29v4PFffc2aNTMtUbB//37++OMPevXqhY3Nf4dKLy8vSpcuzWeffWZqb2dnR4cOHRg9ejTXr19ny5YtXL58md69e1OkSJH/7PNJSpcuTenSpTl06BA2Njamhz8nOnToED/++CMtWrQwK/Q9rUuXLrFkyRLq1atHZGQkjx49SvMa5oRD1VGd57FWRtRRcBLJACEPbhAYkj7rRf2bu3fvMnfuXL799lvy5cvHjBkzkrUJDQ1l6dKlfPPNNzg5OfHll18mCwspCQsLS/LpuUSJf+FFR0eneJy/vz8ffvghLi4uplts/2XhwoUpbs+TJw8Ae/fuZd68ecDjieQTJ04E4PTp00RERDBt2jQaNWpEpUqVzKoHjx+o/M/xxcTE8Mknn2Bvb8+wYcO4cSNtwvDfffLJJ6blFD755JM07x/+Oxyqjuo8r7Uyoo6Ck8gLKDAwkNGjR/Pbb78RHx9Pw4YNGT9+fJJ5S5GRkYwdO5ZffvmFmJgYqlSpwmeffZbi0gEpyZcvH7t376Zv374UKlQIePwYl19++QVbW9tkV32ioqJYs2YNvr6+xMbGMnfu3P98xMx/SZzIHhcXh5OTEw8fPmT9+vXJ2i1dupS4uLinCk7BwcHJHqb8zTffcOXKFd59913y58+f5sFp48aNHDlyhC5dulCsWLE07TslKYVD1VGdF6FWetZRcBJ5Ad25c4dTp07RsGFDevfuneIE7LCwMA4dOkTVqlV56623kqwgbo6+ffsybtw4mjVrRvny5YmPj+fChQtERkbyv//9z7TMgGEYfPrpp2zevJmIiAhKlCjBxIkTk9zi+y/R0dHY29snu+y+ZcsWbG1t6datW4pXr0aOHGl6ZuDTCg0NTRLsLl++zLx588ifP7/ZV8qexoMHD5g2bRouLi4MHjw4zftPSUrhUHVU50WolZ51FJxEXkDlypXj999//9c2efPm5eDBgxbX6NixI+7u7ixevJi//voLwzDw9vbmrbfeomnTpqZ2sbGx7N27lxIlStC9e3eaNm361MsENG3alEqVKjF16lSyZMmCYRjMnz+fw4cP06pVK5ycnCwex5NERkZSsGBB4HH4Gz58OI8ePSJPnjx88cUXAKbFO9euXcuNGzfo0qWLxXMqJk2aRHBwMGPHjjWtlJ7e/hkOVUd1XpRa6VlHwUlELNaoUSMaNWr0r23s7OzYs2dPqupUr16dDRs2cOzYMYoWLcrVq1e5desWBQsWZMSIEU88LjUTQ62srEzHR0VFERUVhY2NDX/88UeyVdx37tzJn3/+SZs2bSwKcTt37mTTpk1kyZKFK1eumOZoXbt2jYSEBL744guznun3tP4eDtOT6qhORtdKzzoKTiKS6U2YMAEPDw/THCA3Nze6du3KoEGD/vWvSm9vb4sXp3R2djYtnufk5MTPP/+crM3vv/9Ojx49WLBgAXXq1LGoDjyeq+Xk5ERkZCQrV65Mtn/x4sW4ubmleXD6ezhMT6qjOhldKz3rKDiJvCCe1XpRGSFLliwMHDiQgQMHPtVxPXv2pGfPnk91zJEjR9ixYwf37t3j7t27TJ48mW7duqXrX8ndunWjW7duybZ3796dR48esXbt2nSp+/dwmJ5UR3UyulZ61lFwEnlBWFvZsOr3qdwLT5tPeuV2LkjXah+muC/BSMDaKu2e2JTW/aXG5s2b+f77703/XrlyJRUrVkwxOGXUX+lpLaPCoeqoTkbXyog6Ck4iL5B74Te4FZr+60VZW1kz7dgyrocHpLqvQs55GVHlrf9umEEmTpxommP0XwoWLIibmxt58+ZN57NKW08TDlVHdZ6nWhlRx8owDCPNensOHT16lC+//JKzZ89ib29PvXr1GDFihEUfYzxz5gxAktWEQ9b9RFxQcJqca5acbri2b5bivqB184kLSv2b2OM6ecnZ/u0U911eO4ToIP80qeOQswhFO8xKcd+RjYMJv385Teo4uxfllTazU9y3/YeBhNxPm6Dh6l6M11t+leK+b38amGYLYOZyLUanZinXmblzUJoFpwI5ijG0ke8T9w/aM5XLD26muk5RFw9862fMla306jO9TJw4kdDQ0HR5rIuI/J+U3r+f5KW+4nTgwAH69+9P3rx5ad++PcHBwWzdupVz586xYcMGbG1tn/UpirzUrK2smX50KzfC0+aPj4LObnxQtXma9JURRo8e/axPQUT+4aUNTvHx8YwdO5ZSpUqxYsUKHB0dAWjZsiX9+/dn8+bNvPnmm8/4LEXkRngwl0PvPevTEBEBXuJbdYcOHaJnz54sW7aM6tWrJ9nXvHlzChYsaHr2lblOnDiBYRimK1VWVlYkREVDQkLanLS1NdaODvzzS/a4TkQa18maYp34qAcYCXFpUsbKOgs2ji4p1omJTts6dg4p13kUHUpCQnya1LG2tsHeIUeKdaLSuI7jE+o8fBRKfBrVsbG2IZt98jqJtR48ekickfqvURarLLjYZ/uXOpHEGWnzvZ3FyhoXe6cUX7v08JL+ehV57sTGxmJlZWXWY5le2itOfn5+2NraUrVq1WT7PD09uX79+lP3mfjL9++/hK0dHSw/yf+o83fWjlkzpI6No0uG1LFzyJg69g45MqSOYwbVyWafMXUAXOyzZVCdtF8VPCPXrBGRzO9p1n16aYNTbGws2bJlw8Ym+Ro19vb2xMc//V/tKT0PTERERF4cz8dHS9KBm5sbDx8+TDEgBQUFZdizokREROT58dIGJy8vL2JjYzl//nyS7dHR0Zw+fTrNH20gIiIiz7+XNjhVqlSJ3LlzM3/+/CQTOBcuXEh0dDQNGzZ8hmcnIiIimdFL+6k6gO+++45x48ZRoUIFKlWqxOXLl9m3bx81a9ZkyZIlz/r0REREJJN5qYMTwIYNG1i8eDFXr14lR44cNGnShCFDhpAtW9p+YkhERESefy99cBIREREx10s7x0lERETkaSk4iYiIiJhJwUlERETETApOIiIiImZScBIRERExk4KTiIiIiJkUnERERETMpOAk8v/FxsY+61NIU/v27WPw4ME8fPgQgISEhGd8RiIizz8FpwyUkJDAi7jeqGEYL8S4fH19+eCDD0xBIygoiGPHjrF582YOHz5MaGjosz3Bp3Tq1Cl++eUXvvrqKwzDwNo6/X7c7969yy+//MKePXuSvE4xMTGEhoam+fdHcHAw0dHR6f5998+wmR7f6xn9s5MRP6/P8vfBi/C7KCNk1B9SGfH1eNJY0qt2lnTpVVKUnm9cz5KVlVWybQkJCabtKe03R3BwMPHx8Tg6OiZ7BM62bdsIDAykR48eFvWdkuPHjxMTE4ONjQ1//vkno0ePxs/PDycnJwzDwMvLi3feeYfGjRtbPKZEhmEk6SM6Opq4uDji4+NxcXFJ7VAA+OOPP7C1teW7777D0dGRd955B1tb2zTp++92797N7NmzCQkJIT4+nm7dutG4cWO+/vprDh48SL58+WjQoAE9evQge/bsqaq1fft2Vq5cSUhICG5ubpQrV46WLVtSokSJNBpNUtbW1sTFxREdHU22bNmSfM3++TW0VFr0kdnqpVQjMbClxe9BwzBMb5ZWVlam/55UO60l/hFsZWWVIb/X4+PjTXXS6ndP4vc2QJYsWdL065Po5s2beHh4pFl/T2JtbU1CQkKyc0+v7wUFpwxw584d5s6dS9GiRcmfPz+enp7ky5cPZ2fnZG3v37+Pu7t7qmuuWLGCEydOULx4cV5//XWKFi2a6j5TcvjwYY4dO0bBggVp0KCBaUxp8cM3duxYdu3ahZeXF+7u7hQvXpzSpUtTsWJFvvvuuzR5nf7uypUrVKtWDUdHR6ZMmcLdu3dZunQpJUqU4PLly3z66aeMGzeO/PnzU7Zs2VTVsrKyMv2g79mzhzlz5nDhwgVcXV2pUKECb731FlWrVk1VjQsXLtCoUSOKFCnC4sWLiY+P5+2338bJyckUbNPiF8vChQuJiorivffeIywsjOXLl7Ny5UqqVatGq1atOHv2LL6+vri6utK1a1eL62zYsIEJEyZQoEABGjRowOHDh/nmm29YtmwZbdu25YMPPkiTZ0wmvrH4+fmxa9curl+/TlRUFG5ubhQpUoTy5ctTvnz5VL92UVFRHD9+nJw5c+Lm5oaLiwv29vamc0h8s0x8g8uSxfJf138f09mzZylYsCBlypRJl2dyhoeHc+nSJbJnz07hwoWTvOGnxfdb4s+NjY1Nsn1Hjx7F1dWVYsWKpfhGmlbSMyzdu3cPa2trcubMadqW0lgtkfh9cObMGXbu3ElQUBCenp7UqVOHkiVLpmnQCAkJoU+fPrz33ns0a9Yszfr9p4CAAL755huioqKoX78+jRo1AuDBgwcEBQWRK1euVP/B9k8KThng9u3bbN++HVtbW1xdXbG1taVw4cJUrlwZHx8f8uXLh4uLCwcPHuSrr75ixYoVpl+glvj666+ZPXs2Hh4eHDhwgI0bN/L5559Trlw54P9+eC5fvkzu3LlTDHDm+OGHH5gyZQoODg6Eh4cTGhpK48aNTSHA29ubzp07m+o+rVKlSrFr1y4Mw6BYsWKcO3eOrVu3mm6lOTs78/bbb1OmTBl8fHx49dVXLX5zefToEffv36dw4cLEx8dz9uxZOnbsSLVq1bCyssLNzY3p06fToUMH1q9fj7e3t8VXbzp06MCHH35I5cqVuXLlCiNHjiR37tx89tlnREZGsmLFCsaOHcusWbMoWbKkxeMJDg6mRIkSvPPOOxiGwcKFCzlx4gTjx483BenUXjV59OgRf/75J71796Zt27YAbN26lcaNG9OtWzfs7Oy4c+cOffv2Zdu2bbRu3ZqsWbNaVGvRokXkzp2b2bNnU6RIEU6dOkX//v0pUaIEmzdvJjo6mk8//TRVPzuJr8fevXuZPHkyQUFB5M+fn5iYGB4+fEhwcDDu7u68/vrrdO/eHS8vL4trnT59mqFDh1KwYEGcnZ0pUqQIVatWpVKlSuTNm9f0vXz37l1WrVrFkCFDLHrD/vuYpk+fzu3bt3FycqJRo0YMGzaM7NmzJ/k+ePTokcWv4cWLF5k6dSpXr17FxcWFESNGUL16dXbs2MH58+fx9PSkXr16qbqq+uGHH3LlyhU8PT0pXLgwZcuWpVixYnh4eDBz5kxat25NsWLF0jTcJIawS5cusXr1ak6ePEmBAgWoV68er7/+epoE0PPnzzN37lyuX7+Oq6srQ4cOpWzZsixYsICzZ89SuHBhGjdubPHv079/H0yaNMkUmn744QdmzpxJlSpVGDx4cKr/YEt06dIlrl27xueff46Hh4fF5/1vbt++zSeffMKvv/5K0aJF2bFjB/fv3ycmJoYlS5ZgZWVFjRo1+N///keePHnSrK6CUzozDIPKlSvTqFEj1q9fT5MmTTAMg99++42tW7dia2tLnjx58PDw4NatWzg7OxMbG2vxL66YmBhWrFhBrVq1GDduHLdv32bixIkMGTKEbdu2Jel32LBhVKtWjZEjRz71m2dMTAzz5s3Dw8OD0aNH8+uvv/L111+zdu1a7t27R/ny5dm7dy9+fn4sWLCAXLlyPfVYBg0aRGRkJKtWrSJnzpzMnz+f+Ph4/vrrL/r27csrr7xCfHw8P/30E6tWrWLr1q1J/kp7Gn/99RcA5cqVw8bGhty5cxMREYGVlZXpr/2SJUtSunRpjh07ZnFoMgyDKlWqMGXKFNatW8fPP/9MWFgYq1evNoWZKlWq0KVLF5YuXcqnn36KnZ2dxePJnTs3AIMHD8bLy4uJEyfSpUsX+vTpQ/v27XF1dbVoHIkCAwPJli0bjx49AuDhw4eUKVOG9u3b4+TkBGC6unHy5EmLQ1NMTAy3b9+ma9euFClShLi4OAoVKkR4eDgdO3bk1Vdf5YsvvqBmzZq0atXK4vEk/hx88cUXxMbGMnfuXF555RXg8YcHLl++zObNm1myZAkXL17kyy+/xM3NzaJa5cuXx9vbm2PHjlG9enUOHz7MunXrgMevWenSpfHx8eHUqVOmkGjJG3TimGbOnEl4eDhjx47F39+f5cuXExQUhK+vb5IroOPGjaN06dL06NHjqX8vzJgxg1OnTtGvXz8OHTrElClTKF68ODt27CBbtmxERkZy9uxZhg0bhoODw1OPBeDq1aucPXuWmJgYrl27xsqVK4mPj8fJyYm7d+9iGAaxsbGULl2aIkWKpCqkTZkyheHDh5MlSxYCAgLo3r07CQkJ1KlTh8DAQKZOncr169d59913UxXYASZNmoSfnx8tWrTg3LlzTJw4EQcHB+7evYu1tTU7d+7k+++/Z/Xq1RQuXPip+0/8Wk6fPp3IyEjmz59P1apVmTdvHl9//TXnz59nzJgxfPDBB6arNqlx4sQJHBwcsLW1ZezYsUydOpWSJUumydXuxBC4f/9+Tp48yahRo+jWrRujRo3i448/xtPTk5IlS+Lh4cH333/PnTt3WLRoUZrdXseQDHHp0iWjc+fOhr+/v2lbWFiYsWfPHmPOnDnGqFGjDG9vb2PMmDHGo0ePLK7j5+dnlCpVyli9erVp2+nTp41SpUoZK1euNG17+PCh4e3tbcyfP9+iOufOnTO8vb2NVatWGYZhGAEBAYa3t7fRsGFD49q1a6axlSlTxli8eLHF44mKijK+/PJLo1y5csa8efOM2NhY48yZM0apUqWMkydPGo8ePTIePHiQqtfMMAxj/fr1hre3t/H2228by5cvN1q2bGk0bNjQCAgIMLW5f/++0bt3b6Nly5apqhUQEGB07NjRWLJkieHr62tUq1bNMAzDiIuLM7V55513jAYNGlhcY/Xq1Ub58uWNgwcPJuk7MDDQGDFihFGxYkWjf//+xtGjR1P12kVFRRnDhg0zKlWqZGzdutWYM2eOUblyZWPTpk2mNqGhoUaPHj2M1q1bW1zn+vXrxquvvmp88cUXpm2XL182vL29jU2bNhlRUVFGt27djNdff93iGn+v5e3tbSxcuNAwDMOIjY01EhISTPtjY2ONNWvWpOrnJ9Hu3buNV155xTh16pRhGIZx8eJFY/369cbo0aONDh06GK+99prh7e1tvP/++0Z0dHSqx7RgwQLTtjVr1hilSpUyDh8+bNqWkJBgVKhQIcnr/DQ1fHx8jDlz5iSpWbFiRePbb781jh8/bsyaNcvw9vY29u7da/FY/Pz8jLp16xp16tQx1q1bZxw8eND49ttvjTFjxhglS5Y0mjdvbtSvX9945ZVXjHbt2llcJzg42GjTpo3pazxlyhSjfPnyxunTp43IyEjj9u3bxpw5cwxvb29j27ZtFtcxjP97rebOnWuqXaVKFWPs2LFGQECAcfXqVWP16tVGmTJljOnTp6e6jq+vr2EYj7/ex48fN8qUKWP8/PPPRosWLYy6desad+7cSdV4DMMw3n33XaNVq1bGjh07jE6dOhm1a9c29u/fb9ofHx9vcd+Jx77//vtG8+bNjb/++sswDMP09Vi0aJGp7ddff21UqVLFOHDggMX1/unFnK2cCRUtWpT58+dToEAB4PFkP2dnZ+rVq8egQYOYOHEinp6e5MmTJ1UTeBMSEnB1deXGjRumOt7e3jRu3Ji1a9eaJlT6+fkBWHwr6O7du6a/JuDxJdMiRYrQpk0bChUqhLOzM5UqVaJEiRIcOnTI4vE4ODjw9ttv06VLF7788kvmzZvH+fPncXZ2Jnfu3NjZ2ZE9e3aLrsr83cOHD/H09CQwMJC1a9fy4MEDbt68yfDhw02v5blz57hw4QIVK1a0uI5hGOTJk4e3336bX375hRMnTpA1a1aioqJM8xhCQkIIDAy0+BYqPL7s7+LiYpoHlnhFIWfOnHz88ceMGzeOq1evMnjw4FR/ffr160f58uX57LPP2L59Ox4eHvz444/s2LGDGzdusGrVKk6fPk2dOnUsruPs7Ezx4sXZvXs39+/f5/bt2yxduhRXV1c8PDxwcHCgbdu2BAUF4e/vb3EdePy9bGdnZ7q6Y/ztr9SEhASyZMlCq1atKFy4MAcPHkxVrRo1avDBBx+Yvk7Fixenbdu2jBo1itmzZ7N+/Xpy585N7ty5U/V7ITg42PQhh0RNmjShePHiLFmyxLTN39+fqKgovL29ze47sU9/f38SEhJMk4HDw8NxcXGhefPmdOzYkUqVKtGvXz8KFizI+vXrLRqHYRh4e3sze/Zs3N3d2bx5M/nz56djx47UqFEDR0dHPvroI2bMmMGnn37KiBEjLK7j6upKjx49+PHHH7lw4QJ37tzB09MTHx8fHB0dyZcvH7169cLDw4PNmzdbVCfRjRs3cHR0JH/+/MDjr1fbtm0ZNmwYefLkwdPTk3bt2uHp6cnZs2ctGg88nqydPXt2ChUqBDz+vZD4wZTcuXMzZswYwsLCWLBgQarGA4/nWObPn59GjRoxbdo0PDw86NevH5988glhYWGpupWa+PNoZ2dHeHh4kquXFStWpH79+qZ/Fy9enPj4eCIjIy0fzD8oOGUgZ2dn0xt8SpP93nrrLV5//XWLLyUahkGpUqWoXr06GzduxN/fHxsbG+zs7GjZsiVXr15lzZo1wOOJ0I6OjqYg97Q8PT3Jli0bZ86cAcDFxYV27dpRu3ZtU5u7d+8SHh5u8a2MRPb29gwbNozevXuzYMECxo4dS7ly5Uw/LH9/M7BUjx49WLt2LdOmTeOdd96hWbNmVKhQgdOnT3Pz5k3g8XIFzs7OtGnTxuI6iV/bunXr0rx5c/766y/TvKaLFy+yZ88eJkyYwJkzZ1J1ubxp06amMA6YJhkDODk50bp1a2bMmEHdunVT/fp5e3vzySefMGbMGCZNmsSmTZsoV64cI0aMoF27dsyePZtKlSrRsmVLi/o3DIMcOXLQqVMn7t27R8+ePXn33XdZu3Ytb775JpUrVwYgX758WFlZpSoIJvZToEABdu7cCZAksCR+Cun+/fs4ODjg6OiYqloODg68+eabyX4OnZycyJMnD9myZaNQoUL4+Pik6o2mePHilClThp07dxIVFUVcXBw5cuSgQ4cOHDx4kGPHjgGPA7eNjc1Tzd1K/J7Onj07jo6OXLp0CXj8WtWpU4dXX33V1Pb+/fs4Oztb/D2XWKtcuXKMGjWK27dv07dvX65du8bVq1fJmzcvFStWpFKlSrz++uum26yW1mndujUVK1Zk3rx5PHz40DTlIDo6GngccFJ7iw4gZ86cuLu7s3PnTiIiIvj111/x8/MjODjY1Obu3bvY2dlZdLs7cTzOzs5kzZrV9IdzfHw8P//8M3ny5MHOzo5q1apRt25dTpw4keox3blzBy8vL2JjYylYsCBr1qyhT58+rFu3jv79+5vGaonE8bRs2ZK7d++aXqfGjRszePDgJD9P586dIyoqyqLbm0+UZteuJNM4f/680blzZ+PkyZOGYRimWzEDBgwwKlSoYGzdutUYOnSo0bJlSyMkJMTiOitWrDD27NmTZFviLY2goCBj2LBhRuXKlVN9Gfvvl3S/+OILw9vb25gyZUqqbl08Te3Y2FgjKirK8PX1Nf7444807X/v3r1Gp06dDG9vb6NMmTKGt7e3UbVqVWPixIlpcrn8WTp16pTxzTffGF9//XWajCUmJsY4dOiQMXbsWKN3797G2rVrjYcPH5r2375923jrrbeMtWvXWlwj8Xtt2bJlho+PjzFmzBjj0qVLyb7XZs+ebVSsWNFYvny5RXVu375tjB071liyZInx008/GRcuXDDCwsJSbBsaGmpRjUSJP5M//fSTUbFiRdMti/j4eOPBgwdGy5YtjebNmxuBgYHG5MmTjUaNGhn37t2zqMaQIUOS3JqPjIxM8totX77cqFixorFkyZJUjSnRyZMnjUaNGhlNmzY1atWqZQwbNsz0PZGaW0F/d+3aNeP99983ypQpY7Rr1864deuWYRiPb91PnTrV8Pb2TtV4Es9z/vz5RpUqVYzmzZsbjRo1MkqVKmV8/vnnpnarVq0yKlasaPHUh8Q6Q4YMMapUqZJkisjnn39uxMbGGoZhGIsXLzZq1qyZqt91V69eTTKVI3GqQHx8vHHo0CGjY8eOxiuvvGJMnTo1Vd/fkZGRxo8//pji75eEhARjw4YNRrly5Yw+ffpYXCMlVoah1cJeRBEREdjb2yf5lFlgYCATJ07k3LlzBAYG0qBBAyZPnmzxba7Ebx0rKyvT7YzE/8+cOZP169fTpUsXevTokepPnRh/u10yZ84cGjVqRKlSpVLVZ2YSHByMv78/QUFBuLu7p9knW/7N379+L4pbt27h4uKS6u+3hw8fsnr1apYvX46joyNFixYlW7ZsxMTEcPfuXc6ePcsbb7zB+++/b5qA/zSOHz/Ou++++5+ftD1w4AC+vr6sWrUq1Vc2oqKi2LVrF9WqVSNXrlymn6lDhw4xZswYsmfPTmBgIKVLl2b27NkWTd4OCAjAxsaGnDlzJrm9aW1tzbJly5gxYwbVqlVj/PjxqVrfJyEhgfj4eGxtbblw4QJDhw7F39+fESNG0KNHj1Qt3fB3iR8M8ff3Z+7cuWzfvh1ra2sKFixIREQEt2/fpkGDBnz00UcULFgwVbUePHjAnj17OHjwIOXLl6datWp88MEHhIeH4+3tza5duyhTpgzTp0+nSJEiFte5desWixYtYt++fURGRtKkSRMGDRpkul184MABRo4cybRp06hRo4ZFNXbu3MngwYPx9fWlQYMGyZbT8Pf3Z8WKFWzevJlq1aoxd+5ci8fzJIGBgYwcOZL4+HgmTpxo8d2VlCg4vWSio6O5cuUKp0+fpmTJkpQvXz5d6ty/f58HDx6k6gf8ZWak1ac/5Kn886P4p0+fZteuXVy6dIn4+HhiYmJwc3OjevXqtGnTxqL1dRK/tqNHj2b9+vV069bN9Enba9eupfhJ2+XLl1scBs1ZXuDQoUPs3r2b/fv307lzZ956662n+v4zp0biJ25TsxDqk+pcuXKFgQMHMmXKlDT52PuT6vj7+3PgwAGuXr1KbGwsJUuWpHXr1qZPkKZlLXg892nlypX8+eef5M6dm/79+6dqiZK/10m83fz3W3+J35vr1q2jadOmFn/PRUdHExoaSt68ef+13ZEjR4iPj3/qgJa4OLKDg0OyuaDbtm3j/v37dO7cmcDAQNzc3FI9B/afFJxERIDr16/z2WefUbhwYfLmzUuxYsUoU6aMaY5eREQEhmGQLVs2Ll++jJeXV6oWJrx8+TJjx45l4sSJpvkX4eHhHD9+nLNnz3Lnzh3Wr19P+/btGTt2rEW//P85psKFC1O0aFFy586d7M06ICDgP9/ozKlRtGhRChcunGKNq1evUqhQIYvma/29Tr58+ShSpAiFCxcmZ86cODo68uDBA1xcXEhISODMmTOUK1fOoj8+UqpTqFAhcuXKlWx+kb+/P56enhZ/H/zztUtcmypv3rxJ5s/dv3+fwMBAi0PTP+uUKFGCokWLkiNHjiRXFhMSEvjzzz/x8fGxqM7ffffddxw5coQiRYrQpEmTJIswp3Zx0oEDBz5xceSJEyfi7u7O559/nuoxPInWcRIR4XFo8fPzM63mHRMTQ86cOU23TYoXL07OnDnZtGkTc+fOZf369am6JZj4SdvEcPH3T9rWq1cPgGPHjqXqk7b/HFNsbCy5c+emfPnyVKlShcKFC+Pm5sbevXuZN28e69ate+p1j56mxvz58y1+3f6rTuKnp3799Vfmz5/P2rVr07ROuXLlqFq1KkWKFMHd3Z09e/Ywb968VH0fmPPa5c6dm0OHDjFnzpw0e+1iYmJMdapWrWr6Gv3666/MnTuXtWvXpmq17b8vwvzrr7+yadOmJIswJwZaSxdhNmdx5P79+1O6dGnKly+fqsWRU6IrTiLy0ku8RfH555+zcOFChg8fjouLC3v27OH06dPcv38fW1tb3N3dCQ0Nxdvbm6+++irNH/vzT6tXr6Zq1aoUL178qY81Z0x2dnamMZUoUeKpx5QRNcytY2trS86cOTOkTlp8H2RUrYz6GiWKiYmhbt26lC5dOskizJGRkaZFmBPPqXXr1hYvwjxt2jRWrVpF37596datW5LFkevXr098fDxXrlwhJCQkVYsjp0RXnETkpZf4S7tXr15cunSJ+vXrU7RoUdq3bw88nmty4cIF7t+/z/Tp0ylevLjFK18/jS5dulh8bEaMKaNetxetzos6Jng83+zBgwc0atQIT09PPD09mTx5Mh07duT777+na9euWFlZERERgZ+fH82aNbPolurgwYNxcHDgm2++wc7Ojj59+piWuujXrx+lSpUiOjoaBweHNJ/jpOAkIvL/ubm5mR5BYhiGaS5GwYIFTZ+aWrp0KQULFkzVhOCMlBFjyqjX7UWr8yKO6b8WYe7cuTPW1tapXoQ5cXHkqKgovvzyS2JjY8mTJ0+SxZHTOjAl0q06EZGncOLECTw8PCxahiCzyogxZdTr9qLVychaqa2TeAtu2LBhHDx4kFWrVpk+Wb1r1y7ef/99RowYQdeuXfn++++ZOHEi33//fZKJ408rLi6OWbNmsXz5cmJiYnj11VeZNm0arq6u6fbpZF1xEhF5CpUqVXrWp5DmMmJMGfW6vWh1MrJWauskhpR+/fpx584dwsPDgcfznho2bEjNmjWZMWMGrq6uHDx4kEKFCqVqnmDiI5CGDx+OjY0N8+fPp1ixYqYrZum1pIuuOImIiEiayohFmOHZLI6s4CQiIiIZIqMWYU5PCk4iIiIiZrJ86U4RERGRl4yCk4iIiIiZFJxEREREzKTgJCIiImImBScRkb+JiIjgtddeY9q0ac/6VEQkE1JwEhH5GwcHB+rVq0eFChWe9amISCak5QhEREREzKQrTiIiIiJmUnASkZfW3bt3WbVqFd27d6dGjRrcvHmT27dvU7duXdPT2wFatWqFt7d3sv98fHzw9/c3tdu7dy+tWrXCx8eHOnXq8NlnnxEREfEshiYi6UQP+RWRl05gYCCjR49m//79GIZB1qxZiYiI4NSpU7i6uhIQEMC1a9coWbIkAD169ODcuXOEhIQQGRnJvXv3+PPPP7GxsTE9pPTQoUO88847ODo6Ur58eW7dusWKFSsAGDNmzDMbq4ikLQUnEXnpjBw5kgMHDtC+fXvatWtH0aJFadKkCdmyZTNdIcqaNaupfbt27WjXrp3p3wMGDODPP//k3XffxcXFBcMw+PTTT8mXLx+rV68mb968REVF8eabbya5IiUizz/dqhORl86xY8eoVasWH374IRUqVMDZ2ZkDBw5Qt25dwsPDAciWLVuKx/7222/s2bOHcuXK0adPHwDOnDmDv78/gwcPJm/evBw8eJB27dpx6dIlWrVqlWHjEpH0p+AkIi+dcuXK8dtvv1GtWjU6derEli1bTPuio6OBx8sS/FNUVBTjx48nS5YsTJgwARsbGwDTbbvcuXPTu3dvevXqRUREBDNnzlRwEnnB6FadiLx05s6dy7p16zhw4ADHjx9n2LBhnD9/ng8++IDEFVqsrKySHTdr1ixu3LhBr169TPOfAEJDQzEMg169epEjRw6GDx9Ojx49sLe3z7AxiUjG0BUnEXnpZMuWjV69evHNN9/w66+/Ur16dZYtW0ZERAR2dnYAxMbGJjlm3759LFu2jNy5czNo0KAk+7JmzUpCQgK9e/dm586d9OvXzxSawsLCkvUlIs8vBScRean4+fmxbds207+zZctG1apViY2NJTQ0FFtbWyBpcPL392fEiBEYhsHo0aOTzX+qWrUqACEhIUmuMl27do2OHTvy5ZdfpueQRCQD6VadiLxUVq9ezXfffccXX3yBh4cHQUFBXLx4kcKFC5MvXz6KFi1Knjx5yJ8/PwAPHz6kX79+plC1ceNGNm7cCECZMmUYPHgwpUqVolWrVmzcuJG9e/dSsmRJ7t27x5UrV7C2tqZGjRrPcsgikob0yBUReamEhITg6+vLnj17uHfvHjly5KBWrVq89957prD0d9euXaN169ZERkYm21emTBk2bNgAQFxcHIsXL2bDhg3cvHnT1O8/50OJyPNNwUlERETETJrjJCIiImImBScRERERMyk4iYiIiJhJwUlERETETApOIiIiImZScBIRERExk4KTiIiIiJkUnERERETMpOAkIiIiYiYFJxEREREzKTiJiIiImEnBSURERMRM/w/w18/gPCm+V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266" y="1828800"/>
            <a:ext cx="6243933"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8332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3600" b="1" dirty="0" smtClean="0"/>
              <a:t>Scatter plot of ‘size’ versus ‘balcony’</a:t>
            </a:r>
            <a:endParaRPr lang="en-US" sz="3600" b="1" dirty="0"/>
          </a:p>
        </p:txBody>
      </p:sp>
      <p:sp>
        <p:nvSpPr>
          <p:cNvPr id="6" name="TextBox 5"/>
          <p:cNvSpPr txBox="1"/>
          <p:nvPr/>
        </p:nvSpPr>
        <p:spPr>
          <a:xfrm>
            <a:off x="7162800" y="1759058"/>
            <a:ext cx="1576952" cy="3416320"/>
          </a:xfrm>
          <a:prstGeom prst="rect">
            <a:avLst/>
          </a:prstGeom>
          <a:noFill/>
        </p:spPr>
        <p:txBody>
          <a:bodyPr wrap="square" rtlCol="0">
            <a:spAutoFit/>
          </a:bodyPr>
          <a:lstStyle/>
          <a:p>
            <a:r>
              <a:rPr lang="en-US" b="1" dirty="0" smtClean="0"/>
              <a:t>There is no correlation between number of rooms and number of balconies. Also some houses with very large 'size' has no balconies.</a:t>
            </a:r>
            <a:endParaRPr lang="en-US" b="1" i="0" dirty="0">
              <a:solidFill>
                <a:srgbClr val="000000"/>
              </a:solidFill>
              <a:effectLst/>
              <a:latin typeface="Helvetica Neue"/>
            </a:endParaRPr>
          </a:p>
        </p:txBody>
      </p:sp>
      <p:sp>
        <p:nvSpPr>
          <p:cNvPr id="4" name="AutoShape 2" descr="data:image/png;base64,iVBORw0KGgoAAAANSUhEUgAAAk4AAAG/CAYAAACuf1jUAAAAOXRFWHRTb2Z0d2FyZQBNYXRwbG90bGliIHZlcnNpb24zLjUuMiwgaHR0cHM6Ly9tYXRwbG90bGliLm9yZy8qNh9FAAAACXBIWXMAAA9hAAAPYQGoP6dpAABxKUlEQVR4nO3dd1xW9f//8QcgUxEBtyg4ceE2Z27LlTP3yJ2lH9M0M1eWuS1NKVfuVZqrNDO35ciVK0VT3IqCgCBD1vn94Y/rG4F1eTFEfd5vt27dPOd93q/zvhjXk3Pe1/tYGYZhICIiIiL/yfpZn4CIiIjI80LBSURERMRMCk4iIiIiZlJwEhERETGTgpOIiIiImRScRERERMyk4CQiIiJipizP+gReJH/88QeGYWBra/usT0VERETMFBsbi5WVFRUrVvzPtgpOacgwDLSeqIiIyPPlad67FZzSUOKVJh8fnzTtd/jw4fz4448p7mvcuDG+vr6mf2/evJklS5Zw5coV8uXLR6dOnejRowfW1o/vyu7bt4+BAwcSGxubrC9nZ2d++OEH8ufPn2zfwoUL+f777/nxxx+xs7NLo5GJiIg8e2fOnDG7rYLTc8DV1RWAGjVqYG9vb9ru6OjIa6+9BkB8fDwff/wx69atI0eOHJQvXx4/Pz8mT57M3bt3+fDDDwHInTs3sbGxeHl54eXlZerLxsaGwoUL4+bmlqz+8uXLmTFjBvXr11doEhGRl5qC03PAwcEBgC+//BIXF5cU2/z444+sW7eOFi1aMGHCBJycnHjw4AEdOnRg3bp1puCUGLw6d+5Mz549/7P29u3bmTx5MpUrV+aLL75ImwGJiIg8pxScngMPHjzA1tb2iaEJoH79+ixYsIC6deuatrm4uODl5UVYWFiSvgBy5sz5n3Xv3bvHyJEjKVOmDAsWLMDJySkVoxAREXn+aTmC58D9+/dxd3dnzZo1tGnThooVK1K7dm3mzJlDQkIC8Dgk/T00AQQEBHDkyBFKly6dpC94HIrefvttateuTYUKFRgwYAC3b99OcnziFaYvv/ySbNmypecQRUREngu64vQcCAoKIiAggPHjx+Pu7k6FChXw9/fH19cXe3t7+vfvn+yYmzdv8s477xAZGcmAAQOS9AUwdepUbG1tKVu2LHFxcezbt4/+/fvzww8/YG1tzcOHD9myZQuvvvoqW7du5fTp0zg7O9OwYUMaNWqUYWMXERHJTBScngPBwcEAtG3blk8++QQ7OztiYmLo1q0by5cvp3fv3mTJ8n9fyu3btzNmzBgiIyP5+OOPqVq1arK+ChQowOLFi00TxJcuXcrkyZPZt28f9evXZ9++fcTGxrJ79252795tOn7Dhg289dZbjBo1KgNGLiIikrnoVt1zwMvLiyZNmvDZZ5+ZPtVmZ2dHhw4dCAwM5Pr168DjT9Z99tlnDB48GBcXF1auXEmXLl2S9FWwYEEKFCjAwoULk3yqrnPnztja2nLixAkA/P39sbKy4q233uKnn37i1KlTbNy4kYoVK7Js2TL++uuvjBm8iIhIJqIrTs+BhQsXprg9T548AAQGBlKkSBHTcgRvvPEGn376aYqTud944w3eeOONZNvt7e3JkSMHgYGBpj5dXFySXFkqXbo0n376KW+88Qa///47xYsXT4vhiYiIPDcUnJ5jAQEBwOP1nC5fvsy6deuoU6cOM2bMeOq+YmJiCA4ONi194OTkRERERLJ2uXLlAuDhw4epOHMREZHnk27VPQeio6NTXA5+y5Yt2NraUqxYMQ4fPgzAoEGD/rO/qKioZNt++ukn4uPjKVWqFAB58+YlNjYWPz+/JO0uXrwIPF5IU0RE5GWj4PQcaNq0KcOHDycuLg54/EydefPmcfjwYZo1a4aTkxOhoaHA48nbgwcP5u233+btt99m2LBhfPvtt6a+Zs+ezWuvvca1a9dM2/7880+mTZtGtmzZaNKkCQANGjTAysqK2bNnm+o+ePCAzz//nCxZslCrVq0MGr2IiEjmoVt1z4Hq1auzYcMGjh07RtGiRbl69Sq3bt2iYMGCjBgxAgBvb29sbGyShKREv//+O61bt8bBwYGqVasyb948WrRoQYUKFXj06JHpGT0zZswwLbJZqFAhmjRpwrZt23jttdcoUKAAfn5+hIWFMWjQINP8KhERkZeJlfE0jwSWf5UYQNL6Ib9xcXHMnz+fjRs3EhAQgJubG40aNWLQoEEpPlvuvxw6dIg5c+Zw7tw5rK2tKV++PO+88w6vvPJKknbR0dHMmjWLLVu2EBoaiqenJ927d6dTp05pNTQREZFn7mnevxWc0lB6BScRERFJP0/z/q05TiIiIiJmUnASERERMZOC0wvA+P8P+s3sfYqIiDzv9Km6F4CVtTWhOzcQFxKYJv1lcc1FjkZt06QvERGRF4mC0wsiLiSQuKCAZ30aIiIiLzTdqhMRERExk4KTiIiIiJkUnERERETMpOAkIiIiYiYFJxEREREzKTiJiIiImEnBSURERMRMCk4iIiIiZlJwEhERETGTgpOIiIiImTLdI1e6dOnC8ePHk23Pnj0727dvx83Njdu3bzN9+nQOHDhATEwM5cuXZ8SIEZQpU8bUPi4ujsWLF7Nu3Tru3LlDgQIF6NatG927d0/S79GjR/nyyy85e/Ys9vb21KtXjxEjRuDu7p7uYxUREZHnS6YLTrly5cLFxYXOnTubttnY2ODp6Ymrqyt3796lY8eOREZG0rRpU6ysrNi9ezfdu3dn/fr1FC5cGIDRo0ezadMmateuTf369Tl58iSfffYZUVFR9O/fH4ADBw7Qv39/8ubNS/v27QkODmbr1q2cO3eODRs2YGtr+0xeAxEREcmcMl1wMgyDIkWKMHTo0BT3T58+nejoaL7//ntTSBo0aBAtWrRg7ty5TJs2jUOHDrFp0yY++OAD+vbta+r3/fffZ/78+XTq1ImsWbMyduxYSpUqxYoVK3B0dASgZcuW9O/fn82bN/Pmm29mzKBFRETkuZDpglNISAh2dnZ89NFHHDp0iODgYEqVKsXYsWMpWrQoP//8M/379zeFJoA8efLQokULNm3aBMCGDRsoWLAgvXr1MrWxsrKiV69e/PTTTxw6dIjs2bNz69YtJk2aZApNAHXr1qVYsWLs3LnTouBkGAaRkZGWvwBPycrKKsn5p6WoqCgMw0iXvkVERDILwzCwsrIyq22mC05BQUH4+/tjZ2dHkyZNcHFx4ZdffqFfv374+voSGxtLzZo1kx3n6elJZGQkwcHB+Pn58corr2BjY5OkjZeXFwA3b97E2toaW1tbqlatmmJf169ft+j8Y2NjOX/+vEXHWsLR0ZHSpUunS99XrlwhKioqXfoWERHJTOzs7Mxql+mCU2BgILa2tixatIhXXnkFeDxhvFmzZhw5cgQAFxeXZMfZ29sDkJCQQGxs7L+2iY+PJz4+nmzZsiULV4nt4uPjLTp/W1tbihUrZtGxljA3IVuicOHCuuIkIiIvvEuXLpndNtMFp7x589KpUydTaAIoUqQIbm5upjATGhqa7LigoCCsra3Jnj077u7uKbYJDAwEwNXVFSsrKx4+fEh8fHyy8BQUFISrq6tF529lZYWTk5NFx2Y26XULUEREJDN5mosQmW4dpy1bttCtW7ck2yIiIggNDcXOzg5HR0fOnDmT7LgjR47g5eWFnZ0dnp6enD17Nlmbo0ePAlCiRAm8vLxSvK0WHR3N6dOnKV68eBqOSkRERF4EmS44HT9+nIcPH5r+HRcXx2effUZ8fDx16tShfv36rFq1ivDwcFObw4cPc/ToURo2bAhAkyZNuHjxIrt27TK1iYiIYPHixeTOnRsfHx8qVapE7ty5mT9/fpLbUQsXLiQ6OtrUl4iIiEiiTHWrLj4+nkGDBmFjY0Pjxo2xtrbm8OHDXLp0ia5du1KyZEnefvtt2rdvT6tWrWjUqBEPHjxg27Zt5MyZk969ewNQq1YtKlWqxHvvvUfTpk1xc3Nj9+7dXL9+nWnTpmFt/TgvDho0iHHjxtGpUycqVarE5cuX2bdvHzVr1qROnTrP8qUQERGRTChTXXGysbFh5cqVlC1blh9++IHvvvsOa2trxo0bx9ixYwEoWbIky5cvJ3/+/Kxdu5Zdu3ZRp04dVq1ahZubm6mfhQsX0rZtWw4cOMDq1atxcnLi888/p1WrVqZ6HTt2ZPLkyURERLBixQrOnTtH9+7dmTNnzjMZf2Zz8uRJ6taty6effpri/vDwcLp168bMmTP/tZ+YmBgGDx7M8OHDn9jmxx9/pHXr1pQrV44GDRowb948EhISUnX+IiIiac3K0Mem0kzi3CsfH58Mrx20bj5xQQFp0leWnHnJ2qIHzZs359atW5QvX561a9cmaRMdHU3Pnj05efIkM2fOpGnTpin2lZCQwJAhQ9i+fTsjRoygT58+ydosXryYqVOnkj17dkqXLs3169e5ffs2HTp0YMKECWkyJhERkSd5mvfvTHXFSTKPr7/+mlu3bpE9e/Zk+xISEhg2bBh//PEHH3300RNDE8CkSZPYvn07b731Voqh6cqVK3z++edUqFCBXbt2sWzZMnbu3EmLFi1Yu3Ztis8tFBEReVYUnCSZK/fus2TJEurVq0fJkiWT7V+1ahU7d+5k2LBhvPXWW0/sZ/fu3axYsYJOnToxatSoFNssX76c+Ph4pkyZYgppNjY2jB49mixZsvD999+nzaBERETSgIKTJPP5D7swDIMPPvgg2b4HDx4wZ84c6tevb3pYckpiY2OZMmWK6XE5T7Jv3z6qV6+e5BE6AG5ubpQsWZITJ05YPhAREZE0lqk+VSfP3s/n/Pnj6k26dOmS4groP/30Ew8ePKBq1ap8+umnBAQEULhwYTp27EihQoVM7Q4dOsS1a9fo378/n3/+OdeuXSN//vy0bdvW9IiYiIgIbt26xRtvvJHiuRQoUIB9+/alz0BFREQsoOAkJuHRMcz99Q+cHe0ZPHhwim127twJwLRp05JsX716NYsWLaJSpUpJ2i1YsCBJuzVr1vDFF1/w+uuvm9biypUrV4q17O3tiYuLs3xAIiIiaUy36sRkzr7jhEY9om/Dmk985MyVK1fIlSsXU6dO5eDBgxw5coSZM2diGAaTJk1K0s7Z2ZmxY8eyd+9ejh8/zoIFC3B1dWXChAnEx8eb1tN60nMBw8PDcXBwSPuBioiIWEhXnASAXy/dYPv5K9hYW3E9KISJEycCcO3aNRISEvjiiy944403CAwMpGvXrrRu3dp0bLNmzThz5gxLlizh4cOHZMuWjcDAQGrUqJHk8Tl169ZlwIABTJgwgcuXL+Pl5YWVlRXBwcEpnlNISAg5c+ZM13GLiIg8DQUnASDwYSSOtlmIio1j/eGTcPhkkv2LFy/Gzc0NJycnIiIikh2fK1cuDMMgIiKCbNmy/Ws7gIcPH2JnZ0e+fPm4ePFisnYxMTGcP3+eGjVqpMn4RERE0oKCkwDQtoI3bSt4A48XwMzZ/m0AunfvzqNHj0wLYG7cuDHFhyxfvHgRW1tb0y2+vHnz8scffxAXF0eWLFmStAPInTs3AJUrV2b37t2mK1WJ9u/fz6NHj6hatWo6jFZERMQymuMkT6V+/fqcP3+ebdu2mbb9/vvvbNmyhRo1amBnZ2dqFxwczLJly0ztLl68yMqVKylatCgeHh4AtG3bloiICCZPnmx6xMq9e/eYNm0atra2T/zEnYiIyLOgK07yVDp37syaNWsYOnQoS5cuJTY2Fj8/P+zt7ZM8i6558+bMnz+fadOm8eOPP2Jvb8+5c+dM86US1axZk+bNm/P9999z6NAhPDw8OHv2LBEREbz33nvkyZPnWQxTREQkRbriJP+qZMmSeHp6mv6dJ08eli1bRs2aNbl48SJXr16lVq1arFmzBm9vb1M7Jycnli1bxmuvvcbNmzfx8/OjXLlyLFmyhFq1aiWpMXXqVN59910Mw+CPP/4gf/78TJgwgXfffTfDxikiImIOPeQ3Db1ID/lNnOMkIiLyotNDfkVERETSgYKTiIiIiJkUnMRsxv//1Ftm71NERCS96FN1YjYra2tu7vicRyE30qQ/e9eCeDQeliZ9iYiIZAQFJ3kqj0JuEB3k/6xPQ0RE5JnQrToRERERMyk4iYiIiJhJwUlERETETApOIiIiImZScBIRERExk4KTiIiIiJkUnERERETMpOAkIiIiYiYFJxEREREzKTiJiIiImEnBSURERMRMCk4iIiIiZlJwEhERETGTgpOIiIiImRScRERERMyk4CQiIiJiJgUnERERETMpOImIiIiYScFJRERExEwKTiIiIiJmUnASERERMZOCk4iIiIiZFJxEREREzKTgJCIiImImBScRERERMyk4iYiIiJhJwUlERETETApOIiIiImZScBIRERExk4KTiIiIiJkUnERERETMpOAkIiIiYiYFJxEREREzKTiJiIiImEnBSURERMRMCk4iIiIiZsq0wSk+Pp7333+fGjVqEBIS8qxPR0RERCTzBqeFCxeydetWgoODCQ4ONm0PDQ1l3Lhx1KxZk3LlytGhQwcOHjyY7Pi1a9fSokULfHx8qF+/PnPmzCE2NjZJmwsXLtCvXz8qVapE5cqVGThwIDdu3Ej3sYmIiMjzKVMGJz8/P3x9falVq1aS7REREXTv3p2NGzdSq1Yt2rVrx/379+nXrx/Hjh0ztZs9ezZjx44lW7ZsdO3aFS8vL3x9fZkwYYKpzYULF+jcuTPnzp2jdevWNG7cmMOHD9OlSxdd4RIREZEUZXnWJ/BPsbGxjBw5Ek9PT/r06cOBAwdM+xYsWMCVK1dYvnw5lSpVAiA8PJw333yTmTNnsmrVKvz9/Zk3bx5du3Zl3LhxpmOnTZvGkiVL6N27N15eXowfP54cOXKwbt063N3dAejVqxdt2rRh+fLlvPfeexk7cBEREcn0Ml1w+uqrr/Dz82PlypXEx8cn2bdp0yaaN29uCk0Azs7OtG/fnunTpxMSEsIPP/yAg4MDQ4cOTXJs3759WbRoEbt376ZRo0acOHGCSZMmmUITgLe3N7Vr12bnzp0WByfDMIiMjLToWEtYWVnh6OiYLn1HRUVhGEaG1hEREclohmFgZWVlVttMFZzOnDnDwoUL6dSpE1WqVOH333837QsNDSUgIIAaNWokO87LywuAmzdv4ufnh4+PD87OzknauLm54ezsbGoDULNmzWR9eXp6cvToUYvHEBsby/nz5y0+/mk5OjpSunTpdOn7ypUrREVFZWgdERGRZ8HOzs6sdpkmOIWGhjJs2DBcXFzo2bMngYGBPHjwAICwsDCyZcsGQI4cOZIdmzjYhIQEYmNjcXFxSbGGvb098fHxpkniKbVLbGMpW1tbihUrZvHxT8vchGyJwoULJ7nilBF1REREMtqlS5fMbptpgtOSJUu4du0aAK+//nqSfZ06deKVV17B2tqa0NDQZMcGBQUB4Orqiru7OwEBAcnaxMXFERoaiqurK25ubsDjsObk5JSsL1dXV4vHYWVllazP51V63Zp7VnVERERS8jQXBzJNcOrXrx81a9YkJibGdPXhwoULzJgxg4kTJ/Lqq6/StWtXzpw5Q+vWrZMce/ToUZycnChQoACenp7s2bOHuLg4smT5v+GdOHGCuLg4SpQoYbq1d+bMGfLnz5+sr+LFi6frWEVEROT5lGmWI8iWLRvVqlXj1VdfpU6dOtSpU4dy5coBULFiRfLkyUOTJk3YvHkzd+7cMR13+fJlfvrpJ+rVq4eNjQ1NmjQhLCyM1atXm9rExcUxd+5cHBwcqFWrFvny5aN8+fIsWrQoydpOGzZs4ObNmzRs2DDjBi4iIiLPjUxzxSkl/7x01r17d9atW0fbtm1p2rQpcXFxbNu2DWtrawYNGgRA0aJFadGiBZMmTeLo0aN4eHhw6NAhzp8/z5AhQ0zzmgYNGkT//v1p06YNr776Krdv32bHjh0UL16cdu3aZfhYRUREJPPLNFecUpI/f37c3NxMc47y5MnD6tWr8fHxYdOmTfz444+ULVuWFStWULRoUdNxkydPpl+/fpw6dYoVK1YQHR3N6NGjeeedd0xt6tSpw9y5c7G3t2fVqlX8/vvvtGzZkqVLl5o9s15EREReLlaGPs6UZs6cOQOAj49PhtcOWjefuKDkk+ItkSVnXnK2fzvFfZfXDiE6yD9N6jjkLELRDrPSpC8RERFLPc37d6a+4iQiIiKSmSg4iYiIiJhJwUlERETETApOIiIiImZScBIRERExk4KTiIiIiJkUnERERETMpOAkIiIiYiYFJxEREREzKTiJiIiImEnBSURERMRMCk4iIiIiZlJwEhERETGTgpOIiIiImRScRERERMyk4CQiIiJiJgUnERERETMpOImIiIiYScFJRERExEwKTiIiIiJmUnASERERMZOCk4iIiIiZFJxEREREzKTgJCIiImImBScRERERMyk4iYiIiJhJwUlERETETApOIiIiImZScBIRERExk4KTiIiIiJkUnERERETMpOAkIiIiYiYFJxEREREzKTiJiIiImEnBSURERMRMCk4iIiIiZlJwEhERETGTgpOIiIiImRScRERERMyk4CQiIiJiJgUnERERETMpOImIiIiYScFJRERExEwKTiIiIiJmUnASERERMZOCk4iIiIiZFJxEREREzKTgJCIiImImBScRERERMyk4iYiIiJhJwUlERETETApOIiIiImZScBIRERExk4KTiIiIiJkUnERERETMlKmCU0JCAitXrqR58+aUL1+eJk2a8PXXXxMTE2NqExoayrhx46hZsyblypWjQ4cOHDx4MFlfa9eupUWLFvj4+FC/fn3mzJlDbGxskjYXLlygX79+VKpUicqVKzNw4EBu3LiR7uMUERGR51OmCk7ff/89EyZMIHv27HTq1AkvLy++/PJLpkyZAkBERATdu3dn48aN1KpVi3bt2nH//n369evHsWPHTP3Mnj2bsWPHki1bNrp27YqXlxe+vr5MmDDB1ObChQt07tyZc+fO0bp1axo3bszhw4fp0qULISEhGT52ERERyfyyWHpgdHQ0Dg4OaXkuNGnShGLFilGpUiXTto8++oi9e/cybtw4FixYwJUrV1i+fLmpTXh4OG+++SYzZ85k1apV+Pv7M2/ePLp27cq4ceNM/UybNo0lS5bQu3dvvLy8GD9+PDly5GDdunW4u7sD0KtXL9q0acPy5ct577330nRsIiIi8vyzODg1a9aMV199lU8++STNTiZ79uxJQtP9+/e5cuUKefPmBWDTpk00b948SRtnZ2fat2/P9OnTCQkJ4YcffsDBwYGhQ4cm6btv374sWrSI3bt306hRI06cOMGkSZNMoQnA29ub2rVrs3PnTouDk2EYREZGWnSsJaysrHB0dEyXvqOiojAMI0PriIiIZDTDMLCysjKrrcXB6d69e9y5c8fSw//VV199xZ49e/Dz86NAgQJ8/vnnhIaGEhAQQI0aNZK19/LyAuDmzZv4+fnh4+ODs7NzkjZubm44Ozub2gDUrFkzWV+enp4cPXrU4nOPjY3l/PnzFh//tBwdHSldunS69H3lyhWioqIytI6IiMizYGdnZ1a7pw5Ofn5++Pn54ejoyKVLl1i+fDmPHj0iJibG9F9sbCzW1tZUqVKF11577alP3tHRERcXFwAcHBywt7c3TezOkSNHsvaJg01ISCA2NtZ07D/Z29sTHx9v6iuldoltLGVra0uxYsUsPv5pmZuQLVG4cOEkV5wyoo6IiEhGu3Tpktltnzo49enTh/v372NlZUV4eDiTJk16YtvffvvNouDUu3dvevfuze3bt+nWrRv/+9//2LJlC9bW1oSGhiZrHxQUBICrqyvu7u4EBAQkaxMXF0doaCiurq64ubkBjz+h5+TklKwvV1fXpz7nRFZWVsn6fF6l1625Z1VHREQkJU9zceCpg9Py5csJCgpi6NCheHt78/HHH2NnZ4e9vb3p/1ZWVsTExKT6DTF//vx06dKF6dOnExYWRoECBThz5gytW7dO0u7o0aM4OTlRoEABPD092bNnD3FxcWTJ8n/DO3HiBHFxcZQoUcJ0a+/MmTPkz58/WV/FixdP1XmLiIjIi+mplyMoWrQo1apVIyoqijx58uDl5UX+/Plxd3fH2dkZOzs7bG1tyZo1K9bWT9f9qFGjWLJkSZJtly9fxs7OjqxZs9KkSRM2b96cZG7V5cuX+emnn6hXrx42NjY0adKEsLAwVq9ebWoTFxfH3LlzcXBwoFatWuTLl4/y5cuzaNGiJGs7bdiwgZs3b9KwYcOnfVlERETkJWDx5PAOHTqkOLk6NbJnz86UKVP47bffKF68OOfPn+fw4cP0798fe3t7unfvzrp162jbti1NmzYlLi6Obdu2YW1tzaBBg4DHwa5FixZMmjSJo0eP4uHhwaFDhzh//jxDhgwxzWsaNGgQ/fv3p02bNrz66qvcvn2bHTt2ULx4cdq1a5em4xIREZEXg5WRDrNyY2NjCQgIwMXFhezZs5t9XHx8PAsXLmT9+vXcvXsXDw8PunfvTqdOnUz3Hy9fvszUqVM5duwYhmFQoUIFhg0bRtmyZU39xMTEMGfOHDZv3kxwcDAeHh506dKFHj16JKm3Z88efH19+euvv3BycqJevXoMHz6cnDlzWjTuM2fOAODj42PR8akRtG4+cUHJ53ZZIkvOvORs/3aK+y6vHUJ0kH+a1HHIWYSiHWalSV8iIiKWepr3b4uDU1hYGCtXruTMmTOEhYURHx9PQkICwcHB3Llzh4SEBPLkycPevXst6f65pOD0dBScREQkM3ia92+Lb9W9++67HD9+nEKFCpErVy5sbW3JkiULuXPnpkaNGuTLl4/KlStb2r2IiIhIpmNxcPrzzz8pX7483377bVqej4iIiEimZfFDfmvUqMG5c+dMl7dEREREXnQWB6cJEyaQP39+evTowddff83Dhw/T8rxEREREMh2Lb9UtWLAABwcHoqKimDNnDvPnzzfNbXJyciI0NJQiRYrQp0+ftDxfERERkWfG4uAUGxuLvb095cuXJyYmhoiICE6dOsXBgweJi4vD2dmZKlWqKDiJiIjIC8Pi4DRu3Li0PA8RERGRTM/i4HTr1i3u3r2Lk5MTWbNmxc7OzrQvISGBR48e4ebm9lQLYIqIiIhkZhYHpy5dunDv3r1/bZMrVy72799vaQkRERGRTMXi4LRs2TIuXLhAWFgYMTExxMfHk7gIeVxcHDNmzKBWrVppdqIiIiIiz5rFwcnLywsvL68n7v/++++1xpOIiIi8UCxex+m/5MuXj5s3b6ZX9yIiIiIZLlXBKT4+PsXtDx8+5Nq1a7i5uaWmexEREZFMxeJbdW+88Qb+/v7kyZMHd3d3AKKjowkJCSE4OJiEhAQ+/vjjNDtRERERkWfN4uDUr18/jh07xr1794iOjsbOzg4nJydy5cpF/vz5qVatGqVLl07LcxURERF5piwOTi1btqRly5ZpeS4iIiIimZrFwSlRWFgYf/zxB/fu3cPe3h4PDw8qVKiAtXW6zTsXEREReSYsDk4PHz7k448/Zvv27cTFxZm2W1lZkS9fPt555x3at2+fJicpIiIikhlYHJw+/PBDdu/eTZs2bWjZsiW5c+cG4MKFC3z99deMGzeOmJgYunbtmmYnKyIiIvIsWRycDhw4QOnSpZk0aVKS7UWKFKFWrVo0bdqURYsWKTiJiIjIC8PiiUju7u6Eh4enuC979uwUKlSI4OBgi09MREREJLOxODh169aN69evM3jwYK5du5Zk39q1azl16hTVq1dP9QmKiIiIZBYW36rr1asX4eHhfPPNN+zYsYN8+fKRI0cO7ty5Q0hICJ6enowfPz4NT1VERETk2UrVcgSDBw+mW7dubNy4kb/++ovAwEA8PT155ZVXaNOmDQ4ODml1niIiIiLPnMXBKTQ0lAkTJtCmTRv69OmTZN/SpUt56623WLhwIdmzZ0/1SYqIiIhkBhbPcfrqq6/46aefUlzo0sPDg1OnTvHNN9+k6uREREREMhOLg9POnTspXbo0NWvWTLavUaNGFCtWjC1btqTq5EREREQyE4uDU1hYGIZhPHG/i4uLliMQERGRF4rFwalVq1acO3eODz74gPv37yfZd/36dc6cOUPp0qVTfYIiIiIimYXFk8NHjRpFXFwca9euZfv27TRs2JCyZcsSFhbGunXriI+PZ/DgwWl5riIiIiLPlMXBKUuWLHz66ae0bduWJUuWsH//frZt2wZA8eLFmTJlihbAFBERkRdKqtZxAqhQoQJffvklhmFw//59bG1tcXFxSYtzExEREclUUh2cEllZWZEzZ8606k5EREQk07F4criIiIjIy0bBSURERMRMCk4iIiIiZlJwEhERETGTgpOIiIiImRScRERERMyk4CQiIiJiJgUnERERETMpOImIiIiYScFJRERExEwKTiIiIiJmUnASERERMZOCk4iIiIiZFJxEREREzKTgJCIiImImBScRERERMyk4iYiIiJhJwUlERETETApOIiIiImZScBIRERExk4KTiIiIiJkUnERERETMpOAkIiIiYqZMF5xu377NsGHDqFKlCjVq1OCjjz4iMDDQtD80NJRx48ZRs2ZNypUrR4cOHTh48GCyftauXUuLFi3w8fGhfv36zJkzh9jY2CRtLly4QL9+/ahUqRKVK1dm4MCB3LhxI93HKCIiIs+nTBWcTp06RZs2bdi/fz/NmjWjRo0abNq0iX79+gEQERFB9+7d2bhxI7Vq1aJdu3bcv3+ffv36cezYMVM/s2fPZuzYsWTLlo2uXbvi5eWFr68vEyZMMLW5cOECnTt35ty5c7Ru3ZrGjRtz+PBhunTpQkhISIaPXURERDK/LM/6BP5uw4YNFClShC+++IJ8+fIBUKRIEebMmUNQUBArVqzgypUrLF++nEqVKgEQHh7Om2++ycyZM1m1ahX+/v7MmzePrl27Mm7cOFPf06ZNY8mSJfTu3RsvLy/Gjx9Pjhw5WLduHe7u7gD06tWLNm3asHz5ct577z2LxmAYBpGRkal8JcxnZWWFo6NjuvQdFRWFYRgZWkdERCSjGYaBlZWVWW0zVXD65JNPkm2LiIjAzs4ONzc3Nm3aRPPmzU2hCcDZ2Zn27dszffp0QkJC+OGHH3BwcGDo0KFJ+unbty+LFi1i9+7dNGrUiBMnTjBp0iRTaALw9vamdu3a7Ny50+LgFBsby/nz5y061hKOjo6ULl06Xfq+cuUKUVFRGVpHRETkWbCzszOrXaYKTv908uRJ1qxZQ/PmzQkLCyMgIIAaNWoka+fl5QXAzZs38fPzw8fHB2dn5yRt3NzccHZ2NrUBqFmzZrK+PD09OXr0qMXnbGtrS7FixSw+/mmZm5AtUbhw4SRXnDKijoiISEa7dOmS2W0zZXAyDINly5YxY8YMChcuzAcffGCa2J0jR45k7RNTYkJCArGxsbi4uKTYr729PfHx8aa+UmqX2MZSVlZWODk5WXx8ZpJet+aeVR0REZGUPM3FgUwXnIKDgxk+fDgHDhygY8eOjBw5EicnJ+Li4rC2tiY0NDTZMUFBQQC4urri7u5OQEBAsjZxcXGEhobi6uqKm5sb8PgTev8MOUFBQbi6uqb9wEREROS5l6k+Vffo0SM6d+7M+fPnWbx4MZ9++qkp2GTJkoUCBQpw5syZZMcdPXoUJycnChQogKenJ+fPnycuLi5JmxMnThAXF0eJEiVMt/ae1Ffx4sXTfnAiIiLy3MtUwWnNmjXcuHGD+fPnU6tWrWT7mzRpwubNm7lz545p2+XLl/npp5+oV68eNjY2NGnShLCwMFavXm1qExcXx9y5c3FwcKBWrVrky5eP8uXLs2jRoiRrO23YsIGbN2/SsGHD9B2oiIiIPJcy1a26U6dOUa5cOcqVK5fi/u7du7Nu3Tratm1L06ZNiYuLY9u2bVhbWzNo0CAAihYtSosWLZg0aRJHjx7Fw8ODQ4cOcf78eYYMGWKa1zRo0CD69+9PmzZtePXVV7l9+zY7duygePHitGvXLsPGLCIiIs+PTBWcwsLCuHDhAtWrVzctQmlra0uJEiVYsGABefLkYfXq1UydOpVNmzZhGAYVKlRg2LBhFC1a1NTP5MmTyZ8/P5s3b2bPnj14eHgwevRoevToYWpTp04d5s6di6+vL6tWrcLJyYmWLVsyfPhwsz+SKCIiIi+XTBWc3nnnHX799ddk27NmzUr27NmBx1eUFixY8K/92NnZMWzYMIYNG/av7erXr0/9+vUtP2ERERF5qWSq4FSlShWqVKnyrE9DREREJEWZanK4iIiISGam4CQiIiJiJgUnERERETMpOImIiIiYScFJRERExEwKTiIiIiJmUnASERERMZOCk4iIiIiZFJxEREREzKTgJCIiImImBScRERERMyk4iYiIiJhJwUlERETETApO8kwtXLiQGjVq8PDhQ9O26Oho5s+fT8OGDalUqRLt2rVj8+bNKR6/adMmOnToQIUKFahcuTIffvghwcHBydr5+/vTv39/ypcvT+3atRk+fDj3799Pt3GJiMiLKcuzPgF5OcXEJTB73Un2nt4GgJWVlWnf22+/zeHDhylQoABly5bl/PnzjBgxgsDAQPr27WtqN2vWLObOnYuLiwtlypThxo0bbNq0idOnT7Nu3TqyZcsGwN27d+natSvh4eH4+PgQHR3Njz/+SEhICIsWLcrYgYuIyHNNV5zkmVhxIIi9p+/g6uoKQJYs/5fhixQpwtChQ9mxYwfLly9n9+7dlChRgqVLl5ra3L59m4ULF1K7dm12797NqlWr2LVrF61atcLf35+5c+ea2i5dupTQ0FCWL1/OmjVr2LhxI926deO3334jKCgow8YsIiLPPwUneSbql8rOmM4V6dChA5D0itPHH3/MgAEDsLGxAcDZ2ZlXX32VoKAgEhISADhw4ABxcXEMHTrUdGXJ1taWzz77DE9PT37++WdTf2fPnsXb25tKlSqZtr3yyivA4wAmIiJiLgUneSaK5HagZum8PHz4EBsbG+zs7J7Y9u7du+zevZsCBQpgbf34WzZxfpKHh0eStnZ2dtSqVYu7d++atjk5OXH//n2ioqJM206cOAGAi4tLmo1JRERefJrjJM9USEgIOXLkSLY9JiaGpUuXsmfPHk6fPo1hGEyZMsW0PzHwnDt3jpo1ayY5NjIyEmdnZ9O/W7Rowd69e3nzzTdp27YtR48eZc+ePTRp0gRPT8/0GZiIiLyQdMVJnqng4GDc3d2Tbb9y5QqzZs3ixIkTxMXF8eabb9K8eXPT/jp16mBra8uoUaPYt28fkZGRXLt2jTFjxrBp0yZy5sxpavvGG29Qt25dLl26xLRp09izZw/Zs2enf//+GTJGERF5cSg4yTMVGhqKm5tbsu3e3t78+uuvfP7555QoUYLvvvsuyRWnAgUK8NFHH3Hv3j369+9PxYoVee211/j+++8BqFixoqnt2rVr2bdvH7ly5WLUqFG0b9+eiIgIOnfubLplJyIiYg7dqpNnKjIykoIFC6a4z93dnRYtWlC/fn3atm3LmjVrGDhwoOnWXteuXalevTobNmzg5s2beHl5kSVLFnx9fXn11VcBSEhIYNasWRQqVIjvvvvOFNIaNWrEgAED8PX1ZfHixRkyVhERef4pOMkzZWVlleQTdSnJmjUrb7zxBnPmzOH69etJ5kQVLVqUDz74AHi8cGazZs3IlSsXdevWBR7f8rt//z4DBw5McmWrXr16FClShD///DPtByUiIi8s3aqTZ8rZ2TnJquHh4eGsWLGC+Pj4JO0cHR0BcHBwSLGfmJgYRowYwa1bt3jvvfdMn9J78OABQIoT0G1sbJJ80k5EROS/KDjJM/HnzUjm/3SOe/fu8ddffzF58mRu3LjBiRMn+Oyzz5g5c6ap7d27d1m1ahV58uShWLFiyfo6dOgQnTp1Yvv27bRt25b27dub9uXPnx+Ab7/9NklIOnToEH/99Rfe3t7pOEoREXnR6FadPBN7/cLY9ecD079XrlxJxYoVady4MWXKlGHhwoX8/PPP5MuXj7NnzxIdHc2XX35pWscJYOfOnUyfPp2rV6/i5OTEiBEj6N27d5I6efPmpUWLFmzZsoV69epRqlQpQkNDuXDhAjY2NgwdOjTDxiwiIs8/BSd5JgY2ysuwTjUp2mFWsn3Lly9n1qxZ/PLLL/zxxx8UL16c9957j3r16iVpd/z4caKjoxkwYABvvfVWip/OA5g8eTJlypRh48aNnDx5kmzZslGvXj0GDhxI2bJl02F0IiLyorIyDMN41ifxojhz5gwAPj4+GV47aN184oIC0qSvLDnzkrP92ynuu7x2CNFB/mlSxyFnkRSDk4iISEZ6mvdvzXESERERMZOCk4iIiIiZFJwk0zESEp6LPkVE5OWjyeGS6VhZW3N2z3QiQ2+kSX9OOQpStv4HadKXiIi83BScJFOKDL1B+P3Lz/o0REREktCtOhEREREzKTiJiIiImEnBSURERMRMCk4iIiIiZlJwEhERETGTgpOIiIiImRScRERERMyk4CQiIiJiJgUnERERETMpOImIiIiYScFJRERExEwKTiIiIiJmUnASERERMZOCk4iIiIiZFJxEREREzKTgJCIiImImBScRERERMyk4iYiIiJhJwUlERETETJk2OAUFBdGnTx/GjBnzrE9FREREBMikwen06dO0bduW3377jZiYmCT71q5dS4sWLfDx8aF+/frMmTOH2NjYJG0uXLhAv379qFSpEpUrV2bgwIHcuHEjSZuoqCimT59O3bp18fHxoWXLlmzdujXdxyYiIiLPryzP+gRSsnTpUvLmzUuWLFmwsbExbZ89ezZfffUVFStWpGvXrly4cAFfX18CAwP59NNPgcehqXPnzjg6OtK6dWsiIyPZsWMHXbp04YcffsDV1ZX4+HgGDBjAkSNHaNy4Mblz5+b333/n/fffxzAMWrRo8ayGLiIiIplYpgxOM2bMwNrammbNmmFrawuAv78/8+bNo2vXrowbN87Udtq0aSxZsoTevXvj5eXF+PHjyZEjB+vWrcPd3R2AXr160aZNG5YvX857773Hhg0bOHz4MLNmzaJp06YAxMTE0LNnT2bOnEmTJk3IkiVTvjQiIiLyDGXKdGBt/fgOYnBwMC4uLgD88MMPODg4MHTo0CRt+/bty6JFi9i9ezeNGjXixIkTTJo0yRSaALy9valduzY7d+7kvffeY+PGjVStWtUUmgDs7Ozo3r07Q4YMwc/Pj7Jly1p07oZhEBkZadGxlrCyssLR0TFd+o6KisIwjBeyjoiISCLDMLCysjKrbaYMTgDx8fE8ePCAXLlyAeDn54ePjw/Ozs5J2rm5ueHs7MzNmzfx8/MDoGbNmsn68/T05OjRo6a++vTpk6yNl5cXADdv3rQ4OMXGxnL+/HmLjrWEo6MjpUuXTpe+r1y5QlRU1AtZR0RE5O/s7OzMapdpg1NoaCgJCQmm4BQbG2u6+vRP9vb2xMfHmyaJp9QusU1iXzly5EjWJvFFS0hIsPi8bW1tKVasmMXHPy1zE7IlChcunORK0ItUR0REJNGlS5fMbptpg9PDhw+B/wtB7u7uBAQEJGsXFxdHaGgorq6uuLm5AY9Dl5OTU5J2QUFBuLq6mvoKCQlJ1ldQUBCAqZ0lrKysktV+XqXXLbMXvY6IiDxfnuaP9ky5HAFgmpydeBXJ09OT8+fPExcXl6TdiRMniIuLo0SJEqZbbWfOnEnW39GjRylevLipr7Nnz6bYBsjQK0YiIiLy/MiUwSk+Pt50W+327dvExMTQpEkTwsLCWL16taldXFwcc+fOxcHBgVq1apEvXz7Kly/PokWLkqzttGHDBm7evEnDhg0BaNKkCfv37+fPP/80tQkKCmLNmjWUL1/edHtQRERE5O8y5a26bt26ceLECQDGjx/P1q1bWblyJS1atGDSpEkcPXoUDw8PDh06xPnz5xkyZIjplt6gQYPo378/bdq04dVXX+X27dvs2LGD4sWL065dOwBatWrFkiVL6N69O82aNcPBwYGff/6Z0NBQvvjii2c2bhEREcncMmVw+uyzz7h9+7ZpIq+npycAkydPJn/+/GzevJk9e/bg4eHB6NGj6dGjh+nYOnXqMHfuXHx9fVm1ahVOTk60bNmS4cOHmyZ/Ozk5sWLFCqZOncovv/zCo0ePKFWqFFOnTqVatWoZP2ARERF5LmTK4FS0aFGKFi2abLudnR3Dhg1j2LBh/3p8/fr1qV+//r+2yZMnT7pfXbpz5w79+/ena9eudOrU6Yntrl27xoABAyhUqBDz589Ptn/FihWsWrWK27dvU6BAAXr27EnHjh3T89RFREQkBZkyOL0IgoOD6dmzJ7du3aJEiRJPbGcYBh988AH+/v6EhYUl2z9hwgRWrlxJzpw5qVSpEhcvXmTcuHGEhIQwYMCA9ByCiIiI/EOmnBz+vIuOjuadd97h5s2bfP7551SqVOmJbb/77jtOnTpF9uzZk+07dOgQK1eupGHDhuzevZulS5eya9cuqlWrhq+vLzdv3kzPYYiIiMg/KDilg1mzZnHq1CmmTp3K66+//sR2wcHBfPHFF3h7e6d4a3HJkiU4OTkxefJk7O3tgcdrEY0cOZLY2Fg2bdqUXkMQERGRFCg4pbE7d+6wcuVKunbtSosWLf617ZQpU3jw4AEjRowwPZ8vUUxMDAcPHqRZs2bJVkIvXbo0bm5upk8eioiISMZQcEpju3btIj4+npIlSzJ69GgGDhyIr68vgYGBSdodOXKEzZs3U7duXWrXrp2sn6tXrxIbG0v58uVTrJM/f/4UV1IXERGR9KPJ4WnsyJEjJCQkMGbMGNO2nTt3smrVKr799ls8PT2JjY1l/Pjx2NraMnLkyBT7SZwo/qTFOO3t7QkPD0/7AYiIiMgT6YpTGoqPjycgIAAvLy+++uorjhw5wqFDhxg3blySxTXnzp3L5cuX6d69O0WKFEmxLxsbG1OfKQkPD8fBwSF9BiIiIiIp0hWnNBQWFkZCQgLdunWjUaNGpu1du3bl999/5/Dhw5w9e5Z58+YB8ODBAyZOnAjA6dOniYiIYNq0aTRq1Mj0oOHg4OAUa4WEhPzrMgciIiKS9hSc0lDiFaCIiIhk+3LlykVERAR37tzBycmJhw8fsn79+mTtli5dSlxcHMOHD8fW1paLFy8ma3Pr1i0CAwN57bXX0n4QIiIi8kQKTmnI0dERJycnzpw5k2zfxYsXyZ07N40bN6Zx48bJ9o8cOZJff/2VAwcOmLb5+Piwd+9eRo0aleRTdzt27ACgatWq6TAKEREReRLNcUpjVapUYd++fUmWCtiyZQtHjhyhTp06T9VX27ZtuXHjBl9//bVp2+XLl5k3bx6urq7Uq1cvrU5bREREzKArTmnsjTfe4PDhw3Tv3p2KFSvy4MEDLl68SK5cuXj33XefeJyVlVWybW3btmXDhg3MmTOHrVu34u7uzqlTp4iJiWHq1Kk4Ojqm51BERETkH3TFKY0VLlyYRYsW4ePjw+nTpwkICKBZs2Z8++235M6d+4nHeXt74+npmWSbjY0N33zzDd26dSM8PJzTp09TokQJfH19ad26dTqPRERERP5JV5zSwSuvvMK33377VMf07NmTnj17JtueNWtWxo4dy9ixY9Po7ERERMRSuuIkIiIiYiYFJxEREREzKTilIyMh4bnoU0RERMyjOU7pyMramrCdvxEfEpYm/dm4Zid7o+QPBBYREZGMoeCUzuJDwogLSvmxKSIiIvJ8UXCSl86pU6eYO3cuv//+Ozly5KB69eoMHjyYfPnyATBz5kzmz5+PYRjJji1dujQbN25Msm3FihWsWrWK27dvU6BAAXr27EnHjh0zZCwiIpKxFJzkpfL777/Tq1cvrKysqFixImFhYWzYsIHffvuNrVu3kj17dlxdXTEMg4oVK+Li4mI61t7enurVqyfpb8KECaxcuZKcOXNSqVIlLl68yLhx4wgJCWHAgAEZPTwREUlnCk7yUsmePTs1a9ZkxIgRlChRAoB169YxZswYtm3bRseOHU0Pax43bhylS5d+Yl+HDh1i5cqVNGzYkJkzZ2Jvb09UVBRvv/02vr6+tGjRAg8PjwwZl4iIZAx9qk5eKqVKleKbb74xhSaAFi1aAHD37l0AHjx4AEDOnDn/ta8lS5bg5OTE5MmTsbe3Bx4/6HnkyJHExsayadOmdBiBiIg8SwpO8lIzDIM1a9YAUKhQIQDu37+PtbU1R44coUOHDlSpUoVq1arx2Wef8ejRIwBiYmI4ePAgzZo1S3I7Dx7Pg3Jzc0vyoGcREXkx6FadvJROnz7NypUrOXToEPfu3aNMmTK8/vrrAAQFBZGQkMCwYcNwdnamTJky3LlzhxUrVhAbG8snn3zC1atXiY2NpXz58in2nz9/fgICAjJySCIikgF0xUleSosWLWLz5s3cu3ePHDlyMGnSJBwdHQEIDn68fETt2rXZu3cvy5YtY/v27TRu3JgNGzYQEhJCWNjjtbly5cqVYv/29vbExcVlzGBERCTDKDjJS2nmzJl899139OrVi4iICHr06MGNGzcA8PLyokqVKsyZM4ds2bIBYGVlRdeuXYmJieHs2bPY2NgAEB8fn2L/4eHhpknmIiLy4lBwkpeStbU1FSpUYOTIkYwZM4YHDx6wevVqAMaPH8+qVatwcnJKckyePHkACAwMJEeOHMD/XZ36p5CQEHLmzElCQgLLly+nSZMmVKhQgVatWqU4aXzfvn106tSJChUq0LBhQ2bPnm2aT/V3N27coH379sycOTMVoxcREUspOMlLr127dtjZ2XHp0qV/bZc4Z8nBwYECBQpga2vLxYsXk7W7desWgYGBeHh4MGDAACZOnMjDhw8pV64c165d48MPP2TlypWm9r6+vvTv358LFy7g4+PDo0eP+Oqrr/jggw+S9Hv48GHefPNNTp8+TUxMTBqMXEREnpaCk7xU9u/fz8mTJ5Nsy5IlC7a2tqY5TjExMSnOT/rxxx+Bx0sa2NnZ4ePjw969e0n4x4OXd+zYAUBYWBj79u2jd+/e7Nmzh+XLl/PTTz+RI0cO1q1bB8CxY8eYM2cONWrUYNeuXaxYsYJdu3ZRpUoVtm/fbloaITAwkH79+mFlZQVgulUoIiIZS8FJXiqzZ8/mf//7H9evXzdtmz9/PhEREdSsWROA3r1706tXLyIjI01tNm3axKZNm6hSpQqFCxcGoG3btty4cYOvv/7a1O7y5cvMmzcPV1dXhgwZwvLly/nwww+xtbUFHn/aLleuXKZ/ly1blq+//ppFixbh5uYGPJ5Y7u3tDWBq5+7uzqhRo9iwYQPw+FajiIhkPC1HIC+V/v37895779GyZUtKlixJWFgYly9fply5crRt2xaA6tWrM2fOHBo0aECpUqUICAjA398fV1dXPv30U1Nfbdu2ZcOGDcyZM4etW7fi7u7OqVOniImJYerUqXh5eeHl5ZWk/tmzZ7l8+TLt27cHHt/2a9iwYZI2ERER7Ny5Ey8vL9M8K2trazp37myaU6WJ5yIiz4b+bJWXymuvvca8efMoVaoUFy5c4P79+3Ts2JHFixdjZ2cHwMCBAxk3bhxubm4cPXqU0NBQWrVqxbp16yhatKipLxsbG7755hu6detGeHg4p0+fpkSJEvj6+tK6detktc+fP8/AgQOxsbGhT58+KZ5fcHAwAwYM4O7du7zzzjvJ9oeEhACYJqeLiEjG0hUneenUrVuXunXrPnF/4tIDXbt2/c++smbNytixYxk7duy/tlu1ahVTp07F2tqaWbNm4enpmazN0aNHGT58OAEBAQwYMCDF8JUYnNzd3f/z3EREJO0pOImko6ioKEaOHMnPP/9M6dKlmTFjRpKrVokWLFjArFmzyJEjB3PnzqVBgwYp9hcaGgooOImIPCu6VSeSTgzDYODAgfz888/07t2btWvXphia5s6dy+eff0716tXZsmXLE0MTPJ7/BJgW5vw3ly5dYsiQIdSoUYOyZcvy5ptvcujQoSRtAgICGDVqFHXq1KFs2bI0b96cn3766SlHKiLy8lBwkpeWkZDyqt9p1eevv/7KgQMH6NSpU5JP1v3dgwcPmDt3Lt7e3syfP9/0ybonSVyOIPH/T+Ln50f79u355ZdfyJMnD97e3pw9e5a+ffuyd+9e4HFoevPNN1m/fj3Zs2enbNmyXL16laFDh/Ltt9+aNd6HDx8ybtw4qlWrRpUqVejRowfnzp1LcZyTJk2iQYMGlC1blkaNGiVZy0pE5HmhW3Xy0rKytuHQvimEPbiRJv1ldylIjbojTf8+fPgwAP/73/+eeMzJkyd59OgRAwYMSDFYJauRPTvwOLD8m2nTpgGwdu1aypYtC8Du3bsZPHgwH3/8MTt37uSrr77i/v37LFiwwDTn6+TJk/Tr148pU6bw2muv/WuQS0hIoH///hw/fpySJUvi7OzMiRMn6NOnDzt27DBdFXv48CFdunTh0qVLeHp6Ur58ec6ePcuECRO4d+8e77///n+OW0Qks1Bwkpda2IMbhNz/9xXDLRUaGoqtrS3z5s0jICCA2NhY4PEn4urVq0fTpk1Nk713797Njh07TGtHOTg4UK5cOXr06IGtrS2PHj3im2++MV3N+eabb/jrr7/o1KlTsrqPHj3i999/p1OnTqbQBNCgQQP69u3L3LlzOXnyJPv37082Ub5ChQqMGDGCMWPGsH///hQnqCfat28fx48fZ9iwYfTv3x+A7du3M3jwYPbv30+zZs0AWLlyJZcuXeKTTz4xne+VK1fo3bs3CxYs4I033qB48eL/+loOHz7ctADpPzVu3BhfX99k269du8aAAQMoVKgQ8+fP/9f+RUTMpeAkkk5KlSrFhg0bWLFiRbJ9fn5+NG3alGLFimFnZ5diKPjtt99o0qQJBQoU4Pbt23zzzTemYLV7927u3LmTYnAKDQ0lLi4ODw+PZPsaNGjA3LlzCQgI4P79+ym2adiwIWPGjDE9YuZJ/vzzTwA6d+5s2vbKK68Ajx87k2j//v2UKFEiybkWLlyYSZMm0bNnT7Zv3/6fwcnV1RWAGjVqYG9vb9ru6OjIa6+9lqy9YRh88MEH+Pv7ExYW9q99i4g8DQUnkXTSvXt3unfv/q9typYty5kzZ/6zr8KFC/PHH3+YVdfZ2Rlra2tTsPm7xOCVPXt2XFxcUpyPlDgB3dnZ+V/rJD6i5ubNm5QqVQqAEydOAEnXmbp//75ptfW/q169Ok5OTty9e/c/x5S44OeXX36Ji4vLf7b/7rvvOHXqlOnWpohIWtHkcJEXjJOTEzVq1ODHH3/E19eXwMBAHj58yLp163jvvfcAyJkzJw0aNOD48eOMHz+eW7duERkZybZt20xhL1euXP9a57XXXsPe3p6ePXsyZ84cxo8fz5AhQyhcuHCSq0AuLi789ddfpluViRKfCfhfAQ0eTy63tbU1KzQFBwfzxRdf4O3tTf369f+z/ZMsXLiQGjVqPHE+WUJCAh999BE1atTg2rVrFtcRkeeLgpPIC+jjjz8mb968zJkzh9q1a1O5cmXGjBnDgwcPcHJyokSJEgwdOpQSJUqwZs0aGjRoQMWKFRkyZIjpFl2FChX+tUbBggUZPHgwoaGh+Pr6smbNGmJiYujbt2+SgNOgQQNu3rzJsGHD8Pf3Jzo6mt9++4127doRExPznwENHl+1cnd3Z82aNbRp04aKFStSu3Zt5syZk+why1OmTOHBgweMGDHComf6PXr0iGHDhjFjxgyCg4Of+AnGNWvWsGHDBoKDg9MlOJ08eZK6desmecxPWvuvcKg6qvO81krPOrpVJ/IC8vT0ZNu2baxbt46zZ89iZ2dHjRo1+OSTT6hSpQq2tra4ubmxYcMGNm3axIkTJ4iPjzeFEUdHR3Lnzv2vNfz8/JgzZw729va89dZb2Nvbs3z5ckaPHk14eDi9evUCoGfPnhw8eJDt27ezfft20/GJgaRixYr/OZ6goCACAgIYP3487u7uVKhQAX9/f3x9fbG3tzdNTj9y5AibN2+mbt261K5dmy1btjz1azdjxgy2bNmCq6srISEhZMmS/NdkUFAQs2bNInv27OkyhyoqKor333+fgIAAzp49m+b9P3r0iFGjRplen/9a3kJ1VOd5qZURdRScRNJZghGPtZVNhvfp5OTEW2+9Zfr39OnTCQsLMz1gGMDW1pb27dubtq1evZrr168zZsyY/zyHr7/+mvj4eFavXk25cuUAaNOmDe3ateOrr76ic+fOODg44ODgwLJly9i2bRuHDx/m4cOH1KhRg/Xr1+Pv74+Pj89/1kp8uHHbtm355JNPsLOzIyYmhm7durF8+XJ69+6NYRiMHz8eW1tbRo4c+R89PlmbNm145ZVXOHPmDPPnz0/xF++UKVMIDw9n+PDhTJ8+3eJaT/L1119z69atdJujZU44VB3VeR5rZUQdBSeRdGZtZcP2A1MISaP1olxdCvJ6racLBtu3b2fx4sVUqVLliSuTHz9+nKlTp+Lp6UnHjh3/s89jx47RoEEDU2gCKFCgAE2aNGHNmjVcu3YNb29v4PFffc2aNTMtUbB//37++OMPevXqhY3Nf4dKLy8vSpcuzWeffWZqb2dnR4cOHRg9ejTXr19ny5YtXL58md69e1OkSJH/7PNJSpcuTenSpTl06BA2Njamhz8nOnToED/++CMtWrQwK/Q9rUuXLrFkyRLq1atHZGQkjx49SvMa5oRD1VGd57FWRtRRcBLJACEPbhAYkj7rRf2bu3fvMnfuXL799lvy5cvHjBkzkrUJDQ1l6dKlfPPNNzg5OfHll18mCwspCQsLS/LpuUSJf+FFR0eneJy/vz8ffvghLi4uplts/2XhwoUpbs+TJw8Ae/fuZd68ecDjieQTJ04E4PTp00RERDBt2jQaNWpEpUqVzKoHjx+o/M/xxcTE8Mknn2Bvb8+wYcO4cSNtwvDfffLJJ6blFD755JM07x/+Oxyqjuo8r7Uyoo6Ck8gLKDAwkNGjR/Pbb78RHx9Pw4YNGT9+fJJ5S5GRkYwdO5ZffvmFmJgYqlSpwmeffZbi0gEpyZcvH7t376Zv374UKlQIePwYl19++QVbW9tkV32ioqJYs2YNvr6+xMbGMnfu3P98xMx/SZzIHhcXh5OTEw8fPmT9+vXJ2i1dupS4uLinCk7BwcHJHqb8zTffcOXKFd59913y58+f5sFp48aNHDlyhC5dulCsWLE07TslKYVD1VGdF6FWetZRcBJ5Ad25c4dTp07RsGFDevfuneIE7LCwMA4dOkTVqlV56623kqwgbo6+ffsybtw4mjVrRvny5YmPj+fChQtERkbyv//9z7TMgGEYfPrpp2zevJmIiAhKlCjBxIkTk9zi+y/R0dHY29snu+y+ZcsWbG1t6datW4pXr0aOHGl6ZuDTCg0NTRLsLl++zLx588ifP7/ZV8qexoMHD5g2bRouLi4MHjw4zftPSUrhUHVU50WolZ51FJxEXkDlypXj999//9c2efPm5eDBgxbX6NixI+7u7ixevJi//voLwzDw9vbmrbfeomnTpqZ2sbGx7N27lxIlStC9e3eaNm361MsENG3alEqVKjF16lSyZMmCYRjMnz+fw4cP06pVK5ycnCwex5NERkZSsGBB4HH4Gz58OI8ePSJPnjx88cUXAKbFO9euXcuNGzfo0qWLxXMqJk2aRHBwMGPHjjWtlJ7e/hkOVUd1XpRa6VlHwUlELNaoUSMaNWr0r23s7OzYs2dPqupUr16dDRs2cOzYMYoWLcrVq1e5desWBQsWZMSIEU88LjUTQ62srEzHR0VFERUVhY2NDX/88UeyVdx37tzJn3/+SZs2bSwKcTt37mTTpk1kyZKFK1eumOZoXbt2jYSEBL744guznun3tP4eDtOT6qhORtdKzzoKTiKS6U2YMAEPDw/THCA3Nze6du3KoEGD/vWvSm9vb4sXp3R2djYtnufk5MTPP/+crM3vv/9Ojx49WLBgAXXq1LGoDjyeq+Xk5ERkZCQrV65Mtn/x4sW4ubmleXD6ezhMT6qjOhldKz3rKDiJvCCe1XpRGSFLliwMHDiQgQMHPtVxPXv2pGfPnk91zJEjR9ixYwf37t3j7t27TJ48mW7duqXrX8ndunWjW7duybZ3796dR48esXbt2nSp+/dwmJ5UR3UyulZ61lFwEnlBWFvZsOr3qdwLT5tPeuV2LkjXah+muC/BSMDaKu2e2JTW/aXG5s2b+f77703/XrlyJRUrVkwxOGXUX+lpLaPCoeqoTkbXyog6Ck4iL5B74Te4FZr+60VZW1kz7dgyrocHpLqvQs55GVHlrf9umEEmTpxommP0XwoWLIibmxt58+ZN57NKW08TDlVHdZ6nWhlRx8owDCPNensOHT16lC+//JKzZ89ib29PvXr1GDFihEUfYzxz5gxAktWEQ9b9RFxQcJqca5acbri2b5bivqB184kLSv2b2OM6ecnZ/u0U911eO4ToIP80qeOQswhFO8xKcd+RjYMJv385Teo4uxfllTazU9y3/YeBhNxPm6Dh6l6M11t+leK+b38amGYLYOZyLUanZinXmblzUJoFpwI5ijG0ke8T9w/aM5XLD26muk5RFw9862fMla306jO9TJw4kdDQ0HR5rIuI/J+U3r+f5KW+4nTgwAH69+9P3rx5ad++PcHBwWzdupVz586xYcMGbG1tn/UpirzUrK2smX50KzfC0+aPj4LObnxQtXma9JURRo8e/axPQUT+4aUNTvHx8YwdO5ZSpUqxYsUKHB0dAWjZsiX9+/dn8+bNvPnmm8/4LEXkRngwl0PvPevTEBEBXuJbdYcOHaJnz54sW7aM6tWrJ9nXvHlzChYsaHr2lblOnDiBYRimK1VWVlYkREVDQkLanLS1NdaODvzzS/a4TkQa18maYp34qAcYCXFpUsbKOgs2ji4p1omJTts6dg4p13kUHUpCQnya1LG2tsHeIUeKdaLSuI7jE+o8fBRKfBrVsbG2IZt98jqJtR48ekickfqvURarLLjYZ/uXOpHEGWnzvZ3FyhoXe6cUX7v08JL+ehV57sTGxmJlZWXWY5le2itOfn5+2NraUrVq1WT7PD09uX79+lP3mfjL9++/hK0dHSw/yf+o83fWjlkzpI6No0uG1LFzyJg69g45MqSOYwbVyWafMXUAXOyzZVCdtF8VPCPXrBGRzO9p1n16aYNTbGws2bJlw8Ym+Ro19vb2xMc//V/tKT0PTERERF4cz8dHS9KBm5sbDx8+TDEgBQUFZdizokREROT58dIGJy8vL2JjYzl//nyS7dHR0Zw+fTrNH20gIiIiz7+XNjhVqlSJ3LlzM3/+/CQTOBcuXEh0dDQNGzZ8hmcnIiIimdFL+6k6gO+++45x48ZRoUIFKlWqxOXLl9m3bx81a9ZkyZIlz/r0REREJJN5qYMTwIYNG1i8eDFXr14lR44cNGnShCFDhpAtW9p+YkhERESefy99cBIREREx10s7x0lERETkaSk4iYiIiJhJwUlERETETApOIiIiImZScBIRERExk4KTiIiIiJkUnERERETMpOAk8v/FxsY+61NIU/v27WPw4ME8fPgQgISEhGd8RiIizz8FpwyUkJDAi7jeqGEYL8S4fH19+eCDD0xBIygoiGPHjrF582YOHz5MaGjosz3Bp3Tq1Cl++eUXvvrqKwzDwNo6/X7c7969yy+//MKePXuSvE4xMTGEhoam+fdHcHAw0dHR6f5998+wmR7f6xn9s5MRP6/P8vfBi/C7KCNk1B9SGfH1eNJY0qt2lnTpVVKUnm9cz5KVlVWybQkJCabtKe03R3BwMPHx8Tg6OiZ7BM62bdsIDAykR48eFvWdkuPHjxMTE4ONjQ1//vkno0ePxs/PDycnJwzDwMvLi3feeYfGjRtbPKZEhmEk6SM6Opq4uDji4+NxcXFJ7VAA+OOPP7C1teW7777D0dGRd955B1tb2zTp++92797N7NmzCQkJIT4+nm7dutG4cWO+/vprDh48SL58+WjQoAE9evQge/bsqaq1fft2Vq5cSUhICG5ubpQrV46WLVtSokSJNBpNUtbW1sTFxREdHU22bNmSfM3++TW0VFr0kdnqpVQjMbClxe9BwzBMb5ZWVlam/55UO60l/hFsZWWVIb/X4+PjTXXS6ndP4vc2QJYsWdL065Po5s2beHh4pFl/T2JtbU1CQkKyc0+v7wUFpwxw584d5s6dS9GiRcmfPz+enp7ky5cPZ2fnZG3v37+Pu7t7qmuuWLGCEydOULx4cV5//XWKFi2a6j5TcvjwYY4dO0bBggVp0KCBaUxp8cM3duxYdu3ahZeXF+7u7hQvXpzSpUtTsWJFvvvuuzR5nf7uypUrVKtWDUdHR6ZMmcLdu3dZunQpJUqU4PLly3z66aeMGzeO/PnzU7Zs2VTVsrKyMv2g79mzhzlz5nDhwgVcXV2pUKECb731FlWrVk1VjQsXLtCoUSOKFCnC4sWLiY+P5+2338bJyckUbNPiF8vChQuJiorivffeIywsjOXLl7Ny5UqqVatGq1atOHv2LL6+vri6utK1a1eL62zYsIEJEyZQoEABGjRowOHDh/nmm29YtmwZbdu25YMPPkiTZ0wmvrH4+fmxa9curl+/TlRUFG5ubhQpUoTy5ctTvnz5VL92UVFRHD9+nJw5c+Lm5oaLiwv29vamc0h8s0x8g8uSxfJf138f09mzZylYsCBlypRJl2dyhoeHc+nSJbJnz07hwoWTvOGnxfdb4s+NjY1Nsn1Hjx7F1dWVYsWKpfhGmlbSMyzdu3cPa2trcubMadqW0lgtkfh9cObMGXbu3ElQUBCenp7UqVOHkiVLpmnQCAkJoU+fPrz33ns0a9Yszfr9p4CAAL755huioqKoX78+jRo1AuDBgwcEBQWRK1euVP/B9k8KThng9u3bbN++HVtbW1xdXbG1taVw4cJUrlwZHx8f8uXLh4uLCwcPHuSrr75ixYoVpl+glvj666+ZPXs2Hh4eHDhwgI0bN/L5559Trlw54P9+eC5fvkzu3LlTDHDm+OGHH5gyZQoODg6Eh4cTGhpK48aNTSHA29ubzp07m+o+rVKlSrFr1y4Mw6BYsWKcO3eOrVu3mm6lOTs78/bbb1OmTBl8fHx49dVXLX5zefToEffv36dw4cLEx8dz9uxZOnbsSLVq1bCyssLNzY3p06fToUMH1q9fj7e3t8VXbzp06MCHH35I5cqVuXLlCiNHjiR37tx89tlnREZGsmLFCsaOHcusWbMoWbKkxeMJDg6mRIkSvPPOOxiGwcKFCzlx4gTjx483BenUXjV59OgRf/75J71796Zt27YAbN26lcaNG9OtWzfs7Oy4c+cOffv2Zdu2bbRu3ZqsWbNaVGvRokXkzp2b2bNnU6RIEU6dOkX//v0pUaIEmzdvJjo6mk8//TRVPzuJr8fevXuZPHkyQUFB5M+fn5iYGB4+fEhwcDDu7u68/vrrdO/eHS8vL4trnT59mqFDh1KwYEGcnZ0pUqQIVatWpVKlSuTNm9f0vXz37l1WrVrFkCFDLHrD/vuYpk+fzu3bt3FycqJRo0YMGzaM7NmzJ/k+ePTokcWv4cWLF5k6dSpXr17FxcWFESNGUL16dXbs2MH58+fx9PSkXr16qbqq+uGHH3LlyhU8PT0pXLgwZcuWpVixYnh4eDBz5kxat25NsWLF0jTcJIawS5cusXr1ak6ePEmBAgWoV68er7/+epoE0PPnzzN37lyuX7+Oq6srQ4cOpWzZsixYsICzZ89SuHBhGjdubPHv079/H0yaNMkUmn744QdmzpxJlSpVGDx4cKr/YEt06dIlrl27xueff46Hh4fF5/1vbt++zSeffMKvv/5K0aJF2bFjB/fv3ycmJoYlS5ZgZWVFjRo1+N///keePHnSrK6CUzozDIPKlSvTqFEj1q9fT5MmTTAMg99++42tW7dia2tLnjx58PDw4NatWzg7OxMbG2vxL66YmBhWrFhBrVq1GDduHLdv32bixIkMGTKEbdu2Jel32LBhVKtWjZEjRz71m2dMTAzz5s3Dw8OD0aNH8+uvv/L111+zdu1a7t27R/ny5dm7dy9+fn4sWLCAXLlyPfVYBg0aRGRkJKtWrSJnzpzMnz+f+Ph4/vrrL/r27csrr7xCfHw8P/30E6tWrWLr1q1J/kp7Gn/99RcA5cqVw8bGhty5cxMREYGVlZXpr/2SJUtSunRpjh07ZnFoMgyDKlWqMGXKFNatW8fPP/9MWFgYq1evNoWZKlWq0KVLF5YuXcqnn36KnZ2dxePJnTs3AIMHD8bLy4uJEyfSpUsX+vTpQ/v27XF1dbVoHIkCAwPJli0bjx49AuDhw4eUKVOG9u3b4+TkBGC6unHy5EmLQ1NMTAy3b9+ma9euFClShLi4OAoVKkR4eDgdO3bk1Vdf5YsvvqBmzZq0atXK4vEk/hx88cUXxMbGMnfuXF555RXg8YcHLl++zObNm1myZAkXL17kyy+/xM3NzaJa5cuXx9vbm2PHjlG9enUOHz7MunXrgMevWenSpfHx8eHUqVOmkGjJG3TimGbOnEl4eDhjx47F39+f5cuXExQUhK+vb5IroOPGjaN06dL06NHjqX8vzJgxg1OnTtGvXz8OHTrElClTKF68ODt27CBbtmxERkZy9uxZhg0bhoODw1OPBeDq1aucPXuWmJgYrl27xsqVK4mPj8fJyYm7d+9iGAaxsbGULl2aIkWKpCqkTZkyheHDh5MlSxYCAgLo3r07CQkJ1KlTh8DAQKZOncr169d59913UxXYASZNmoSfnx8tWrTg3LlzTJw4EQcHB+7evYu1tTU7d+7k+++/Z/Xq1RQuXPip+0/8Wk6fPp3IyEjmz59P1apVmTdvHl9//TXnz59nzJgxfPDBB6arNqlx4sQJHBwcsLW1ZezYsUydOpWSJUumydXuxBC4f/9+Tp48yahRo+jWrRujRo3i448/xtPTk5IlS+Lh4cH333/PnTt3WLRoUZrdXseQDHHp0iWjc+fOhr+/v2lbWFiYsWfPHmPOnDnGqFGjDG9vb2PMmDHGo0ePLK7j5+dnlCpVyli9erVp2+nTp41SpUoZK1euNG17+PCh4e3tbcyfP9+iOufOnTO8vb2NVatWGYZhGAEBAYa3t7fRsGFD49q1a6axlSlTxli8eLHF44mKijK+/PJLo1y5csa8efOM2NhY48yZM0apUqWMkydPGo8ePTIePHiQqtfMMAxj/fr1hre3t/H2228by5cvN1q2bGk0bNjQCAgIMLW5f/++0bt3b6Nly5apqhUQEGB07NjRWLJkieHr62tUq1bNMAzDiIuLM7V55513jAYNGlhcY/Xq1Ub58uWNgwcPJuk7MDDQGDFihFGxYkWjf//+xtGjR1P12kVFRRnDhg0zKlWqZGzdutWYM2eOUblyZWPTpk2mNqGhoUaPHj2M1q1bW1zn+vXrxquvvmp88cUXpm2XL182vL29jU2bNhlRUVFGt27djNdff93iGn+v5e3tbSxcuNAwDMOIjY01EhISTPtjY2ONNWvWpOrnJ9Hu3buNV155xTh16pRhGIZx8eJFY/369cbo0aONDh06GK+99prh7e1tvP/++0Z0dHSqx7RgwQLTtjVr1hilSpUyDh8+bNqWkJBgVKhQIcnr/DQ1fHx8jDlz5iSpWbFiRePbb781jh8/bsyaNcvw9vY29u7da/FY/Pz8jLp16xp16tQx1q1bZxw8eND49ttvjTFjxhglS5Y0mjdvbtSvX9945ZVXjHbt2llcJzg42GjTpo3pazxlyhSjfPnyxunTp43IyEjj9u3bxpw5cwxvb29j27ZtFtcxjP97rebOnWuqXaVKFWPs2LFGQECAcfXqVWP16tVGmTJljOnTp6e6jq+vr2EYj7/ex48fN8qUKWP8/PPPRosWLYy6desad+7cSdV4DMMw3n33XaNVq1bGjh07jE6dOhm1a9c29u/fb9ofHx9vcd+Jx77//vtG8+bNjb/++sswDMP09Vi0aJGp7ddff21UqVLFOHDggMX1/unFnK2cCRUtWpT58+dToEAB4PFkP2dnZ+rVq8egQYOYOHEinp6e5MmTJ1UTeBMSEnB1deXGjRumOt7e3jRu3Ji1a9eaJlT6+fkBWHwr6O7du6a/JuDxJdMiRYrQpk0bChUqhLOzM5UqVaJEiRIcOnTI4vE4ODjw9ttv06VLF7788kvmzZvH+fPncXZ2Jnfu3NjZ2ZE9e3aLrsr83cOHD/H09CQwMJC1a9fy4MEDbt68yfDhw02v5blz57hw4QIVK1a0uI5hGOTJk4e3336bX375hRMnTpA1a1aioqJM8xhCQkIIDAy0+BYqPL7s7+LiYpoHlnhFIWfOnHz88ceMGzeOq1evMnjw4FR/ffr160f58uX57LPP2L59Ox4eHvz444/s2LGDGzdusGrVKk6fPk2dOnUsruPs7Ezx4sXZvXs39+/f5/bt2yxduhRXV1c8PDxwcHCgbdu2BAUF4e/vb3EdePy9bGdnZ7q6Y/ztr9SEhASyZMlCq1atKFy4MAcPHkxVrRo1avDBBx+Yvk7Fixenbdu2jBo1itmzZ7N+/Xpy585N7ty5U/V7ITg42PQhh0RNmjShePHiLFmyxLTN39+fqKgovL29ze47sU9/f38SEhJMk4HDw8NxcXGhefPmdOzYkUqVKtGvXz8KFizI+vXrLRqHYRh4e3sze/Zs3N3d2bx5M/nz56djx47UqFEDR0dHPvroI2bMmMGnn37KiBEjLK7j6upKjx49+PHHH7lw4QJ37tzB09MTHx8fHB0dyZcvH7169cLDw4PNmzdbVCfRjRs3cHR0JH/+/MDjr1fbtm0ZNmwYefLkwdPTk3bt2uHp6cnZs2ctGg88nqydPXt2ChUqBDz+vZD4wZTcuXMzZswYwsLCWLBgQarGA4/nWObPn59GjRoxbdo0PDw86NevH5988glhYWGpupWa+PNoZ2dHeHh4kquXFStWpH79+qZ/Fy9enPj4eCIjIy0fzD8oOGUgZ2dn0xt8SpP93nrrLV5//XWLLyUahkGpUqWoXr06GzduxN/fHxsbG+zs7GjZsiVXr15lzZo1wOOJ0I6OjqYg97Q8PT3Jli0bZ86cAcDFxYV27dpRu3ZtU5u7d+8SHh5u8a2MRPb29gwbNozevXuzYMECxo4dS7ly5Uw/LH9/M7BUjx49WLt2LdOmTeOdd96hWbNmVKhQgdOnT3Pz5k3g8XIFzs7OtGnTxuI6iV/bunXr0rx5c/766y/TvKaLFy+yZ88eJkyYwJkzZ1J1ubxp06amMA6YJhkDODk50bp1a2bMmEHdunVT/fp5e3vzySefMGbMGCZNmsSmTZsoV64cI0aMoF27dsyePZtKlSrRsmVLi/o3DIMcOXLQqVMn7t27R8+ePXn33XdZu3Ytb775JpUrVwYgX758WFlZpSoIJvZToEABdu7cCZAksCR+Cun+/fs4ODjg6OiYqloODg68+eabyX4OnZycyJMnD9myZaNQoUL4+Pik6o2mePHilClThp07dxIVFUVcXBw5cuSgQ4cOHDx4kGPHjgGPA7eNjc1Tzd1K/J7Onj07jo6OXLp0CXj8WtWpU4dXX33V1Pb+/fs4Oztb/D2XWKtcuXKMGjWK27dv07dvX65du8bVq1fJmzcvFStWpFKlSrz++uum26yW1mndujUVK1Zk3rx5PHz40DTlIDo6GngccFJ7iw4gZ86cuLu7s3PnTiIiIvj111/x8/MjODjY1Obu3bvY2dlZdLs7cTzOzs5kzZrV9IdzfHw8P//8M3ny5MHOzo5q1apRt25dTpw4keox3blzBy8vL2JjYylYsCBr1qyhT58+rFu3jv79+5vGaonE8bRs2ZK7d++aXqfGjRszePDgJD9P586dIyoqyqLbm0+UZteuJNM4f/680blzZ+PkyZOGYRimWzEDBgwwKlSoYGzdutUYOnSo0bJlSyMkJMTiOitWrDD27NmTZFviLY2goCBj2LBhRuXKlVN9Gfvvl3S/+OILw9vb25gyZUqqbl08Te3Y2FgjKirK8PX1Nf7444807X/v3r1Gp06dDG9vb6NMmTKGt7e3UbVqVWPixIlpcrn8WTp16pTxzTffGF9//XWajCUmJsY4dOiQMXbsWKN3797G2rVrjYcPH5r2375923jrrbeMtWvXWlwj8Xtt2bJlho+PjzFmzBjj0qVLyb7XZs+ebVSsWNFYvny5RXVu375tjB071liyZInx008/GRcuXDDCwsJSbBsaGmpRjUSJP5M//fSTUbFiRdMti/j4eOPBgwdGy5YtjebNmxuBgYHG5MmTjUaNGhn37t2zqMaQIUOS3JqPjIxM8totX77cqFixorFkyZJUjSnRyZMnjUaNGhlNmzY1atWqZQwbNsz0PZGaW0F/d+3aNeP99983ypQpY7Rr1864deuWYRiPb91PnTrV8Pb2TtV4Es9z/vz5RpUqVYzmzZsbjRo1MkqVKmV8/vnnpnarVq0yKlasaPHUh8Q6Q4YMMapUqZJkisjnn39uxMbGGoZhGIsXLzZq1qyZqt91V69eTTKVI3GqQHx8vHHo0CGjY8eOxiuvvGJMnTo1Vd/fkZGRxo8//pji75eEhARjw4YNRrly5Yw+ffpYXCMlVoah1cJeRBEREdjb2yf5lFlgYCATJ07k3LlzBAYG0qBBAyZPnmzxba7Ebx0rKyvT7YzE/8+cOZP169fTpUsXevTokepPnRh/u10yZ84cGjVqRKlSpVLVZ2YSHByMv78/QUFBuLu7p9knW/7N379+L4pbt27h4uKS6u+3hw8fsnr1apYvX46joyNFixYlW7ZsxMTEcPfuXc6ePcsbb7zB+++/b5qA/zSOHz/Ou++++5+ftD1w4AC+vr6sWrUq1Vc2oqKi2LVrF9WqVSNXrlymn6lDhw4xZswYsmfPTmBgIKVLl2b27NkWTd4OCAjAxsaGnDlzJrm9aW1tzbJly5gxYwbVqlVj/PjxqVrfJyEhgfj4eGxtbblw4QJDhw7F39+fESNG0KNHj1Qt3fB3iR8M8ff3Z+7cuWzfvh1ra2sKFixIREQEt2/fpkGDBnz00UcULFgwVbUePHjAnj17OHjwIOXLl6datWp88MEHhIeH4+3tza5duyhTpgzTp0+nSJEiFte5desWixYtYt++fURGRtKkSRMGDRpkul184MABRo4cybRp06hRo4ZFNXbu3MngwYPx9fWlQYMGyZbT8Pf3Z8WKFWzevJlq1aoxd+5ci8fzJIGBgYwcOZL4+HgmTpxo8d2VlCg4vWSio6O5cuUKp0+fpmTJkpQvXz5d6ty/f58HDx6k6gf8ZWak1ac/5Kn886P4p0+fZteuXVy6dIn4+HhiYmJwc3OjevXqtGnTxqL1dRK/tqNHj2b9+vV069bN9Enba9eupfhJ2+XLl1scBs1ZXuDQoUPs3r2b/fv307lzZ956662n+v4zp0biJ25TsxDqk+pcuXKFgQMHMmXKlDT52PuT6vj7+3PgwAGuXr1KbGwsJUuWpHXr1qZPkKZlLXg892nlypX8+eef5M6dm/79+6dqiZK/10m83fz3W3+J35vr1q2jadOmFn/PRUdHExoaSt68ef+13ZEjR4iPj3/qgJa4OLKDg0OyuaDbtm3j/v37dO7cmcDAQNzc3FI9B/afFJxERIDr16/z2WefUbhwYfLmzUuxYsUoU6aMaY5eREQEhmGQLVs2Ll++jJeXV6oWJrx8+TJjx45l4sSJpvkX4eHhHD9+nLNnz3Lnzh3Wr19P+/btGTt2rEW//P85psKFC1O0aFFy586d7M06ICDgP9/ozKlRtGhRChcunGKNq1evUqhQIYvma/29Tr58+ShSpAiFCxcmZ86cODo68uDBA1xcXEhISODMmTOUK1fOoj8+UqpTqFAhcuXKlWx+kb+/P56enhZ/H/zztUtcmypv3rxJ5s/dv3+fwMBAi0PTP+uUKFGCokWLkiNHjiRXFhMSEvjzzz/x8fGxqM7ffffddxw5coQiRYrQpEmTJIswp3Zx0oEDBz5xceSJEyfi7u7O559/nuoxPInWcRIR4XFo8fPzM63mHRMTQ86cOU23TYoXL07OnDnZtGkTc+fOZf369am6JZj4SdvEcPH3T9rWq1cPgGPHjqXqk7b/HFNsbCy5c+emfPnyVKlShcKFC+Pm5sbevXuZN28e69ate+p1j56mxvz58y1+3f6rTuKnp3799Vfmz5/P2rVr07ROuXLlqFq1KkWKFMHd3Z09e/Ywb968VH0fmPPa5c6dm0OHDjFnzpw0e+1iYmJMdapWrWr6Gv3666/MnTuXtWvXpmq17b8vwvzrr7+yadOmJIswJwZaSxdhNmdx5P79+1O6dGnKly+fqsWRU6IrTiLy0ku8RfH555+zcOFChg8fjouLC3v27OH06dPcv38fW1tb3N3dCQ0Nxdvbm6+++irNH/vzT6tXr6Zq1aoUL178qY81Z0x2dnamMZUoUeKpx5QRNcytY2trS86cOTOkTlp8H2RUrYz6GiWKiYmhbt26lC5dOskizJGRkaZFmBPPqXXr1hYvwjxt2jRWrVpF37596datW5LFkevXr098fDxXrlwhJCQkVYsjp0RXnETkpZf4S7tXr15cunSJ+vXrU7RoUdq3bw88nmty4cIF7t+/z/Tp0ylevLjFK18/jS5dulh8bEaMKaNetxetzos6Jng83+zBgwc0atQIT09PPD09mTx5Mh07duT777+na9euWFlZERERgZ+fH82aNbPolurgwYNxcHDgm2++wc7Ojj59+piWuujXrx+lSpUiOjoaBweHNJ/jpOAkIvL/ubm5mR5BYhiGaS5GwYIFTZ+aWrp0KQULFkzVhOCMlBFjyqjX7UWr8yKO6b8WYe7cuTPW1tapXoQ5cXHkqKgovvzyS2JjY8mTJ0+SxZHTOjAl0q06EZGncOLECTw8PCxahiCzyogxZdTr9qLVychaqa2TeAtu2LBhHDx4kFWrVpk+Wb1r1y7ef/99RowYQdeuXfn++++ZOHEi33//fZKJ408rLi6OWbNmsXz5cmJiYnj11VeZNm0arq6u6fbpZF1xEhF5CpUqVXrWp5DmMmJMGfW6vWh1MrJWauskhpR+/fpx584dwsPDgcfznho2bEjNmjWZMWMGrq6uHDx4kEKFCqVqnmDiI5CGDx+OjY0N8+fPp1ixYqYrZum1pIuuOImIiEiayohFmOHZLI6s4CQiIiIZIqMWYU5PCk4iIiIiZrJ86U4RERGRl4yCk4iIiIiZFJxEREREzKTgJCIiImImBScRkb+JiIjgtddeY9q0ac/6VEQkE1JwEhH5GwcHB+rVq0eFChWe9amISCak5QhEREREzKQrTiIiIiJmUnASkZfW3bt3WbVqFd27d6dGjRrcvHmT27dvU7duXdPT2wFatWqFt7d3sv98fHzw9/c3tdu7dy+tWrXCx8eHOnXq8NlnnxEREfEshiYi6UQP+RWRl05gYCCjR49m//79GIZB1qxZiYiI4NSpU7i6uhIQEMC1a9coWbIkAD169ODcuXOEhIQQGRnJvXv3+PPPP7GxsTE9pPTQoUO88847ODo6Ur58eW7dusWKFSsAGDNmzDMbq4ikLQUnEXnpjBw5kgMHDtC+fXvatWtH0aJFadKkCdmyZTNdIcqaNaupfbt27WjXrp3p3wMGDODPP//k3XffxcXFBcMw+PTTT8mXLx+rV68mb968REVF8eabbya5IiUizz/dqhORl86xY8eoVasWH374IRUqVMDZ2ZkDBw5Qt25dwsPDAciWLVuKx/7222/s2bOHcuXK0adPHwDOnDmDv78/gwcPJm/evBw8eJB27dpx6dIlWrVqlWHjEpH0p+AkIi+dcuXK8dtvv1GtWjU6derEli1bTPuio6OBx8sS/FNUVBTjx48nS5YsTJgwARsbGwDTbbvcuXPTu3dvevXqRUREBDNnzlRwEnnB6FadiLx05s6dy7p16zhw4ADHjx9n2LBhnD9/ng8++IDEFVqsrKySHTdr1ixu3LhBr169TPOfAEJDQzEMg169epEjRw6GDx9Ojx49sLe3z7AxiUjG0BUnEXnpZMuWjV69evHNN9/w66+/Ur16dZYtW0ZERAR2dnYAxMbGJjlm3759LFu2jNy5czNo0KAk+7JmzUpCQgK9e/dm586d9OvXzxSawsLCkvUlIs8vBScRean4+fmxbds207+zZctG1apViY2NJTQ0FFtbWyBpcPL392fEiBEYhsHo0aOTzX+qWrUqACEhIUmuMl27do2OHTvy5ZdfpueQRCQD6VadiLxUVq9ezXfffccXX3yBh4cHQUFBXLx4kcKFC5MvXz6KFi1Knjx5yJ8/PwAPHz6kX79+plC1ceNGNm7cCECZMmUYPHgwpUqVolWrVmzcuJG9e/dSsmRJ7t27x5UrV7C2tqZGjRrPcsgikob0yBUReamEhITg6+vLnj17uHfvHjly5KBWrVq89957prD0d9euXaN169ZERkYm21emTBk2bNgAQFxcHIsXL2bDhg3cvHnT1O8/50OJyPNNwUlERETETJrjJCIiImImBScRERERMyk4iYiIiJhJwUlERETETApOIiIiImZScBIRERExk4KTiIiIiJkUnERERETMpOAkIiIiYiYFJxEREREzKTiJiIiImEnBSURERMRM/w/w18/gPCm+V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png;base64,iVBORw0KGgoAAAANSUhEUgAAAk4AAAG/CAYAAACuf1jUAAAAOXRFWHRTb2Z0d2FyZQBNYXRwbG90bGliIHZlcnNpb24zLjUuMiwgaHR0cHM6Ly9tYXRwbG90bGliLm9yZy8qNh9FAAAACXBIWXMAAA9hAAAPYQGoP6dpAABxKUlEQVR4nO3dd1xW9f//8QcgUxEBtyg4ceE2Z27LlTP3yJ2lH9M0M1eWuS1NKVfuVZqrNDO35ciVK0VT3IqCgCBD1vn94Y/rG4F1eTFEfd5vt27dPOd93q/zvhjXk3Pe1/tYGYZhICIiIiL/yfpZn4CIiIjI80LBSURERMRMCk4iIiIiZlJwEhERETGTgpOIiIiImRScRERERMyk4CQiIiJipizP+gReJH/88QeGYWBra/usT0VERETMFBsbi5WVFRUrVvzPtgpOacgwDLSeqIiIyPPlad67FZzSUOKVJh8fnzTtd/jw4fz4448p7mvcuDG+vr6mf2/evJklS5Zw5coV8uXLR6dOnejRowfW1o/vyu7bt4+BAwcSGxubrC9nZ2d++OEH8ufPn2zfwoUL+f777/nxxx+xs7NLo5GJiIg8e2fOnDG7rYLTc8DV1RWAGjVqYG9vb9ru6OjIa6+9BkB8fDwff/wx69atI0eOHJQvXx4/Pz8mT57M3bt3+fDDDwHInTs3sbGxeHl54eXlZerLxsaGwoUL4+bmlqz+8uXLmTFjBvXr11doEhGRl5qC03PAwcEBgC+//BIXF5cU2/z444+sW7eOFi1aMGHCBJycnHjw4AEdOnRg3bp1puCUGLw6d+5Mz549/7P29u3bmTx5MpUrV+aLL75ImwGJiIg8pxScngMPHjzA1tb2iaEJoH79+ixYsIC6deuatrm4uODl5UVYWFiSvgBy5sz5n3Xv3bvHyJEjKVOmDAsWLMDJySkVoxAREXn+aTmC58D9+/dxd3dnzZo1tGnThooVK1K7dm3mzJlDQkIC8Dgk/T00AQQEBHDkyBFKly6dpC94HIrefvttateuTYUKFRgwYAC3b99OcnziFaYvv/ySbNmypecQRUREngu64vQcCAoKIiAggPHjx+Pu7k6FChXw9/fH19cXe3t7+vfvn+yYmzdv8s477xAZGcmAAQOS9AUwdepUbG1tKVu2LHFxcezbt4/+/fvzww8/YG1tzcOHD9myZQuvvvoqW7du5fTp0zg7O9OwYUMaNWqUYWMXERHJTBScngPBwcEAtG3blk8++QQ7OztiYmLo1q0by5cvp3fv3mTJ8n9fyu3btzNmzBgiIyP5+OOPqVq1arK+ChQowOLFi00TxJcuXcrkyZPZt28f9evXZ9++fcTGxrJ79252795tOn7Dhg289dZbjBo1KgNGLiIikrnoVt1zwMvLiyZNmvDZZ5+ZPtVmZ2dHhw4dCAwM5Pr168DjT9Z99tlnDB48GBcXF1auXEmXLl2S9FWwYEEKFCjAwoULk3yqrnPnztja2nLixAkA/P39sbKy4q233uKnn37i1KlTbNy4kYoVK7Js2TL++uuvjBm8iIhIJqIrTs+BhQsXprg9T548AAQGBlKkSBHTcgRvvPEGn376aYqTud944w3eeOONZNvt7e3JkSMHgYGBpj5dXFySXFkqXbo0n376KW+88Qa///47xYsXT4vhiYiIPDcUnJ5jAQEBwOP1nC5fvsy6deuoU6cOM2bMeOq+YmJiCA4ONi194OTkRERERLJ2uXLlAuDhw4epOHMREZHnk27VPQeio6NTXA5+y5Yt2NraUqxYMQ4fPgzAoEGD/rO/qKioZNt++ukn4uPjKVWqFAB58+YlNjYWPz+/JO0uXrwIPF5IU0RE5GWj4PQcaNq0KcOHDycuLg54/EydefPmcfjwYZo1a4aTkxOhoaHA48nbgwcP5u233+btt99m2LBhfPvtt6a+Zs+ezWuvvca1a9dM2/7880+mTZtGtmzZaNKkCQANGjTAysqK2bNnm+o+ePCAzz//nCxZslCrVq0MGr2IiEjmoVt1z4Hq1auzYcMGjh07RtGiRbl69Sq3bt2iYMGCjBgxAgBvb29sbGyShKREv//+O61bt8bBwYGqVasyb948WrRoQYUKFXj06JHpGT0zZswwLbJZqFAhmjRpwrZt23jttdcoUKAAfn5+hIWFMWjQINP8KhERkZeJlfE0jwSWf5UYQNL6Ib9xcXHMnz+fjRs3EhAQgJubG40aNWLQoEEpPlvuvxw6dIg5c+Zw7tw5rK2tKV++PO+88w6vvPJKknbR0dHMmjWLLVu2EBoaiqenJ927d6dTp05pNTQREZFn7mnevxWc0lB6BScRERFJP0/z/q05TiIiIiJmUnASERERMZOC0wvA+P8P+s3sfYqIiDzv9Km6F4CVtTWhOzcQFxKYJv1lcc1FjkZt06QvERGRF4mC0wsiLiSQuKCAZ30aIiIiLzTdqhMRERExk4KTiIiIiJkUnERERETMpOAkIiIiYiYFJxEREREzKTiJiIiImEnBSURERMRMCk4iIiIiZlJwEhERETGTgpOIiIiImTLdI1e6dOnC8ePHk23Pnj0727dvx83Njdu3bzN9+nQOHDhATEwM5cuXZ8SIEZQpU8bUPi4ujsWLF7Nu3Tru3LlDgQIF6NatG927d0/S79GjR/nyyy85e/Ys9vb21KtXjxEjRuDu7p7uYxUREZHnS6YLTrly5cLFxYXOnTubttnY2ODp6Ymrqyt3796lY8eOREZG0rRpU6ysrNi9ezfdu3dn/fr1FC5cGIDRo0ezadMmateuTf369Tl58iSfffYZUVFR9O/fH4ADBw7Qv39/8ubNS/v27QkODmbr1q2cO3eODRs2YGtr+0xeAxEREcmcMl1wMgyDIkWKMHTo0BT3T58+nejoaL7//ntTSBo0aBAtWrRg7ty5TJs2jUOHDrFp0yY++OAD+vbta+r3/fffZ/78+XTq1ImsWbMyduxYSpUqxYoVK3B0dASgZcuW9O/fn82bN/Pmm29mzKBFRETkuZDpglNISAh2dnZ89NFHHDp0iODgYEqVKsXYsWMpWrQoP//8M/379zeFJoA8efLQokULNm3aBMCGDRsoWLAgvXr1MrWxsrKiV69e/PTTTxw6dIjs2bNz69YtJk2aZApNAHXr1qVYsWLs3LnTouBkGAaRkZGWvwBPycrKKsn5p6WoqCgMw0iXvkVERDILwzCwsrIyq22mC05BQUH4+/tjZ2dHkyZNcHFx4ZdffqFfv374+voSGxtLzZo1kx3n6elJZGQkwcHB+Pn58corr2BjY5OkjZeXFwA3b97E2toaW1tbqlatmmJf169ft+j8Y2NjOX/+vEXHWsLR0ZHSpUunS99XrlwhKioqXfoWERHJTOzs7Mxql+mCU2BgILa2tixatIhXXnkFeDxhvFmzZhw5cgQAFxeXZMfZ29sDkJCQQGxs7L+2iY+PJz4+nmzZsiULV4nt4uPjLTp/W1tbihUrZtGxljA3IVuicOHCuuIkIiIvvEuXLpndNtMFp7x589KpUydTaAIoUqQIbm5upjATGhqa7LigoCCsra3Jnj077u7uKbYJDAwEwNXVFSsrKx4+fEh8fHyy8BQUFISrq6tF529lZYWTk5NFx2Y26XULUEREJDN5mosQmW4dpy1bttCtW7ck2yIiIggNDcXOzg5HR0fOnDmT7LgjR47g5eWFnZ0dnp6enD17Nlmbo0ePAlCiRAm8vLxSvK0WHR3N6dOnKV68eBqOSkRERF4EmS44HT9+nIcPH5r+HRcXx2effUZ8fDx16tShfv36rFq1ivDwcFObw4cPc/ToURo2bAhAkyZNuHjxIrt27TK1iYiIYPHixeTOnRsfHx8qVapE7ty5mT9/fpLbUQsXLiQ6OtrUl4iIiEiiTHWrLj4+nkGDBmFjY0Pjxo2xtrbm8OHDXLp0ia5du1KyZEnefvtt2rdvT6tWrWjUqBEPHjxg27Zt5MyZk969ewNQq1YtKlWqxHvvvUfTpk1xc3Nj9+7dXL9+nWnTpmFt/TgvDho0iHHjxtGpUycqVarE5cuX2bdvHzVr1qROnTrP8qUQERGRTChTXXGysbFh5cqVlC1blh9++IHvvvsOa2trxo0bx9ixYwEoWbIky5cvJ3/+/Kxdu5Zdu3ZRp04dVq1ahZubm6mfhQsX0rZtWw4cOMDq1atxcnLi888/p1WrVqZ6HTt2ZPLkyURERLBixQrOnTtH9+7dmTNnzjMZf2Zz8uRJ6taty6effpri/vDwcLp168bMmTP/tZ+YmBgGDx7M8OHDn9jmxx9/pHXr1pQrV44GDRowb948EhISUnX+IiIiac3K0Mem0kzi3CsfH58Mrx20bj5xQQFp0leWnHnJ2qIHzZs359atW5QvX561a9cmaRMdHU3Pnj05efIkM2fOpGnTpin2lZCQwJAhQ9i+fTsjRoygT58+ydosXryYqVOnkj17dkqXLs3169e5ffs2HTp0YMKECWkyJhERkSd5mvfvTHXFSTKPr7/+mlu3bpE9e/Zk+xISEhg2bBh//PEHH3300RNDE8CkSZPYvn07b731Voqh6cqVK3z++edUqFCBXbt2sWzZMnbu3EmLFi1Yu3Ztis8tFBEReVYUnCSZK/fus2TJEurVq0fJkiWT7V+1ahU7d+5k2LBhvPXWW0/sZ/fu3axYsYJOnToxatSoFNssX76c+Ph4pkyZYgppNjY2jB49mixZsvD999+nzaBERETSgIKTJPP5D7swDIMPPvgg2b4HDx4wZ84c6tevb3pYckpiY2OZMmWK6XE5T7Jv3z6qV6+e5BE6AG5ubpQsWZITJ05YPhAREZE0lqk+VSfP3s/n/Pnj6k26dOmS4groP/30Ew8ePKBq1ap8+umnBAQEULhwYTp27EihQoVM7Q4dOsS1a9fo378/n3/+OdeuXSN//vy0bdvW9IiYiIgIbt26xRtvvJHiuRQoUIB9+/alz0BFREQsoOAkJuHRMcz99Q+cHe0ZPHhwim127twJwLRp05JsX716NYsWLaJSpUpJ2i1YsCBJuzVr1vDFF1/w+uuvm9biypUrV4q17O3tiYuLs3xAIiIiaUy36sRkzr7jhEY9om/Dmk985MyVK1fIlSsXU6dO5eDBgxw5coSZM2diGAaTJk1K0s7Z2ZmxY8eyd+9ejh8/zoIFC3B1dWXChAnEx8eb1tN60nMBw8PDcXBwSPuBioiIWEhXnASAXy/dYPv5K9hYW3E9KISJEycCcO3aNRISEvjiiy944403CAwMpGvXrrRu3dp0bLNmzThz5gxLlizh4cOHZMuWjcDAQGrUqJHk8Tl169ZlwIABTJgwgcuXL+Pl5YWVlRXBwcEpnlNISAg5c+ZM13GLiIg8DQUnASDwYSSOtlmIio1j/eGTcPhkkv2LFy/Gzc0NJycnIiIikh2fK1cuDMMgIiKCbNmy/Ws7gIcPH2JnZ0e+fPm4ePFisnYxMTGcP3+eGjVqpMn4RERE0oKCkwDQtoI3bSt4A48XwMzZ/m0AunfvzqNHj0wLYG7cuDHFhyxfvHgRW1tb0y2+vHnz8scffxAXF0eWLFmStAPInTs3AJUrV2b37t2mK1WJ9u/fz6NHj6hatWo6jFZERMQymuMkT6V+/fqcP3+ebdu2mbb9/vvvbNmyhRo1amBnZ2dqFxwczLJly0ztLl68yMqVKylatCgeHh4AtG3bloiICCZPnmx6xMq9e/eYNm0atra2T/zEnYiIyLOgK07yVDp37syaNWsYOnQoS5cuJTY2Fj8/P+zt7ZM8i6558+bMnz+fadOm8eOPP2Jvb8+5c+dM86US1axZk+bNm/P9999z6NAhPDw8OHv2LBEREbz33nvkyZPnWQxTREQkRbriJP+qZMmSeHp6mv6dJ08eli1bRs2aNbl48SJXr16lVq1arFmzBm9vb1M7Jycnli1bxmuvvcbNmzfx8/OjXLlyLFmyhFq1aiWpMXXqVN59910Mw+CPP/4gf/78TJgwgXfffTfDxikiImIOPeQ3Db1ID/lNnOMkIiLyotNDfkVERETSgYKTiIiIiJkUnMRsxv//1Ftm71NERCS96FN1YjYra2tu7vicRyE30qQ/e9eCeDQeliZ9iYiIZAQFJ3kqj0JuEB3k/6xPQ0RE5JnQrToRERERMyk4iYiIiJhJwUlERETETApOIiIiImZScBIRERExk4KTiIiIiJkUnERERETMpOAkIiIiYiYFJxEREREzKTiJiIiImEnBSURERMRMCk4iIiIiZlJwEhERETGTgpOIiIiImRScRERERMyk4CQiIiJiJgUnERERETMpOImIiIiYScFJRERExEwKTiIiIiJmUnASERERMZOCk4iIiIiZFJxEREREzKTgJCIiImImBScRERERMyk4iYiIiJhJwUlERETETApOIiIiImZScBIRERExk4KTiIiIiJkUnERERETMpOAkIiIiYiYFJxEREREzKTiJiIiImEnBSURERMRMCk4iIiIiZsq0wSk+Pp7333+fGjVqEBIS8qxPR0RERCTzBqeFCxeydetWgoODCQ4ONm0PDQ1l3Lhx1KxZk3LlytGhQwcOHjyY7Pi1a9fSokULfHx8qF+/PnPmzCE2NjZJmwsXLtCvXz8qVapE5cqVGThwIDdu3Ej3sYmIiMjzKVMGJz8/P3x9falVq1aS7REREXTv3p2NGzdSq1Yt2rVrx/379+nXrx/Hjh0ztZs9ezZjx44lW7ZsdO3aFS8vL3x9fZkwYYKpzYULF+jcuTPnzp2jdevWNG7cmMOHD9OlSxdd4RIREZEUZXnWJ/BPsbGxjBw5Ek9PT/r06cOBAwdM+xYsWMCVK1dYvnw5lSpVAiA8PJw333yTmTNnsmrVKvz9/Zk3bx5du3Zl3LhxpmOnTZvGkiVL6N27N15eXowfP54cOXKwbt063N3dAejVqxdt2rRh+fLlvPfeexk7cBEREcn0Ml1w+uqrr/Dz82PlypXEx8cn2bdp0yaaN29uCk0Azs7OtG/fnunTpxMSEsIPP/yAg4MDQ4cOTXJs3759WbRoEbt376ZRo0acOHGCSZMmmUITgLe3N7Vr12bnzp0WByfDMIiMjLToWEtYWVnh6OiYLn1HRUVhGEaG1hEREclohmFgZWVlVttMFZzOnDnDwoUL6dSpE1WqVOH333837QsNDSUgIIAaNWokO87LywuAmzdv4ufnh4+PD87OzknauLm54ezsbGoDULNmzWR9eXp6cvToUYvHEBsby/nz5y0+/mk5OjpSunTpdOn7ypUrREVFZWgdERGRZ8HOzs6sdpkmOIWGhjJs2DBcXFzo2bMngYGBPHjwAICwsDCyZcsGQI4cOZIdmzjYhIQEYmNjcXFxSbGGvb098fHxpkniKbVLbGMpW1tbihUrZvHxT8vchGyJwoULJ7nilBF1REREMtqlS5fMbptpgtOSJUu4du0aAK+//nqSfZ06deKVV17B2tqa0NDQZMcGBQUB4Orqiru7OwEBAcnaxMXFERoaiqurK25ubsDjsObk5JSsL1dXV4vHYWVllazP51V63Zp7VnVERERS8jQXBzJNcOrXrx81a9YkJibGdPXhwoULzJgxg4kTJ/Lqq6/StWtXzpw5Q+vWrZMce/ToUZycnChQoACenp7s2bOHuLg4smT5v+GdOHGCuLg4SpQoYbq1d+bMGfLnz5+sr+LFi6frWEVEROT5lGmWI8iWLRvVqlXj1VdfpU6dOtSpU4dy5coBULFiRfLkyUOTJk3YvHkzd+7cMR13+fJlfvrpJ+rVq4eNjQ1NmjQhLCyM1atXm9rExcUxd+5cHBwcqFWrFvny5aN8+fIsWrQoydpOGzZs4ObNmzRs2DDjBi4iIiLPjUxzxSkl/7x01r17d9atW0fbtm1p2rQpcXFxbNu2DWtrawYNGgRA0aJFadGiBZMmTeLo0aN4eHhw6NAhzp8/z5AhQ0zzmgYNGkT//v1p06YNr776Krdv32bHjh0UL16cdu3aZfhYRUREJPPLNFecUpI/f37c3NxMc47y5MnD6tWr8fHxYdOmTfz444+ULVuWFStWULRoUdNxkydPpl+/fpw6dYoVK1YQHR3N6NGjeeedd0xt6tSpw9y5c7G3t2fVqlX8/vvvtGzZkqVLl5o9s15EREReLlaGPs6UZs6cOQOAj49PhtcOWjefuKDkk+ItkSVnXnK2fzvFfZfXDiE6yD9N6jjkLELRDrPSpC8RERFLPc37d6a+4iQiIiKSmSg4iYiIiJhJwUlERETETApOIiIiImZScBIRERExk4KTiIiIiJkUnERERETMpOAkIiIiYiYFJxEREREzKTiJiIiImEnBSURERMRMCk4iIiIiZlJwEhERETGTgpOIiIiImRScRERERMyk4CQiIiJiJgUnERERETMpOImIiIiYScFJRERExEwKTiIiIiJmUnASERERMZOCk4iIiIiZFJxEREREzKTgJCIiImImBScRERERMyk4iYiIiJhJwUlERETETApOIiIiImZScBIRERExk4KTiIiIiJkUnERERETMpOAkIiIiYiYFJxEREREzKTiJiIiImEnBSURERMRMCk4iIiIiZlJwEhERETGTgpOIiIiImRScRERERMyk4CQiIiJiJgUnERERETMpOImIiIiYScFJRERExEwKTiIiIiJmUnASERERMZOCk4iIiIiZFJxEREREzKTgJCIiImImBScRERERMyk4iYiIiJhJwUlERETETApOIiIiImZScBIRERExk4KTiIiIiJkUnERERETMlKmCU0JCAitXrqR58+aUL1+eJk2a8PXXXxMTE2NqExoayrhx46hZsyblypWjQ4cOHDx4MFlfa9eupUWLFvj4+FC/fn3mzJlDbGxskjYXLlygX79+VKpUicqVKzNw4EBu3LiR7uMUERGR51OmCk7ff/89EyZMIHv27HTq1AkvLy++/PJLpkyZAkBERATdu3dn48aN1KpVi3bt2nH//n369evHsWPHTP3Mnj2bsWPHki1bNrp27YqXlxe+vr5MmDDB1ObChQt07tyZc+fO0bp1axo3bszhw4fp0qULISEhGT52ERERyfyyWHpgdHQ0Dg4OaXkuNGnShGLFilGpUiXTto8++oi9e/cybtw4FixYwJUrV1i+fLmpTXh4OG+++SYzZ85k1apV+Pv7M2/ePLp27cq4ceNM/UybNo0lS5bQu3dvvLy8GD9+PDly5GDdunW4u7sD0KtXL9q0acPy5ct577330nRsIiIi8vyzODg1a9aMV199lU8++STNTiZ79uxJQtP9+/e5cuUKefPmBWDTpk00b948SRtnZ2fat2/P9OnTCQkJ4YcffsDBwYGhQ4cm6btv374sWrSI3bt306hRI06cOMGkSZNMoQnA29ub2rVrs3PnTouDk2EYREZGWnSsJaysrHB0dEyXvqOiojAMI0PriIiIZDTDMLCysjKrrcXB6d69e9y5c8fSw//VV199xZ49e/Dz86NAgQJ8/vnnhIaGEhAQQI0aNZK19/LyAuDmzZv4+fnh4+ODs7NzkjZubm44Ozub2gDUrFkzWV+enp4cPXrU4nOPjY3l/PnzFh//tBwdHSldunS69H3lyhWioqIytI6IiMizYGdnZ1a7pw5Ofn5++Pn54ejoyKVLl1i+fDmPHj0iJibG9F9sbCzW1tZUqVKF11577alP3tHRERcXFwAcHBywt7c3TezOkSNHsvaJg01ISCA2NtZ07D/Z29sTHx9v6iuldoltLGVra0uxYsUsPv5pmZuQLVG4cOEkV5wyoo6IiEhGu3Tpktltnzo49enTh/v372NlZUV4eDiTJk16YtvffvvNouDUu3dvevfuze3bt+nWrRv/+9//2LJlC9bW1oSGhiZrHxQUBICrqyvu7u4EBAQkaxMXF0doaCiurq64ubkBjz+h5+TklKwvV1fXpz7nRFZWVsn6fF6l1625Z1VHREQkJU9zceCpg9Py5csJCgpi6NCheHt78/HHH2NnZ4e9vb3p/1ZWVsTExKT6DTF//vx06dKF6dOnExYWRoECBThz5gytW7dO0u7o0aM4OTlRoEABPD092bNnD3FxcWTJ8n/DO3HiBHFxcZQoUcJ0a+/MmTPkz58/WV/FixdP1XmLiIjIi+mplyMoWrQo1apVIyoqijx58uDl5UX+/Plxd3fH2dkZOzs7bG1tyZo1K9bWT9f9qFGjWLJkSZJtly9fxs7OjqxZs9KkSRM2b96cZG7V5cuX+emnn6hXrx42NjY0adKEsLAwVq9ebWoTFxfH3LlzcXBwoFatWuTLl4/y5cuzaNGiJGs7bdiwgZs3b9KwYcOnfVlERETkJWDx5PAOHTqkOLk6NbJnz86UKVP47bffKF68OOfPn+fw4cP0798fe3t7unfvzrp162jbti1NmzYlLi6Obdu2YW1tzaBBg4DHwa5FixZMmjSJo0eP4uHhwaFDhzh//jxDhgwxzWsaNGgQ/fv3p02bNrz66qvcvn2bHTt2ULx4cdq1a5em4xIREZEXg5WRDrNyY2NjCQgIwMXFhezZs5t9XHx8PAsXLmT9+vXcvXsXDw8PunfvTqdOnUz3Hy9fvszUqVM5duwYhmFQoUIFhg0bRtmyZU39xMTEMGfOHDZv3kxwcDAeHh506dKFHj16JKm3Z88efH19+euvv3BycqJevXoMHz6cnDlzWjTuM2fOAODj42PR8akRtG4+cUHJ53ZZIkvOvORs/3aK+y6vHUJ0kH+a1HHIWYSiHWalSV8iIiKWepr3b4uDU1hYGCtXruTMmTOEhYURHx9PQkICwcHB3Llzh4SEBPLkycPevXst6f65pOD0dBScREQkM3ia92+Lb9W9++67HD9+nEKFCpErVy5sbW3JkiULuXPnpkaNGuTLl4/KlStb2r2IiIhIpmNxcPrzzz8pX7483377bVqej4iIiEimZfFDfmvUqMG5c+dMl7dEREREXnQWB6cJEyaQP39+evTowddff83Dhw/T8rxEREREMh2Lb9UtWLAABwcHoqKimDNnDvPnzzfNbXJyciI0NJQiRYrQp0+ftDxfERERkWfG4uAUGxuLvb095cuXJyYmhoiICE6dOsXBgweJi4vD2dmZKlWqKDiJiIjIC8Pi4DRu3Li0PA8RERGRTM/i4HTr1i3u3r2Lk5MTWbNmxc7OzrQvISGBR48e4ebm9lQLYIqIiIhkZhYHpy5dunDv3r1/bZMrVy72799vaQkRERGRTMXi4LRs2TIuXLhAWFgYMTExxMfHk7gIeVxcHDNmzKBWrVppdqIiIiIiz5rFwcnLywsvL68n7v/++++1xpOIiIi8UCxex+m/5MuXj5s3b6ZX9yIiIiIZLlXBKT4+PsXtDx8+5Nq1a7i5uaWmexEREZFMxeJbdW+88Qb+/v7kyZMHd3d3AKKjowkJCSE4OJiEhAQ+/vjjNDtRERERkWfN4uDUr18/jh07xr1794iOjsbOzg4nJydy5cpF/vz5qVatGqVLl07LcxURERF5piwOTi1btqRly5ZpeS4iIiIimZrFwSlRWFgYf/zxB/fu3cPe3h4PDw8qVKiAtXW6zTsXEREReSYsDk4PHz7k448/Zvv27cTFxZm2W1lZkS9fPt555x3at2+fJicpIiIikhlYHJw+/PBDdu/eTZs2bWjZsiW5c+cG4MKFC3z99deMGzeOmJgYunbtmmYnKyIiIvIsWRycDhw4QOnSpZk0aVKS7UWKFKFWrVo0bdqURYsWKTiJiIjIC8PiiUju7u6Eh4enuC979uwUKlSI4OBgi09MREREJLOxODh169aN69evM3jwYK5du5Zk39q1azl16hTVq1dP9QmKiIiIZBYW36rr1asX4eHhfPPNN+zYsYN8+fKRI0cO7ty5Q0hICJ6enowfPz4NT1VERETk2UrVcgSDBw+mW7dubNy4kb/++ovAwEA8PT155ZVXaNOmDQ4ODml1niIiIiLPnMXBKTQ0lAkTJtCmTRv69OmTZN/SpUt56623WLhwIdmzZ0/1SYqIiIhkBhbPcfrqq6/46aefUlzo0sPDg1OnTvHNN9+k6uREREREMhOLg9POnTspXbo0NWvWTLavUaNGFCtWjC1btqTq5EREREQyE4uDU1hYGIZhPHG/i4uLliMQERGRF4rFwalVq1acO3eODz74gPv37yfZd/36dc6cOUPp0qVTfYIiIiIimYXFk8NHjRpFXFwca9euZfv27TRs2JCyZcsSFhbGunXriI+PZ/DgwWl5riIiIiLPlMXBKUuWLHz66ae0bduWJUuWsH//frZt2wZA8eLFmTJlihbAFBERkRdKqtZxAqhQoQJffvklhmFw//59bG1tcXFxSYtzExEREclUUh2cEllZWZEzZ8606k5EREQk07F4criIiIjIy0bBSURERMRMCk4iIiIiZlJwEhERETGTgpOIiIiImRScRERERMyk4CQiIiJiJgUnERERETMpOImIiIiYScFJRERExEwKTiIiIiJmUnASERERMZOCk4iIiIiZFJxEREREzKTgJCIiImImBScRERERMyk4iYiIiJhJwUlERETETApOIiIiImZScBIRERExk4KTiIiIiJkUnERERETMpOAkIiIiYqZMF5xu377NsGHDqFKlCjVq1OCjjz4iMDDQtD80NJRx48ZRs2ZNypUrR4cOHTh48GCyftauXUuLFi3w8fGhfv36zJkzh9jY2CRtLly4QL9+/ahUqRKVK1dm4MCB3LhxI93HKCIiIs+nTBWcTp06RZs2bdi/fz/NmjWjRo0abNq0iX79+gEQERFB9+7d2bhxI7Vq1aJdu3bcv3+ffv36cezYMVM/s2fPZuzYsWTLlo2uXbvi5eWFr68vEyZMMLW5cOECnTt35ty5c7Ru3ZrGjRtz+PBhunTpQkhISIaPXURERDK/LM/6BP5uw4YNFClShC+++IJ8+fIBUKRIEebMmUNQUBArVqzgypUrLF++nEqVKgEQHh7Om2++ycyZM1m1ahX+/v7MmzePrl27Mm7cOFPf06ZNY8mSJfTu3RsvLy/Gjx9Pjhw5WLduHe7u7gD06tWLNm3asHz5ct577z2LxmAYBpGRkal8JcxnZWWFo6NjuvQdFRWFYRgZWkdERCSjGYaBlZWVWW0zVXD65JNPkm2LiIjAzs4ONzc3Nm3aRPPmzU2hCcDZ2Zn27dszffp0QkJC+OGHH3BwcGDo0KFJ+unbty+LFi1i9+7dNGrUiBMnTjBp0iRTaALw9vamdu3a7Ny50+LgFBsby/nz5y061hKOjo6ULl06Xfq+cuUKUVFRGVpHRETkWbCzszOrXaYKTv908uRJ1qxZQ/PmzQkLCyMgIIAaNWoka+fl5QXAzZs38fPzw8fHB2dn5yRt3NzccHZ2NrUBqFmzZrK+PD09OXr0qMXnbGtrS7FixSw+/mmZm5AtUbhw4SRXnDKijoiISEa7dOmS2W0zZXAyDINly5YxY8YMChcuzAcffGCa2J0jR45k7RNTYkJCArGxsbi4uKTYr729PfHx8aa+UmqX2MZSVlZWODk5WXx8ZpJet+aeVR0REZGUPM3FgUwXnIKDgxk+fDgHDhygY8eOjBw5EicnJ+Li4rC2tiY0NDTZMUFBQQC4urri7u5OQEBAsjZxcXGEhobi6uqKm5sb8PgTev8MOUFBQbi6uqb9wEREROS5l6k+Vffo0SM6d+7M+fPnWbx4MZ9++qkp2GTJkoUCBQpw5syZZMcdPXoUJycnChQogKenJ+fPnycuLi5JmxMnThAXF0eJEiVMt/ae1Ffx4sXTfnAiIiLy3MtUwWnNmjXcuHGD+fPnU6tWrWT7mzRpwubNm7lz545p2+XLl/npp5+oV68eNjY2NGnShLCwMFavXm1qExcXx9y5c3FwcKBWrVrky5eP8uXLs2jRoiRrO23YsIGbN2/SsGHD9B2oiIiIPJcy1a26U6dOUa5cOcqVK5fi/u7du7Nu3Tratm1L06ZNiYuLY9u2bVhbWzNo0CAAihYtSosWLZg0aRJHjx7Fw8ODQ4cOcf78eYYMGWKa1zRo0CD69+9PmzZtePXVV7l9+zY7duygePHitGvXLsPGLCIiIs+PTBWcwsLCuHDhAtWrVzctQmlra0uJEiVYsGABefLkYfXq1UydOpVNmzZhGAYVKlRg2LBhFC1a1NTP5MmTyZ8/P5s3b2bPnj14eHgwevRoevToYWpTp04d5s6di6+vL6tWrcLJyYmWLVsyfPhwsz+SKCIiIi+XTBWc3nnnHX799ddk27NmzUr27NmBx1eUFixY8K/92NnZMWzYMIYNG/av7erXr0/9+vUtP2ERERF5qWSq4FSlShWqVKnyrE9DREREJEWZanK4iIiISGam4CQiIiJiJgUnERERETMpOImIiIiYScFJRERExEwKTiIiIiJmUnASERERMZOCk4iIiIiZFJxEREREzKTgJCIiImImBScRERERMyk4iYiIiJhJwUlERETETApO8kwtXLiQGjVq8PDhQ9O26Oho5s+fT8OGDalUqRLt2rVj8+bNKR6/adMmOnToQIUKFahcuTIffvghwcHBydr5+/vTv39/ypcvT+3atRk+fDj3799Pt3GJiMiLKcuzPgF5OcXEJTB73Un2nt4GgJWVlWnf22+/zeHDhylQoABly5bl/PnzjBgxgsDAQPr27WtqN2vWLObOnYuLiwtlypThxo0bbNq0idOnT7Nu3TqyZcsGwN27d+natSvh4eH4+PgQHR3Njz/+SEhICIsWLcrYgYuIyHNNV5zkmVhxIIi9p+/g6uoKQJYs/5fhixQpwtChQ9mxYwfLly9n9+7dlChRgqVLl5ra3L59m4ULF1K7dm12797NqlWr2LVrF61atcLf35+5c+ea2i5dupTQ0FCWL1/OmjVr2LhxI926deO3334jKCgow8YsIiLPPwUneSbql8rOmM4V6dChA5D0itPHH3/MgAEDsLGxAcDZ2ZlXX32VoKAgEhISADhw4ABxcXEMHTrUdGXJ1taWzz77DE9PT37++WdTf2fPnsXb25tKlSqZtr3yyivA4wAmIiJiLgUneSaK5HagZum8PHz4EBsbG+zs7J7Y9u7du+zevZsCBQpgbf34WzZxfpKHh0eStnZ2dtSqVYu7d++atjk5OXH//n2ioqJM206cOAGAi4tLmo1JRERefJrjJM9USEgIOXLkSLY9JiaGpUuXsmfPHk6fPo1hGEyZMsW0PzHwnDt3jpo1ayY5NjIyEmdnZ9O/W7Rowd69e3nzzTdp27YtR48eZc+ePTRp0gRPT8/0GZiIiLyQdMVJnqng4GDc3d2Tbb9y5QqzZs3ixIkTxMXF8eabb9K8eXPT/jp16mBra8uoUaPYt28fkZGRXLt2jTFjxrBp0yZy5sxpavvGG29Qt25dLl26xLRp09izZw/Zs2enf//+GTJGERF5cSg4yTMVGhqKm5tbsu3e3t78+uuvfP7555QoUYLvvvsuyRWnAgUK8NFHH3Hv3j369+9PxYoVee211/j+++8BqFixoqnt2rVr2bdvH7ly5WLUqFG0b9+eiIgIOnfubLplJyIiYg7dqpNnKjIykoIFC6a4z93dnRYtWlC/fn3atm3LmjVrGDhwoOnWXteuXalevTobNmzg5s2beHl5kSVLFnx9fXn11VcBSEhIYNasWRQqVIjvvvvOFNIaNWrEgAED8PX1ZfHixRkyVhERef4pOMkzZWVlleQTdSnJmjUrb7zxBnPmzOH69etJ5kQVLVqUDz74AHi8cGazZs3IlSsXdevWBR7f8rt//z4DBw5McmWrXr16FClShD///DPtByUiIi8s3aqTZ8rZ2TnJquHh4eGsWLGC+Pj4JO0cHR0BcHBwSLGfmJgYRowYwa1bt3jvvfdMn9J78OABQIoT0G1sbJJ80k5EROS/KDjJM/HnzUjm/3SOe/fu8ddffzF58mRu3LjBiRMn+Oyzz5g5c6ap7d27d1m1ahV58uShWLFiyfo6dOgQnTp1Yvv27bRt25b27dub9uXPnx+Ab7/9NklIOnToEH/99Rfe3t7pOEoREXnR6FadPBN7/cLY9ecD079XrlxJxYoVady4MWXKlGHhwoX8/PPP5MuXj7NnzxIdHc2XX35pWscJYOfOnUyfPp2rV6/i5OTEiBEj6N27d5I6efPmpUWLFmzZsoV69epRqlQpQkNDuXDhAjY2NgwdOjTDxiwiIs8/BSd5JgY2ysuwTjUp2mFWsn3Lly9n1qxZ/PLLL/zxxx8UL16c9957j3r16iVpd/z4caKjoxkwYABvvfVWip/OA5g8eTJlypRh48aNnDx5kmzZslGvXj0GDhxI2bJl02F0IiLyorIyDMN41ifxojhz5gwAPj4+GV47aN184oIC0qSvLDnzkrP92ynuu7x2CNFB/mlSxyFnkRSDk4iISEZ6mvdvzXESERERMZOCk4iIiIiZFJwk0zESEp6LPkVE5OWjyeGS6VhZW3N2z3QiQ2+kSX9OOQpStv4HadKXiIi83BScJFOKDL1B+P3Lz/o0REREktCtOhEREREzKTiJiIiImEnBSURERMRMCk4iIiIiZlJwEhERETGTgpOIiIiImRScRERERMyk4CQiIiJiJgUnERERETMpOImIiIiYScFJRERExEwKTiIiIiJmUnASERERMZOCk4iIiIiZFJxEREREzKTgJCIiImImBScRERERMyk4iYiIiJhJwUlERETETJk2OAUFBdGnTx/GjBnzrE9FREREBMikwen06dO0bduW3377jZiYmCT71q5dS4sWLfDx8aF+/frMmTOH2NjYJG0uXLhAv379qFSpEpUrV2bgwIHcuHEjSZuoqCimT59O3bp18fHxoWXLlmzdujXdxyYiIiLPryzP+gRSsnTpUvLmzUuWLFmwsbExbZ89ezZfffUVFStWpGvXrly4cAFfX18CAwP59NNPgcehqXPnzjg6OtK6dWsiIyPZsWMHXbp04YcffsDV1ZX4+HgGDBjAkSNHaNy4Mblz5+b333/n/fffxzAMWrRo8ayGLiIiIplYpgxOM2bMwNrammbNmmFrawuAv78/8+bNo2vXrowbN87Udtq0aSxZsoTevXvj5eXF+PHjyZEjB+vWrcPd3R2AXr160aZNG5YvX857773Hhg0bOHz4MLNmzaJp06YAxMTE0LNnT2bOnEmTJk3IkiVTvjQiIiLyDGXKdGBt/fgOYnBwMC4uLgD88MMPODg4MHTo0CRt+/bty6JFi9i9ezeNGjXixIkTTJo0yRSaALy9valduzY7d+7kvffeY+PGjVStWtUUmgDs7Ozo3r07Q4YMwc/Pj7Jly1p07oZhEBkZadGxlrCyssLR0TFd+o6KisIwjBeyjoiISCLDMLCysjKrbaYMTgDx8fE8ePCAXLlyAeDn54ePjw/Ozs5J2rm5ueHs7MzNmzfx8/MDoGbNmsn68/T05OjRo6a++vTpk6yNl5cXADdv3rQ4OMXGxnL+/HmLjrWEo6MjpUuXTpe+r1y5QlRU1AtZR0RE5O/s7OzMapdpg1NoaCgJCQmm4BQbG2u6+vRP9vb2xMfHmyaJp9QusU1iXzly5EjWJvFFS0hIsPi8bW1tKVasmMXHPy1zE7IlChcunORK0ItUR0REJNGlS5fMbptpg9PDhw+B/wtB7u7uBAQEJGsXFxdHaGgorq6uuLm5AY9Dl5OTU5J2QUFBuLq6mvoKCQlJ1ldQUBCAqZ0lrKysktV+XqXXLbMXvY6IiDxfnuaP9ky5HAFgmpydeBXJ09OT8+fPExcXl6TdiRMniIuLo0SJEqZbbWfOnEnW39GjRylevLipr7Nnz6bYBsjQK0YiIiLy/MiUwSk+Pt50W+327dvExMTQpEkTwsLCWL16taldXFwcc+fOxcHBgVq1apEvXz7Kly/PokWLkqzttGHDBm7evEnDhg0BaNKkCfv37+fPP/80tQkKCmLNmjWUL1/edHtQRERE5O8y5a26bt26ceLECQDGjx/P1q1bWblyJS1atGDSpEkcPXoUDw8PDh06xPnz5xkyZIjplt6gQYPo378/bdq04dVXX+X27dvs2LGD4sWL065dOwBatWrFkiVL6N69O82aNcPBwYGff/6Z0NBQvvjii2c2bhEREcncMmVw+uyzz7h9+7ZpIq+npycAkydPJn/+/GzevJk9e/bg4eHB6NGj6dGjh+nYOnXqMHfuXHx9fVm1ahVOTk60bNmS4cOHmyZ/Ozk5sWLFCqZOncovv/zCo0ePKFWqFFOnTqVatWoZP2ARERF5LmTK4FS0aFGKFi2abLudnR3Dhg1j2LBh/3p8/fr1qV+//r+2yZMnT7pfXbpz5w79+/ena9eudOrU6Yntrl27xoABAyhUqBDz589Ptn/FihWsWrWK27dvU6BAAXr27EnHjh3T89RFREQkBZkyOL0IgoOD6dmzJ7du3aJEiRJPbGcYBh988AH+/v6EhYUl2z9hwgRWrlxJzpw5qVSpEhcvXmTcuHGEhIQwYMCA9ByCiIiI/EOmnBz+vIuOjuadd97h5s2bfP7551SqVOmJbb/77jtOnTpF9uzZk+07dOgQK1eupGHDhuzevZulS5eya9cuqlWrhq+vLzdv3kzPYYiIiMg/KDilg1mzZnHq1CmmTp3K66+//sR2wcHBfPHFF3h7e6d4a3HJkiU4OTkxefJk7O3tgcdrEY0cOZLY2Fg2bdqUXkMQERGRFCg4pbE7d+6wcuVKunbtSosWLf617ZQpU3jw4AEjRowwPZ8vUUxMDAcPHqRZs2bJVkIvXbo0bm5upk8eioiISMZQcEpju3btIj4+npIlSzJ69GgGDhyIr68vgYGBSdodOXKEzZs3U7duXWrXrp2sn6tXrxIbG0v58uVTrJM/f/4UV1IXERGR9KPJ4WnsyJEjJCQkMGbMGNO2nTt3smrVKr799ls8PT2JjY1l/Pjx2NraMnLkyBT7SZwo/qTFOO3t7QkPD0/7AYiIiMgT6YpTGoqPjycgIAAvLy+++uorjhw5wqFDhxg3blySxTXnzp3L5cuX6d69O0WKFEmxLxsbG1OfKQkPD8fBwSF9BiIiIiIp0hWnNBQWFkZCQgLdunWjUaNGpu1du3bl999/5/Dhw5w9e5Z58+YB8ODBAyZOnAjA6dOniYiIYNq0aTRq1Mj0oOHg4OAUa4WEhPzrMgciIiKS9hSc0lDiFaCIiIhk+3LlykVERAR37tzBycmJhw8fsn79+mTtli5dSlxcHMOHD8fW1paLFy8ma3Pr1i0CAwN57bXX0n4QIiIi8kQKTmnI0dERJycnzpw5k2zfxYsXyZ07N40bN6Zx48bJ9o8cOZJff/2VAwcOmLb5+Piwd+9eRo0aleRTdzt27ACgatWq6TAKEREReRLNcUpjVapUYd++fUmWCtiyZQtHjhyhTp06T9VX27ZtuXHjBl9//bVp2+XLl5k3bx6urq7Uq1cvrU5bREREzKArTmnsjTfe4PDhw3Tv3p2KFSvy4MEDLl68SK5cuXj33XefeJyVlVWybW3btmXDhg3MmTOHrVu34u7uzqlTp4iJiWHq1Kk4Ojqm51BERETkH3TFKY0VLlyYRYsW4ePjw+nTpwkICKBZs2Z8++235M6d+4nHeXt74+npmWSbjY0N33zzDd26dSM8PJzTp09TokQJfH19ad26dTqPRERERP5JV5zSwSuvvMK33377VMf07NmTnj17JtueNWtWxo4dy9ixY9Po7ERERMRSuuIkIiIiYiYFJxEREREzKTilIyMh4bnoU0RERMyjOU7pyMramrCdvxEfEpYm/dm4Zid7o+QPBBYREZGMoeCUzuJDwogLSvmxKSIiIvJ8UXCSl86pU6eYO3cuv//+Ozly5KB69eoMHjyYfPnyATBz5kzmz5+PYRjJji1dujQbN25Msm3FihWsWrWK27dvU6BAAXr27EnHjh0zZCwiIpKxFJzkpfL777/Tq1cvrKysqFixImFhYWzYsIHffvuNrVu3kj17dlxdXTEMg4oVK+Li4mI61t7enurVqyfpb8KECaxcuZKcOXNSqVIlLl68yLhx4wgJCWHAgAEZPTwREUlnCk7yUsmePTs1a9ZkxIgRlChRAoB169YxZswYtm3bRseOHU0Pax43bhylS5d+Yl+HDh1i5cqVNGzYkJkzZ2Jvb09UVBRvv/02vr6+tGjRAg8PjwwZl4iIZAx9qk5eKqVKleKbb74xhSaAFi1aAHD37l0AHjx4AEDOnDn/ta8lS5bg5OTE5MmTsbe3Bx4/6HnkyJHExsayadOmdBiBiIg8SwpO8lIzDIM1a9YAUKhQIQDu37+PtbU1R44coUOHDlSpUoVq1arx2Wef8ejRIwBiYmI4ePAgzZo1S3I7Dx7Pg3Jzc0vyoGcREXkx6FadvJROnz7NypUrOXToEPfu3aNMmTK8/vrrAAQFBZGQkMCwYcNwdnamTJky3LlzhxUrVhAbG8snn3zC1atXiY2NpXz58in2nz9/fgICAjJySCIikgF0xUleSosWLWLz5s3cu3ePHDlyMGnSJBwdHQEIDn68fETt2rXZu3cvy5YtY/v27TRu3JgNGzYQEhJCWNjjtbly5cqVYv/29vbExcVlzGBERCTDKDjJS2nmzJl899139OrVi4iICHr06MGNGzcA8PLyokqVKsyZM4ds2bIBYGVlRdeuXYmJieHs2bPY2NgAEB8fn2L/4eHhpknmIiLy4lBwkpeStbU1FSpUYOTIkYwZM4YHDx6wevVqAMaPH8+qVatwcnJKckyePHkACAwMJEeOHMD/XZ36p5CQEHLmzElCQgLLly+nSZMmVKhQgVatWqU4aXzfvn106tSJChUq0LBhQ2bPnm2aT/V3N27coH379sycOTMVoxcREUspOMlLr127dtjZ2XHp0qV/bZc4Z8nBwYECBQpga2vLxYsXk7W7desWgYGBeHh4MGDAACZOnMjDhw8pV64c165d48MPP2TlypWm9r6+vvTv358LFy7g4+PDo0eP+Oqrr/jggw+S9Hv48GHefPNNTp8+TUxMTBqMXEREnpaCk7xU9u/fz8mTJ5Nsy5IlC7a2tqY5TjExMSnOT/rxxx+Bx0sa2NnZ4ePjw969e0n4x4OXd+zYAUBYWBj79u2jd+/e7Nmzh+XLl/PTTz+RI0cO1q1bB8CxY8eYM2cONWrUYNeuXaxYsYJdu3ZRpUoVtm/fbloaITAwkH79+mFlZQVgulUoIiIZS8FJXiqzZ8/mf//7H9evXzdtmz9/PhEREdSsWROA3r1706tXLyIjI01tNm3axKZNm6hSpQqFCxcGoG3btty4cYOvv/7a1O7y5cvMmzcPV1dXhgwZwvLly/nwww+xtbUFHn/aLleuXKZ/ly1blq+//ppFixbh5uYGPJ5Y7u3tDWBq5+7uzqhRo9iwYQPw+FajiIhkPC1HIC+V/v37895779GyZUtKlixJWFgYly9fply5crRt2xaA6tWrM2fOHBo0aECpUqUICAjA398fV1dXPv30U1Nfbdu2ZcOGDcyZM4etW7fi7u7OqVOniImJYerUqXh5eeHl5ZWk/tmzZ7l8+TLt27cHHt/2a9iwYZI2ERER7Ny5Ey8vL9M8K2trazp37myaU6WJ5yIiz4b+bJWXymuvvca8efMoVaoUFy5c4P79+3Ts2JHFixdjZ2cHwMCBAxk3bhxubm4cPXqU0NBQWrVqxbp16yhatKipLxsbG7755hu6detGeHg4p0+fpkSJEvj6+tK6detktc+fP8/AgQOxsbGhT58+KZ5fcHAwAwYM4O7du7zzzjvJ9oeEhACYJqeLiEjG0hUneenUrVuXunXrPnF/4tIDXbt2/c++smbNytixYxk7duy/tlu1ahVTp07F2tqaWbNm4enpmazN0aNHGT58OAEBAQwYMCDF8JUYnNzd3f/z3EREJO0pOImko6ioKEaOHMnPP/9M6dKlmTFjRpKrVokWLFjArFmzyJEjB3PnzqVBgwYp9hcaGgooOImIPCu6VSeSTgzDYODAgfz888/07t2btWvXphia5s6dy+eff0716tXZsmXLE0MTPJ7/BJgW5vw3ly5dYsiQIdSoUYOyZcvy5ptvcujQoSRtAgICGDVqFHXq1KFs2bI0b96cn3766SlHKiLy8lBwkpeWkZDyqt9p1eevv/7KgQMH6NSpU5JP1v3dgwcPmDt3Lt7e3syfP9/0ybonSVyOIPH/T+Ln50f79u355ZdfyJMnD97e3pw9e5a+ffuyd+9e4HFoevPNN1m/fj3Zs2enbNmyXL16laFDh/Ltt9+aNd6HDx8ybtw4qlWrRpUqVejRowfnzp1LcZyTJk2iQYMGlC1blkaNGiVZy0pE5HmhW3Xy0rKytuHQvimEPbiRJv1ldylIjbojTf8+fPgwAP/73/+eeMzJkyd59OgRAwYMSDFYJauRPTvwOLD8m2nTpgGwdu1aypYtC8Du3bsZPHgwH3/8MTt37uSrr77i/v37LFiwwDTn6+TJk/Tr148pU6bw2muv/WuQS0hIoH///hw/fpySJUvi7OzMiRMn6NOnDzt27DBdFXv48CFdunTh0qVLeHp6Ur58ec6ePcuECRO4d+8e77///n+OW0Qks1Bwkpda2IMbhNz/9xXDLRUaGoqtrS3z5s0jICCA2NhY4PEn4urVq0fTpk1Nk713797Njh07TGtHOTg4UK5cOXr06IGtrS2PHj3im2++MV3N+eabb/jrr7/o1KlTsrqPHj3i999/p1OnTqbQBNCgQQP69u3L3LlzOXnyJPv37082Ub5ChQqMGDGCMWPGsH///hQnqCfat28fx48fZ9iwYfTv3x+A7du3M3jwYPbv30+zZs0AWLlyJZcuXeKTTz4xne+VK1fo3bs3CxYs4I033qB48eL/+loOHz7ctADpPzVu3BhfX99k269du8aAAQMoVKgQ8+fP/9f+RUTMpeAkkk5KlSrFhg0bWLFiRbJ9fn5+NG3alGLFimFnZ5diKPjtt99o0qQJBQoU4Pbt23zzzTemYLV7927u3LmTYnAKDQ0lLi4ODw+PZPsaNGjA3LlzCQgI4P79+ym2adiwIWPGjDE9YuZJ/vzzTwA6d+5s2vbKK68Ajx87k2j//v2UKFEiybkWLlyYSZMm0bNnT7Zv3/6fwcnV1RWAGjVqYG9vb9ru6OjIa6+9lqy9YRh88MEH+Pv7ExYW9q99i4g8DQUnkXTSvXt3unfv/q9typYty5kzZ/6zr8KFC/PHH3+YVdfZ2Rlra2tTsPm7xOCVPXt2XFxcUpyPlDgB3dnZ+V/rJD6i5ubNm5QqVQqAEydOAEnXmbp//75ptfW/q169Ok5OTty9e/c/x5S44OeXX36Ji4vLf7b/7rvvOHXqlOnWpohIWtHkcJEXjJOTEzVq1ODHH3/E19eXwMBAHj58yLp163jvvfcAyJkzJw0aNOD48eOMHz+eW7duERkZybZt20xhL1euXP9a57XXXsPe3p6ePXsyZ84cxo8fz5AhQyhcuHCSq0AuLi789ddfpluViRKfCfhfAQ0eTy63tbU1KzQFBwfzxRdf4O3tTf369f+z/ZMsXLiQGjVqPHE+WUJCAh999BE1atTg2rVrFtcRkeeLgpPIC+jjjz8mb968zJkzh9q1a1O5cmXGjBnDgwcPcHJyokSJEgwdOpQSJUqwZs0aGjRoQMWKFRkyZIjpFl2FChX+tUbBggUZPHgwoaGh+Pr6smbNGmJiYujbt2+SgNOgQQNu3rzJsGHD8Pf3Jzo6mt9++4127doRExPznwENHl+1cnd3Z82aNbRp04aKFStSu3Zt5syZk+why1OmTOHBgweMGDHComf6PXr0iGHDhjFjxgyCg4Of+AnGNWvWsGHDBoKDg9MlOJ08eZK6desmecxPWvuvcKg6qvO81krPOrpVJ/IC8vT0ZNu2baxbt46zZ89iZ2dHjRo1+OSTT6hSpQq2tra4ubmxYcMGNm3axIkTJ4iPjzeFEUdHR3Lnzv2vNfz8/JgzZw729va89dZb2Nvbs3z5ckaPHk14eDi9evUCoGfPnhw8eJDt27ezfft20/GJgaRixYr/OZ6goCACAgIYP3487u7uVKhQAX9/f3x9fbG3tzdNTj9y5AibN2+mbt261K5dmy1btjz1azdjxgy2bNmCq6srISEhZMmS/NdkUFAQs2bNInv27OkyhyoqKor333+fgIAAzp49m+b9P3r0iFGjRplen/9a3kJ1VOd5qZURdRScRNJZghGPtZVNhvfp5OTEW2+9Zfr39OnTCQsLMz1gGMDW1pb27dubtq1evZrr168zZsyY/zyHr7/+mvj4eFavXk25cuUAaNOmDe3ateOrr76ic+fOODg44ODgwLJly9i2bRuHDx/m4cOH1KhRg/Xr1+Pv74+Pj89/1kp8uHHbtm355JNPsLOzIyYmhm7durF8+XJ69+6NYRiMHz8eW1tbRo4c+R89PlmbNm145ZVXOHPmDPPnz0/xF++UKVMIDw9n+PDhTJ8+3eJaT/L1119z69atdJujZU44VB3VeR5rZUQdBSeRdGZtZcP2A1MISaP1olxdCvJ6racLBtu3b2fx4sVUqVLliSuTHz9+nKlTp+Lp6UnHjh3/s89jx47RoEEDU2gCKFCgAE2aNGHNmjVcu3YNb29v4PFffc2aNTMtUbB//37++OMPevXqhY3Nf4dKLy8vSpcuzWeffWZqb2dnR4cOHRg9ejTXr19ny5YtXL58md69e1OkSJH/7PNJSpcuTenSpTl06BA2Njamhz8nOnToED/++CMtWrQwK/Q9rUuXLrFkyRLq1atHZGQkjx49SvMa5oRD1VGd57FWRtRRcBLJACEPbhAYkj7rRf2bu3fvMnfuXL799lvy5cvHjBkzkrUJDQ1l6dKlfPPNNzg5OfHll18mCwspCQsLS/LpuUSJf+FFR0eneJy/vz8ffvghLi4uplts/2XhwoUpbs+TJw8Ae/fuZd68ecDjieQTJ04E4PTp00RERDBt2jQaNWpEpUqVzKoHjx+o/M/xxcTE8Mknn2Bvb8+wYcO4cSNtwvDfffLJJ6blFD755JM07x/+Oxyqjuo8r7Uyoo6Ck8gLKDAwkNGjR/Pbb78RHx9Pw4YNGT9+fJJ5S5GRkYwdO5ZffvmFmJgYqlSpwmeffZbi0gEpyZcvH7t376Zv374UKlQIePwYl19++QVbW9tkV32ioqJYs2YNvr6+xMbGMnfu3P98xMx/SZzIHhcXh5OTEw8fPmT9+vXJ2i1dupS4uLinCk7BwcHJHqb8zTffcOXKFd59913y58+f5sFp48aNHDlyhC5dulCsWLE07TslKYVD1VGdF6FWetZRcBJ5Ad25c4dTp07RsGFDevfuneIE7LCwMA4dOkTVqlV56623kqwgbo6+ffsybtw4mjVrRvny5YmPj+fChQtERkbyv//9z7TMgGEYfPrpp2zevJmIiAhKlCjBxIkTk9zi+y/R0dHY29snu+y+ZcsWbG1t6datW4pXr0aOHGl6ZuDTCg0NTRLsLl++zLx588ifP7/ZV8qexoMHD5g2bRouLi4MHjw4zftPSUrhUHVU50WolZ51FJxEXkDlypXj999//9c2efPm5eDBgxbX6NixI+7u7ixevJi//voLwzDw9vbmrbfeomnTpqZ2sbGx7N27lxIlStC9e3eaNm361MsENG3alEqVKjF16lSyZMmCYRjMnz+fw4cP06pVK5ycnCwex5NERkZSsGBB4HH4Gz58OI8ePSJPnjx88cUXAKbFO9euXcuNGzfo0qWLxXMqJk2aRHBwMGPHjjWtlJ7e/hkOVUd1XpRa6VlHwUlELNaoUSMaNWr0r23s7OzYs2dPqupUr16dDRs2cOzYMYoWLcrVq1e5desWBQsWZMSIEU88LjUTQ62srEzHR0VFERUVhY2NDX/88UeyVdx37tzJn3/+SZs2bSwKcTt37mTTpk1kyZKFK1eumOZoXbt2jYSEBL744guznun3tP4eDtOT6qhORtdKzzoKTiKS6U2YMAEPDw/THCA3Nze6du3KoEGD/vWvSm9vb4sXp3R2djYtnufk5MTPP/+crM3vv/9Ojx49WLBgAXXq1LGoDjyeq+Xk5ERkZCQrV65Mtn/x4sW4ubmleXD6ezhMT6qjOhldKz3rKDiJvCCe1XpRGSFLliwMHDiQgQMHPtVxPXv2pGfPnk91zJEjR9ixYwf37t3j7t27TJ48mW7duqXrX8ndunWjW7duybZ3796dR48esXbt2nSp+/dwmJ5UR3UyulZ61lFwEnlBWFvZsOr3qdwLT5tPeuV2LkjXah+muC/BSMDaKu2e2JTW/aXG5s2b+f77703/XrlyJRUrVkwxOGXUX+lpLaPCoeqoTkbXyog6Ck4iL5B74Te4FZr+60VZW1kz7dgyrocHpLqvQs55GVHlrf9umEEmTpxommP0XwoWLIibmxt58+ZN57NKW08TDlVHdZ6nWhlRx8owDCPNensOHT16lC+//JKzZ89ib29PvXr1GDFihEUfYzxz5gxAktWEQ9b9RFxQcJqca5acbri2b5bivqB184kLSv2b2OM6ecnZ/u0U911eO4ToIP80qeOQswhFO8xKcd+RjYMJv385Teo4uxfllTazU9y3/YeBhNxPm6Dh6l6M11t+leK+b38amGYLYOZyLUanZinXmblzUJoFpwI5ijG0ke8T9w/aM5XLD26muk5RFw9862fMla306jO9TJw4kdDQ0HR5rIuI/J+U3r+f5KW+4nTgwAH69+9P3rx5ad++PcHBwWzdupVz586xYcMGbG1tn/UpirzUrK2smX50KzfC0+aPj4LObnxQtXma9JURRo8e/axPQUT+4aUNTvHx8YwdO5ZSpUqxYsUKHB0dAWjZsiX9+/dn8+bNvPnmm8/4LEXkRngwl0PvPevTEBEBXuJbdYcOHaJnz54sW7aM6tWrJ9nXvHlzChYsaHr2lblOnDiBYRimK1VWVlYkREVDQkLanLS1NdaODvzzS/a4TkQa18maYp34qAcYCXFpUsbKOgs2ji4p1omJTts6dg4p13kUHUpCQnya1LG2tsHeIUeKdaLSuI7jE+o8fBRKfBrVsbG2IZt98jqJtR48ekickfqvURarLLjYZ/uXOpHEGWnzvZ3FyhoXe6cUX7v08JL+ehV57sTGxmJlZWXWY5le2itOfn5+2NraUrVq1WT7PD09uX79+lP3mfjL9++/hK0dHSw/yf+o83fWjlkzpI6No0uG1LFzyJg69g45MqSOYwbVyWafMXUAXOyzZVCdtF8VPCPXrBGRzO9p1n16aYNTbGws2bJlw8Ym+Ro19vb2xMc//V/tKT0PTERERF4cz8dHS9KBm5sbDx8+TDEgBQUFZdizokREROT58dIGJy8vL2JjYzl//nyS7dHR0Zw+fTrNH20gIiIiz7+XNjhVqlSJ3LlzM3/+/CQTOBcuXEh0dDQNGzZ8hmcnIiIimdFL+6k6gO+++45x48ZRoUIFKlWqxOXLl9m3bx81a9ZkyZIlz/r0REREJJN5qYMTwIYNG1i8eDFXr14lR44cNGnShCFDhpAtW9p+YkhERESefy99cBIREREx10s7x0lERETkaSk4iYiIiJhJwUlERETETApOIiIiImZScBIRERExk4KTiIiIiJkUnERERETMpOAk8v/FxsY+61NIU/v27WPw4ME8fPgQgISEhGd8RiIizz8FpwyUkJDAi7jeqGEYL8S4fH19+eCDD0xBIygoiGPHjrF582YOHz5MaGjosz3Bp3Tq1Cl++eUXvvrqKwzDwNo6/X7c7969yy+//MKePXuSvE4xMTGEhoam+fdHcHAw0dHR6f5998+wmR7f6xn9s5MRP6/P8vfBi/C7KCNk1B9SGfH1eNJY0qt2lnTpVVKUnm9cz5KVlVWybQkJCabtKe03R3BwMPHx8Tg6OiZ7BM62bdsIDAykR48eFvWdkuPHjxMTE4ONjQ1//vkno0ePxs/PDycnJwzDwMvLi3feeYfGjRtbPKZEhmEk6SM6Opq4uDji4+NxcXFJ7VAA+OOPP7C1teW7777D0dGRd955B1tb2zTp++92797N7NmzCQkJIT4+nm7dutG4cWO+/vprDh48SL58+WjQoAE9evQge/bsqaq1fft2Vq5cSUhICG5ubpQrV46WLVtSokSJNBpNUtbW1sTFxREdHU22bNmSfM3++TW0VFr0kdnqpVQjMbClxe9BwzBMb5ZWVlam/55UO60l/hFsZWWVIb/X4+PjTXXS6ndP4vc2QJYsWdL065Po5s2beHh4pFl/T2JtbU1CQkKyc0+v7wUFpwxw584d5s6dS9GiRcmfPz+enp7ky5cPZ2fnZG3v37+Pu7t7qmuuWLGCEydOULx4cV5//XWKFi2a6j5TcvjwYY4dO0bBggVp0KCBaUxp8cM3duxYdu3ahZeXF+7u7hQvXpzSpUtTsWJFvvvuuzR5nf7uypUrVKtWDUdHR6ZMmcLdu3dZunQpJUqU4PLly3z66aeMGzeO/PnzU7Zs2VTVsrKyMv2g79mzhzlz5nDhwgVcXV2pUKECb731FlWrVk1VjQsXLtCoUSOKFCnC4sWLiY+P5+2338bJyckUbNPiF8vChQuJiorivffeIywsjOXLl7Ny5UqqVatGq1atOHv2LL6+vri6utK1a1eL62zYsIEJEyZQoEABGjRowOHDh/nmm29YtmwZbdu25YMPPkiTZ0wmvrH4+fmxa9curl+/TlRUFG5ubhQpUoTy5ctTvnz5VL92UVFRHD9+nJw5c+Lm5oaLiwv29vamc0h8s0x8g8uSxfJf138f09mzZylYsCBlypRJl2dyhoeHc+nSJbJnz07hwoWTvOGnxfdb4s+NjY1Nsn1Hjx7F1dWVYsWKpfhGmlbSMyzdu3cPa2trcubMadqW0lgtkfh9cObMGXbu3ElQUBCenp7UqVOHkiVLpmnQCAkJoU+fPrz33ns0a9Yszfr9p4CAAL755huioqKoX78+jRo1AuDBgwcEBQWRK1euVP/B9k8KThng9u3bbN++HVtbW1xdXbG1taVw4cJUrlwZHx8f8uXLh4uLCwcPHuSrr75ixYoVpl+glvj666+ZPXs2Hh4eHDhwgI0bN/L5559Trlw54P9+eC5fvkzu3LlTDHDm+OGHH5gyZQoODg6Eh4cTGhpK48aNTSHA29ubzp07m+o+rVKlSrFr1y4Mw6BYsWKcO3eOrVu3mm6lOTs78/bbb1OmTBl8fHx49dVXLX5zefToEffv36dw4cLEx8dz9uxZOnbsSLVq1bCyssLNzY3p06fToUMH1q9fj7e3t8VXbzp06MCHH35I5cqVuXLlCiNHjiR37tx89tlnREZGsmLFCsaOHcusWbMoWbKkxeMJDg6mRIkSvPPOOxiGwcKFCzlx4gTjx483BenUXjV59OgRf/75J71796Zt27YAbN26lcaNG9OtWzfs7Oy4c+cOffv2Zdu2bbRu3ZqsWbNaVGvRokXkzp2b2bNnU6RIEU6dOkX//v0pUaIEmzdvJjo6mk8//TRVPzuJr8fevXuZPHkyQUFB5M+fn5iYGB4+fEhwcDDu7u68/vrrdO/eHS8vL4trnT59mqFDh1KwYEGcnZ0pUqQIVatWpVKlSuTNm9f0vXz37l1WrVrFkCFDLHrD/vuYpk+fzu3bt3FycqJRo0YMGzaM7NmzJ/k+ePTokcWv4cWLF5k6dSpXr17FxcWFESNGUL16dXbs2MH58+fx9PSkXr16qbqq+uGHH3LlyhU8PT0pXLgwZcuWpVixYnh4eDBz5kxat25NsWLF0jTcJIawS5cusXr1ak6ePEmBAgWoV68er7/+epoE0PPnzzN37lyuX7+Oq6srQ4cOpWzZsixYsICzZ89SuHBhGjdubPHv079/H0yaNMkUmn744QdmzpxJlSpVGDx4cKr/YEt06dIlrl27xueff46Hh4fF5/1vbt++zSeffMKvv/5K0aJF2bFjB/fv3ycmJoYlS5ZgZWVFjRo1+N///keePHnSrK6CUzozDIPKlSvTqFEj1q9fT5MmTTAMg99++42tW7dia2tLnjx58PDw4NatWzg7OxMbG2vxL66YmBhWrFhBrVq1GDduHLdv32bixIkMGTKEbdu2Jel32LBhVKtWjZEjRz71m2dMTAzz5s3Dw8OD0aNH8+uvv/L111+zdu1a7t27R/ny5dm7dy9+fn4sWLCAXLlyPfVYBg0aRGRkJKtWrSJnzpzMnz+f+Ph4/vrrL/r27csrr7xCfHw8P/30E6tWrWLr1q1J/kp7Gn/99RcA5cqVw8bGhty5cxMREYGVlZXpr/2SJUtSunRpjh07ZnFoMgyDKlWqMGXKFNatW8fPP/9MWFgYq1evNoWZKlWq0KVLF5YuXcqnn36KnZ2dxePJnTs3AIMHD8bLy4uJEyfSpUsX+vTpQ/v27XF1dbVoHIkCAwPJli0bjx49AuDhw4eUKVOG9u3b4+TkBGC6unHy5EmLQ1NMTAy3b9+ma9euFClShLi4OAoVKkR4eDgdO3bk1Vdf5YsvvqBmzZq0atXK4vEk/hx88cUXxMbGMnfuXF555RXg8YcHLl++zObNm1myZAkXL17kyy+/xM3NzaJa5cuXx9vbm2PHjlG9enUOHz7MunXrgMevWenSpfHx8eHUqVOmkGjJG3TimGbOnEl4eDhjx47F39+f5cuXExQUhK+vb5IroOPGjaN06dL06NHjqX8vzJgxg1OnTtGvXz8OHTrElClTKF68ODt27CBbtmxERkZy9uxZhg0bhoODw1OPBeDq1aucPXuWmJgYrl27xsqVK4mPj8fJyYm7d+9iGAaxsbGULl2aIkWKpCqkTZkyheHDh5MlSxYCAgLo3r07CQkJ1KlTh8DAQKZOncr169d59913UxXYASZNmoSfnx8tWrTg3LlzTJw4EQcHB+7evYu1tTU7d+7k+++/Z/Xq1RQuXPip+0/8Wk6fPp3IyEjmz59P1apVmTdvHl9//TXnz59nzJgxfPDBB6arNqlx4sQJHBwcsLW1ZezYsUydOpWSJUumydXuxBC4f/9+Tp48yahRo+jWrRujRo3i448/xtPTk5IlS+Lh4cH333/PnTt3WLRoUZrdXseQDHHp0iWjc+fOhr+/v2lbWFiYsWfPHmPOnDnGqFGjDG9vb2PMmDHGo0ePLK7j5+dnlCpVyli9erVp2+nTp41SpUoZK1euNG17+PCh4e3tbcyfP9+iOufOnTO8vb2NVatWGYZhGAEBAYa3t7fRsGFD49q1a6axlSlTxli8eLHF44mKijK+/PJLo1y5csa8efOM2NhY48yZM0apUqWMkydPGo8ePTIePHiQqtfMMAxj/fr1hre3t/H2228by5cvN1q2bGk0bNjQCAgIMLW5f/++0bt3b6Nly5apqhUQEGB07NjRWLJkieHr62tUq1bNMAzDiIuLM7V55513jAYNGlhcY/Xq1Ub58uWNgwcPJuk7MDDQGDFihFGxYkWjf//+xtGjR1P12kVFRRnDhg0zKlWqZGzdutWYM2eOUblyZWPTpk2mNqGhoUaPHj2M1q1bW1zn+vXrxquvvmp88cUXpm2XL182vL29jU2bNhlRUVFGt27djNdff93iGn+v5e3tbSxcuNAwDMOIjY01EhISTPtjY2ONNWvWpOrnJ9Hu3buNV155xTh16pRhGIZx8eJFY/369cbo0aONDh06GK+99prh7e1tvP/++0Z0dHSqx7RgwQLTtjVr1hilSpUyDh8+bNqWkJBgVKhQIcnr/DQ1fHx8jDlz5iSpWbFiRePbb781jh8/bsyaNcvw9vY29u7da/FY/Pz8jLp16xp16tQx1q1bZxw8eND49ttvjTFjxhglS5Y0mjdvbtSvX9945ZVXjHbt2llcJzg42GjTpo3pazxlyhSjfPnyxunTp43IyEjj9u3bxpw5cwxvb29j27ZtFtcxjP97rebOnWuqXaVKFWPs2LFGQECAcfXqVWP16tVGmTJljOnTp6e6jq+vr2EYj7/ex48fN8qUKWP8/PPPRosWLYy6desad+7cSdV4DMMw3n33XaNVq1bGjh07jE6dOhm1a9c29u/fb9ofHx9vcd+Jx77//vtG8+bNjb/++sswDMP09Vi0aJGp7ddff21UqVLFOHDggMX1/unFnK2cCRUtWpT58+dToEAB4PFkP2dnZ+rVq8egQYOYOHEinp6e5MmTJ1UTeBMSEnB1deXGjRumOt7e3jRu3Ji1a9eaJlT6+fkBWHwr6O7du6a/JuDxJdMiRYrQpk0bChUqhLOzM5UqVaJEiRIcOnTI4vE4ODjw9ttv06VLF7788kvmzZvH+fPncXZ2Jnfu3NjZ2ZE9e3aLrsr83cOHD/H09CQwMJC1a9fy4MEDbt68yfDhw02v5blz57hw4QIVK1a0uI5hGOTJk4e3336bX375hRMnTpA1a1aioqJM8xhCQkIIDAy0+BYqPL7s7+LiYpoHlnhFIWfOnHz88ceMGzeOq1evMnjw4FR/ffr160f58uX57LPP2L59Ox4eHvz444/s2LGDGzdusGrVKk6fPk2dOnUsruPs7Ezx4sXZvXs39+/f5/bt2yxduhRXV1c8PDxwcHCgbdu2BAUF4e/vb3EdePy9bGdnZ7q6Y/ztr9SEhASyZMlCq1atKFy4MAcPHkxVrRo1avDBBx+Yvk7Fixenbdu2jBo1itmzZ7N+/Xpy585N7ty5U/V7ITg42PQhh0RNmjShePHiLFmyxLTN39+fqKgovL29ze47sU9/f38SEhJMk4HDw8NxcXGhefPmdOzYkUqVKtGvXz8KFizI+vXrLRqHYRh4e3sze/Zs3N3d2bx5M/nz56djx47UqFEDR0dHPvroI2bMmMGnn37KiBEjLK7j6upKjx49+PHHH7lw4QJ37tzB09MTHx8fHB0dyZcvH7169cLDw4PNmzdbVCfRjRs3cHR0JH/+/MDjr1fbtm0ZNmwYefLkwdPTk3bt2uHp6cnZs2ctGg88nqydPXt2ChUqBDz+vZD4wZTcuXMzZswYwsLCWLBgQarGA4/nWObPn59GjRoxbdo0PDw86NevH5988glhYWGpupWa+PNoZ2dHeHh4kquXFStWpH79+qZ/Fy9enPj4eCIjIy0fzD8oOGUgZ2dn0xt8SpP93nrrLV5//XWLLyUahkGpUqWoXr06GzduxN/fHxsbG+zs7GjZsiVXr15lzZo1wOOJ0I6OjqYg97Q8PT3Jli0bZ86cAcDFxYV27dpRu3ZtU5u7d+8SHh5u8a2MRPb29gwbNozevXuzYMECxo4dS7ly5Uw/LH9/M7BUjx49WLt2LdOmTeOdd96hWbNmVKhQgdOnT3Pz5k3g8XIFzs7OtGnTxuI6iV/bunXr0rx5c/766y/TvKaLFy+yZ88eJkyYwJkzZ1J1ubxp06amMA6YJhkDODk50bp1a2bMmEHdunVT/fp5e3vzySefMGbMGCZNmsSmTZsoV64cI0aMoF27dsyePZtKlSrRsmVLi/o3DIMcOXLQqVMn7t27R8+ePXn33XdZu3Ytb775JpUrVwYgX758WFlZpSoIJvZToEABdu7cCZAksCR+Cun+/fs4ODjg6OiYqloODg68+eabyX4OnZycyJMnD9myZaNQoUL4+Pik6o2mePHilClThp07dxIVFUVcXBw5cuSgQ4cOHDx4kGPHjgGPA7eNjc1Tzd1K/J7Onj07jo6OXLp0CXj8WtWpU4dXX33V1Pb+/fs4Oztb/D2XWKtcuXKMGjWK27dv07dvX65du8bVq1fJmzcvFStWpFKlSrz++uum26yW1mndujUVK1Zk3rx5PHz40DTlIDo6GngccFJ7iw4gZ86cuLu7s3PnTiIiIvj111/x8/MjODjY1Obu3bvY2dlZdLs7cTzOzs5kzZrV9IdzfHw8P//8M3ny5MHOzo5q1apRt25dTpw4keox3blzBy8vL2JjYylYsCBr1qyhT58+rFu3jv79+5vGaonE8bRs2ZK7d++aXqfGjRszePDgJD9P586dIyoqyqLbm0+UZteuJNM4f/680blzZ+PkyZOGYRimWzEDBgwwKlSoYGzdutUYOnSo0bJlSyMkJMTiOitWrDD27NmTZFviLY2goCBj2LBhRuXKlVN9Gfvvl3S/+OILw9vb25gyZUqqbl08Te3Y2FgjKirK8PX1Nf7444807X/v3r1Gp06dDG9vb6NMmTKGt7e3UbVqVWPixIlpcrn8WTp16pTxzTffGF9//XWajCUmJsY4dOiQMXbsWKN3797G2rVrjYcPH5r2375923jrrbeMtWvXWlwj8Xtt2bJlho+PjzFmzBjj0qVLyb7XZs+ebVSsWNFYvny5RXVu375tjB071liyZInx008/GRcuXDDCwsJSbBsaGmpRjUSJP5M//fSTUbFiRdMti/j4eOPBgwdGy5YtjebNmxuBgYHG5MmTjUaNGhn37t2zqMaQIUOS3JqPjIxM8totX77cqFixorFkyZJUjSnRyZMnjUaNGhlNmzY1atWqZQwbNsz0PZGaW0F/d+3aNeP99983ypQpY7Rr1864deuWYRiPb91PnTrV8Pb2TtV4Es9z/vz5RpUqVYzmzZsbjRo1MkqVKmV8/vnnpnarVq0yKlasaPHUh8Q6Q4YMMapUqZJkisjnn39uxMbGGoZhGIsXLzZq1qyZqt91V69eTTKVI3GqQHx8vHHo0CGjY8eOxiuvvGJMnTo1Vd/fkZGRxo8//pji75eEhARjw4YNRrly5Yw+ffpYXCMlVoah1cJeRBEREdjb2yf5lFlgYCATJ07k3LlzBAYG0qBBAyZPnmzxba7Ebx0rKyvT7YzE/8+cOZP169fTpUsXevTokepPnRh/u10yZ84cGjVqRKlSpVLVZ2YSHByMv78/QUFBuLu7p9knW/7N379+L4pbt27h4uKS6u+3hw8fsnr1apYvX46joyNFixYlW7ZsxMTEcPfuXc6ePcsbb7zB+++/b5qA/zSOHz/Ou++++5+ftD1w4AC+vr6sWrUq1Vc2oqKi2LVrF9WqVSNXrlymn6lDhw4xZswYsmfPTmBgIKVLl2b27NkWTd4OCAjAxsaGnDlzJrm9aW1tzbJly5gxYwbVqlVj/PjxqVrfJyEhgfj4eGxtbblw4QJDhw7F39+fESNG0KNHj1Qt3fB3iR8M8ff3Z+7cuWzfvh1ra2sKFixIREQEt2/fpkGDBnz00UcULFgwVbUePHjAnj17OHjwIOXLl6datWp88MEHhIeH4+3tza5duyhTpgzTp0+nSJEiFte5desWixYtYt++fURGRtKkSRMGDRpkul184MABRo4cybRp06hRo4ZFNXbu3MngwYPx9fWlQYMGyZbT8Pf3Z8WKFWzevJlq1aoxd+5ci8fzJIGBgYwcOZL4+HgmTpxo8d2VlCg4vWSio6O5cuUKp0+fpmTJkpQvXz5d6ty/f58HDx6k6gf8ZWak1ac/5Kn886P4p0+fZteuXVy6dIn4+HhiYmJwc3OjevXqtGnTxqL1dRK/tqNHj2b9+vV069bN9Enba9eupfhJ2+XLl1scBs1ZXuDQoUPs3r2b/fv307lzZ956662n+v4zp0biJ25TsxDqk+pcuXKFgQMHMmXKlDT52PuT6vj7+3PgwAGuXr1KbGwsJUuWpHXr1qZPkKZlLXg892nlypX8+eef5M6dm/79+6dqiZK/10m83fz3W3+J35vr1q2jadOmFn/PRUdHExoaSt68ef+13ZEjR4iPj3/qgJa4OLKDg0OyuaDbtm3j/v37dO7cmcDAQNzc3FI9B/afFJxERIDr16/z2WefUbhwYfLmzUuxYsUoU6aMaY5eREQEhmGQLVs2Ll++jJeXV6oWJrx8+TJjx45l4sSJpvkX4eHhHD9+nLNnz3Lnzh3Wr19P+/btGTt2rEW//P85psKFC1O0aFFy586d7M06ICDgP9/ozKlRtGhRChcunGKNq1evUqhQIYvma/29Tr58+ShSpAiFCxcmZ86cODo68uDBA1xcXEhISODMmTOUK1fOoj8+UqpTqFAhcuXKlWx+kb+/P56enhZ/H/zztUtcmypv3rxJ5s/dv3+fwMBAi0PTP+uUKFGCokWLkiNHjiRXFhMSEvjzzz/x8fGxqM7ffffddxw5coQiRYrQpEmTJIswp3Zx0oEDBz5xceSJEyfi7u7O559/nuoxPInWcRIR4XFo8fPzM63mHRMTQ86cOU23TYoXL07OnDnZtGkTc+fOZf369am6JZj4SdvEcPH3T9rWq1cPgGPHjqXqk7b/HFNsbCy5c+emfPnyVKlShcKFC+Pm5sbevXuZN28e69ate+p1j56mxvz58y1+3f6rTuKnp3799Vfmz5/P2rVr07ROuXLlqFq1KkWKFMHd3Z09e/Ywb968VH0fmPPa5c6dm0OHDjFnzpw0e+1iYmJMdapWrWr6Gv3666/MnTuXtWvXpmq17b8vwvzrr7+yadOmJIswJwZaSxdhNmdx5P79+1O6dGnKly+fqsWRU6IrTiLy0ku8RfH555+zcOFChg8fjouLC3v27OH06dPcv38fW1tb3N3dCQ0Nxdvbm6+++irNH/vzT6tXr6Zq1aoUL178qY81Z0x2dnamMZUoUeKpx5QRNcytY2trS86cOTOkTlp8H2RUrYz6GiWKiYmhbt26lC5dOskizJGRkaZFmBPPqXXr1hYvwjxt2jRWrVpF37596datW5LFkevXr098fDxXrlwhJCQkVYsjp0RXnETkpZf4S7tXr15cunSJ+vXrU7RoUdq3bw88nmty4cIF7t+/z/Tp0ylevLjFK18/jS5dulh8bEaMKaNetxetzos6Jng83+zBgwc0atQIT09PPD09mTx5Mh07duT777+na9euWFlZERERgZ+fH82aNbPolurgwYNxcHDgm2++wc7Ojj59+piWuujXrx+lSpUiOjoaBweHNJ/jpOAkIvL/ubm5mR5BYhiGaS5GwYIFTZ+aWrp0KQULFkzVhOCMlBFjyqjX7UWr8yKO6b8WYe7cuTPW1tapXoQ5cXHkqKgovvzyS2JjY8mTJ0+SxZHTOjAl0q06EZGncOLECTw8PCxahiCzyogxZdTr9qLVychaqa2TeAtu2LBhHDx4kFWrVpk+Wb1r1y7ef/99RowYQdeuXfn++++ZOHEi33//fZKJ408rLi6OWbNmsXz5cmJiYnj11VeZNm0arq6u6fbpZF1xEhF5CpUqVXrWp5DmMmJMGfW6vWh1MrJWauskhpR+/fpx584dwsPDgcfznho2bEjNmjWZMWMGrq6uHDx4kEKFCqVqnmDiI5CGDx+OjY0N8+fPp1ixYqYrZum1pIuuOImIiEiayohFmOHZLI6s4CQiIiIZIqMWYU5PCk4iIiIiZrJ86U4RERGRl4yCk4iIiIiZFJxEREREzKTgJCIiImImBScRkb+JiIjgtddeY9q0ac/6VEQkE1JwEhH5GwcHB+rVq0eFChWe9amISCak5QhEREREzKQrTiIiIiJmUnASkZfW3bt3WbVqFd27d6dGjRrcvHmT27dvU7duXdPT2wFatWqFt7d3sv98fHzw9/c3tdu7dy+tWrXCx8eHOnXq8NlnnxEREfEshiYi6UQP+RWRl05gYCCjR49m//79GIZB1qxZiYiI4NSpU7i6uhIQEMC1a9coWbIkAD169ODcuXOEhIQQGRnJvXv3+PPPP7GxsTE9pPTQoUO88847ODo6Ur58eW7dusWKFSsAGDNmzDMbq4ikLQUnEXnpjBw5kgMHDtC+fXvatWtH0aJFadKkCdmyZTNdIcqaNaupfbt27WjXrp3p3wMGDODPP//k3XffxcXFBcMw+PTTT8mXLx+rV68mb968REVF8eabbya5IiUizz/dqhORl86xY8eoVasWH374IRUqVMDZ2ZkDBw5Qt25dwsPDAciWLVuKx/7222/s2bOHcuXK0adPHwDOnDmDv78/gwcPJm/evBw8eJB27dpx6dIlWrVqlWHjEpH0p+AkIi+dcuXK8dtvv1GtWjU6derEli1bTPuio6OBx8sS/FNUVBTjx48nS5YsTJgwARsbGwDTbbvcuXPTu3dvevXqRUREBDNnzlRwEnnB6FadiLx05s6dy7p16zhw4ADHjx9n2LBhnD9/ng8++IDEFVqsrKySHTdr1ixu3LhBr169TPOfAEJDQzEMg169epEjRw6GDx9Ojx49sLe3z7AxiUjG0BUnEXnpZMuWjV69evHNN9/w66+/Ur16dZYtW0ZERAR2dnYAxMbGJjlm3759LFu2jNy5czNo0KAk+7JmzUpCQgK9e/dm586d9OvXzxSawsLCkvUlIs8vBScRean4+fmxbds207+zZctG1apViY2NJTQ0FFtbWyBpcPL392fEiBEYhsHo0aOTzX+qWrUqACEhIUmuMl27do2OHTvy5ZdfpueQRCQD6VadiLxUVq9ezXfffccXX3yBh4cHQUFBXLx4kcKFC5MvXz6KFi1Knjx5yJ8/PwAPHz6kX79+plC1ceNGNm7cCECZMmUYPHgwpUqVolWrVmzcuJG9e/dSsmRJ7t27x5UrV7C2tqZGjRrPcsgikob0yBUReamEhITg6+vLnj17uHfvHjly5KBWrVq89957prD0d9euXaN169ZERkYm21emTBk2bNgAQFxcHIsXL2bDhg3cvHnT1O8/50OJyPNNwUlERETETJrjJCIiImImBScRERERMyk4iYiIiJhJwUlERETETApOIiIiImZScBIRERExk4KTiIiIiJkUnERERETMpOAkIiIiYiYFJxEREREzKTiJiIiImEnBSURERMRM/w/w18/gPCm+V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948" y="1728061"/>
            <a:ext cx="6987852" cy="452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5516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3600" b="1" dirty="0" smtClean="0"/>
              <a:t>Scatter plot of log value of ‘total_sqft’ versus </a:t>
            </a:r>
            <a:r>
              <a:rPr lang="en-US" sz="3600" b="1" dirty="0"/>
              <a:t>log value of </a:t>
            </a:r>
            <a:r>
              <a:rPr lang="en-US" sz="3600" b="1" dirty="0" smtClean="0"/>
              <a:t>‘price’</a:t>
            </a:r>
            <a:endParaRPr lang="en-US" sz="3600" b="1" dirty="0"/>
          </a:p>
        </p:txBody>
      </p:sp>
      <p:sp>
        <p:nvSpPr>
          <p:cNvPr id="6" name="TextBox 5"/>
          <p:cNvSpPr txBox="1"/>
          <p:nvPr/>
        </p:nvSpPr>
        <p:spPr>
          <a:xfrm>
            <a:off x="7467600" y="1759058"/>
            <a:ext cx="1272152" cy="3970318"/>
          </a:xfrm>
          <a:prstGeom prst="rect">
            <a:avLst/>
          </a:prstGeom>
          <a:noFill/>
        </p:spPr>
        <p:txBody>
          <a:bodyPr wrap="square" rtlCol="0">
            <a:spAutoFit/>
          </a:bodyPr>
          <a:lstStyle/>
          <a:p>
            <a:r>
              <a:rPr lang="en-US" b="1" dirty="0"/>
              <a:t>There is positive correlation between '</a:t>
            </a:r>
            <a:r>
              <a:rPr lang="en-US" b="1" dirty="0" err="1"/>
              <a:t>total_sqft</a:t>
            </a:r>
            <a:r>
              <a:rPr lang="en-US" b="1" dirty="0"/>
              <a:t>' and 'price'. There are some outliers which should be treated.</a:t>
            </a:r>
          </a:p>
        </p:txBody>
      </p:sp>
      <p:sp>
        <p:nvSpPr>
          <p:cNvPr id="4" name="AutoShape 2" descr="data:image/png;base64,iVBORw0KGgoAAAANSUhEUgAAAk4AAAG/CAYAAACuf1jUAAAAOXRFWHRTb2Z0d2FyZQBNYXRwbG90bGliIHZlcnNpb24zLjUuMiwgaHR0cHM6Ly9tYXRwbG90bGliLm9yZy8qNh9FAAAACXBIWXMAAA9hAAAPYQGoP6dpAABxKUlEQVR4nO3dd1xW9f//8QcgUxEBtyg4ceE2Z27LlTP3yJ2lH9M0M1eWuS1NKVfuVZqrNDO35ciVK0VT3IqCgCBD1vn94Y/rG4F1eTFEfd5vt27dPOd93q/zvhjXk3Pe1/tYGYZhICIiIiL/yfpZn4CIiIjI80LBSURERMRMCk4iIiIiZlJwEhERETGTgpOIiIiImRScRERERMyk4CQiIiJipizP+gReJH/88QeGYWBra/usT0VERETMFBsbi5WVFRUrVvzPtgpOacgwDLSeqIiIyPPlad67FZzSUOKVJh8fnzTtd/jw4fz4448p7mvcuDG+vr6mf2/evJklS5Zw5coV8uXLR6dOnejRowfW1o/vyu7bt4+BAwcSGxubrC9nZ2d++OEH8ufPn2zfwoUL+f777/nxxx+xs7NLo5GJiIg8e2fOnDG7rYLTc8DV1RWAGjVqYG9vb9ru6OjIa6+9BkB8fDwff/wx69atI0eOHJQvXx4/Pz8mT57M3bt3+fDDDwHInTs3sbGxeHl54eXlZerLxsaGwoUL4+bmlqz+8uXLmTFjBvXr11doEhGRl5qC03PAwcEBgC+//BIXF5cU2/z444+sW7eOFi1aMGHCBJycnHjw4AEdOnRg3bp1puCUGLw6d+5Mz549/7P29u3bmTx5MpUrV+aLL75ImwGJiIg8pxScngMPHjzA1tb2iaEJoH79+ixYsIC6deuatrm4uODl5UVYWFiSvgBy5sz5n3Xv3bvHyJEjKVOmDAsWLMDJySkVoxAREXn+aTmC58D9+/dxd3dnzZo1tGnThooVK1K7dm3mzJlDQkIC8Dgk/T00AQQEBHDkyBFKly6dpC94HIrefvttateuTYUKFRgwYAC3b99OcnziFaYvv/ySbNmypecQRUREngu64vQcCAoKIiAggPHjx+Pu7k6FChXw9/fH19cXe3t7+vfvn+yYmzdv8s477xAZGcmAAQOS9AUwdepUbG1tKVu2LHFxcezbt4/+/fvzww8/YG1tzcOHD9myZQuvvvoqW7du5fTp0zg7O9OwYUMaNWqUYWMXERHJTBScngPBwcEAtG3blk8++QQ7OztiYmLo1q0by5cvp3fv3mTJ8n9fyu3btzNmzBgiIyP5+OOPqVq1arK+ChQowOLFi00TxJcuXcrkyZPZt28f9evXZ9++fcTGxrJ79252795tOn7Dhg289dZbjBo1KgNGLiIikrnoVt1zwMvLiyZNmvDZZ5+ZPtVmZ2dHhw4dCAwM5Pr168DjT9Z99tlnDB48GBcXF1auXEmXLl2S9FWwYEEKFCjAwoULk3yqrnPnztja2nLixAkA/P39sbKy4q233uKnn37i1KlTbNy4kYoVK7Js2TL++uuvjBm8iIhIJqIrTs+BhQsXprg9T548AAQGBlKkSBHTcgRvvPEGn376aYqTud944w3eeOONZNvt7e3JkSMHgYGBpj5dXFySXFkqXbo0n376KW+88Qa///47xYsXT4vhiYiIPDcUnJ5jAQEBwOP1nC5fvsy6deuoU6cOM2bMeOq+YmJiCA4ONi194OTkRERERLJ2uXLlAuDhw4epOHMREZHnk27VPQeio6NTXA5+y5Yt2NraUqxYMQ4fPgzAoEGD/rO/qKioZNt++ukn4uPjKVWqFAB58+YlNjYWPz+/JO0uXrwIPF5IU0RE5GWj4PQcaNq0KcOHDycuLg54/EydefPmcfjwYZo1a4aTkxOhoaHA48nbgwcP5u233+btt99m2LBhfPvtt6a+Zs+ezWuvvca1a9dM2/7880+mTZtGtmzZaNKkCQANGjTAysqK2bNnm+o+ePCAzz//nCxZslCrVq0MGr2IiEjmoVt1z4Hq1auzYcMGjh07RtGiRbl69Sq3bt2iYMGCjBgxAgBvb29sbGyShKREv//+O61bt8bBwYGqVasyb948WrRoQYUKFXj06JHpGT0zZswwLbJZqFAhmjRpwrZt23jttdcoUKAAfn5+hIWFMWjQINP8KhERkZeJlfE0jwSWf5UYQNL6Ib9xcXHMnz+fjRs3EhAQgJubG40aNWLQoEEpPlvuvxw6dIg5c+Zw7tw5rK2tKV++PO+88w6vvPJKknbR0dHMmjWLLVu2EBoaiqenJ927d6dTp05pNTQREZFn7mnevxWc0lB6BScRERFJP0/z/q05TiIiIiJmUnASERERMZOC0wvA+P8P+s3sfYqIiDzv9Km6F4CVtTWhOzcQFxKYJv1lcc1FjkZt06QvERGRF4mC0wsiLiSQuKCAZ30aIiIiLzTdqhMRERExk4KTiIiIiJkUnERERETMpOAkIiIiYiYFJxEREREzKTiJiIiImEnBSURERMRMCk4iIiIiZlJwEhERETGTgpOIiIiImTLdI1e6dOnC8ePHk23Pnj0727dvx83Njdu3bzN9+nQOHDhATEwM5cuXZ8SIEZQpU8bUPi4ujsWLF7Nu3Tru3LlDgQIF6NatG927d0/S79GjR/nyyy85e/Ys9vb21KtXjxEjRuDu7p7uYxUREZHnS6YLTrly5cLFxYXOnTubttnY2ODp6Ymrqyt3796lY8eOREZG0rRpU6ysrNi9ezfdu3dn/fr1FC5cGIDRo0ezadMmateuTf369Tl58iSfffYZUVFR9O/fH4ADBw7Qv39/8ubNS/v27QkODmbr1q2cO3eODRs2YGtr+0xeAxEREcmcMl1wMgyDIkWKMHTo0BT3T58+nejoaL7//ntTSBo0aBAtWrRg7ty5TJs2jUOHDrFp0yY++OAD+vbta+r3/fffZ/78+XTq1ImsWbMyduxYSpUqxYoVK3B0dASgZcuW9O/fn82bN/Pmm29mzKBFRETkuZDpglNISAh2dnZ89NFHHDp0iODgYEqVKsXYsWMpWrQoP//8M/379zeFJoA8efLQokULNm3aBMCGDRsoWLAgvXr1MrWxsrKiV69e/PTTTxw6dIjs2bNz69YtJk2aZApNAHXr1qVYsWLs3LnTouBkGAaRkZGWvwBPycrKKsn5p6WoqCgMw0iXvkVERDILwzCwsrIyq22mC05BQUH4+/tjZ2dHkyZNcHFx4ZdffqFfv374+voSGxtLzZo1kx3n6elJZGQkwcHB+Pn58corr2BjY5OkjZeXFwA3b97E2toaW1tbqlatmmJf169ft+j8Y2NjOX/+vEXHWsLR0ZHSpUunS99XrlwhKioqXfoWERHJTOzs7Mxql+mCU2BgILa2tixatIhXXnkFeDxhvFmzZhw5cgQAFxeXZMfZ29sDkJCQQGxs7L+2iY+PJz4+nmzZsiULV4nt4uPjLTp/W1tbihUrZtGxljA3IVuicOHCuuIkIiIvvEuXLpndNtMFp7x589KpUydTaAIoUqQIbm5upjATGhqa7LigoCCsra3Jnj077u7uKbYJDAwEwNXVFSsrKx4+fEh8fHyy8BQUFISrq6tF529lZYWTk5NFx2Y26XULUEREJDN5mosQmW4dpy1bttCtW7ck2yIiIggNDcXOzg5HR0fOnDmT7LgjR47g5eWFnZ0dnp6enD17Nlmbo0ePAlCiRAm8vLxSvK0WHR3N6dOnKV68eBqOSkRERF4EmS44HT9+nIcPH5r+HRcXx2effUZ8fDx16tShfv36rFq1ivDwcFObw4cPc/ToURo2bAhAkyZNuHjxIrt27TK1iYiIYPHixeTOnRsfHx8qVapE7ty5mT9/fpLbUQsXLiQ6OtrUl4iIiEiiTHWrLj4+nkGDBmFjY0Pjxo2xtrbm8OHDXLp0ia5du1KyZEnefvtt2rdvT6tWrWjUqBEPHjxg27Zt5MyZk969ewNQq1YtKlWqxHvvvUfTpk1xc3Nj9+7dXL9+nWnTpmFt/TgvDho0iHHjxtGpUycqVarE5cuX2bdvHzVr1qROnTrP8qUQERGRTChTXXGysbFh5cqVlC1blh9++IHvvvsOa2trxo0bx9ixYwEoWbIky5cvJ3/+/Kxdu5Zdu3ZRp04dVq1ahZubm6mfhQsX0rZtWw4cOMDq1atxcnLi888/p1WrVqZ6HTt2ZPLkyURERLBixQrOnTtH9+7dmTNnzjMZf2Zz8uRJ6taty6effpri/vDwcLp168bMmTP/tZ+YmBgGDx7M8OHDn9jmxx9/pHXr1pQrV44GDRowb948EhISUnX+IiIiac3K0Mem0kzi3CsfH58Mrx20bj5xQQFp0leWnHnJ2qIHzZs359atW5QvX561a9cmaRMdHU3Pnj05efIkM2fOpGnTpin2lZCQwJAhQ9i+fTsjRoygT58+ydosXryYqVOnkj17dkqXLs3169e5ffs2HTp0YMKECWkyJhERkSd5mvfvTHXFSTKPr7/+mlu3bpE9e/Zk+xISEhg2bBh//PEHH3300RNDE8CkSZPYvn07b731Voqh6cqVK3z++edUqFCBXbt2sWzZMnbu3EmLFi1Yu3Ztis8tFBEReVYUnCSZK/fus2TJEurVq0fJkiWT7V+1ahU7d+5k2LBhvPXWW0/sZ/fu3axYsYJOnToxatSoFNssX76c+Ph4pkyZYgppNjY2jB49mixZsvD999+nzaBERETSgIKTJPP5D7swDIMPPvgg2b4HDx4wZ84c6tevb3pYckpiY2OZMmWK6XE5T7Jv3z6qV6+e5BE6AG5ubpQsWZITJ05YPhAREZE0lqk+VSfP3s/n/Pnj6k26dOmS4groP/30Ew8ePKBq1ap8+umnBAQEULhwYTp27EihQoVM7Q4dOsS1a9fo378/n3/+OdeuXSN//vy0bdvW9IiYiIgIbt26xRtvvJHiuRQoUIB9+/alz0BFREQsoOAkJuHRMcz99Q+cHe0ZPHhwim127twJwLRp05JsX716NYsWLaJSpUpJ2i1YsCBJuzVr1vDFF1/w+uuvm9biypUrV4q17O3tiYuLs3xAIiIiaUy36sRkzr7jhEY9om/Dmk985MyVK1fIlSsXU6dO5eDBgxw5coSZM2diGAaTJk1K0s7Z2ZmxY8eyd+9ejh8/zoIFC3B1dWXChAnEx8eb1tN60nMBw8PDcXBwSPuBioiIWEhXnASAXy/dYPv5K9hYW3E9KISJEycCcO3aNRISEvjiiy944403CAwMpGvXrrRu3dp0bLNmzThz5gxLlizh4cOHZMuWjcDAQGrUqJHk8Tl169ZlwIABTJgwgcuXL+Pl5YWVlRXBwcEpnlNISAg5c+ZM13GLiIg8DQUnASDwYSSOtlmIio1j/eGTcPhkkv2LFy/Gzc0NJycnIiIikh2fK1cuDMMgIiKCbNmy/Ws7gIcPH2JnZ0e+fPm4ePFisnYxMTGcP3+eGjVqpMn4RERE0oKCkwDQtoI3bSt4A48XwMzZ/m0AunfvzqNHj0wLYG7cuDHFhyxfvHgRW1tb0y2+vHnz8scffxAXF0eWLFmStAPInTs3AJUrV2b37t2mK1WJ9u/fz6NHj6hatWo6jFZERMQymuMkT6V+/fqcP3+ebdu2mbb9/vvvbNmyhRo1amBnZ2dqFxwczLJly0ztLl68yMqVKylatCgeHh4AtG3bloiICCZPnmx6xMq9e/eYNm0atra2T/zEnYiIyLOgK07yVDp37syaNWsYOnQoS5cuJTY2Fj8/P+zt7ZM8i6558+bMnz+fadOm8eOPP2Jvb8+5c+dM86US1axZk+bNm/P9999z6NAhPDw8OHv2LBEREbz33nvkyZPnWQxTREQkRbriJP+qZMmSeHp6mv6dJ08eli1bRs2aNbl48SJXr16lVq1arFmzBm9vb1M7Jycnli1bxmuvvcbNmzfx8/OjXLlyLFmyhFq1aiWpMXXqVN59910Mw+CPP/4gf/78TJgwgXfffTfDxikiImIOPeQ3Db1ID/lNnOMkIiLyotNDfkVERETSgYKTiIiIiJkUnMRsxv//1Ftm71NERCS96FN1YjYra2tu7vicRyE30qQ/e9eCeDQeliZ9iYiIZAQFJ3kqj0JuEB3k/6xPQ0RE5JnQrToRERERMyk4iYiIiJhJwUlERETETApOIiIiImZScBIRERExk4KTiIiIiJkUnERERETMpOAkIiIiYiYFJxEREREzKTiJiIiImEnBSURERMRMCk4iIiIiZlJwEhERETGTgpOIiIiImRScRERERMyk4CQiIiJiJgUnERERETMpOImIiIiYScFJRERExEwKTiIiIiJmUnASERERMZOCk4iIiIiZFJxEREREzKTgJCIiImImBScRERERMyk4iYiIiJhJwUlERETETApOIiIiImZScBIRERExk4KTiIiIiJkUnERERETMpOAkIiIiYiYFJxEREREzKTiJiIiImEnBSURERMRMCk4iIiIiZsq0wSk+Pp7333+fGjVqEBIS8qxPR0RERCTzBqeFCxeydetWgoODCQ4ONm0PDQ1l3Lhx1KxZk3LlytGhQwcOHjyY7Pi1a9fSokULfHx8qF+/PnPmzCE2NjZJmwsXLtCvXz8qVapE5cqVGThwIDdu3Ej3sYmIiMjzKVMGJz8/P3x9falVq1aS7REREXTv3p2NGzdSq1Yt2rVrx/379+nXrx/Hjh0ztZs9ezZjx44lW7ZsdO3aFS8vL3x9fZkwYYKpzYULF+jcuTPnzp2jdevWNG7cmMOHD9OlSxdd4RIREZEUZXnWJ/BPsbGxjBw5Ek9PT/r06cOBAwdM+xYsWMCVK1dYvnw5lSpVAiA8PJw333yTmTNnsmrVKvz9/Zk3bx5du3Zl3LhxpmOnTZvGkiVL6N27N15eXowfP54cOXKwbt063N3dAejVqxdt2rRh+fLlvPfeexk7cBEREcn0Ml1w+uqrr/Dz82PlypXEx8cn2bdp0yaaN29uCk0Azs7OtG/fnunTpxMSEsIPP/yAg4MDQ4cOTXJs3759WbRoEbt376ZRo0acOHGCSZMmmUITgLe3N7Vr12bnzp0WByfDMIiMjLToWEtYWVnh6OiYLn1HRUVhGEaG1hEREclohmFgZWVlVttMFZzOnDnDwoUL6dSpE1WqVOH333837QsNDSUgIIAaNWokO87LywuAmzdv4ufnh4+PD87OzknauLm54ezsbGoDULNmzWR9eXp6cvToUYvHEBsby/nz5y0+/mk5OjpSunTpdOn7ypUrREVFZWgdERGRZ8HOzs6sdpkmOIWGhjJs2DBcXFzo2bMngYGBPHjwAICwsDCyZcsGQI4cOZIdmzjYhIQEYmNjcXFxSbGGvb098fHxpkniKbVLbGMpW1tbihUrZvHxT8vchGyJwoULJ7nilBF1REREMtqlS5fMbptpgtOSJUu4du0aAK+//nqSfZ06deKVV17B2tqa0NDQZMcGBQUB4Orqiru7OwEBAcnaxMXFERoaiqurK25ubsDjsObk5JSsL1dXV4vHYWVllazP51V63Zp7VnVERERS8jQXBzJNcOrXrx81a9YkJibGdPXhwoULzJgxg4kTJ/Lqq6/StWtXzpw5Q+vWrZMce/ToUZycnChQoACenp7s2bOHuLg4smT5v+GdOHGCuLg4SpQoYbq1d+bMGfLnz5+sr+LFi6frWEVEROT5lGmWI8iWLRvVqlXj1VdfpU6dOtSpU4dy5coBULFiRfLkyUOTJk3YvHkzd+7cMR13+fJlfvrpJ+rVq4eNjQ1NmjQhLCyM1atXm9rExcUxd+5cHBwcqFWrFvny5aN8+fIsWrQoydpOGzZs4ObNmzRs2DDjBi4iIiLPjUxzxSkl/7x01r17d9atW0fbtm1p2rQpcXFxbNu2DWtrawYNGgRA0aJFadGiBZMmTeLo0aN4eHhw6NAhzp8/z5AhQ0zzmgYNGkT//v1p06YNr776Krdv32bHjh0UL16cdu3aZfhYRUREJPPLNFecUpI/f37c3NxMc47y5MnD6tWr8fHxYdOmTfz444+ULVuWFStWULRoUdNxkydPpl+/fpw6dYoVK1YQHR3N6NGjeeedd0xt6tSpw9y5c7G3t2fVqlX8/vvvtGzZkqVLl5o9s15EREReLlaGPs6UZs6cOQOAj49PhtcOWjefuKDkk+ItkSVnXnK2fzvFfZfXDiE6yD9N6jjkLELRDrPSpC8RERFLPc37d6a+4iQiIiKSmSg4iYiIiJhJwUlERETETApOIiIiImZScBIRERExk4KTiIiIiJkUnERERETMpOAkIiIiYiYFJxEREREzKTiJiIiImEnBSURERMRMCk4iIiIiZlJwEhERETGTgpOIiIiImRScRERERMyk4CQiIiJiJgUnERERETMpOImIiIiYScFJRERExEwKTiIiIiJmUnASERERMZOCk4iIiIiZFJxEREREzKTgJCIiImImBScRERERMyk4iYiIiJhJwUlERETETApOIiIiImZScBIRERExk4KTiIiIiJkUnERERETMpOAkIiIiYiYFJxEREREzKTiJiIiImEnBSURERMRMCk4iIiIiZlJwEhERETGTgpOIiIiImRScRERERMyk4CQiIiJiJgUnERERETMpOImIiIiYScFJRERExEwKTiIiIiJmUnASERERMZOCk4iIiIiZFJxEREREzKTgJCIiImImBScRERERMyk4iYiIiJhJwUlERETETApOIiIiImZScBIRERExk4KTiIiIiJkUnERERETMlKmCU0JCAitXrqR58+aUL1+eJk2a8PXXXxMTE2NqExoayrhx46hZsyblypWjQ4cOHDx4MFlfa9eupUWLFvj4+FC/fn3mzJlDbGxskjYXLlygX79+VKpUicqVKzNw4EBu3LiR7uMUERGR51OmCk7ff/89EyZMIHv27HTq1AkvLy++/PJLpkyZAkBERATdu3dn48aN1KpVi3bt2nH//n369evHsWPHTP3Mnj2bsWPHki1bNrp27YqXlxe+vr5MmDDB1ObChQt07tyZc+fO0bp1axo3bszhw4fp0qULISEhGT52ERERyfyyWHpgdHQ0Dg4OaXkuNGnShGLFilGpUiXTto8++oi9e/cybtw4FixYwJUrV1i+fLmpTXh4OG+++SYzZ85k1apV+Pv7M2/ePLp27cq4ceNM/UybNo0lS5bQu3dvvLy8GD9+PDly5GDdunW4u7sD0KtXL9q0acPy5ct577330nRsIiIi8vyzODg1a9aMV199lU8++STNTiZ79uxJQtP9+/e5cuUKefPmBWDTpk00b948SRtnZ2fat2/P9OnTCQkJ4YcffsDBwYGhQ4cm6btv374sWrSI3bt306hRI06cOMGkSZNMoQnA29ub2rVrs3PnTouDk2EYREZGWnSsJaysrHB0dEyXvqOiojAMI0PriIiIZDTDMLCysjKrrcXB6d69e9y5c8fSw//VV199xZ49e/Dz86NAgQJ8/vnnhIaGEhAQQI0aNZK19/LyAuDmzZv4+fnh4+ODs7NzkjZubm44Ozub2gDUrFkzWV+enp4cPXrU4nOPjY3l/PnzFh//tBwdHSldunS69H3lyhWioqIytI6IiMizYGdnZ1a7pw5Ofn5++Pn54ejoyKVLl1i+fDmPHj0iJibG9F9sbCzW1tZUqVKF11577alP3tHRERcXFwAcHBywt7c3TezOkSNHsvaJg01ISCA2NtZ07D/Z29sTHx9v6iuldoltLGVra0uxYsUsPv5pmZuQLVG4cOEkV5wyoo6IiEhGu3Tpktltnzo49enTh/v372NlZUV4eDiTJk16YtvffvvNouDUu3dvevfuze3bt+nWrRv/+9//2LJlC9bW1oSGhiZrHxQUBICrqyvu7u4EBAQkaxMXF0doaCiurq64ubkBjz+h5+TklKwvV1fXpz7nRFZWVsn6fF6l1625Z1VHREQkJU9zceCpg9Py5csJCgpi6NCheHt78/HHH2NnZ4e9vb3p/1ZWVsTExKT6DTF//vx06dKF6dOnExYWRoECBThz5gytW7dO0u7o0aM4OTlRoEABPD092bNnD3FxcWTJ8n/DO3HiBHFxcZQoUcJ0a+/MmTPkz58/WV/FixdP1XmLiIjIi+mplyMoWrQo1apVIyoqijx58uDl5UX+/Plxd3fH2dkZOzs7bG1tyZo1K9bWT9f9qFGjWLJkSZJtly9fxs7OjqxZs9KkSRM2b96cZG7V5cuX+emnn6hXrx42NjY0adKEsLAwVq9ebWoTFxfH3LlzcXBwoFatWuTLl4/y5cuzaNGiJGs7bdiwgZs3b9KwYcOnfVlERETkJWDx5PAOHTqkOLk6NbJnz86UKVP47bffKF68OOfPn+fw4cP0798fe3t7unfvzrp162jbti1NmzYlLi6Obdu2YW1tzaBBg4DHwa5FixZMmjSJo0eP4uHhwaFDhzh//jxDhgwxzWsaNGgQ/fv3p02bNrz66qvcvn2bHTt2ULx4cdq1a5em4xIREZEXg5WRDrNyY2NjCQgIwMXFhezZs5t9XHx8PAsXLmT9+vXcvXsXDw8PunfvTqdOnUz3Hy9fvszUqVM5duwYhmFQoUIFhg0bRtmyZU39xMTEMGfOHDZv3kxwcDAeHh506dKFHj16JKm3Z88efH19+euvv3BycqJevXoMHz6cnDlzWjTuM2fOAODj42PR8akRtG4+cUHJ53ZZIkvOvORs/3aK+y6vHUJ0kH+a1HHIWYSiHWalSV8iIiKWepr3b4uDU1hYGCtXruTMmTOEhYURHx9PQkICwcHB3Llzh4SEBPLkycPevXst6f65pOD0dBScREQkM3ia92+Lb9W9++67HD9+nEKFCpErVy5sbW3JkiULuXPnpkaNGuTLl4/KlStb2r2IiIhIpmNxcPrzzz8pX7483377bVqej4iIiEimZfFDfmvUqMG5c+dMl7dEREREXnQWB6cJEyaQP39+evTowddff83Dhw/T8rxEREREMh2Lb9UtWLAABwcHoqKimDNnDvPnzzfNbXJyciI0NJQiRYrQp0+ftDxfERERkWfG4uAUGxuLvb095cuXJyYmhoiICE6dOsXBgweJi4vD2dmZKlWqKDiJiIjIC8Pi4DRu3Li0PA8RERGRTM/i4HTr1i3u3r2Lk5MTWbNmxc7OzrQvISGBR48e4ebm9lQLYIqIiIhkZhYHpy5dunDv3r1/bZMrVy72799vaQkRERGRTMXi4LRs2TIuXLhAWFgYMTExxMfHk7gIeVxcHDNmzKBWrVppdqIiIiIiz5rFwcnLywsvL68n7v/++++1xpOIiIi8UCxex+m/5MuXj5s3b6ZX9yIiIiIZLlXBKT4+PsXtDx8+5Nq1a7i5uaWmexEREZFMxeJbdW+88Qb+/v7kyZMHd3d3AKKjowkJCSE4OJiEhAQ+/vjjNDtRERERkWfN4uDUr18/jh07xr1794iOjsbOzg4nJydy5cpF/vz5qVatGqVLl07LcxURERF5piwOTi1btqRly5ZpeS4iIiIimZrFwSlRWFgYf/zxB/fu3cPe3h4PDw8qVKiAtXW6zTsXEREReSYsDk4PHz7k448/Zvv27cTFxZm2W1lZkS9fPt555x3at2+fJicpIiIikhlYHJw+/PBDdu/eTZs2bWjZsiW5c+cG4MKFC3z99deMGzeOmJgYunbtmmYnKyIiIvIsWRycDhw4QOnSpZk0aVKS7UWKFKFWrVo0bdqURYsWKTiJiIjIC8PiiUju7u6Eh4enuC979uwUKlSI4OBgi09MREREJLOxODh169aN69evM3jwYK5du5Zk39q1azl16hTVq1dP9QmKiIiIZBYW36rr1asX4eHhfPPNN+zYsYN8+fKRI0cO7ty5Q0hICJ6enowfPz4NT1VERETk2UrVcgSDBw+mW7dubNy4kb/++ovAwEA8PT155ZVXaNOmDQ4ODml1niIiIiLPnMXBKTQ0lAkTJtCmTRv69OmTZN/SpUt56623WLhwIdmzZ0/1SYqIiIhkBhbPcfrqq6/46aefUlzo0sPDg1OnTvHNN9+k6uREREREMhOLg9POnTspXbo0NWvWTLavUaNGFCtWjC1btqTq5EREREQyE4uDU1hYGIZhPHG/i4uLliMQERGRF4rFwalVq1acO3eODz74gPv37yfZd/36dc6cOUPp0qVTfYIiIiIimYXFk8NHjRpFXFwca9euZfv27TRs2JCyZcsSFhbGunXriI+PZ/DgwWl5riIiIiLPlMXBKUuWLHz66ae0bduWJUuWsH//frZt2wZA8eLFmTJlihbAFBERkRdKqtZxAqhQoQJffvklhmFw//59bG1tcXFxSYtzExEREclUUh2cEllZWZEzZ8606k5EREQk07F4criIiIjIy0bBSURERMRMCk4iIiIiZlJwEhERETGTgpOIiIiImRScRERERMyk4CQiIiJiJgUnERERETMpOImIiIiYScFJRERExEwKTiIiIiJmUnASERERMZOCk4iIiIiZFJxEREREzKTgJCIiImImBScRERERMyk4iYiIiJhJwUlERETETApOIiIiImZScBIRERExk4KTiIiIiJkUnERERETMpOAkIiIiYqZMF5xu377NsGHDqFKlCjVq1OCjjz4iMDDQtD80NJRx48ZRs2ZNypUrR4cOHTh48GCyftauXUuLFi3w8fGhfv36zJkzh9jY2CRtLly4QL9+/ahUqRKVK1dm4MCB3LhxI93HKCIiIs+nTBWcTp06RZs2bdi/fz/NmjWjRo0abNq0iX79+gEQERFB9+7d2bhxI7Vq1aJdu3bcv3+ffv36cezYMVM/s2fPZuzYsWTLlo2uXbvi5eWFr68vEyZMMLW5cOECnTt35ty5c7Ru3ZrGjRtz+PBhunTpQkhISIaPXURERDK/LM/6BP5uw4YNFClShC+++IJ8+fIBUKRIEebMmUNQUBArVqzgypUrLF++nEqVKgEQHh7Om2++ycyZM1m1ahX+/v7MmzePrl27Mm7cOFPf06ZNY8mSJfTu3RsvLy/Gjx9Pjhw5WLduHe7u7gD06tWLNm3asHz5ct577z2LxmAYBpGRkal8JcxnZWWFo6NjuvQdFRWFYRgZWkdERCSjGYaBlZWVWW0zVXD65JNPkm2LiIjAzs4ONzc3Nm3aRPPmzU2hCcDZ2Zn27dszffp0QkJC+OGHH3BwcGDo0KFJ+unbty+LFi1i9+7dNGrUiBMnTjBp0iRTaALw9vamdu3a7Ny50+LgFBsby/nz5y061hKOjo6ULl06Xfq+cuUKUVFRGVpHRETkWbCzszOrXaYKTv908uRJ1qxZQ/PmzQkLCyMgIIAaNWoka+fl5QXAzZs38fPzw8fHB2dn5yRt3NzccHZ2NrUBqFmzZrK+PD09OXr0qMXnbGtrS7FixSw+/mmZm5AtUbhw4SRXnDKijoiISEa7dOmS2W0zZXAyDINly5YxY8YMChcuzAcffGCa2J0jR45k7RNTYkJCArGxsbi4uKTYr729PfHx8aa+UmqX2MZSVlZWODk5WXx8ZpJet+aeVR0REZGUPM3FgUwXnIKDgxk+fDgHDhygY8eOjBw5EicnJ+Li4rC2tiY0NDTZMUFBQQC4urri7u5OQEBAsjZxcXGEhobi6uqKm5sb8PgTev8MOUFBQbi6uqb9wEREROS5l6k+Vffo0SM6d+7M+fPnWbx4MZ9++qkp2GTJkoUCBQpw5syZZMcdPXoUJycnChQogKenJ+fPnycuLi5JmxMnThAXF0eJEiVMt/ae1Ffx4sXTfnAiIiLy3MtUwWnNmjXcuHGD+fPnU6tWrWT7mzRpwubNm7lz545p2+XLl/npp5+oV68eNjY2NGnShLCwMFavXm1qExcXx9y5c3FwcKBWrVrky5eP8uXLs2jRoiRrO23YsIGbN2/SsGHD9B2oiIiIPJcy1a26U6dOUa5cOcqVK5fi/u7du7Nu3Tratm1L06ZNiYuLY9u2bVhbWzNo0CAAihYtSosWLZg0aRJHjx7Fw8ODQ4cOcf78eYYMGWKa1zRo0CD69+9PmzZtePXVV7l9+zY7duygePHitGvXLsPGLCIiIs+PTBWcwsLCuHDhAtWrVzctQmlra0uJEiVYsGABefLkYfXq1UydOpVNmzZhGAYVKlRg2LBhFC1a1NTP5MmTyZ8/P5s3b2bPnj14eHgwevRoevToYWpTp04d5s6di6+vL6tWrcLJyYmWLVsyfPhwsz+SKCIiIi+XTBWc3nnnHX799ddk27NmzUr27NmBx1eUFixY8K/92NnZMWzYMIYNG/av7erXr0/9+vUtP2ERERF5qWSq4FSlShWqVKnyrE9DREREJEWZanK4iIiISGam4CQiIiJiJgUnERERETMpOImIiIiYScFJRERExEwKTiIiIiJmUnASERERMZOCk4iIiIiZFJxEREREzKTgJCIiImImBScRERERMyk4iYiIiJhJwUlERETETApO8kwtXLiQGjVq8PDhQ9O26Oho5s+fT8OGDalUqRLt2rVj8+bNKR6/adMmOnToQIUKFahcuTIffvghwcHBydr5+/vTv39/ypcvT+3atRk+fDj3799Pt3GJiMiLKcuzPgF5OcXEJTB73Un2nt4GgJWVlWnf22+/zeHDhylQoABly5bl/PnzjBgxgsDAQPr27WtqN2vWLObOnYuLiwtlypThxo0bbNq0idOnT7Nu3TqyZcsGwN27d+natSvh4eH4+PgQHR3Njz/+SEhICIsWLcrYgYuIyHNNV5zkmVhxIIi9p+/g6uoKQJYs/5fhixQpwtChQ9mxYwfLly9n9+7dlChRgqVLl5ra3L59m4ULF1K7dm12797NqlWr2LVrF61atcLf35+5c+ea2i5dupTQ0FCWL1/OmjVr2LhxI926deO3334jKCgow8YsIiLPPwUneSbql8rOmM4V6dChA5D0itPHH3/MgAEDsLGxAcDZ2ZlXX32VoKAgEhISADhw4ABxcXEMHTrUdGXJ1taWzz77DE9PT37++WdTf2fPnsXb25tKlSqZtr3yyivA4wAmIiJiLgUneSaK5HagZum8PHz4EBsbG+zs7J7Y9u7du+zevZsCBQpgbf34WzZxfpKHh0eStnZ2dtSqVYu7d++atjk5OXH//n2ioqJM206cOAGAi4tLmo1JRERefJrjJM9USEgIOXLkSLY9JiaGpUuXsmfPHk6fPo1hGEyZMsW0PzHwnDt3jpo1ayY5NjIyEmdnZ9O/W7Rowd69e3nzzTdp27YtR48eZc+ePTRp0gRPT8/0GZiIiLyQdMVJnqng4GDc3d2Tbb9y5QqzZs3ixIkTxMXF8eabb9K8eXPT/jp16mBra8uoUaPYt28fkZGRXLt2jTFjxrBp0yZy5sxpavvGG29Qt25dLl26xLRp09izZw/Zs2enf//+GTJGERF5cSg4yTMVGhqKm5tbsu3e3t78+uuvfP7555QoUYLvvvsuyRWnAgUK8NFHH3Hv3j369+9PxYoVee211/j+++8BqFixoqnt2rVr2bdvH7ly5WLUqFG0b9+eiIgIOnfubLplJyIiYg7dqpNnKjIykoIFC6a4z93dnRYtWlC/fn3atm3LmjVrGDhwoOnWXteuXalevTobNmzg5s2beHl5kSVLFnx9fXn11VcBSEhIYNasWRQqVIjvvvvOFNIaNWrEgAED8PX1ZfHixRkyVhERef4pOMkzZWVlleQTdSnJmjUrb7zxBnPmzOH69etJ5kQVLVqUDz74AHi8cGazZs3IlSsXdevWBR7f8rt//z4DBw5McmWrXr16FClShD///DPtByUiIi8s3aqTZ8rZ2TnJquHh4eGsWLGC+Pj4JO0cHR0BcHBwSLGfmJgYRowYwa1bt3jvvfdMn9J78OABQIoT0G1sbJJ80k5EROS/KDjJM/HnzUjm/3SOe/fu8ddffzF58mRu3LjBiRMn+Oyzz5g5c6ap7d27d1m1ahV58uShWLFiyfo6dOgQnTp1Yvv27bRt25b27dub9uXPnx+Ab7/9NklIOnToEH/99Rfe3t7pOEoREXnR6FadPBN7/cLY9ecD079XrlxJxYoVady4MWXKlGHhwoX8/PPP5MuXj7NnzxIdHc2XX35pWscJYOfOnUyfPp2rV6/i5OTEiBEj6N27d5I6efPmpUWLFmzZsoV69epRqlQpQkNDuXDhAjY2NgwdOjTDxiwiIs8/BSd5JgY2ysuwTjUp2mFWsn3Lly9n1qxZ/PLLL/zxxx8UL16c9957j3r16iVpd/z4caKjoxkwYABvvfVWip/OA5g8eTJlypRh48aNnDx5kmzZslGvXj0GDhxI2bJl02F0IiLyorIyDMN41ifxojhz5gwAPj4+GV47aN184oIC0qSvLDnzkrP92ynuu7x2CNFB/mlSxyFnkRSDk4iISEZ6mvdvzXESERERMZOCk4iIiIiZFJwk0zESEp6LPkVE5OWjyeGS6VhZW3N2z3QiQ2+kSX9OOQpStv4HadKXiIi83BScJFOKDL1B+P3Lz/o0REREktCtOhEREREzKTiJiIiImEnBSURERMRMCk4iIiIiZlJwEhERETGTgpOIiIiImRScRERERMyk4CQiIiJiJgUnERERETMpOImIiIiYScFJRERExEwKTiIiIiJmUnASERERMZOCk4iIiIiZFJxEREREzKTgJCIiImImBScRERERMyk4iYiIiJhJwUlERETETJk2OAUFBdGnTx/GjBnzrE9FREREBMikwen06dO0bduW3377jZiYmCT71q5dS4sWLfDx8aF+/frMmTOH2NjYJG0uXLhAv379qFSpEpUrV2bgwIHcuHEjSZuoqCimT59O3bp18fHxoWXLlmzdujXdxyYiIiLPryzP+gRSsnTpUvLmzUuWLFmwsbExbZ89ezZfffUVFStWpGvXrly4cAFfX18CAwP59NNPgcehqXPnzjg6OtK6dWsiIyPZsWMHXbp04YcffsDV1ZX4+HgGDBjAkSNHaNy4Mblz5+b333/n/fffxzAMWrRo8ayGLiIiIplYpgxOM2bMwNrammbNmmFrawuAv78/8+bNo2vXrowbN87Udtq0aSxZsoTevXvj5eXF+PHjyZEjB+vWrcPd3R2AXr160aZNG5YvX857773Hhg0bOHz4MLNmzaJp06YAxMTE0LNnT2bOnEmTJk3IkiVTvjQiIiLyDGXKdGBt/fgOYnBwMC4uLgD88MMPODg4MHTo0CRt+/bty6JFi9i9ezeNGjXixIkTTJo0yRSaALy9valduzY7d+7kvffeY+PGjVStWtUUmgDs7Ozo3r07Q4YMwc/Pj7Jly1p07oZhEBkZadGxlrCyssLR0TFd+o6KisIwjBeyjoiISCLDMLCysjKrbaYMTgDx8fE8ePCAXLlyAeDn54ePjw/Ozs5J2rm5ueHs7MzNmzfx8/MDoGbNmsn68/T05OjRo6a++vTpk6yNl5cXADdv3rQ4OMXGxnL+/HmLjrWEo6MjpUuXTpe+r1y5QlRU1AtZR0RE5O/s7OzMapdpg1NoaCgJCQmm4BQbG2u6+vRP9vb2xMfHmyaJp9QusU1iXzly5EjWJvFFS0hIsPi8bW1tKVasmMXHPy1zE7IlChcunORK0ItUR0REJNGlS5fMbptpg9PDhw+B/wtB7u7uBAQEJGsXFxdHaGgorq6uuLm5AY9Dl5OTU5J2QUFBuLq6mvoKCQlJ1ldQUBCAqZ0lrKysktV+XqXXLbMXvY6IiDxfnuaP9ky5HAFgmpydeBXJ09OT8+fPExcXl6TdiRMniIuLo0SJEqZbbWfOnEnW39GjRylevLipr7Nnz6bYBsjQK0YiIiLy/MiUwSk+Pt50W+327dvExMTQpEkTwsLCWL16taldXFwcc+fOxcHBgVq1apEvXz7Kly/PokWLkqzttGHDBm7evEnDhg0BaNKkCfv37+fPP/80tQkKCmLNmjWUL1/edHtQRERE5O8y5a26bt26ceLECQDGjx/P1q1bWblyJS1atGDSpEkcPXoUDw8PDh06xPnz5xkyZIjplt6gQYPo378/bdq04dVXX+X27dvs2LGD4sWL065dOwBatWrFkiVL6N69O82aNcPBwYGff/6Z0NBQvvjii2c2bhEREcncMmVw+uyzz7h9+7ZpIq+npycAkydPJn/+/GzevJk9e/bg4eHB6NGj6dGjh+nYOnXqMHfuXHx9fVm1ahVOTk60bNmS4cOHmyZ/Ozk5sWLFCqZOncovv/zCo0ePKFWqFFOnTqVatWoZP2ARERF5LmTK4FS0aFGKFi2abLudnR3Dhg1j2LBh/3p8/fr1qV+//r+2yZMnT7pfXbpz5w79+/ena9eudOrU6Yntrl27xoABAyhUqBDz589Ptn/FihWsWrWK27dvU6BAAXr27EnHjh3T89RFREQkBZkyOL0IgoOD6dmzJ7du3aJEiRJPbGcYBh988AH+/v6EhYUl2z9hwgRWrlxJzpw5qVSpEhcvXmTcuHGEhIQwYMCA9ByCiIiI/EOmnBz+vIuOjuadd97h5s2bfP7551SqVOmJbb/77jtOnTpF9uzZk+07dOgQK1eupGHDhuzevZulS5eya9cuqlWrhq+vLzdv3kzPYYiIiMg/KDilg1mzZnHq1CmmTp3K66+//sR2wcHBfPHFF3h7e6d4a3HJkiU4OTkxefJk7O3tgcdrEY0cOZLY2Fg2bdqUXkMQERGRFCg4pbE7d+6wcuVKunbtSosWLf617ZQpU3jw4AEjRowwPZ8vUUxMDAcPHqRZs2bJVkIvXbo0bm5upk8eioiISMZQcEpju3btIj4+npIlSzJ69GgGDhyIr68vgYGBSdodOXKEzZs3U7duXWrXrp2sn6tXrxIbG0v58uVTrJM/f/4UV1IXERGR9KPJ4WnsyJEjJCQkMGbMGNO2nTt3smrVKr799ls8PT2JjY1l/Pjx2NraMnLkyBT7SZwo/qTFOO3t7QkPD0/7AYiIiMgT6YpTGoqPjycgIAAvLy+++uorjhw5wqFDhxg3blySxTXnzp3L5cuX6d69O0WKFEmxLxsbG1OfKQkPD8fBwSF9BiIiIiIp0hWnNBQWFkZCQgLdunWjUaNGpu1du3bl999/5/Dhw5w9e5Z58+YB8ODBAyZOnAjA6dOniYiIYNq0aTRq1Mj0oOHg4OAUa4WEhPzrMgciIiKS9hSc0lDiFaCIiIhk+3LlykVERAR37tzBycmJhw8fsn79+mTtli5dSlxcHMOHD8fW1paLFy8ma3Pr1i0CAwN57bXX0n4QIiIi8kQKTmnI0dERJycnzpw5k2zfxYsXyZ07N40bN6Zx48bJ9o8cOZJff/2VAwcOmLb5+Piwd+9eRo0aleRTdzt27ACgatWq6TAKEREReRLNcUpjVapUYd++fUmWCtiyZQtHjhyhTp06T9VX27ZtuXHjBl9//bVp2+XLl5k3bx6urq7Uq1cvrU5bREREzKArTmnsjTfe4PDhw3Tv3p2KFSvy4MEDLl68SK5cuXj33XefeJyVlVWybW3btmXDhg3MmTOHrVu34u7uzqlTp4iJiWHq1Kk4Ojqm51BERETkH3TFKY0VLlyYRYsW4ePjw+nTpwkICKBZs2Z8++235M6d+4nHeXt74+npmWSbjY0N33zzDd26dSM8PJzTp09TokQJfH19ad26dTqPRERERP5JV5zSwSuvvMK33377VMf07NmTnj17JtueNWtWxo4dy9ixY9Po7ERERMRSuuIkIiIiYiYFJxEREREzKTilIyMh4bnoU0RERMyjOU7pyMramrCdvxEfEpYm/dm4Zid7o+QPBBYREZGMoeCUzuJDwogLSvmxKSIiIvJ8UXCSl86pU6eYO3cuv//+Ozly5KB69eoMHjyYfPnyATBz5kzmz5+PYRjJji1dujQbN25Msm3FihWsWrWK27dvU6BAAXr27EnHjh0zZCwiIpKxFJzkpfL777/Tq1cvrKysqFixImFhYWzYsIHffvuNrVu3kj17dlxdXTEMg4oVK+Li4mI61t7enurVqyfpb8KECaxcuZKcOXNSqVIlLl68yLhx4wgJCWHAgAEZPTwREUlnCk7yUsmePTs1a9ZkxIgRlChRAoB169YxZswYtm3bRseOHU0Pax43bhylS5d+Yl+HDh1i5cqVNGzYkJkzZ2Jvb09UVBRvv/02vr6+tGjRAg8PjwwZl4iIZAx9qk5eKqVKleKbb74xhSaAFi1aAHD37l0AHjx4AEDOnDn/ta8lS5bg5OTE5MmTsbe3Bx4/6HnkyJHExsayadOmdBiBiIg8SwpO8lIzDIM1a9YAUKhQIQDu37+PtbU1R44coUOHDlSpUoVq1arx2Wef8ejRIwBiYmI4ePAgzZo1S3I7Dx7Pg3Jzc0vyoGcREXkx6FadvJROnz7NypUrOXToEPfu3aNMmTK8/vrrAAQFBZGQkMCwYcNwdnamTJky3LlzhxUrVhAbG8snn3zC1atXiY2NpXz58in2nz9/fgICAjJySCIikgF0xUleSosWLWLz5s3cu3ePHDlyMGnSJBwdHQEIDn68fETt2rXZu3cvy5YtY/v27TRu3JgNGzYQEhJCWNjjtbly5cqVYv/29vbExcVlzGBERCTDKDjJS2nmzJl899139OrVi4iICHr06MGNGzcA8PLyokqVKsyZM4ds2bIBYGVlRdeuXYmJieHs2bPY2NgAEB8fn2L/4eHhpknmIiLy4lBwkpeStbU1FSpUYOTIkYwZM4YHDx6wevVqAMaPH8+qVatwcnJKckyePHkACAwMJEeOHMD/XZ36p5CQEHLmzElCQgLLly+nSZMmVKhQgVatWqU4aXzfvn106tSJChUq0LBhQ2bPnm2aT/V3N27coH379sycOTMVoxcREUspOMlLr127dtjZ2XHp0qV/bZc4Z8nBwYECBQpga2vLxYsXk7W7desWgYGBeHh4MGDAACZOnMjDhw8pV64c165d48MPP2TlypWm9r6+vvTv358LFy7g4+PDo0eP+Oqrr/jggw+S9Hv48GHefPNNTp8+TUxMTBqMXEREnpaCk7xU9u/fz8mTJ5Nsy5IlC7a2tqY5TjExMSnOT/rxxx+Bx0sa2NnZ4ePjw969e0n4x4OXd+zYAUBYWBj79u2jd+/e7Nmzh+XLl/PTTz+RI0cO1q1bB8CxY8eYM2cONWrUYNeuXaxYsYJdu3ZRpUoVtm/fbloaITAwkH79+mFlZQVgulUoIiIZS8FJXiqzZ8/mf//7H9evXzdtmz9/PhEREdSsWROA3r1706tXLyIjI01tNm3axKZNm6hSpQqFCxcGoG3btty4cYOvv/7a1O7y5cvMmzcPV1dXhgwZwvLly/nwww+xtbUFHn/aLleuXKZ/ly1blq+//ppFixbh5uYGPJ5Y7u3tDWBq5+7uzqhRo9iwYQPw+FajiIhkPC1HIC+V/v37895779GyZUtKlixJWFgYly9fply5crRt2xaA6tWrM2fOHBo0aECpUqUICAjA398fV1dXPv30U1Nfbdu2ZcOGDcyZM4etW7fi7u7OqVOniImJYerUqXh5eeHl5ZWk/tmzZ7l8+TLt27cHHt/2a9iwYZI2ERER7Ny5Ey8vL9M8K2trazp37myaU6WJ5yIiz4b+bJWXymuvvca8efMoVaoUFy5c4P79+3Ts2JHFixdjZ2cHwMCBAxk3bhxubm4cPXqU0NBQWrVqxbp16yhatKipLxsbG7755hu6detGeHg4p0+fpkSJEvj6+tK6detktc+fP8/AgQOxsbGhT58+KZ5fcHAwAwYM4O7du7zzzjvJ9oeEhACYJqeLiEjG0hUneenUrVuXunXrPnF/4tIDXbt2/c++smbNytixYxk7duy/tlu1ahVTp07F2tqaWbNm4enpmazN0aNHGT58OAEBAQwYMCDF8JUYnNzd3f/z3EREJO0pOImko6ioKEaOHMnPP/9M6dKlmTFjRpKrVokWLFjArFmzyJEjB3PnzqVBgwYp9hcaGgooOImIPCu6VSeSTgzDYODAgfz888/07t2btWvXphia5s6dy+eff0716tXZsmXLE0MTPJ7/BJgW5vw3ly5dYsiQIdSoUYOyZcvy5ptvcujQoSRtAgICGDVqFHXq1KFs2bI0b96cn3766SlHKiLy8lBwkpeWkZDyqt9p1eevv/7KgQMH6NSpU5JP1v3dgwcPmDt3Lt7e3syfP9/0ybonSVyOIPH/T+Ln50f79u355ZdfyJMnD97e3pw9e5a+ffuyd+9e4HFoevPNN1m/fj3Zs2enbNmyXL16laFDh/Ltt9+aNd6HDx8ybtw4qlWrRpUqVejRowfnzp1LcZyTJk2iQYMGlC1blkaNGiVZy0pE5HmhW3Xy0rKytuHQvimEPbiRJv1ldylIjbojTf8+fPgwAP/73/+eeMzJkyd59OgRAwYMSDFYJauRPTvwOLD8m2nTpgGwdu1aypYtC8Du3bsZPHgwH3/8MTt37uSrr77i/v37LFiwwDTn6+TJk/Tr148pU6bw2muv/WuQS0hIoH///hw/fpySJUvi7OzMiRMn6NOnDzt27DBdFXv48CFdunTh0qVLeHp6Ur58ec6ePcuECRO4d+8e77///n+OW0Qks1Bwkpda2IMbhNz/9xXDLRUaGoqtrS3z5s0jICCA2NhY4PEn4urVq0fTpk1Nk713797Njh07TGtHOTg4UK5cOXr06IGtrS2PHj3im2++MV3N+eabb/jrr7/o1KlTsrqPHj3i999/p1OnTqbQBNCgQQP69u3L3LlzOXnyJPv37082Ub5ChQqMGDGCMWPGsH///hQnqCfat28fx48fZ9iwYfTv3x+A7du3M3jwYPbv30+zZs0AWLlyJZcuXeKTTz4xne+VK1fo3bs3CxYs4I033qB48eL/+loOHz7ctADpPzVu3BhfX99k269du8aAAQMoVKgQ8+fP/9f+RUTMpeAkkk5KlSrFhg0bWLFiRbJ9fn5+NG3alGLFimFnZ5diKPjtt99o0qQJBQoU4Pbt23zzzTemYLV7927u3LmTYnAKDQ0lLi4ODw+PZPsaNGjA3LlzCQgI4P79+ym2adiwIWPGjDE9YuZJ/vzzTwA6d+5s2vbKK68Ajx87k2j//v2UKFEiybkWLlyYSZMm0bNnT7Zv3/6fwcnV1RWAGjVqYG9vb9ru6OjIa6+9lqy9YRh88MEH+Pv7ExYW9q99i4g8DQUnkXTSvXt3unfv/q9typYty5kzZ/6zr8KFC/PHH3+YVdfZ2Rlra2tTsPm7xOCVPXt2XFxcUpyPlDgB3dnZ+V/rJD6i5ubNm5QqVQqAEydOAEnXmbp//75ptfW/q169Ok5OTty9e/c/x5S44OeXX36Ji4vLf7b/7rvvOHXqlOnWpohIWtHkcJEXjJOTEzVq1ODHH3/E19eXwMBAHj58yLp163jvvfcAyJkzJw0aNOD48eOMHz+eW7duERkZybZt20xhL1euXP9a57XXXsPe3p6ePXsyZ84cxo8fz5AhQyhcuHCSq0AuLi789ddfpluViRKfCfhfAQ0eTy63tbU1KzQFBwfzxRdf4O3tTf369f+z/ZMsXLiQGjVqPHE+WUJCAh999BE1atTg2rVrFtcRkeeLgpPIC+jjjz8mb968zJkzh9q1a1O5cmXGjBnDgwcPcHJyokSJEgwdOpQSJUqwZs0aGjRoQMWKFRkyZIjpFl2FChX+tUbBggUZPHgwoaGh+Pr6smbNGmJiYujbt2+SgNOgQQNu3rzJsGHD8Pf3Jzo6mt9++4127doRExPznwENHl+1cnd3Z82aNbRp04aKFStSu3Zt5syZk+why1OmTOHBgweMGDHComf6PXr0iGHDhjFjxgyCg4Of+AnGNWvWsGHDBoKDg9MlOJ08eZK6desmecxPWvuvcKg6qvO81krPOrpVJ/IC8vT0ZNu2baxbt46zZ89iZ2dHjRo1+OSTT6hSpQq2tra4ubmxYcMGNm3axIkTJ4iPjzeFEUdHR3Lnzv2vNfz8/JgzZw729va89dZb2Nvbs3z5ckaPHk14eDi9evUCoGfPnhw8eJDt27ezfft20/GJgaRixYr/OZ6goCACAgIYP3487u7uVKhQAX9/f3x9fbG3tzdNTj9y5AibN2+mbt261K5dmy1btjz1azdjxgy2bNmCq6srISEhZMmS/NdkUFAQs2bNInv27OkyhyoqKor333+fgIAAzp49m+b9P3r0iFGjRplen/9a3kJ1VOd5qZURdRScRNJZghGPtZVNhvfp5OTEW2+9Zfr39OnTCQsLMz1gGMDW1pb27dubtq1evZrr168zZsyY/zyHr7/+mvj4eFavXk25cuUAaNOmDe3ateOrr76ic+fOODg44ODgwLJly9i2bRuHDx/m4cOH1KhRg/Xr1+Pv74+Pj89/1kp8uHHbtm355JNPsLOzIyYmhm7durF8+XJ69+6NYRiMHz8eW1tbRo4c+R89PlmbNm145ZVXOHPmDPPnz0/xF++UKVMIDw9n+PDhTJ8+3eJaT/L1119z69atdJujZU44VB3VeR5rZUQdBSeRdGZtZcP2A1MISaP1olxdCvJ6racLBtu3b2fx4sVUqVLliSuTHz9+nKlTp+Lp6UnHjh3/s89jx47RoEEDU2gCKFCgAE2aNGHNmjVcu3YNb29v4PFffc2aNTMtUbB//37++OMPevXqhY3Nf4dKLy8vSpcuzWeffWZqb2dnR4cOHRg9ejTXr19ny5YtXL58md69e1OkSJH/7PNJSpcuTenSpTl06BA2Njamhz8nOnToED/++CMtWrQwK/Q9rUuXLrFkyRLq1atHZGQkjx49SvMa5oRD1VGd57FWRtRRcBLJACEPbhAYkj7rRf2bu3fvMnfuXL799lvy5cvHjBkzkrUJDQ1l6dKlfPPNNzg5OfHll18mCwspCQsLS/LpuUSJf+FFR0eneJy/vz8ffvghLi4uplts/2XhwoUpbs+TJw8Ae/fuZd68ecDjieQTJ04E4PTp00RERDBt2jQaNWpEpUqVzKoHjx+o/M/xxcTE8Mknn2Bvb8+wYcO4cSNtwvDfffLJJ6blFD755JM07x/+Oxyqjuo8r7Uyoo6Ck8gLKDAwkNGjR/Pbb78RHx9Pw4YNGT9+fJJ5S5GRkYwdO5ZffvmFmJgYqlSpwmeffZbi0gEpyZcvH7t376Zv374UKlQIePwYl19++QVbW9tkV32ioqJYs2YNvr6+xMbGMnfu3P98xMx/SZzIHhcXh5OTEw8fPmT9+vXJ2i1dupS4uLinCk7BwcHJHqb8zTffcOXKFd59913y58+f5sFp48aNHDlyhC5dulCsWLE07TslKYVD1VGdF6FWetZRcBJ5Ad25c4dTp07RsGFDevfuneIE7LCwMA4dOkTVqlV56623kqwgbo6+ffsybtw4mjVrRvny5YmPj+fChQtERkbyv//9z7TMgGEYfPrpp2zevJmIiAhKlCjBxIkTk9zi+y/R0dHY29snu+y+ZcsWbG1t6datW4pXr0aOHGl6ZuDTCg0NTRLsLl++zLx588ifP7/ZV8qexoMHD5g2bRouLi4MHjw4zftPSUrhUHVU50WolZ51FJxEXkDlypXj999//9c2efPm5eDBgxbX6NixI+7u7ixevJi//voLwzDw9vbmrbfeomnTpqZ2sbGx7N27lxIlStC9e3eaNm361MsENG3alEqVKjF16lSyZMmCYRjMnz+fw4cP06pVK5ycnCwex5NERkZSsGBB4HH4Gz58OI8ePSJPnjx88cUXAKbFO9euXcuNGzfo0qWLxXMqJk2aRHBwMGPHjjWtlJ7e/hkOVUd1XpRa6VlHwUlELNaoUSMaNWr0r23s7OzYs2dPqupUr16dDRs2cOzYMYoWLcrVq1e5desWBQsWZMSIEU88LjUTQ62srEzHR0VFERUVhY2NDX/88UeyVdx37tzJn3/+SZs2bSwKcTt37mTTpk1kyZKFK1eumOZoXbt2jYSEBL744guznun3tP4eDtOT6qhORtdKzzoKTiKS6U2YMAEPDw/THCA3Nze6du3KoEGD/vWvSm9vb4sXp3R2djYtnufk5MTPP/+crM3vv/9Ojx49WLBgAXXq1LGoDjyeq+Xk5ERkZCQrV65Mtn/x4sW4ubmleXD6ezhMT6qjOhldKz3rKDiJvCCe1XpRGSFLliwMHDiQgQMHPtVxPXv2pGfPnk91zJEjR9ixYwf37t3j7t27TJ48mW7duqXrX8ndunWjW7duybZ3796dR48esXbt2nSp+/dwmJ5UR3UyulZ61lFwEnlBWFvZsOr3qdwLT5tPeuV2LkjXah+muC/BSMDaKu2e2JTW/aXG5s2b+f77703/XrlyJRUrVkwxOGXUX+lpLaPCoeqoTkbXyog6Ck4iL5B74Te4FZr+60VZW1kz7dgyrocHpLqvQs55GVHlrf9umEEmTpxommP0XwoWLIibmxt58+ZN57NKW08TDlVHdZ6nWhlRx8owDCPNensOHT16lC+//JKzZ89ib29PvXr1GDFihEUfYzxz5gxAktWEQ9b9RFxQcJqca5acbri2b5bivqB184kLSv2b2OM6ecnZ/u0U911eO4ToIP80qeOQswhFO8xKcd+RjYMJv385Teo4uxfllTazU9y3/YeBhNxPm6Dh6l6M11t+leK+b38amGYLYOZyLUanZinXmblzUJoFpwI5ijG0ke8T9w/aM5XLD26muk5RFw9862fMla306jO9TJw4kdDQ0HR5rIuI/J+U3r+f5KW+4nTgwAH69+9P3rx5ad++PcHBwWzdupVz586xYcMGbG1tn/UpirzUrK2smX50KzfC0+aPj4LObnxQtXma9JURRo8e/axPQUT+4aUNTvHx8YwdO5ZSpUqxYsUKHB0dAWjZsiX9+/dn8+bNvPnmm8/4LEXkRngwl0PvPevTEBEBXuJbdYcOHaJnz54sW7aM6tWrJ9nXvHlzChYsaHr2lblOnDiBYRimK1VWVlYkREVDQkLanLS1NdaODvzzS/a4TkQa18maYp34qAcYCXFpUsbKOgs2ji4p1omJTts6dg4p13kUHUpCQnya1LG2tsHeIUeKdaLSuI7jE+o8fBRKfBrVsbG2IZt98jqJtR48ekickfqvURarLLjYZ/uXOpHEGWnzvZ3FyhoXe6cUX7v08JL+ehV57sTGxmJlZWXWY5le2itOfn5+2NraUrVq1WT7PD09uX79+lP3mfjL9++/hK0dHSw/yf+o83fWjlkzpI6No0uG1LFzyJg69g45MqSOYwbVyWafMXUAXOyzZVCdtF8VPCPXrBGRzO9p1n16aYNTbGws2bJlw8Ym+Ro19vb2xMc//V/tKT0PTERERF4cz8dHS9KBm5sbDx8+TDEgBQUFZdizokREROT58dIGJy8vL2JjYzl//nyS7dHR0Zw+fTrNH20gIiIiz7+XNjhVqlSJ3LlzM3/+/CQTOBcuXEh0dDQNGzZ8hmcnIiIimdFL+6k6gO+++45x48ZRoUIFKlWqxOXLl9m3bx81a9ZkyZIlz/r0REREJJN5qYMTwIYNG1i8eDFXr14lR44cNGnShCFDhpAtW9p+YkhERESefy99cBIREREx10s7x0lERETkaSk4iYiIiJhJwUlERETETApOIiIiImZScBIRERExk4KTiIiIiJkUnERERETMpOAk8v/FxsY+61NIU/v27WPw4ME8fPgQgISEhGd8RiIizz8FpwyUkJDAi7jeqGEYL8S4fH19+eCDD0xBIygoiGPHjrF582YOHz5MaGjosz3Bp3Tq1Cl++eUXvvrqKwzDwNo6/X7c7969yy+//MKePXuSvE4xMTGEhoam+fdHcHAw0dHR6f5998+wmR7f6xn9s5MRP6/P8vfBi/C7KCNk1B9SGfH1eNJY0qt2lnTpVVKUnm9cz5KVlVWybQkJCabtKe03R3BwMPHx8Tg6OiZ7BM62bdsIDAykR48eFvWdkuPHjxMTE4ONjQ1//vkno0ePxs/PDycnJwzDwMvLi3feeYfGjRtbPKZEhmEk6SM6Opq4uDji4+NxcXFJ7VAA+OOPP7C1teW7777D0dGRd955B1tb2zTp++92797N7NmzCQkJIT4+nm7dutG4cWO+/vprDh48SL58+WjQoAE9evQge/bsqaq1fft2Vq5cSUhICG5ubpQrV46WLVtSokSJNBpNUtbW1sTFxREdHU22bNmSfM3++TW0VFr0kdnqpVQjMbClxe9BwzBMb5ZWVlam/55UO60l/hFsZWWVIb/X4+PjTXXS6ndP4vc2QJYsWdL065Po5s2beHh4pFl/T2JtbU1CQkKyc0+v7wUFpwxw584d5s6dS9GiRcmfPz+enp7ky5cPZ2fnZG3v37+Pu7t7qmuuWLGCEydOULx4cV5//XWKFi2a6j5TcvjwYY4dO0bBggVp0KCBaUxp8cM3duxYdu3ahZeXF+7u7hQvXpzSpUtTsWJFvvvuuzR5nf7uypUrVKtWDUdHR6ZMmcLdu3dZunQpJUqU4PLly3z66aeMGzeO/PnzU7Zs2VTVsrKyMv2g79mzhzlz5nDhwgVcXV2pUKECb731FlWrVk1VjQsXLtCoUSOKFCnC4sWLiY+P5+2338bJyckUbNPiF8vChQuJiorivffeIywsjOXLl7Ny5UqqVatGq1atOHv2LL6+vri6utK1a1eL62zYsIEJEyZQoEABGjRowOHDh/nmm29YtmwZbdu25YMPPkiTZ0wmvrH4+fmxa9curl+/TlRUFG5ubhQpUoTy5ctTvnz5VL92UVFRHD9+nJw5c+Lm5oaLiwv29vamc0h8s0x8g8uSxfJf138f09mzZylYsCBlypRJl2dyhoeHc+nSJbJnz07hwoWTvOGnxfdb4s+NjY1Nsn1Hjx7F1dWVYsWKpfhGmlbSMyzdu3cPa2trcubMadqW0lgtkfh9cObMGXbu3ElQUBCenp7UqVOHkiVLpmnQCAkJoU+fPrz33ns0a9Yszfr9p4CAAL755huioqKoX78+jRo1AuDBgwcEBQWRK1euVP/B9k8KThng9u3bbN++HVtbW1xdXbG1taVw4cJUrlwZHx8f8uXLh4uLCwcPHuSrr75ixYoVpl+glvj666+ZPXs2Hh4eHDhwgI0bN/L5559Trlw54P9+eC5fvkzu3LlTDHDm+OGHH5gyZQoODg6Eh4cTGhpK48aNTSHA29ubzp07m+o+rVKlSrFr1y4Mw6BYsWKcO3eOrVu3mm6lOTs78/bbb1OmTBl8fHx49dVXLX5zefToEffv36dw4cLEx8dz9uxZOnbsSLVq1bCyssLNzY3p06fToUMH1q9fj7e3t8VXbzp06MCHH35I5cqVuXLlCiNHjiR37tx89tlnREZGsmLFCsaOHcusWbMoWbKkxeMJDg6mRIkSvPPOOxiGwcKFCzlx4gTjx483BenUXjV59OgRf/75J71796Zt27YAbN26lcaNG9OtWzfs7Oy4c+cOffv2Zdu2bbRu3ZqsWbNaVGvRokXkzp2b2bNnU6RIEU6dOkX//v0pUaIEmzdvJjo6mk8//TRVPzuJr8fevXuZPHkyQUFB5M+fn5iYGB4+fEhwcDDu7u68/vrrdO/eHS8vL4trnT59mqFDh1KwYEGcnZ0pUqQIVatWpVKlSuTNm9f0vXz37l1WrVrFkCFDLHrD/vuYpk+fzu3bt3FycqJRo0YMGzaM7NmzJ/k+ePTokcWv4cWLF5k6dSpXr17FxcWFESNGUL16dXbs2MH58+fx9PSkXr16qbqq+uGHH3LlyhU8PT0pXLgwZcuWpVixYnh4eDBz5kxat25NsWLF0jTcJIawS5cusXr1ak6ePEmBAgWoV68er7/+epoE0PPnzzN37lyuX7+Oq6srQ4cOpWzZsixYsICzZ89SuHBhGjdubPHv079/H0yaNMkUmn744QdmzpxJlSpVGDx4cKr/YEt06dIlrl27xueff46Hh4fF5/1vbt++zSeffMKvv/5K0aJF2bFjB/fv3ycmJoYlS5ZgZWVFjRo1+N///keePHnSrK6CUzozDIPKlSvTqFEj1q9fT5MmTTAMg99++42tW7dia2tLnjx58PDw4NatWzg7OxMbG2vxL66YmBhWrFhBrVq1GDduHLdv32bixIkMGTKEbdu2Jel32LBhVKtWjZEjRz71m2dMTAzz5s3Dw8OD0aNH8+uvv/L111+zdu1a7t27R/ny5dm7dy9+fn4sWLCAXLlyPfVYBg0aRGRkJKtWrSJnzpzMnz+f+Ph4/vrrL/r27csrr7xCfHw8P/30E6tWrWLr1q1J/kp7Gn/99RcA5cqVw8bGhty5cxMREYGVlZXpr/2SJUtSunRpjh07ZnFoMgyDKlWqMGXKFNatW8fPP/9MWFgYq1evNoWZKlWq0KVLF5YuXcqnn36KnZ2dxePJnTs3AIMHD8bLy4uJEyfSpUsX+vTpQ/v27XF1dbVoHIkCAwPJli0bjx49AuDhw4eUKVOG9u3b4+TkBGC6unHy5EmLQ1NMTAy3b9+ma9euFClShLi4OAoVKkR4eDgdO3bk1Vdf5YsvvqBmzZq0atXK4vEk/hx88cUXxMbGMnfuXF555RXg8YcHLl++zObNm1myZAkXL17kyy+/xM3NzaJa5cuXx9vbm2PHjlG9enUOHz7MunXrgMevWenSpfHx8eHUqVOmkGjJG3TimGbOnEl4eDhjx47F39+f5cuXExQUhK+vb5IroOPGjaN06dL06NHjqX8vzJgxg1OnTtGvXz8OHTrElClTKF68ODt27CBbtmxERkZy9uxZhg0bhoODw1OPBeDq1aucPXuWmJgYrl27xsqVK4mPj8fJyYm7d+9iGAaxsbGULl2aIkWKpCqkTZkyheHDh5MlSxYCAgLo3r07CQkJ1KlTh8DAQKZOncr169d59913UxXYASZNmoSfnx8tWrTg3LlzTJw4EQcHB+7evYu1tTU7d+7k+++/Z/Xq1RQuXPip+0/8Wk6fPp3IyEjmz59P1apVmTdvHl9//TXnz59nzJgxfPDBB6arNqlx4sQJHBwcsLW1ZezYsUydOpWSJUumydXuxBC4f/9+Tp48yahRo+jWrRujRo3i448/xtPTk5IlS+Lh4cH333/PnTt3WLRoUZrdXseQDHHp0iWjc+fOhr+/v2lbWFiYsWfPHmPOnDnGqFGjDG9vb2PMmDHGo0ePLK7j5+dnlCpVyli9erVp2+nTp41SpUoZK1euNG17+PCh4e3tbcyfP9+iOufOnTO8vb2NVatWGYZhGAEBAYa3t7fRsGFD49q1a6axlSlTxli8eLHF44mKijK+/PJLo1y5csa8efOM2NhY48yZM0apUqWMkydPGo8ePTIePHiQqtfMMAxj/fr1hre3t/H2228by5cvN1q2bGk0bNjQCAgIMLW5f/++0bt3b6Nly5apqhUQEGB07NjRWLJkieHr62tUq1bNMAzDiIuLM7V55513jAYNGlhcY/Xq1Ub58uWNgwcPJuk7MDDQGDFihFGxYkWjf//+xtGjR1P12kVFRRnDhg0zKlWqZGzdutWYM2eOUblyZWPTpk2mNqGhoUaPHj2M1q1bW1zn+vXrxquvvmp88cUXpm2XL182vL29jU2bNhlRUVFGt27djNdff93iGn+v5e3tbSxcuNAwDMOIjY01EhISTPtjY2ONNWvWpOrnJ9Hu3buNV155xTh16pRhGIZx8eJFY/369cbo0aONDh06GK+99prh7e1tvP/++0Z0dHSqx7RgwQLTtjVr1hilSpUyDh8+bNqWkJBgVKhQIcnr/DQ1fHx8jDlz5iSpWbFiRePbb781jh8/bsyaNcvw9vY29u7da/FY/Pz8jLp16xp16tQx1q1bZxw8eND49ttvjTFjxhglS5Y0mjdvbtSvX9945ZVXjHbt2llcJzg42GjTpo3pazxlyhSjfPnyxunTp43IyEjj9u3bxpw5cwxvb29j27ZtFtcxjP97rebOnWuqXaVKFWPs2LFGQECAcfXqVWP16tVGmTJljOnTp6e6jq+vr2EYj7/ex48fN8qUKWP8/PPPRosWLYy6desad+7cSdV4DMMw3n33XaNVq1bGjh07jE6dOhm1a9c29u/fb9ofHx9vcd+Jx77//vtG8+bNjb/++sswDMP09Vi0aJGp7ddff21UqVLFOHDggMX1/unFnK2cCRUtWpT58+dToEAB4PFkP2dnZ+rVq8egQYOYOHEinp6e5MmTJ1UTeBMSEnB1deXGjRumOt7e3jRu3Ji1a9eaJlT6+fkBWHwr6O7du6a/JuDxJdMiRYrQpk0bChUqhLOzM5UqVaJEiRIcOnTI4vE4ODjw9ttv06VLF7788kvmzZvH+fPncXZ2Jnfu3NjZ2ZE9e3aLrsr83cOHD/H09CQwMJC1a9fy4MEDbt68yfDhw02v5blz57hw4QIVK1a0uI5hGOTJk4e3336bX375hRMnTpA1a1aioqJM8xhCQkIIDAy0+BYqPL7s7+LiYpoHlnhFIWfOnHz88ceMGzeOq1evMnjw4FR/ffr160f58uX57LPP2L59Ox4eHvz444/s2LGDGzdusGrVKk6fPk2dOnUsruPs7Ezx4sXZvXs39+/f5/bt2yxduhRXV1c8PDxwcHCgbdu2BAUF4e/vb3EdePy9bGdnZ7q6Y/ztr9SEhASyZMlCq1atKFy4MAcPHkxVrRo1avDBBx+Yvk7Fixenbdu2jBo1itmzZ7N+/Xpy585N7ty5U/V7ITg42PQhh0RNmjShePHiLFmyxLTN39+fqKgovL29ze47sU9/f38SEhJMk4HDw8NxcXGhefPmdOzYkUqVKtGvXz8KFizI+vXrLRqHYRh4e3sze/Zs3N3d2bx5M/nz56djx47UqFEDR0dHPvroI2bMmMGnn37KiBEjLK7j6upKjx49+PHHH7lw4QJ37tzB09MTHx8fHB0dyZcvH7169cLDw4PNmzdbVCfRjRs3cHR0JH/+/MDjr1fbtm0ZNmwYefLkwdPTk3bt2uHp6cnZs2ctGg88nqydPXt2ChUqBDz+vZD4wZTcuXMzZswYwsLCWLBgQarGA4/nWObPn59GjRoxbdo0PDw86NevH5988glhYWGpupWa+PNoZ2dHeHh4kquXFStWpH79+qZ/Fy9enPj4eCIjIy0fzD8oOGUgZ2dn0xt8SpP93nrrLV5//XWLLyUahkGpUqWoXr06GzduxN/fHxsbG+zs7GjZsiVXr15lzZo1wOOJ0I6OjqYg97Q8PT3Jli0bZ86cAcDFxYV27dpRu3ZtU5u7d+8SHh5u8a2MRPb29gwbNozevXuzYMECxo4dS7ly5Uw/LH9/M7BUjx49WLt2LdOmTeOdd96hWbNmVKhQgdOnT3Pz5k3g8XIFzs7OtGnTxuI6iV/bunXr0rx5c/766y/TvKaLFy+yZ88eJkyYwJkzZ1J1ubxp06amMA6YJhkDODk50bp1a2bMmEHdunVT/fp5e3vzySefMGbMGCZNmsSmTZsoV64cI0aMoF27dsyePZtKlSrRsmVLi/o3DIMcOXLQqVMn7t27R8+ePXn33XdZu3Ytb775JpUrVwYgX758WFlZpSoIJvZToEABdu7cCZAksCR+Cun+/fs4ODjg6OiYqloODg68+eabyX4OnZycyJMnD9myZaNQoUL4+Pik6o2mePHilClThp07dxIVFUVcXBw5cuSgQ4cOHDx4kGPHjgGPA7eNjc1Tzd1K/J7Onj07jo6OXLp0CXj8WtWpU4dXX33V1Pb+/fs4Oztb/D2XWKtcuXKMGjWK27dv07dvX65du8bVq1fJmzcvFStWpFKlSrz++uum26yW1mndujUVK1Zk3rx5PHz40DTlIDo6GngccFJ7iw4gZ86cuLu7s3PnTiIiIvj111/x8/MjODjY1Obu3bvY2dlZdLs7cTzOzs5kzZrV9IdzfHw8P//8M3ny5MHOzo5q1apRt25dTpw4keox3blzBy8vL2JjYylYsCBr1qyhT58+rFu3jv79+5vGaonE8bRs2ZK7d++aXqfGjRszePDgJD9P586dIyoqyqLbm0+UZteuJNM4f/680blzZ+PkyZOGYRimWzEDBgwwKlSoYGzdutUYOnSo0bJlSyMkJMTiOitWrDD27NmTZFviLY2goCBj2LBhRuXKlVN9Gfvvl3S/+OILw9vb25gyZUqqbl08Te3Y2FgjKirK8PX1Nf7444807X/v3r1Gp06dDG9vb6NMmTKGt7e3UbVqVWPixIlpcrn8WTp16pTxzTffGF9//XWajCUmJsY4dOiQMXbsWKN3797G2rVrjYcPH5r2375923jrrbeMtWvXWlwj8Xtt2bJlho+PjzFmzBjj0qVLyb7XZs+ebVSsWNFYvny5RXVu375tjB071liyZInx008/GRcuXDDCwsJSbBsaGmpRjUSJP5M//fSTUbFiRdMti/j4eOPBgwdGy5YtjebNmxuBgYHG5MmTjUaNGhn37t2zqMaQIUOS3JqPjIxM8totX77cqFixorFkyZJUjSnRyZMnjUaNGhlNmzY1atWqZQwbNsz0PZGaW0F/d+3aNeP99983ypQpY7Rr1864deuWYRiPb91PnTrV8Pb2TtV4Es9z/vz5RpUqVYzmzZsbjRo1MkqVKmV8/vnnpnarVq0yKlasaPHUh8Q6Q4YMMapUqZJkisjnn39uxMbGGoZhGIsXLzZq1qyZqt91V69eTTKVI3GqQHx8vHHo0CGjY8eOxiuvvGJMnTo1Vd/fkZGRxo8//pji75eEhARjw4YNRrly5Yw+ffpYXCMlVoah1cJeRBEREdjb2yf5lFlgYCATJ07k3LlzBAYG0qBBAyZPnmzxba7Ebx0rKyvT7YzE/8+cOZP169fTpUsXevTokepPnRh/u10yZ84cGjVqRKlSpVLVZ2YSHByMv78/QUFBuLu7p9knW/7N379+L4pbt27h4uKS6u+3hw8fsnr1apYvX46joyNFixYlW7ZsxMTEcPfuXc6ePcsbb7zB+++/b5qA/zSOHz/Ou++++5+ftD1w4AC+vr6sWrUq1Vc2oqKi2LVrF9WqVSNXrlymn6lDhw4xZswYsmfPTmBgIKVLl2b27NkWTd4OCAjAxsaGnDlzJrm9aW1tzbJly5gxYwbVqlVj/PjxqVrfJyEhgfj4eGxtbblw4QJDhw7F39+fESNG0KNHj1Qt3fB3iR8M8ff3Z+7cuWzfvh1ra2sKFixIREQEt2/fpkGDBnz00UcULFgwVbUePHjAnj17OHjwIOXLl6datWp88MEHhIeH4+3tza5duyhTpgzTp0+nSJEiFte5desWixYtYt++fURGRtKkSRMGDRpkul184MABRo4cybRp06hRo4ZFNXbu3MngwYPx9fWlQYMGyZbT8Pf3Z8WKFWzevJlq1aoxd+5ci8fzJIGBgYwcOZL4+HgmTpxo8d2VlCg4vWSio6O5cuUKp0+fpmTJkpQvXz5d6ty/f58HDx6k6gf8ZWak1ac/5Kn886P4p0+fZteuXVy6dIn4+HhiYmJwc3OjevXqtGnTxqL1dRK/tqNHj2b9+vV069bN9Enba9eupfhJ2+XLl1scBs1ZXuDQoUPs3r2b/fv307lzZ956662n+v4zp0biJ25TsxDqk+pcuXKFgQMHMmXKlDT52PuT6vj7+3PgwAGuXr1KbGwsJUuWpHXr1qZPkKZlLXg892nlypX8+eef5M6dm/79+6dqiZK/10m83fz3W3+J35vr1q2jadOmFn/PRUdHExoaSt68ef+13ZEjR4iPj3/qgJa4OLKDg0OyuaDbtm3j/v37dO7cmcDAQNzc3FI9B/afFJxERIDr16/z2WefUbhwYfLmzUuxYsUoU6aMaY5eREQEhmGQLVs2Ll++jJeXV6oWJrx8+TJjx45l4sSJpvkX4eHhHD9+nLNnz3Lnzh3Wr19P+/btGTt2rEW//P85psKFC1O0aFFy586d7M06ICDgP9/ozKlRtGhRChcunGKNq1evUqhQIYvma/29Tr58+ShSpAiFCxcmZ86cODo68uDBA1xcXEhISODMmTOUK1fOoj8+UqpTqFAhcuXKlWx+kb+/P56enhZ/H/zztUtcmypv3rxJ5s/dv3+fwMBAi0PTP+uUKFGCokWLkiNHjiRXFhMSEvjzzz/x8fGxqM7ffffddxw5coQiRYrQpEmTJIswp3Zx0oEDBz5xceSJEyfi7u7O559/nuoxPInWcRIR4XFo8fPzM63mHRMTQ86cOU23TYoXL07OnDnZtGkTc+fOZf369am6JZj4SdvEcPH3T9rWq1cPgGPHjqXqk7b/HFNsbCy5c+emfPnyVKlShcKFC+Pm5sbevXuZN28e69ate+p1j56mxvz58y1+3f6rTuKnp3799Vfmz5/P2rVr07ROuXLlqFq1KkWKFMHd3Z09e/Ywb968VH0fmPPa5c6dm0OHDjFnzpw0e+1iYmJMdapWrWr6Gv3666/MnTuXtWvXpmq17b8vwvzrr7+yadOmJIswJwZaSxdhNmdx5P79+1O6dGnKly+fqsWRU6IrTiLy0ku8RfH555+zcOFChg8fjouLC3v27OH06dPcv38fW1tb3N3dCQ0Nxdvbm6+++irNH/vzT6tXr6Zq1aoUL178qY81Z0x2dnamMZUoUeKpx5QRNcytY2trS86cOTOkTlp8H2RUrYz6GiWKiYmhbt26lC5dOskizJGRkaZFmBPPqXXr1hYvwjxt2jRWrVpF37596datW5LFkevXr098fDxXrlwhJCQkVYsjp0RXnETkpZf4S7tXr15cunSJ+vXrU7RoUdq3bw88nmty4cIF7t+/z/Tp0ylevLjFK18/jS5dulh8bEaMKaNetxetzos6Jng83+zBgwc0atQIT09PPD09mTx5Mh07duT777+na9euWFlZERERgZ+fH82aNbPolurgwYNxcHDgm2++wc7Ojj59+piWuujXrx+lSpUiOjoaBweHNJ/jpOAkIvL/ubm5mR5BYhiGaS5GwYIFTZ+aWrp0KQULFkzVhOCMlBFjyqjX7UWr8yKO6b8WYe7cuTPW1tapXoQ5cXHkqKgovvzyS2JjY8mTJ0+SxZHTOjAl0q06EZGncOLECTw8PCxahiCzyogxZdTr9qLVychaqa2TeAtu2LBhHDx4kFWrVpk+Wb1r1y7ef/99RowYQdeuXfn++++ZOHEi33//fZKJ408rLi6OWbNmsXz5cmJiYnj11VeZNm0arq6u6fbpZF1xEhF5CpUqVXrWp5DmMmJMGfW6vWh1MrJWauskhpR+/fpx584dwsPDgcfznho2bEjNmjWZMWMGrq6uHDx4kEKFCqVqnmDiI5CGDx+OjY0N8+fPp1ixYqYrZum1pIuuOImIiEiayohFmOHZLI6s4CQiIiIZIqMWYU5PCk4iIiIiZrJ86U4RERGRl4yCk4iIiIiZFJxEREREzKTgJCIiImImBScRkb+JiIjgtddeY9q0ac/6VEQkE1JwEhH5GwcHB+rVq0eFChWe9amISCak5QhEREREzKQrTiIiIiJmUnASkZfW3bt3WbVqFd27d6dGjRrcvHmT27dvU7duXdPT2wFatWqFt7d3sv98fHzw9/c3tdu7dy+tWrXCx8eHOnXq8NlnnxEREfEshiYi6UQP+RWRl05gYCCjR49m//79GIZB1qxZiYiI4NSpU7i6uhIQEMC1a9coWbIkAD169ODcuXOEhIQQGRnJvXv3+PPPP7GxsTE9pPTQoUO88847ODo6Ur58eW7dusWKFSsAGDNmzDMbq4ikLQUnEXnpjBw5kgMHDtC+fXvatWtH0aJFadKkCdmyZTNdIcqaNaupfbt27WjXrp3p3wMGDODPP//k3XffxcXFBcMw+PTTT8mXLx+rV68mb968REVF8eabbya5IiUizz/dqhORl86xY8eoVasWH374IRUqVMDZ2ZkDBw5Qt25dwsPDAciWLVuKx/7222/s2bOHcuXK0adPHwDOnDmDv78/gwcPJm/evBw8eJB27dpx6dIlWrVqlWHjEpH0p+AkIi+dcuXK8dtvv1GtWjU6derEli1bTPuio6OBx8sS/FNUVBTjx48nS5YsTJgwARsbGwDTbbvcuXPTu3dvevXqRUREBDNnzlRwEnnB6FadiLx05s6dy7p16zhw4ADHjx9n2LBhnD9/ng8++IDEFVqsrKySHTdr1ixu3LhBr169TPOfAEJDQzEMg169epEjRw6GDx9Ojx49sLe3z7AxiUjG0BUnEXnpZMuWjV69evHNN9/w66+/Ur16dZYtW0ZERAR2dnYAxMbGJjlm3759LFu2jNy5czNo0KAk+7JmzUpCQgK9e/dm586d9OvXzxSawsLCkvUlIs8vBScRean4+fmxbds207+zZctG1apViY2NJTQ0FFtbWyBpcPL392fEiBEYhsHo0aOTzX+qWrUqACEhIUmuMl27do2OHTvy5ZdfpueQRCQD6VadiLxUVq9ezXfffccXX3yBh4cHQUFBXLx4kcKFC5MvXz6KFi1Knjx5yJ8/PwAPHz6kX79+plC1ceNGNm7cCECZMmUYPHgwpUqVolWrVmzcuJG9e/dSsmRJ7t27x5UrV7C2tqZGjRrPcsgikob0yBUReamEhITg6+vLnj17uHfvHjly5KBWrVq89957prD0d9euXaN169ZERkYm21emTBk2bNgAQFxcHIsXL2bDhg3cvHnT1O8/50OJyPNNwUlERETETJrjJCIiImImBScRERERMyk4iYiIiJhJwUlERETETApOIiIiImZScBIRERExk4KTiIiIiJkUnERERETMpOAkIiIiYiYFJxEREREzKTiJiIiImEnBSURERMRM/w/w18/gPCm+V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png;base64,iVBORw0KGgoAAAANSUhEUgAAAk4AAAG/CAYAAACuf1jUAAAAOXRFWHRTb2Z0d2FyZQBNYXRwbG90bGliIHZlcnNpb24zLjUuMiwgaHR0cHM6Ly9tYXRwbG90bGliLm9yZy8qNh9FAAAACXBIWXMAAA9hAAAPYQGoP6dpAABxKUlEQVR4nO3dd1xW9f//8QcgUxEBtyg4ceE2Z27LlTP3yJ2lH9M0M1eWuS1NKVfuVZqrNDO35ciVK0VT3IqCgCBD1vn94Y/rG4F1eTFEfd5vt27dPOd93q/zvhjXk3Pe1/tYGYZhICIiIiL/yfpZn4CIiIjI80LBSURERMRMCk4iIiIiZlJwEhERETGTgpOIiIiImRScRERERMyk4CQiIiJipizP+gReJH/88QeGYWBra/usT0VERETMFBsbi5WVFRUrVvzPtgpOacgwDLSeqIiIyPPlad67FZzSUOKVJh8fnzTtd/jw4fz4448p7mvcuDG+vr6mf2/evJklS5Zw5coV8uXLR6dOnejRowfW1o/vyu7bt4+BAwcSGxubrC9nZ2d++OEH8ufPn2zfwoUL+f777/nxxx+xs7NLo5GJiIg8e2fOnDG7rYLTc8DV1RWAGjVqYG9vb9ru6OjIa6+9BkB8fDwff/wx69atI0eOHJQvXx4/Pz8mT57M3bt3+fDDDwHInTs3sbGxeHl54eXlZerLxsaGwoUL4+bmlqz+8uXLmTFjBvXr11doEhGRl5qC03PAwcEBgC+//BIXF5cU2/z444+sW7eOFi1aMGHCBJycnHjw4AEdOnRg3bp1puCUGLw6d+5Mz549/7P29u3bmTx5MpUrV+aLL75ImwGJiIg8pxScngMPHjzA1tb2iaEJoH79+ixYsIC6deuatrm4uODl5UVYWFiSvgBy5sz5n3Xv3bvHyJEjKVOmDAsWLMDJySkVoxAREXn+aTmC58D9+/dxd3dnzZo1tGnThooVK1K7dm3mzJlDQkIC8Dgk/T00AQQEBHDkyBFKly6dpC94HIrefvttateuTYUKFRgwYAC3b99OcnziFaYvv/ySbNmypecQRUREngu64vQcCAoKIiAggPHjx+Pu7k6FChXw9/fH19cXe3t7+vfvn+yYmzdv8s477xAZGcmAAQOS9AUwdepUbG1tKVu2LHFxcezbt4/+/fvzww8/YG1tzcOHD9myZQuvvvoqW7du5fTp0zg7O9OwYUMaNWqUYWMXERHJTBScngPBwcEAtG3blk8++QQ7OztiYmLo1q0by5cvp3fv3mTJ8n9fyu3btzNmzBgiIyP5+OOPqVq1arK+ChQowOLFi00TxJcuXcrkyZPZt28f9evXZ9++fcTGxrJ79252795tOn7Dhg289dZbjBo1KgNGLiIikrnoVt1zwMvLiyZNmvDZZ5+ZPtVmZ2dHhw4dCAwM5Pr168DjT9Z99tlnDB48GBcXF1auXEmXLl2S9FWwYEEKFCjAwoULk3yqrnPnztja2nLixAkA/P39sbKy4q233uKnn37i1KlTbNy4kYoVK7Js2TL++uuvjBm8iIhIJqIrTs+BhQsXprg9T548AAQGBlKkSBHTcgRvvPEGn376aYqTud944w3eeOONZNvt7e3JkSMHgYGBpj5dXFySXFkqXbo0n376KW+88Qa///47xYsXT4vhiYiIPDcUnJ5jAQEBwOP1nC5fvsy6deuoU6cOM2bMeOq+YmJiCA4ONi194OTkRERERLJ2uXLlAuDhw4epOHMREZHnk27VPQeio6NTXA5+y5Yt2NraUqxYMQ4fPgzAoEGD/rO/qKioZNt++ukn4uPjKVWqFAB58+YlNjYWPz+/JO0uXrwIPF5IU0RE5GWj4PQcaNq0KcOHDycuLg54/EydefPmcfjwYZo1a4aTkxOhoaHA48nbgwcP5u233+btt99m2LBhfPvtt6a+Zs+ezWuvvca1a9dM2/7880+mTZtGtmzZaNKkCQANGjTAysqK2bNnm+o+ePCAzz//nCxZslCrVq0MGr2IiEjmoVt1z4Hq1auzYcMGjh07RtGiRbl69Sq3bt2iYMGCjBgxAgBvb29sbGyShKREv//+O61bt8bBwYGqVasyb948WrRoQYUKFXj06JHpGT0zZswwLbJZqFAhmjRpwrZt23jttdcoUKAAfn5+hIWFMWjQINP8KhERkZeJlfE0jwSWf5UYQNL6Ib9xcXHMnz+fjRs3EhAQgJubG40aNWLQoEEpPlvuvxw6dIg5c+Zw7tw5rK2tKV++PO+88w6vvPJKknbR0dHMmjWLLVu2EBoaiqenJ927d6dTp05pNTQREZFn7mnevxWc0lB6BScRERFJP0/z/q05TiIiIiJmUnASERERMZOC0wvA+P8P+s3sfYqIiDzv9Km6F4CVtTWhOzcQFxKYJv1lcc1FjkZt06QvERGRF4mC0wsiLiSQuKCAZ30aIiIiLzTdqhMRERExk4KTiIiIiJkUnERERETMpOAkIiIiYiYFJxEREREzKTiJiIiImEnBSURERMRMCk4iIiIiZlJwEhERETGTgpOIiIiImTLdI1e6dOnC8ePHk23Pnj0727dvx83Njdu3bzN9+nQOHDhATEwM5cuXZ8SIEZQpU8bUPi4ujsWLF7Nu3Tru3LlDgQIF6NatG927d0/S79GjR/nyyy85e/Ys9vb21KtXjxEjRuDu7p7uYxUREZHnS6YLTrly5cLFxYXOnTubttnY2ODp6Ymrqyt3796lY8eOREZG0rRpU6ysrNi9ezfdu3dn/fr1FC5cGIDRo0ezadMmateuTf369Tl58iSfffYZUVFR9O/fH4ADBw7Qv39/8ubNS/v27QkODmbr1q2cO3eODRs2YGtr+0xeAxEREcmcMl1wMgyDIkWKMHTo0BT3T58+nejoaL7//ntTSBo0aBAtWrRg7ty5TJs2jUOHDrFp0yY++OAD+vbta+r3/fffZ/78+XTq1ImsWbMyduxYSpUqxYoVK3B0dASgZcuW9O/fn82bN/Pmm29mzKBFRETkuZDpglNISAh2dnZ89NFHHDp0iODgYEqVKsXYsWMpWrQoP//8M/379zeFJoA8efLQokULNm3aBMCGDRsoWLAgvXr1MrWxsrKiV69e/PTTTxw6dIjs2bNz69YtJk2aZApNAHXr1qVYsWLs3LnTouBkGAaRkZGWvwBPycrKKsn5p6WoqCgMw0iXvkVERDILwzCwsrIyq22mC05BQUH4+/tjZ2dHkyZNcHFx4ZdffqFfv374+voSGxtLzZo1kx3n6elJZGQkwcHB+Pn58corr2BjY5OkjZeXFwA3b97E2toaW1tbqlatmmJf169ft+j8Y2NjOX/+vEXHWsLR0ZHSpUunS99XrlwhKioqXfoWERHJTOzs7Mxql+mCU2BgILa2tixatIhXXnkFeDxhvFmzZhw5cgQAFxeXZMfZ29sDkJCQQGxs7L+2iY+PJz4+nmzZsiULV4nt4uPjLTp/W1tbihUrZtGxljA3IVuicOHCuuIkIiIvvEuXLpndNtMFp7x589KpUydTaAIoUqQIbm5upjATGhqa7LigoCCsra3Jnj077u7uKbYJDAwEwNXVFSsrKx4+fEh8fHyy8BQUFISrq6tF529lZYWTk5NFx2Y26XULUEREJDN5mosQmW4dpy1bttCtW7ck2yIiIggNDcXOzg5HR0fOnDmT7LgjR47g5eWFnZ0dnp6enD17Nlmbo0ePAlCiRAm8vLxSvK0WHR3N6dOnKV68eBqOSkRERF4EmS44HT9+nIcPH5r+HRcXx2effUZ8fDx16tShfv36rFq1ivDwcFObw4cPc/ToURo2bAhAkyZNuHjxIrt27TK1iYiIYPHixeTOnRsfHx8qVapE7ty5mT9/fpLbUQsXLiQ6OtrUl4iIiEiiTHWrLj4+nkGDBmFjY0Pjxo2xtrbm8OHDXLp0ia5du1KyZEnefvtt2rdvT6tWrWjUqBEPHjxg27Zt5MyZk969ewNQq1YtKlWqxHvvvUfTpk1xc3Nj9+7dXL9+nWnTpmFt/TgvDho0iHHjxtGpUycqVarE5cuX2bdvHzVr1qROnTrP8qUQERGRTChTXXGysbFh5cqVlC1blh9++IHvvvsOa2trxo0bx9ixYwEoWbIky5cvJ3/+/Kxdu5Zdu3ZRp04dVq1ahZubm6mfhQsX0rZtWw4cOMDq1atxcnLi888/p1WrVqZ6HTt2ZPLkyURERLBixQrOnTtH9+7dmTNnzjMZf2Zz8uRJ6taty6effpri/vDwcLp168bMmTP/tZ+YmBgGDx7M8OHDn9jmxx9/pHXr1pQrV44GDRowb948EhISUnX+IiIiac3K0Mem0kzi3CsfH58Mrx20bj5xQQFp0leWnHnJ2qIHzZs359atW5QvX561a9cmaRMdHU3Pnj05efIkM2fOpGnTpin2lZCQwJAhQ9i+fTsjRoygT58+ydosXryYqVOnkj17dkqXLs3169e5ffs2HTp0YMKECWkyJhERkSd5mvfvTHXFSTKPr7/+mlu3bpE9e/Zk+xISEhg2bBh//PEHH3300RNDE8CkSZPYvn07b731Voqh6cqVK3z++edUqFCBXbt2sWzZMnbu3EmLFi1Yu3Ztis8tFBEReVYUnCSZK/fus2TJEurVq0fJkiWT7V+1ahU7d+5k2LBhvPXWW0/sZ/fu3axYsYJOnToxatSoFNssX76c+Ph4pkyZYgppNjY2jB49mixZsvD999+nzaBERETSgIKTJPP5D7swDIMPPvgg2b4HDx4wZ84c6tevb3pYckpiY2OZMmWK6XE5T7Jv3z6qV6+e5BE6AG5ubpQsWZITJ05YPhAREZE0lqk+VSfP3s/n/Pnj6k26dOmS4groP/30Ew8ePKBq1ap8+umnBAQEULhwYTp27EihQoVM7Q4dOsS1a9fo378/n3/+OdeuXSN//vy0bdvW9IiYiIgIbt26xRtvvJHiuRQoUIB9+/alz0BFREQsoOAkJuHRMcz99Q+cHe0ZPHhwim127twJwLRp05JsX716NYsWLaJSpUpJ2i1YsCBJuzVr1vDFF1/w+uuvm9biypUrV4q17O3tiYuLs3xAIiIiaUy36sRkzr7jhEY9om/Dmk985MyVK1fIlSsXU6dO5eDBgxw5coSZM2diGAaTJk1K0s7Z2ZmxY8eyd+9ejh8/zoIFC3B1dWXChAnEx8eb1tN60nMBw8PDcXBwSPuBioiIWEhXnASAXy/dYPv5K9hYW3E9KISJEycCcO3aNRISEvjiiy944403CAwMpGvXrrRu3dp0bLNmzThz5gxLlizh4cOHZMuWjcDAQGrUqJHk8Tl169ZlwIABTJgwgcuXL+Pl5YWVlRXBwcEpnlNISAg5c+ZM13GLiIg8DQUnASDwYSSOtlmIio1j/eGTcPhkkv2LFy/Gzc0NJycnIiIikh2fK1cuDMMgIiKCbNmy/Ws7gIcPH2JnZ0e+fPm4ePFisnYxMTGcP3+eGjVqpMn4RERE0oKCkwDQtoI3bSt4A48XwMzZ/m0AunfvzqNHj0wLYG7cuDHFhyxfvHgRW1tb0y2+vHnz8scffxAXF0eWLFmStAPInTs3AJUrV2b37t2mK1WJ9u/fz6NHj6hatWo6jFZERMQymuMkT6V+/fqcP3+ebdu2mbb9/vvvbNmyhRo1amBnZ2dqFxwczLJly0ztLl68yMqVKylatCgeHh4AtG3bloiICCZPnmx6xMq9e/eYNm0atra2T/zEnYiIyLOgK07yVDp37syaNWsYOnQoS5cuJTY2Fj8/P+zt7ZM8i6558+bMnz+fadOm8eOPP2Jvb8+5c+dM86US1axZk+bNm/P9999z6NAhPDw8OHv2LBEREbz33nvkyZPnWQxTREQkRbriJP+qZMmSeHp6mv6dJ08eli1bRs2aNbl48SJXr16lVq1arFmzBm9vb1M7Jycnli1bxmuvvcbNmzfx8/OjXLlyLFmyhFq1aiWpMXXqVN59910Mw+CPP/4gf/78TJgwgXfffTfDxikiImIOPeQ3Db1ID/lNnOMkIiLyotNDfkVERETSgYKTiIiIiJkUnMRsxv//1Ftm71NERCS96FN1YjYra2tu7vicRyE30qQ/e9eCeDQeliZ9iYiIZAQFJ3kqj0JuEB3k/6xPQ0RE5JnQrToRERERMyk4iYiIiJhJwUlERETETApOIiIiImZScBIRERExk4KTiIiIiJkUnERERETMpOAkIiIiYiYFJxEREREzKTiJiIiImEnBSURERMRMCk4iIiIiZlJwEhERETGTgpOIiIiImRScRERERMyk4CQiIiJiJgUnERERETMpOImIiIiYScFJRERExEwKTiIiIiJmUnASERERMZOCk4iIiIiZFJxEREREzKTgJCIiImImBScRERERMyk4iYiIiJhJwUlERETETApOIiIiImZScBIRERExk4KTiIiIiJkUnERERETMpOAkIiIiYiYFJxEREREzKTiJiIiImEnBSURERMRMCk4iIiIiZsq0wSk+Pp7333+fGjVqEBIS8qxPR0RERCTzBqeFCxeydetWgoODCQ4ONm0PDQ1l3Lhx1KxZk3LlytGhQwcOHjyY7Pi1a9fSokULfHx8qF+/PnPmzCE2NjZJmwsXLtCvXz8qVapE5cqVGThwIDdu3Ej3sYmIiMjzKVMGJz8/P3x9falVq1aS7REREXTv3p2NGzdSq1Yt2rVrx/379+nXrx/Hjh0ztZs9ezZjx44lW7ZsdO3aFS8vL3x9fZkwYYKpzYULF+jcuTPnzp2jdevWNG7cmMOHD9OlSxdd4RIREZEUZXnWJ/BPsbGxjBw5Ek9PT/r06cOBAwdM+xYsWMCVK1dYvnw5lSpVAiA8PJw333yTmTNnsmrVKvz9/Zk3bx5du3Zl3LhxpmOnTZvGkiVL6N27N15eXowfP54cOXKwbt063N3dAejVqxdt2rRh+fLlvPfeexk7cBEREcn0Ml1w+uqrr/Dz82PlypXEx8cn2bdp0yaaN29uCk0Azs7OtG/fnunTpxMSEsIPP/yAg4MDQ4cOTXJs3759WbRoEbt376ZRo0acOHGCSZMmmUITgLe3N7Vr12bnzp0WByfDMIiMjLToWEtYWVnh6OiYLn1HRUVhGEaG1hEREclohmFgZWVlVttMFZzOnDnDwoUL6dSpE1WqVOH333837QsNDSUgIIAaNWokO87LywuAmzdv4ufnh4+PD87OzknauLm54ezsbGoDULNmzWR9eXp6cvToUYvHEBsby/nz5y0+/mk5OjpSunTpdOn7ypUrREVFZWgdERGRZ8HOzs6sdpkmOIWGhjJs2DBcXFzo2bMngYGBPHjwAICwsDCyZcsGQI4cOZIdmzjYhIQEYmNjcXFxSbGGvb098fHxpkniKbVLbGMpW1tbihUrZvHxT8vchGyJwoULJ7nilBF1REREMtqlS5fMbptpgtOSJUu4du0aAK+//nqSfZ06deKVV17B2tqa0NDQZMcGBQUB4Orqiru7OwEBAcnaxMXFERoaiqurK25ubsDjsObk5JSsL1dXV4vHYWVllazP51V63Zp7VnVERERS8jQXBzJNcOrXrx81a9YkJibGdPXhwoULzJgxg4kTJ/Lqq6/StWtXzpw5Q+vWrZMce/ToUZycnChQoACenp7s2bOHuLg4smT5v+GdOHGCuLg4SpQoYbq1d+bMGfLnz5+sr+LFi6frWEVEROT5lGmWI8iWLRvVqlXj1VdfpU6dOtSpU4dy5coBULFiRfLkyUOTJk3YvHkzd+7cMR13+fJlfvrpJ+rVq4eNjQ1NmjQhLCyM1atXm9rExcUxd+5cHBwcqFWrFvny5aN8+fIsWrQoydpOGzZs4ObNmzRs2DDjBi4iIiLPjUxzxSkl/7x01r17d9atW0fbtm1p2rQpcXFxbNu2DWtrawYNGgRA0aJFadGiBZMmTeLo0aN4eHhw6NAhzp8/z5AhQ0zzmgYNGkT//v1p06YNr776Krdv32bHjh0UL16cdu3aZfhYRUREJPPLNFecUpI/f37c3NxMc47y5MnD6tWr8fHxYdOmTfz444+ULVuWFStWULRoUdNxkydPpl+/fpw6dYoVK1YQHR3N6NGjeeedd0xt6tSpw9y5c7G3t2fVqlX8/vvvtGzZkqVLl5o9s15EREReLlaGPs6UZs6cOQOAj49PhtcOWjefuKDkk+ItkSVnXnK2fzvFfZfXDiE6yD9N6jjkLELRDrPSpC8RERFLPc37d6a+4iQiIiKSmSg4iYiIiJhJwUlERETETApOIiIiImZScBIRERExk4KTiIiIiJkUnERERETMpOAkIiIiYiYFJxEREREzKTiJiIiImEnBSURERMRMCk4iIiIiZlJwEhERETGTgpOIiIiImRScRERERMyk4CQiIiJiJgUnERERETMpOImIiIiYScFJRERExEwKTiIiIiJmUnASERERMZOCk4iIiIiZFJxEREREzKTgJCIiImImBScRERERMyk4iYiIiJhJwUlERETETApOIiIiImZScBIRERExk4KTiIiIiJkUnERERETMpOAkIiIiYiYFJxEREREzKTiJiIiImEnBSURERMRMCk4iIiIiZlJwEhERETGTgpOIiIiImRScRERERMyk4CQiIiJiJgUnERERETMpOImIiIiYScFJRERExEwKTiIiIiJmUnASERERMZOCk4iIiIiZFJxEREREzKTgJCIiImImBScRERERMyk4iYiIiJhJwUlERETETApOIiIiImZScBIRERExk4KTiIiIiJkUnERERETMlKmCU0JCAitXrqR58+aUL1+eJk2a8PXXXxMTE2NqExoayrhx46hZsyblypWjQ4cOHDx4MFlfa9eupUWLFvj4+FC/fn3mzJlDbGxskjYXLlygX79+VKpUicqVKzNw4EBu3LiR7uMUERGR51OmCk7ff/89EyZMIHv27HTq1AkvLy++/PJLpkyZAkBERATdu3dn48aN1KpVi3bt2nH//n369evHsWPHTP3Mnj2bsWPHki1bNrp27YqXlxe+vr5MmDDB1ObChQt07tyZc+fO0bp1axo3bszhw4fp0qULISEhGT52ERERyfyyWHpgdHQ0Dg4OaXkuNGnShGLFilGpUiXTto8++oi9e/cybtw4FixYwJUrV1i+fLmpTXh4OG+++SYzZ85k1apV+Pv7M2/ePLp27cq4ceNM/UybNo0lS5bQu3dvvLy8GD9+PDly5GDdunW4u7sD0KtXL9q0acPy5ct577330nRsIiIi8vyzODg1a9aMV199lU8++STNTiZ79uxJQtP9+/e5cuUKefPmBWDTpk00b948SRtnZ2fat2/P9OnTCQkJ4YcffsDBwYGhQ4cm6btv374sWrSI3bt306hRI06cOMGkSZNMoQnA29ub2rVrs3PnTouDk2EYREZGWnSsJaysrHB0dEyXvqOiojAMI0PriIiIZDTDMLCysjKrrcXB6d69e9y5c8fSw//VV199xZ49e/Dz86NAgQJ8/vnnhIaGEhAQQI0aNZK19/LyAuDmzZv4+fnh4+ODs7NzkjZubm44Ozub2gDUrFkzWV+enp4cPXrU4nOPjY3l/PnzFh//tBwdHSldunS69H3lyhWioqIytI6IiMizYGdnZ1a7pw5Ofn5++Pn54ejoyKVLl1i+fDmPHj0iJibG9F9sbCzW1tZUqVKF11577alP3tHRERcXFwAcHBywt7c3TezOkSNHsvaJg01ISCA2NtZ07D/Z29sTHx9v6iuldoltLGVra0uxYsUsPv5pmZuQLVG4cOEkV5wyoo6IiEhGu3Tpktltnzo49enTh/v372NlZUV4eDiTJk16YtvffvvNouDUu3dvevfuze3bt+nWrRv/+9//2LJlC9bW1oSGhiZrHxQUBICrqyvu7u4EBAQkaxMXF0doaCiurq64ubkBjz+h5+TklKwvV1fXpz7nRFZWVsn6fF6l1625Z1VHREQkJU9zceCpg9Py5csJCgpi6NCheHt78/HHH2NnZ4e9vb3p/1ZWVsTExKT6DTF//vx06dKF6dOnExYWRoECBThz5gytW7dO0u7o0aM4OTlRoEABPD092bNnD3FxcWTJ8n/DO3HiBHFxcZQoUcJ0a+/MmTPkz58/WV/FixdP1XmLiIjIi+mplyMoWrQo1apVIyoqijx58uDl5UX+/Plxd3fH2dkZOzs7bG1tyZo1K9bWT9f9qFGjWLJkSZJtly9fxs7OjqxZs9KkSRM2b96cZG7V5cuX+emnn6hXrx42NjY0adKEsLAwVq9ebWoTFxfH3LlzcXBwoFatWuTLl4/y5cuzaNGiJGs7bdiwgZs3b9KwYcOnfVlERETkJWDx5PAOHTqkOLk6NbJnz86UKVP47bffKF68OOfPn+fw4cP0798fe3t7unfvzrp162jbti1NmzYlLi6Obdu2YW1tzaBBg4DHwa5FixZMmjSJo0eP4uHhwaFDhzh//jxDhgwxzWsaNGgQ/fv3p02bNrz66qvcvn2bHTt2ULx4cdq1a5em4xIREZEXg5WRDrNyY2NjCQgIwMXFhezZs5t9XHx8PAsXLmT9+vXcvXsXDw8PunfvTqdOnUz3Hy9fvszUqVM5duwYhmFQoUIFhg0bRtmyZU39xMTEMGfOHDZv3kxwcDAeHh506dKFHj16JKm3Z88efH19+euvv3BycqJevXoMHz6cnDlzWjTuM2fOAODj42PR8akRtG4+cUHJ53ZZIkvOvORs/3aK+y6vHUJ0kH+a1HHIWYSiHWalSV8iIiKWepr3b4uDU1hYGCtXruTMmTOEhYURHx9PQkICwcHB3Llzh4SEBPLkycPevXst6f65pOD0dBScREQkM3ia92+Lb9W9++67HD9+nEKFCpErVy5sbW3JkiULuXPnpkaNGuTLl4/KlStb2r2IiIhIpmNxcPrzzz8pX7483377bVqej4iIiEimZfFDfmvUqMG5c+dMl7dEREREXnQWB6cJEyaQP39+evTowddff83Dhw/T8rxEREREMh2Lb9UtWLAABwcHoqKimDNnDvPnzzfNbXJyciI0NJQiRYrQp0+ftDxfERERkWfG4uAUGxuLvb095cuXJyYmhoiICE6dOsXBgweJi4vD2dmZKlWqKDiJiIjIC8Pi4DRu3Li0PA8RERGRTM/i4HTr1i3u3r2Lk5MTWbNmxc7OzrQvISGBR48e4ebm9lQLYIqIiIhkZhYHpy5dunDv3r1/bZMrVy72799vaQkRERGRTMXi4LRs2TIuXLhAWFgYMTExxMfHk7gIeVxcHDNmzKBWrVppdqIiIiIiz5rFwcnLywsvL68n7v/++++1xpOIiIi8UCxex+m/5MuXj5s3b6ZX9yIiIiIZLlXBKT4+PsXtDx8+5Nq1a7i5uaWmexEREZFMxeJbdW+88Qb+/v7kyZMHd3d3AKKjowkJCSE4OJiEhAQ+/vjjNDtRERERkWfN4uDUr18/jh07xr1794iOjsbOzg4nJydy5cpF/vz5qVatGqVLl07LcxURERF5piwOTi1btqRly5ZpeS4iIiIimZrFwSlRWFgYf/zxB/fu3cPe3h4PDw8qVKiAtXW6zTsXEREReSYsDk4PHz7k448/Zvv27cTFxZm2W1lZkS9fPt555x3at2+fJicpIiIikhlYHJw+/PBDdu/eTZs2bWjZsiW5c+cG4MKFC3z99deMGzeOmJgYunbtmmYnKyIiIvIsWRycDhw4QOnSpZk0aVKS7UWKFKFWrVo0bdqURYsWKTiJiIjIC8PiiUju7u6Eh4enuC979uwUKlSI4OBgi09MREREJLOxODh169aN69evM3jwYK5du5Zk39q1azl16hTVq1dP9QmKiIiIZBYW36rr1asX4eHhfPPNN+zYsYN8+fKRI0cO7ty5Q0hICJ6enowfPz4NT1VERETk2UrVcgSDBw+mW7dubNy4kb/++ovAwEA8PT155ZVXaNOmDQ4ODml1niIiIiLPnMXBKTQ0lAkTJtCmTRv69OmTZN/SpUt56623WLhwIdmzZ0/1SYqIiIhkBhbPcfrqq6/46aefUlzo0sPDg1OnTvHNN9+k6uREREREMhOLg9POnTspXbo0NWvWTLavUaNGFCtWjC1btqTq5EREREQyE4uDU1hYGIZhPHG/i4uLliMQERGRF4rFwalVq1acO3eODz74gPv37yfZd/36dc6cOUPp0qVTfYIiIiIimYXFk8NHjRpFXFwca9euZfv27TRs2JCyZcsSFhbGunXriI+PZ/DgwWl5riIiIiLPlMXBKUuWLHz66ae0bduWJUuWsH//frZt2wZA8eLFmTJlihbAFBERkRdKqtZxAqhQoQJffvklhmFw//59bG1tcXFxSYtzExEREclUUh2cEllZWZEzZ8606k5EREQk07F4criIiIjIy0bBSURERMRMCk4iIiIiZlJwEhERETGTgpOIiIiImRScRERERMyk4CQiIiJiJgUnERERETMpOImIiIiYScFJRERExEwKTiIiIiJmUnASERERMZOCk4iIiIiZFJxEREREzKTgJCIiImImBScRERERMyk4iYiIiJhJwUlERETETApOIiIiImZScBIRERExk4KTiIiIiJkUnERERETMpOAkIiIiYqZMF5xu377NsGHDqFKlCjVq1OCjjz4iMDDQtD80NJRx48ZRs2ZNypUrR4cOHTh48GCyftauXUuLFi3w8fGhfv36zJkzh9jY2CRtLly4QL9+/ahUqRKVK1dm4MCB3LhxI93HKCIiIs+nTBWcTp06RZs2bdi/fz/NmjWjRo0abNq0iX79+gEQERFB9+7d2bhxI7Vq1aJdu3bcv3+ffv36cezYMVM/s2fPZuzYsWTLlo2uXbvi5eWFr68vEyZMMLW5cOECnTt35ty5c7Ru3ZrGjRtz+PBhunTpQkhISIaPXURERDK/LM/6BP5uw4YNFClShC+++IJ8+fIBUKRIEebMmUNQUBArVqzgypUrLF++nEqVKgEQHh7Om2++ycyZM1m1ahX+/v7MmzePrl27Mm7cOFPf06ZNY8mSJfTu3RsvLy/Gjx9Pjhw5WLduHe7u7gD06tWLNm3asHz5ct577z2LxmAYBpGRkal8JcxnZWWFo6NjuvQdFRWFYRgZWkdERCSjGYaBlZWVWW0zVXD65JNPkm2LiIjAzs4ONzc3Nm3aRPPmzU2hCcDZ2Zn27dszffp0QkJC+OGHH3BwcGDo0KFJ+unbty+LFi1i9+7dNGrUiBMnTjBp0iRTaALw9vamdu3a7Ny50+LgFBsby/nz5y061hKOjo6ULl06Xfq+cuUKUVFRGVpHRETkWbCzszOrXaYKTv908uRJ1qxZQ/PmzQkLCyMgIIAaNWoka+fl5QXAzZs38fPzw8fHB2dn5yRt3NzccHZ2NrUBqFmzZrK+PD09OXr0qMXnbGtrS7FixSw+/mmZm5AtUbhw4SRXnDKijoiISEa7dOmS2W0zZXAyDINly5YxY8YMChcuzAcffGCa2J0jR45k7RNTYkJCArGxsbi4uKTYr729PfHx8aa+UmqX2MZSVlZWODk5WXx8ZpJet+aeVR0REZGUPM3FgUwXnIKDgxk+fDgHDhygY8eOjBw5EicnJ+Li4rC2tiY0NDTZMUFBQQC4urri7u5OQEBAsjZxcXGEhobi6uqKm5sb8PgTev8MOUFBQbi6uqb9wEREROS5l6k+Vffo0SM6d+7M+fPnWbx4MZ9++qkp2GTJkoUCBQpw5syZZMcdPXoUJycnChQogKenJ+fPnycuLi5JmxMnThAXF0eJEiVMt/ae1Ffx4sXTfnAiIiLy3MtUwWnNmjXcuHGD+fPnU6tWrWT7mzRpwubNm7lz545p2+XLl/npp5+oV68eNjY2NGnShLCwMFavXm1qExcXx9y5c3FwcKBWrVrky5eP8uXLs2jRoiRrO23YsIGbN2/SsGHD9B2oiIiIPJcy1a26U6dOUa5cOcqVK5fi/u7du7Nu3Tratm1L06ZNiYuLY9u2bVhbWzNo0CAAihYtSosWLZg0aRJHjx7Fw8ODQ4cOcf78eYYMGWKa1zRo0CD69+9PmzZtePXVV7l9+zY7duygePHitGvXLsPGLCIiIs+PTBWcwsLCuHDhAtWrVzctQmlra0uJEiVYsGABefLkYfXq1UydOpVNmzZhGAYVKlRg2LBhFC1a1NTP5MmTyZ8/P5s3b2bPnj14eHgwevRoevToYWpTp04d5s6di6+vL6tWrcLJyYmWLVsyfPhwsz+SKCIiIi+XTBWc3nnnHX799ddk27NmzUr27NmBx1eUFixY8K/92NnZMWzYMIYNG/av7erXr0/9+vUtP2ERERF5qWSq4FSlShWqVKnyrE9DREREJEWZanK4iIiISGam4CQiIiJiJgUnERERETMpOImIiIiYScFJRERExEwKTiIiIiJmUnASERERMZOCk4iIiIiZFJxEREREzKTgJCIiImImBScRERERMyk4iYiIiJhJwUlERETETApO8kwtXLiQGjVq8PDhQ9O26Oho5s+fT8OGDalUqRLt2rVj8+bNKR6/adMmOnToQIUKFahcuTIffvghwcHBydr5+/vTv39/ypcvT+3atRk+fDj3799Pt3GJiMiLKcuzPgF5OcXEJTB73Un2nt4GgJWVlWnf22+/zeHDhylQoABly5bl/PnzjBgxgsDAQPr27WtqN2vWLObOnYuLiwtlypThxo0bbNq0idOnT7Nu3TqyZcsGwN27d+natSvh4eH4+PgQHR3Njz/+SEhICIsWLcrYgYuIyHNNV5zkmVhxIIi9p+/g6uoKQJYs/5fhixQpwtChQ9mxYwfLly9n9+7dlChRgqVLl5ra3L59m4ULF1K7dm12797NqlWr2LVrF61atcLf35+5c+ea2i5dupTQ0FCWL1/OmjVr2LhxI926deO3334jKCgow8YsIiLPPwUneSbql8rOmM4V6dChA5D0itPHH3/MgAEDsLGxAcDZ2ZlXX32VoKAgEhISADhw4ABxcXEMHTrUdGXJ1taWzz77DE9PT37++WdTf2fPnsXb25tKlSqZtr3yyivA4wAmIiJiLgUneSaK5HagZum8PHz4EBsbG+zs7J7Y9u7du+zevZsCBQpgbf34WzZxfpKHh0eStnZ2dtSqVYu7d++atjk5OXH//n2ioqJM206cOAGAi4tLmo1JRERefJrjJM9USEgIOXLkSLY9JiaGpUuXsmfPHk6fPo1hGEyZMsW0PzHwnDt3jpo1ayY5NjIyEmdnZ9O/W7Rowd69e3nzzTdp27YtR48eZc+ePTRp0gRPT8/0GZiIiLyQdMVJnqng4GDc3d2Tbb9y5QqzZs3ixIkTxMXF8eabb9K8eXPT/jp16mBra8uoUaPYt28fkZGRXLt2jTFjxrBp0yZy5sxpavvGG29Qt25dLl26xLRp09izZw/Zs2enf//+GTJGERF5cSg4yTMVGhqKm5tbsu3e3t78+uuvfP7555QoUYLvvvsuyRWnAgUK8NFHH3Hv3j369+9PxYoVee211/j+++8BqFixoqnt2rVr2bdvH7ly5WLUqFG0b9+eiIgIOnfubLplJyIiYg7dqpNnKjIykoIFC6a4z93dnRYtWlC/fn3atm3LmjVrGDhwoOnWXteuXalevTobNmzg5s2beHl5kSVLFnx9fXn11VcBSEhIYNasWRQqVIjvvvvOFNIaNWrEgAED8PX1ZfHixRkyVhERef4pOMkzZWVlleQTdSnJmjUrb7zxBnPmzOH69etJ5kQVLVqUDz74AHi8cGazZs3IlSsXdevWBR7f8rt//z4DBw5McmWrXr16FClShD///DPtByUiIi8s3aqTZ8rZ2TnJquHh4eGsWLGC+Pj4JO0cHR0BcHBwSLGfmJgYRowYwa1bt3jvvfdMn9J78OABQIoT0G1sbJJ80k5EROS/KDjJM/HnzUjm/3SOe/fu8ddffzF58mRu3LjBiRMn+Oyzz5g5c6ap7d27d1m1ahV58uShWLFiyfo6dOgQnTp1Yvv27bRt25b27dub9uXPnx+Ab7/9NklIOnToEH/99Rfe3t7pOEoREXnR6FadPBN7/cLY9ecD079XrlxJxYoVady4MWXKlGHhwoX8/PPP5MuXj7NnzxIdHc2XX35pWscJYOfOnUyfPp2rV6/i5OTEiBEj6N27d5I6efPmpUWLFmzZsoV69epRqlQpQkNDuXDhAjY2NgwdOjTDxiwiIs8/BSd5JgY2ysuwTjUp2mFWsn3Lly9n1qxZ/PLLL/zxxx8UL16c9957j3r16iVpd/z4caKjoxkwYABvvfVWip/OA5g8eTJlypRh48aNnDx5kmzZslGvXj0GDhxI2bJl02F0IiLyorIyDMN41ifxojhz5gwAPj4+GV47aN184oIC0qSvLDnzkrP92ynuu7x2CNFB/mlSxyFnkRSDk4iISEZ6mvdvzXESERERMZOCk4iIiIiZFJwk0zESEp6LPkVE5OWjyeGS6VhZW3N2z3QiQ2+kSX9OOQpStv4HadKXiIi83BScJFOKDL1B+P3Lz/o0REREktCtOhEREREzKTiJiIiImEnBSURERMRMCk4iIiIiZlJwEhERETGTgpOIiIiImRScRERERMyk4CQiIiJiJgUnERERETMpOImIiIiYScFJRERExEwKTiIiIiJmUnASERERMZOCk4iIiIiZFJxEREREzKTgJCIiImImBScRERERMyk4iYiIiJhJwUlERETETJk2OAUFBdGnTx/GjBnzrE9FREREBMikwen06dO0bduW3377jZiYmCT71q5dS4sWLfDx8aF+/frMmTOH2NjYJG0uXLhAv379qFSpEpUrV2bgwIHcuHEjSZuoqCimT59O3bp18fHxoWXLlmzdujXdxyYiIiLPryzP+gRSsnTpUvLmzUuWLFmwsbExbZ89ezZfffUVFStWpGvXrly4cAFfX18CAwP59NNPgcehqXPnzjg6OtK6dWsiIyPZsWMHXbp04YcffsDV1ZX4+HgGDBjAkSNHaNy4Mblz5+b333/n/fffxzAMWrRo8ayGLiIiIplYpgxOM2bMwNrammbNmmFrawuAv78/8+bNo2vXrowbN87Udtq0aSxZsoTevXvj5eXF+PHjyZEjB+vWrcPd3R2AXr160aZNG5YvX857773Hhg0bOHz4MLNmzaJp06YAxMTE0LNnT2bOnEmTJk3IkiVTvjQiIiLyDGXKdGBt/fgOYnBwMC4uLgD88MMPODg4MHTo0CRt+/bty6JFi9i9ezeNGjXixIkTTJo0yRSaALy9valduzY7d+7kvffeY+PGjVStWtUUmgDs7Ozo3r07Q4YMwc/Pj7Jly1p07oZhEBkZadGxlrCyssLR0TFd+o6KisIwjBeyjoiISCLDMLCysjKrbaYMTgDx8fE8ePCAXLlyAeDn54ePjw/Ozs5J2rm5ueHs7MzNmzfx8/MDoGbNmsn68/T05OjRo6a++vTpk6yNl5cXADdv3rQ4OMXGxnL+/HmLjrWEo6MjpUuXTpe+r1y5QlRU1AtZR0RE5O/s7OzMapdpg1NoaCgJCQmm4BQbG2u6+vRP9vb2xMfHmyaJp9QusU1iXzly5EjWJvFFS0hIsPi8bW1tKVasmMXHPy1zE7IlChcunORK0ItUR0REJNGlS5fMbptpg9PDhw+B/wtB7u7uBAQEJGsXFxdHaGgorq6uuLm5AY9Dl5OTU5J2QUFBuLq6mvoKCQlJ1ldQUBCAqZ0lrKysktV+XqXXLbMXvY6IiDxfnuaP9ky5HAFgmpydeBXJ09OT8+fPExcXl6TdiRMniIuLo0SJEqZbbWfOnEnW39GjRylevLipr7Nnz6bYBsjQK0YiIiLy/MiUwSk+Pt50W+327dvExMTQpEkTwsLCWL16taldXFwcc+fOxcHBgVq1apEvXz7Kly/PokWLkqzttGHDBm7evEnDhg0BaNKkCfv37+fPP/80tQkKCmLNmjWUL1/edHtQRERE5O8y5a26bt26ceLECQDGjx/P1q1bWblyJS1atGDSpEkcPXoUDw8PDh06xPnz5xkyZIjplt6gQYPo378/bdq04dVXX+X27dvs2LGD4sWL065dOwBatWrFkiVL6N69O82aNcPBwYGff/6Z0NBQvvjii2c2bhEREcncMmVw+uyzz7h9+7ZpIq+npycAkydPJn/+/GzevJk9e/bg4eHB6NGj6dGjh+nYOnXqMHfuXHx9fVm1ahVOTk60bNmS4cOHmyZ/Ozk5sWLFCqZOncovv/zCo0ePKFWqFFOnTqVatWoZP2ARERF5LmTK4FS0aFGKFi2abLudnR3Dhg1j2LBh/3p8/fr1qV+//r+2yZMnT7pfXbpz5w79+/ena9eudOrU6Yntrl27xoABAyhUqBDz589Ptn/FihWsWrWK27dvU6BAAXr27EnHjh3T89RFREQkBZkyOL0IgoOD6dmzJ7du3aJEiRJPbGcYBh988AH+/v6EhYUl2z9hwgRWrlxJzpw5qVSpEhcvXmTcuHGEhIQwYMCA9ByCiIiI/EOmnBz+vIuOjuadd97h5s2bfP7551SqVOmJbb/77jtOnTpF9uzZk+07dOgQK1eupGHDhuzevZulS5eya9cuqlWrhq+vLzdv3kzPYYiIiMg/KDilg1mzZnHq1CmmTp3K66+//sR2wcHBfPHFF3h7e6d4a3HJkiU4OTkxefJk7O3tgcdrEY0cOZLY2Fg2bdqUXkMQERGRFCg4pbE7d+6wcuVKunbtSosWLf617ZQpU3jw4AEjRowwPZ8vUUxMDAcPHqRZs2bJVkIvXbo0bm5upk8eioiISMZQcEpju3btIj4+npIlSzJ69GgGDhyIr68vgYGBSdodOXKEzZs3U7duXWrXrp2sn6tXrxIbG0v58uVTrJM/f/4UV1IXERGR9KPJ4WnsyJEjJCQkMGbMGNO2nTt3smrVKr799ls8PT2JjY1l/Pjx2NraMnLkyBT7SZwo/qTFOO3t7QkPD0/7AYiIiMgT6YpTGoqPjycgIAAvLy+++uorjhw5wqFDhxg3blySxTXnzp3L5cuX6d69O0WKFEmxLxsbG1OfKQkPD8fBwSF9BiIiIiIp0hWnNBQWFkZCQgLdunWjUaNGpu1du3bl999/5/Dhw5w9e5Z58+YB8ODBAyZOnAjA6dOniYiIYNq0aTRq1Mj0oOHg4OAUa4WEhPzrMgciIiKS9hSc0lDiFaCIiIhk+3LlykVERAR37tzBycmJhw8fsn79+mTtli5dSlxcHMOHD8fW1paLFy8ma3Pr1i0CAwN57bXX0n4QIiIi8kQKTmnI0dERJycnzpw5k2zfxYsXyZ07N40bN6Zx48bJ9o8cOZJff/2VAwcOmLb5+Piwd+9eRo0aleRTdzt27ACgatWq6TAKEREReRLNcUpjVapUYd++fUmWCtiyZQtHjhyhTp06T9VX27ZtuXHjBl9//bVp2+XLl5k3bx6urq7Uq1cvrU5bREREzKArTmnsjTfe4PDhw3Tv3p2KFSvy4MEDLl68SK5cuXj33XefeJyVlVWybW3btmXDhg3MmTOHrVu34u7uzqlTp4iJiWHq1Kk4Ojqm51BERETkH3TFKY0VLlyYRYsW4ePjw+nTpwkICKBZs2Z8++235M6d+4nHeXt74+npmWSbjY0N33zzDd26dSM8PJzTp09TokQJfH19ad26dTqPRERERP5JV5zSwSuvvMK33377VMf07NmTnj17JtueNWtWxo4dy9ixY9Po7ERERMRSuuIkIiIiYiYFJxEREREzKTilIyMh4bnoU0RERMyjOU7pyMramrCdvxEfEpYm/dm4Zid7o+QPBBYREZGMoeCUzuJDwogLSvmxKSIiIvJ8UXCSl86pU6eYO3cuv//+Ozly5KB69eoMHjyYfPnyATBz5kzmz5+PYRjJji1dujQbN25Msm3FihWsWrWK27dvU6BAAXr27EnHjh0zZCwiIpKxFJzkpfL777/Tq1cvrKysqFixImFhYWzYsIHffvuNrVu3kj17dlxdXTEMg4oVK+Li4mI61t7enurVqyfpb8KECaxcuZKcOXNSqVIlLl68yLhx4wgJCWHAgAEZPTwREUlnCk7yUsmePTs1a9ZkxIgRlChRAoB169YxZswYtm3bRseOHU0Pax43bhylS5d+Yl+HDh1i5cqVNGzYkJkzZ2Jvb09UVBRvv/02vr6+tGjRAg8PjwwZl4iIZAx9qk5eKqVKleKbb74xhSaAFi1aAHD37l0AHjx4AEDOnDn/ta8lS5bg5OTE5MmTsbe3Bx4/6HnkyJHExsayadOmdBiBiIg8SwpO8lIzDIM1a9YAUKhQIQDu37+PtbU1R44coUOHDlSpUoVq1arx2Wef8ejRIwBiYmI4ePAgzZo1S3I7Dx7Pg3Jzc0vyoGcREXkx6FadvJROnz7NypUrOXToEPfu3aNMmTK8/vrrAAQFBZGQkMCwYcNwdnamTJky3LlzhxUrVhAbG8snn3zC1atXiY2NpXz58in2nz9/fgICAjJySCIikgF0xUleSosWLWLz5s3cu3ePHDlyMGnSJBwdHQEIDn68fETt2rXZu3cvy5YtY/v27TRu3JgNGzYQEhJCWNjjtbly5cqVYv/29vbExcVlzGBERCTDKDjJS2nmzJl899139OrVi4iICHr06MGNGzcA8PLyokqVKsyZM4ds2bIBYGVlRdeuXYmJieHs2bPY2NgAEB8fn2L/4eHhpknmIiLy4lBwkpeStbU1FSpUYOTIkYwZM4YHDx6wevVqAMaPH8+qVatwcnJKckyePHkACAwMJEeOHMD/XZ36p5CQEHLmzElCQgLLly+nSZMmVKhQgVatWqU4aXzfvn106tSJChUq0LBhQ2bPnm2aT/V3N27coH379sycOTMVoxcREUspOMlLr127dtjZ2XHp0qV/bZc4Z8nBwYECBQpga2vLxYsXk7W7desWgYGBeHh4MGDAACZOnMjDhw8pV64c165d48MPP2TlypWm9r6+vvTv358LFy7g4+PDo0eP+Oqrr/jggw+S9Hv48GHefPNNTp8+TUxMTBqMXEREnpaCk7xU9u/fz8mTJ5Nsy5IlC7a2tqY5TjExMSnOT/rxxx+Bx0sa2NnZ4ePjw969e0n4x4OXd+zYAUBYWBj79u2jd+/e7Nmzh+XLl/PTTz+RI0cO1q1bB8CxY8eYM2cONWrUYNeuXaxYsYJdu3ZRpUoVtm/fbloaITAwkH79+mFlZQVgulUoIiIZS8FJXiqzZ8/mf//7H9evXzdtmz9/PhEREdSsWROA3r1706tXLyIjI01tNm3axKZNm6hSpQqFCxcGoG3btty4cYOvv/7a1O7y5cvMmzcPV1dXhgwZwvLly/nwww+xtbUFHn/aLleuXKZ/ly1blq+//ppFixbh5uYGPJ5Y7u3tDWBq5+7uzqhRo9iwYQPw+FajiIhkPC1HIC+V/v37895779GyZUtKlixJWFgYly9fply5crRt2xaA6tWrM2fOHBo0aECpUqUICAjA398fV1dXPv30U1Nfbdu2ZcOGDcyZM4etW7fi7u7OqVOniImJYerUqXh5eeHl5ZWk/tmzZ7l8+TLt27cHHt/2a9iwYZI2ERER7Ny5Ey8vL9M8K2trazp37myaU6WJ5yIiz4b+bJWXymuvvca8efMoVaoUFy5c4P79+3Ts2JHFixdjZ2cHwMCBAxk3bhxubm4cPXqU0NBQWrVqxbp16yhatKipLxsbG7755hu6detGeHg4p0+fpkSJEvj6+tK6detktc+fP8/AgQOxsbGhT58+KZ5fcHAwAwYM4O7du7zzzjvJ9oeEhACYJqeLiEjG0hUneenUrVuXunXrPnF/4tIDXbt2/c++smbNytixYxk7duy/tlu1ahVTp07F2tqaWbNm4enpmazN0aNHGT58OAEBAQwYMCDF8JUYnNzd3f/z3EREJO0pOImko6ioKEaOHMnPP/9M6dKlmTFjRpKrVokWLFjArFmzyJEjB3PnzqVBgwYp9hcaGgooOImIPCu6VSeSTgzDYODAgfz888/07t2btWvXphia5s6dy+eff0716tXZsmXLE0MTPJ7/BJgW5vw3ly5dYsiQIdSoUYOyZcvy5ptvcujQoSRtAgICGDVqFHXq1KFs2bI0b96cn3766SlHKiLy8lBwkpeWkZDyqt9p1eevv/7KgQMH6NSpU5JP1v3dgwcPmDt3Lt7e3syfP9/0ybonSVyOIPH/T+Ln50f79u355ZdfyJMnD97e3pw9e5a+ffuyd+9e4HFoevPNN1m/fj3Zs2enbNmyXL16laFDh/Ltt9+aNd6HDx8ybtw4qlWrRpUqVejRowfnzp1LcZyTJk2iQYMGlC1blkaNGiVZy0pE5HmhW3Xy0rKytuHQvimEPbiRJv1ldylIjbojTf8+fPgwAP/73/+eeMzJkyd59OgRAwYMSDFYJauRPTvwOLD8m2nTpgGwdu1aypYtC8Du3bsZPHgwH3/8MTt37uSrr77i/v37LFiwwDTn6+TJk/Tr148pU6bw2muv/WuQS0hIoH///hw/fpySJUvi7OzMiRMn6NOnDzt27DBdFXv48CFdunTh0qVLeHp6Ur58ec6ePcuECRO4d+8e77///n+OW0Qks1Bwkpda2IMbhNz/9xXDLRUaGoqtrS3z5s0jICCA2NhY4PEn4urVq0fTpk1Nk713797Njh07TGtHOTg4UK5cOXr06IGtrS2PHj3im2++MV3N+eabb/jrr7/o1KlTsrqPHj3i999/p1OnTqbQBNCgQQP69u3L3LlzOXnyJPv37082Ub5ChQqMGDGCMWPGsH///hQnqCfat28fx48fZ9iwYfTv3x+A7du3M3jwYPbv30+zZs0AWLlyJZcuXeKTTz4xne+VK1fo3bs3CxYs4I033qB48eL/+loOHz7ctADpPzVu3BhfX99k269du8aAAQMoVKgQ8+fP/9f+RUTMpeAkkk5KlSrFhg0bWLFiRbJ9fn5+NG3alGLFimFnZ5diKPjtt99o0qQJBQoU4Pbt23zzzTemYLV7927u3LmTYnAKDQ0lLi4ODw+PZPsaNGjA3LlzCQgI4P79+ym2adiwIWPGjDE9YuZJ/vzzTwA6d+5s2vbKK68Ajx87k2j//v2UKFEiybkWLlyYSZMm0bNnT7Zv3/6fwcnV1RWAGjVqYG9vb9ru6OjIa6+9lqy9YRh88MEH+Pv7ExYW9q99i4g8DQUnkXTSvXt3unfv/q9typYty5kzZ/6zr8KFC/PHH3+YVdfZ2Rlra2tTsPm7xOCVPXt2XFxcUpyPlDgB3dnZ+V/rJD6i5ubNm5QqVQqAEydOAEnXmbp//75ptfW/q169Ok5OTty9e/c/x5S44OeXX36Ji4vLf7b/7rvvOHXqlOnWpohIWtHkcJEXjJOTEzVq1ODHH3/E19eXwMBAHj58yLp163jvvfcAyJkzJw0aNOD48eOMHz+eW7duERkZybZt20xhL1euXP9a57XXXsPe3p6ePXsyZ84cxo8fz5AhQyhcuHCSq0AuLi789ddfpluViRKfCfhfAQ0eTy63tbU1KzQFBwfzxRdf4O3tTf369f+z/ZMsXLiQGjVqPHE+WUJCAh999BE1atTg2rVrFtcRkeeLgpPIC+jjjz8mb968zJkzh9q1a1O5cmXGjBnDgwcPcHJyokSJEgwdOpQSJUqwZs0aGjRoQMWKFRkyZIjpFl2FChX+tUbBggUZPHgwoaGh+Pr6smbNGmJiYujbt2+SgNOgQQNu3rzJsGHD8Pf3Jzo6mt9++4127doRExPznwENHl+1cnd3Z82aNbRp04aKFStSu3Zt5syZk+why1OmTOHBgweMGDHComf6PXr0iGHDhjFjxgyCg4Of+AnGNWvWsGHDBoKDg9MlOJ08eZK6desmecxPWvuvcKg6qvO81krPOrpVJ/IC8vT0ZNu2baxbt46zZ89iZ2dHjRo1+OSTT6hSpQq2tra4ubmxYcMGNm3axIkTJ4iPjzeFEUdHR3Lnzv2vNfz8/JgzZw729va89dZb2Nvbs3z5ckaPHk14eDi9evUCoGfPnhw8eJDt27ezfft20/GJgaRixYr/OZ6goCACAgIYP3487u7uVKhQAX9/f3x9fbG3tzdNTj9y5AibN2+mbt261K5dmy1btjz1azdjxgy2bNmCq6srISEhZMmS/NdkUFAQs2bNInv27OkyhyoqKor333+fgIAAzp49m+b9P3r0iFGjRplen/9a3kJ1VOd5qZURdRScRNJZghGPtZVNhvfp5OTEW2+9Zfr39OnTCQsLMz1gGMDW1pb27dubtq1evZrr168zZsyY/zyHr7/+mvj4eFavXk25cuUAaNOmDe3ateOrr76ic+fOODg44ODgwLJly9i2bRuHDx/m4cOH1KhRg/Xr1+Pv74+Pj89/1kp8uHHbtm355JNPsLOzIyYmhm7durF8+XJ69+6NYRiMHz8eW1tbRo4c+R89PlmbNm145ZVXOHPmDPPnz0/xF++UKVMIDw9n+PDhTJ8+3eJaT/L1119z69atdJujZU44VB3VeR5rZUQdBSeRdGZtZcP2A1MISaP1olxdCvJ6racLBtu3b2fx4sVUqVLliSuTHz9+nKlTp+Lp6UnHjh3/s89jx47RoEEDU2gCKFCgAE2aNGHNmjVcu3YNb29v4PFffc2aNTMtUbB//37++OMPevXqhY3Nf4dKLy8vSpcuzWeffWZqb2dnR4cOHRg9ejTXr19ny5YtXL58md69e1OkSJH/7PNJSpcuTenSpTl06BA2Njamhz8nOnToED/++CMtWrQwK/Q9rUuXLrFkyRLq1atHZGQkjx49SvMa5oRD1VGd57FWRtRRcBLJACEPbhAYkj7rRf2bu3fvMnfuXL799lvy5cvHjBkzkrUJDQ1l6dKlfPPNNzg5OfHll18mCwspCQsLS/LpuUSJf+FFR0eneJy/vz8ffvghLi4uplts/2XhwoUpbs+TJw8Ae/fuZd68ecDjieQTJ04E4PTp00RERDBt2jQaNWpEpUqVzKoHjx+o/M/xxcTE8Mknn2Bvb8+wYcO4cSNtwvDfffLJJ6blFD755JM07x/+Oxyqjuo8r7Uyoo6Ck8gLKDAwkNGjR/Pbb78RHx9Pw4YNGT9+fJJ5S5GRkYwdO5ZffvmFmJgYqlSpwmeffZbi0gEpyZcvH7t376Zv374UKlQIePwYl19++QVbW9tkV32ioqJYs2YNvr6+xMbGMnfu3P98xMx/SZzIHhcXh5OTEw8fPmT9+vXJ2i1dupS4uLinCk7BwcHJHqb8zTffcOXKFd59913y58+f5sFp48aNHDlyhC5dulCsWLE07TslKYVD1VGdF6FWetZRcBJ5Ad25c4dTp07RsGFDevfuneIE7LCwMA4dOkTVqlV56623kqwgbo6+ffsybtw4mjVrRvny5YmPj+fChQtERkbyv//9z7TMgGEYfPrpp2zevJmIiAhKlCjBxIkTk9zi+y/R0dHY29snu+y+ZcsWbG1t6datW4pXr0aOHGl6ZuDTCg0NTRLsLl++zLx588ifP7/ZV8qexoMHD5g2bRouLi4MHjw4zftPSUrhUHVU50WolZ51FJxEXkDlypXj999//9c2efPm5eDBgxbX6NixI+7u7ixevJi//voLwzDw9vbmrbfeomnTpqZ2sbGx7N27lxIlStC9e3eaNm361MsENG3alEqVKjF16lSyZMmCYRjMnz+fw4cP06pVK5ycnCwex5NERkZSsGBB4HH4Gz58OI8ePSJPnjx88cUXAKbFO9euXcuNGzfo0qWLxXMqJk2aRHBwMGPHjjWtlJ7e/hkOVUd1XpRa6VlHwUlELNaoUSMaNWr0r23s7OzYs2dPqupUr16dDRs2cOzYMYoWLcrVq1e5desWBQsWZMSIEU88LjUTQ62srEzHR0VFERUVhY2NDX/88UeyVdx37tzJn3/+SZs2bSwKcTt37mTTpk1kyZKFK1eumOZoXbt2jYSEBL744guznun3tP4eDtOT6qhORtdKzzoKTiKS6U2YMAEPDw/THCA3Nze6du3KoEGD/vWvSm9vb4sXp3R2djYtnufk5MTPP/+crM3vv/9Ojx49WLBgAXXq1LGoDjyeq+Xk5ERkZCQrV65Mtn/x4sW4ubmleXD6ezhMT6qjOhldKz3rKDiJvCCe1XpRGSFLliwMHDiQgQMHPtVxPXv2pGfPnk91zJEjR9ixYwf37t3j7t27TJ48mW7duqXrX8ndunWjW7duybZ3796dR48esXbt2nSp+/dwmJ5UR3UyulZ61lFwEnlBWFvZsOr3qdwLT5tPeuV2LkjXah+muC/BSMDaKu2e2JTW/aXG5s2b+f77703/XrlyJRUrVkwxOGXUX+lpLaPCoeqoTkbXyog6Ck4iL5B74Te4FZr+60VZW1kz7dgyrocHpLqvQs55GVHlrf9umEEmTpxommP0XwoWLIibmxt58+ZN57NKW08TDlVHdZ6nWhlRx8owDCPNensOHT16lC+//JKzZ89ib29PvXr1GDFihEUfYzxz5gxAktWEQ9b9RFxQcJqca5acbri2b5bivqB184kLSv2b2OM6ecnZ/u0U911eO4ToIP80qeOQswhFO8xKcd+RjYMJv385Teo4uxfllTazU9y3/YeBhNxPm6Dh6l6M11t+leK+b38amGYLYOZyLUanZinXmblzUJoFpwI5ijG0ke8T9w/aM5XLD26muk5RFw9862fMla306jO9TJw4kdDQ0HR5rIuI/J+U3r+f5KW+4nTgwAH69+9P3rx5ad++PcHBwWzdupVz586xYcMGbG1tn/UpirzUrK2smX50KzfC0+aPj4LObnxQtXma9JURRo8e/axPQUT+4aUNTvHx8YwdO5ZSpUqxYsUKHB0dAWjZsiX9+/dn8+bNvPnmm8/4LEXkRngwl0PvPevTEBEBXuJbdYcOHaJnz54sW7aM6tWrJ9nXvHlzChYsaHr2lblOnDiBYRimK1VWVlYkREVDQkLanLS1NdaODvzzS/a4TkQa18maYp34qAcYCXFpUsbKOgs2ji4p1omJTts6dg4p13kUHUpCQnya1LG2tsHeIUeKdaLSuI7jE+o8fBRKfBrVsbG2IZt98jqJtR48ekickfqvURarLLjYZ/uXOpHEGWnzvZ3FyhoXe6cUX7v08JL+ehV57sTGxmJlZWXWY5le2itOfn5+2NraUrVq1WT7PD09uX79+lP3mfjL9++/hK0dHSw/yf+o83fWjlkzpI6No0uG1LFzyJg69g45MqSOYwbVyWafMXUAXOyzZVCdtF8VPCPXrBGRzO9p1n16aYNTbGws2bJlw8Ym+Ro19vb2xMc//V/tKT0PTERERF4cz8dHS9KBm5sbDx8+TDEgBQUFZdizokREROT58dIGJy8vL2JjYzl//nyS7dHR0Zw+fTrNH20gIiIiz7+XNjhVqlSJ3LlzM3/+/CQTOBcuXEh0dDQNGzZ8hmcnIiIimdFL+6k6gO+++45x48ZRoUIFKlWqxOXLl9m3bx81a9ZkyZIlz/r0REREJJN5qYMTwIYNG1i8eDFXr14lR44cNGnShCFDhpAtW9p+YkhERESefy99cBIREREx10s7x0lERETkaSk4iYiIiJhJwUlERETETApOIiIiImZScBIRERExk4KTiIiIiJkUnERERETMpOAk8v/FxsY+61NIU/v27WPw4ME8fPgQgISEhGd8RiIizz8FpwyUkJDAi7jeqGEYL8S4fH19+eCDD0xBIygoiGPHjrF582YOHz5MaGjosz3Bp3Tq1Cl++eUXvvrqKwzDwNo6/X7c7969yy+//MKePXuSvE4xMTGEhoam+fdHcHAw0dHR6f5998+wmR7f6xn9s5MRP6/P8vfBi/C7KCNk1B9SGfH1eNJY0qt2lnTpVVKUnm9cz5KVlVWybQkJCabtKe03R3BwMPHx8Tg6OiZ7BM62bdsIDAykR48eFvWdkuPHjxMTE4ONjQ1//vkno0ePxs/PDycnJwzDwMvLi3feeYfGjRtbPKZEhmEk6SM6Opq4uDji4+NxcXFJ7VAA+OOPP7C1teW7777D0dGRd955B1tb2zTp++92797N7NmzCQkJIT4+nm7dutG4cWO+/vprDh48SL58+WjQoAE9evQge/bsqaq1fft2Vq5cSUhICG5ubpQrV46WLVtSokSJNBpNUtbW1sTFxREdHU22bNmSfM3++TW0VFr0kdnqpVQjMbClxe9BwzBMb5ZWVlam/55UO60l/hFsZWWVIb/X4+PjTXXS6ndP4vc2QJYsWdL065Po5s2beHh4pFl/T2JtbU1CQkKyc0+v7wUFpwxw584d5s6dS9GiRcmfPz+enp7ky5cPZ2fnZG3v37+Pu7t7qmuuWLGCEydOULx4cV5//XWKFi2a6j5TcvjwYY4dO0bBggVp0KCBaUxp8cM3duxYdu3ahZeXF+7u7hQvXpzSpUtTsWJFvvvuuzR5nf7uypUrVKtWDUdHR6ZMmcLdu3dZunQpJUqU4PLly3z66aeMGzeO/PnzU7Zs2VTVsrKyMv2g79mzhzlz5nDhwgVcXV2pUKECb731FlWrVk1VjQsXLtCoUSOKFCnC4sWLiY+P5+2338bJyckUbNPiF8vChQuJiorivffeIywsjOXLl7Ny5UqqVatGq1atOHv2LL6+vri6utK1a1eL62zYsIEJEyZQoEABGjRowOHDh/nmm29YtmwZbdu25YMPPkiTZ0wmvrH4+fmxa9curl+/TlRUFG5ubhQpUoTy5ctTvnz5VL92UVFRHD9+nJw5c+Lm5oaLiwv29vamc0h8s0x8g8uSxfJf138f09mzZylYsCBlypRJl2dyhoeHc+nSJbJnz07hwoWTvOGnxfdb4s+NjY1Nsn1Hjx7F1dWVYsWKpfhGmlbSMyzdu3cPa2trcubMadqW0lgtkfh9cObMGXbu3ElQUBCenp7UqVOHkiVLpmnQCAkJoU+fPrz33ns0a9Yszfr9p4CAAL755huioqKoX78+jRo1AuDBgwcEBQWRK1euVP/B9k8KThng9u3bbN++HVtbW1xdXbG1taVw4cJUrlwZHx8f8uXLh4uLCwcPHuSrr75ixYoVpl+glvj666+ZPXs2Hh4eHDhwgI0bN/L5559Trlw54P9+eC5fvkzu3LlTDHDm+OGHH5gyZQoODg6Eh4cTGhpK48aNTSHA29ubzp07m+o+rVKlSrFr1y4Mw6BYsWKcO3eOrVu3mm6lOTs78/bbb1OmTBl8fHx49dVXLX5zefToEffv36dw4cLEx8dz9uxZOnbsSLVq1bCyssLNzY3p06fToUMH1q9fj7e3t8VXbzp06MCHH35I5cqVuXLlCiNHjiR37tx89tlnREZGsmLFCsaOHcusWbMoWbKkxeMJDg6mRIkSvPPOOxiGwcKFCzlx4gTjx483BenUXjV59OgRf/75J71796Zt27YAbN26lcaNG9OtWzfs7Oy4c+cOffv2Zdu2bbRu3ZqsWbNaVGvRokXkzp2b2bNnU6RIEU6dOkX//v0pUaIEmzdvJjo6mk8//TRVPzuJr8fevXuZPHkyQUFB5M+fn5iYGB4+fEhwcDDu7u68/vrrdO/eHS8vL4trnT59mqFDh1KwYEGcnZ0pUqQIVatWpVKlSuTNm9f0vXz37l1WrVrFkCFDLHrD/vuYpk+fzu3bt3FycqJRo0YMGzaM7NmzJ/k+ePTokcWv4cWLF5k6dSpXr17FxcWFESNGUL16dXbs2MH58+fx9PSkXr16qbqq+uGHH3LlyhU8PT0pXLgwZcuWpVixYnh4eDBz5kxat25NsWLF0jTcJIawS5cusXr1ak6ePEmBAgWoV68er7/+epoE0PPnzzN37lyuX7+Oq6srQ4cOpWzZsixYsICzZ89SuHBhGjdubPHv079/H0yaNMkUmn744QdmzpxJlSpVGDx4cKr/YEt06dIlrl27xueff46Hh4fF5/1vbt++zSeffMKvv/5K0aJF2bFjB/fv3ycmJoYlS5ZgZWVFjRo1+N///keePHnSrK6CUzozDIPKlSvTqFEj1q9fT5MmTTAMg99++42tW7dia2tLnjx58PDw4NatWzg7OxMbG2vxL66YmBhWrFhBrVq1GDduHLdv32bixIkMGTKEbdu2Jel32LBhVKtWjZEjRz71m2dMTAzz5s3Dw8OD0aNH8+uvv/L111+zdu1a7t27R/ny5dm7dy9+fn4sWLCAXLlyPfVYBg0aRGRkJKtWrSJnzpzMnz+f+Ph4/vrrL/r27csrr7xCfHw8P/30E6tWrWLr1q1J/kp7Gn/99RcA5cqVw8bGhty5cxMREYGVlZXpr/2SJUtSunRpjh07ZnFoMgyDKlWqMGXKFNatW8fPP/9MWFgYq1evNoWZKlWq0KVLF5YuXcqnn36KnZ2dxePJnTs3AIMHD8bLy4uJEyfSpUsX+vTpQ/v27XF1dbVoHIkCAwPJli0bjx49AuDhw4eUKVOG9u3b4+TkBGC6unHy5EmLQ1NMTAy3b9+ma9euFClShLi4OAoVKkR4eDgdO3bk1Vdf5YsvvqBmzZq0atXK4vEk/hx88cUXxMbGMnfuXF555RXg8YcHLl++zObNm1myZAkXL17kyy+/xM3NzaJa5cuXx9vbm2PHjlG9enUOHz7MunXrgMevWenSpfHx8eHUqVOmkGjJG3TimGbOnEl4eDhjx47F39+f5cuXExQUhK+vb5IroOPGjaN06dL06NHjqX8vzJgxg1OnTtGvXz8OHTrElClTKF68ODt27CBbtmxERkZy9uxZhg0bhoODw1OPBeDq1aucPXuWmJgYrl27xsqVK4mPj8fJyYm7d+9iGAaxsbGULl2aIkWKpCqkTZkyheHDh5MlSxYCAgLo3r07CQkJ1KlTh8DAQKZOncr169d59913UxXYASZNmoSfnx8tWrTg3LlzTJw4EQcHB+7evYu1tTU7d+7k+++/Z/Xq1RQuXPip+0/8Wk6fPp3IyEjmz59P1apVmTdvHl9//TXnz59nzJgxfPDBB6arNqlx4sQJHBwcsLW1ZezYsUydOpWSJUumydXuxBC4f/9+Tp48yahRo+jWrRujRo3i448/xtPTk5IlS+Lh4cH333/PnTt3WLRoUZrdXseQDHHp0iWjc+fOhr+/v2lbWFiYsWfPHmPOnDnGqFGjDG9vb2PMmDHGo0ePLK7j5+dnlCpVyli9erVp2+nTp41SpUoZK1euNG17+PCh4e3tbcyfP9+iOufOnTO8vb2NVatWGYZhGAEBAYa3t7fRsGFD49q1a6axlSlTxli8eLHF44mKijK+/PJLo1y5csa8efOM2NhY48yZM0apUqWMkydPGo8ePTIePHiQqtfMMAxj/fr1hre3t/H2228by5cvN1q2bGk0bNjQCAgIMLW5f/++0bt3b6Nly5apqhUQEGB07NjRWLJkieHr62tUq1bNMAzDiIuLM7V55513jAYNGlhcY/Xq1Ub58uWNgwcPJuk7MDDQGDFihFGxYkWjf//+xtGjR1P12kVFRRnDhg0zKlWqZGzdutWYM2eOUblyZWPTpk2mNqGhoUaPHj2M1q1bW1zn+vXrxquvvmp88cUXpm2XL182vL29jU2bNhlRUVFGt27djNdff93iGn+v5e3tbSxcuNAwDMOIjY01EhISTPtjY2ONNWvWpOrnJ9Hu3buNV155xTh16pRhGIZx8eJFY/369cbo0aONDh06GK+99prh7e1tvP/++0Z0dHSqx7RgwQLTtjVr1hilSpUyDh8+bNqWkJBgVKhQIcnr/DQ1fHx8jDlz5iSpWbFiRePbb781jh8/bsyaNcvw9vY29u7da/FY/Pz8jLp16xp16tQx1q1bZxw8eND49ttvjTFjxhglS5Y0mjdvbtSvX9945ZVXjHbt2llcJzg42GjTpo3pazxlyhSjfPnyxunTp43IyEjj9u3bxpw5cwxvb29j27ZtFtcxjP97rebOnWuqXaVKFWPs2LFGQECAcfXqVWP16tVGmTJljOnTp6e6jq+vr2EYj7/ex48fN8qUKWP8/PPPRosWLYy6desad+7cSdV4DMMw3n33XaNVq1bGjh07jE6dOhm1a9c29u/fb9ofHx9vcd+Jx77//vtG8+bNjb/++sswDMP09Vi0aJGp7ddff21UqVLFOHDggMX1/unFnK2cCRUtWpT58+dToEAB4PFkP2dnZ+rVq8egQYOYOHEinp6e5MmTJ1UTeBMSEnB1deXGjRumOt7e3jRu3Ji1a9eaJlT6+fkBWHwr6O7du6a/JuDxJdMiRYrQpk0bChUqhLOzM5UqVaJEiRIcOnTI4vE4ODjw9ttv06VLF7788kvmzZvH+fPncXZ2Jnfu3NjZ2ZE9e3aLrsr83cOHD/H09CQwMJC1a9fy4MEDbt68yfDhw02v5blz57hw4QIVK1a0uI5hGOTJk4e3336bX375hRMnTpA1a1aioqJM8xhCQkIIDAy0+BYqPL7s7+LiYpoHlnhFIWfOnHz88ceMGzeOq1evMnjw4FR/ffr160f58uX57LPP2L59Ox4eHvz444/s2LGDGzdusGrVKk6fPk2dOnUsruPs7Ezx4sXZvXs39+/f5/bt2yxduhRXV1c8PDxwcHCgbdu2BAUF4e/vb3EdePy9bGdnZ7q6Y/ztr9SEhASyZMlCq1atKFy4MAcPHkxVrRo1avDBBx+Yvk7Fixenbdu2jBo1itmzZ7N+/Xpy585N7ty5U/V7ITg42PQhh0RNmjShePHiLFmyxLTN39+fqKgovL29ze47sU9/f38SEhJMk4HDw8NxcXGhefPmdOzYkUqVKtGvXz8KFizI+vXrLRqHYRh4e3sze/Zs3N3d2bx5M/nz56djx47UqFEDR0dHPvroI2bMmMGnn37KiBEjLK7j6upKjx49+PHHH7lw4QJ37tzB09MTHx8fHB0dyZcvH7169cLDw4PNmzdbVCfRjRs3cHR0JH/+/MDjr1fbtm0ZNmwYefLkwdPTk3bt2uHp6cnZs2ctGg88nqydPXt2ChUqBDz+vZD4wZTcuXMzZswYwsLCWLBgQarGA4/nWObPn59GjRoxbdo0PDw86NevH5988glhYWGpupWa+PNoZ2dHeHh4kquXFStWpH79+qZ/Fy9enPj4eCIjIy0fzD8oOGUgZ2dn0xt8SpP93nrrLV5//XWLLyUahkGpUqWoXr06GzduxN/fHxsbG+zs7GjZsiVXr15lzZo1wOOJ0I6OjqYg97Q8PT3Jli0bZ86cAcDFxYV27dpRu3ZtU5u7d+8SHh5u8a2MRPb29gwbNozevXuzYMECxo4dS7ly5Uw/LH9/M7BUjx49WLt2LdOmTeOdd96hWbNmVKhQgdOnT3Pz5k3g8XIFzs7OtGnTxuI6iV/bunXr0rx5c/766y/TvKaLFy+yZ88eJkyYwJkzZ1J1ubxp06amMA6YJhkDODk50bp1a2bMmEHdunVT/fp5e3vzySefMGbMGCZNmsSmTZsoV64cI0aMoF27dsyePZtKlSrRsmVLi/o3DIMcOXLQqVMn7t27R8+ePXn33XdZu3Ytb775JpUrVwYgX758WFlZpSoIJvZToEABdu7cCZAksCR+Cun+/fs4ODjg6OiYqloODg68+eabyX4OnZycyJMnD9myZaNQoUL4+Pik6o2mePHilClThp07dxIVFUVcXBw5cuSgQ4cOHDx4kGPHjgGPA7eNjc1Tzd1K/J7Onj07jo6OXLp0CXj8WtWpU4dXX33V1Pb+/fs4Oztb/D2XWKtcuXKMGjWK27dv07dvX65du8bVq1fJmzcvFStWpFKlSrz++uum26yW1mndujUVK1Zk3rx5PHz40DTlIDo6GngccFJ7iw4gZ86cuLu7s3PnTiIiIvj111/x8/MjODjY1Obu3bvY2dlZdLs7cTzOzs5kzZrV9IdzfHw8P//8M3ny5MHOzo5q1apRt25dTpw4keox3blzBy8vL2JjYylYsCBr1qyhT58+rFu3jv79+5vGaonE8bRs2ZK7d++aXqfGjRszePDgJD9P586dIyoqyqLbm0+UZteuJNM4f/680blzZ+PkyZOGYRimWzEDBgwwKlSoYGzdutUYOnSo0bJlSyMkJMTiOitWrDD27NmTZFviLY2goCBj2LBhRuXKlVN9Gfvvl3S/+OILw9vb25gyZUqqbl08Te3Y2FgjKirK8PX1Nf7444807X/v3r1Gp06dDG9vb6NMmTKGt7e3UbVqVWPixIlpcrn8WTp16pTxzTffGF9//XWajCUmJsY4dOiQMXbsWKN3797G2rVrjYcPH5r2375923jrrbeMtWvXWlwj8Xtt2bJlho+PjzFmzBjj0qVLyb7XZs+ebVSsWNFYvny5RXVu375tjB071liyZInx008/GRcuXDDCwsJSbBsaGmpRjUSJP5M//fSTUbFiRdMti/j4eOPBgwdGy5YtjebNmxuBgYHG5MmTjUaNGhn37t2zqMaQIUOS3JqPjIxM8totX77cqFixorFkyZJUjSnRyZMnjUaNGhlNmzY1atWqZQwbNsz0PZGaW0F/d+3aNeP99983ypQpY7Rr1864deuWYRiPb91PnTrV8Pb2TtV4Es9z/vz5RpUqVYzmzZsbjRo1MkqVKmV8/vnnpnarVq0yKlasaPHUh8Q6Q4YMMapUqZJkisjnn39uxMbGGoZhGIsXLzZq1qyZqt91V69eTTKVI3GqQHx8vHHo0CGjY8eOxiuvvGJMnTo1Vd/fkZGRxo8//pji75eEhARjw4YNRrly5Yw+ffpYXCMlVoah1cJeRBEREdjb2yf5lFlgYCATJ07k3LlzBAYG0qBBAyZPnmzxba7Ebx0rKyvT7YzE/8+cOZP169fTpUsXevTokepPnRh/u10yZ84cGjVqRKlSpVLVZ2YSHByMv78/QUFBuLu7p9knW/7N379+L4pbt27h4uKS6u+3hw8fsnr1apYvX46joyNFixYlW7ZsxMTEcPfuXc6ePcsbb7zB+++/b5qA/zSOHz/Ou++++5+ftD1w4AC+vr6sWrUq1Vc2oqKi2LVrF9WqVSNXrlymn6lDhw4xZswYsmfPTmBgIKVLl2b27NkWTd4OCAjAxsaGnDlzJrm9aW1tzbJly5gxYwbVqlVj/PjxqVrfJyEhgfj4eGxtbblw4QJDhw7F39+fESNG0KNHj1Qt3fB3iR8M8ff3Z+7cuWzfvh1ra2sKFixIREQEt2/fpkGDBnz00UcULFgwVbUePHjAnj17OHjwIOXLl6datWp88MEHhIeH4+3tza5duyhTpgzTp0+nSJEiFte5desWixYtYt++fURGRtKkSRMGDRpkul184MABRo4cybRp06hRo4ZFNXbu3MngwYPx9fWlQYMGyZbT8Pf3Z8WKFWzevJlq1aoxd+5ci8fzJIGBgYwcOZL4+HgmTpxo8d2VlCg4vWSio6O5cuUKp0+fpmTJkpQvXz5d6ty/f58HDx6k6gf8ZWak1ac/5Kn886P4p0+fZteuXVy6dIn4+HhiYmJwc3OjevXqtGnTxqL1dRK/tqNHj2b9+vV069bN9Enba9eupfhJ2+XLl1scBs1ZXuDQoUPs3r2b/fv307lzZ956662n+v4zp0biJ25TsxDqk+pcuXKFgQMHMmXKlDT52PuT6vj7+3PgwAGuXr1KbGwsJUuWpHXr1qZPkKZlLXg892nlypX8+eef5M6dm/79+6dqiZK/10m83fz3W3+J35vr1q2jadOmFn/PRUdHExoaSt68ef+13ZEjR4iPj3/qgJa4OLKDg0OyuaDbtm3j/v37dO7cmcDAQNzc3FI9B/afFJxERIDr16/z2WefUbhwYfLmzUuxYsUoU6aMaY5eREQEhmGQLVs2Ll++jJeXV6oWJrx8+TJjx45l4sSJpvkX4eHhHD9+nLNnz3Lnzh3Wr19P+/btGTt2rEW//P85psKFC1O0aFFy586d7M06ICDgP9/ozKlRtGhRChcunGKNq1evUqhQIYvma/29Tr58+ShSpAiFCxcmZ86cODo68uDBA1xcXEhISODMmTOUK1fOoj8+UqpTqFAhcuXKlWx+kb+/P56enhZ/H/zztUtcmypv3rxJ5s/dv3+fwMBAi0PTP+uUKFGCokWLkiNHjiRXFhMSEvjzzz/x8fGxqM7ffffddxw5coQiRYrQpEmTJIswp3Zx0oEDBz5xceSJEyfi7u7O559/nuoxPInWcRIR4XFo8fPzM63mHRMTQ86cOU23TYoXL07OnDnZtGkTc+fOZf369am6JZj4SdvEcPH3T9rWq1cPgGPHjqXqk7b/HFNsbCy5c+emfPnyVKlShcKFC+Pm5sbevXuZN28e69ate+p1j56mxvz58y1+3f6rTuKnp3799Vfmz5/P2rVr07ROuXLlqFq1KkWKFMHd3Z09e/Ywb968VH0fmPPa5c6dm0OHDjFnzpw0e+1iYmJMdapWrWr6Gv3666/MnTuXtWvXpmq17b8vwvzrr7+yadOmJIswJwZaSxdhNmdx5P79+1O6dGnKly+fqsWRU6IrTiLy0ku8RfH555+zcOFChg8fjouLC3v27OH06dPcv38fW1tb3N3dCQ0Nxdvbm6+++irNH/vzT6tXr6Zq1aoUL178qY81Z0x2dnamMZUoUeKpx5QRNcytY2trS86cOTOkTlp8H2RUrYz6GiWKiYmhbt26lC5dOskizJGRkaZFmBPPqXXr1hYvwjxt2jRWrVpF37596datW5LFkevXr098fDxXrlwhJCQkVYsjp0RXnETkpZf4S7tXr15cunSJ+vXrU7RoUdq3bw88nmty4cIF7t+/z/Tp0ylevLjFK18/jS5dulh8bEaMKaNetxetzos6Jng83+zBgwc0atQIT09PPD09mTx5Mh07duT777+na9euWFlZERERgZ+fH82aNbPolurgwYNxcHDgm2++wc7Ojj59+piWuujXrx+lSpUiOjoaBweHNJ/jpOAkIvL/ubm5mR5BYhiGaS5GwYIFTZ+aWrp0KQULFkzVhOCMlBFjyqjX7UWr8yKO6b8WYe7cuTPW1tapXoQ5cXHkqKgovvzyS2JjY8mTJ0+SxZHTOjAl0q06EZGncOLECTw8PCxahiCzyogxZdTr9qLVychaqa2TeAtu2LBhHDx4kFWrVpk+Wb1r1y7ef/99RowYQdeuXfn++++ZOHEi33//fZKJ408rLi6OWbNmsXz5cmJiYnj11VeZNm0arq6u6fbpZF1xEhF5CpUqVXrWp5DmMmJMGfW6vWh1MrJWauskhpR+/fpx584dwsPDgcfznho2bEjNmjWZMWMGrq6uHDx4kEKFCqVqnmDiI5CGDx+OjY0N8+fPp1ixYqYrZum1pIuuOImIiEiayohFmOHZLI6s4CQiIiIZIqMWYU5PCk4iIiIiZrJ86U4RERGRl4yCk4iIiIiZFJxEREREzKTgJCIiImImBScRkb+JiIjgtddeY9q0ac/6VEQkE1JwEhH5GwcHB+rVq0eFChWe9amISCak5QhEREREzKQrTiIiIiJmUnASkZfW3bt3WbVqFd27d6dGjRrcvHmT27dvU7duXdPT2wFatWqFt7d3sv98fHzw9/c3tdu7dy+tWrXCx8eHOnXq8NlnnxEREfEshiYi6UQP+RWRl05gYCCjR49m//79GIZB1qxZiYiI4NSpU7i6uhIQEMC1a9coWbIkAD169ODcuXOEhIQQGRnJvXv3+PPPP7GxsTE9pPTQoUO88847ODo6Ur58eW7dusWKFSsAGDNmzDMbq4ikLQUnEXnpjBw5kgMHDtC+fXvatWtH0aJFadKkCdmyZTNdIcqaNaupfbt27WjXrp3p3wMGDODPP//k3XffxcXFBcMw+PTTT8mXLx+rV68mb968REVF8eabbya5IiUizz/dqhORl86xY8eoVasWH374IRUqVMDZ2ZkDBw5Qt25dwsPDAciWLVuKx/7222/s2bOHcuXK0adPHwDOnDmDv78/gwcPJm/evBw8eJB27dpx6dIlWrVqlWHjEpH0p+AkIi+dcuXK8dtvv1GtWjU6derEli1bTPuio6OBx8sS/FNUVBTjx48nS5YsTJgwARsbGwDTbbvcuXPTu3dvevXqRUREBDNnzlRwEnnB6FadiLx05s6dy7p16zhw4ADHjx9n2LBhnD9/ng8++IDEFVqsrKySHTdr1ixu3LhBr169TPOfAEJDQzEMg169epEjRw6GDx9Ojx49sLe3z7AxiUjG0BUnEXnpZMuWjV69evHNN9/w66+/Ur16dZYtW0ZERAR2dnYAxMbGJjlm3759LFu2jNy5czNo0KAk+7JmzUpCQgK9e/dm586d9OvXzxSawsLCkvUlIs8vBScRean4+fmxbds207+zZctG1apViY2NJTQ0FFtbWyBpcPL392fEiBEYhsHo0aOTzX+qWrUqACEhIUmuMl27do2OHTvy5ZdfpueQRCQD6VadiLxUVq9ezXfffccXX3yBh4cHQUFBXLx4kcKFC5MvXz6KFi1Knjx5yJ8/PwAPHz6kX79+plC1ceNGNm7cCECZMmUYPHgwpUqVolWrVmzcuJG9e/dSsmRJ7t27x5UrV7C2tqZGjRrPcsgikob0yBUReamEhITg6+vLnj17uHfvHjly5KBWrVq89957prD0d9euXaN169ZERkYm21emTBk2bNgAQFxcHIsXL2bDhg3cvHnT1O8/50OJyPNNwUlERETETJrjJCIiImImBScRERERMyk4iYiIiJhJwUlERETETApOIiIiImZScBIRERExk4KTiIiIiJkUnERERETMpOAkIiIiYiYFJxEREREzKTiJiIiImEnBSURERMRM/w/w18/gPCm+V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descr="data:image/png;base64,iVBORw0KGgoAAAANSUhEUgAABlAAAAKwCAYAAADnfzJFAAAAOXRFWHRTb2Z0d2FyZQBNYXRwbG90bGliIHZlcnNpb24zLjUuMiwgaHR0cHM6Ly9tYXRwbG90bGliLm9yZy8qNh9FAAAACXBIWXMAAA9hAAAPYQGoP6dpAADxo0lEQVR4nOzde3wU9b3/8fdkSbiDEkBiFo1ERW1Ra+ul2FhQ6r3GLkgFtdYbRaoSUGh/R49o5egpKELboxaOtVYFq7AW22q1WtC06Gm1tkBFRSQWQhQIKHJN2Ozvj69Dks1eZmdns7fX8/HIY5PZ7858d3Zms/v9zPfzscLhcFgAAAAAAAAAAAA4oCjTHQAAAAAAAAAAAMg2BFAAAAAAAAAAAAAiEEABAAAAAAAAAACIQAAFAAAAAAAAAAAgAgEUAAAAAAAAAACACARQAAAAAAAAAAAAIhBAAQAAAAAAAAAAiNAl0x1Ip7feekvhcFjFxcWZ7goAAAAAAAAAAMiw5uZmWZalL33pSwnb5vUMlHA4rHA4nOluZKVwOKympib2DxAF5wcQG+cHEBvnBxAb5wcQG+cHEBvnBxAb54d7ycQN8noGij3zZNiwYRnuSfbZvXu31qxZoyOPPFI9evTIdHeArML5AcTG+QHExvkBxMb5AcTG+QHExvkBxMb54d6qVasct83rGSgAAAAAAAAAAABuEEABAAAAAAAAAACIQAAFAAAAAAAAAAAgAgEUAAAAAAAAAACACARQAAAAAAAAAAAAIhBAAQAAAAAAAAAAiEAABQAAAAAAAAAAIAIBFAAAAAAAAAAAgAgEUAAAAAAAAAAAACIQQAEAAAAAAAAAAIhAAAUAAAAAAAAAACACARQAAAAAAAAAAIAIBFAAAAAAAAAAAAAiEEABAAAAAAAAAACIQAAFAAAAAAAAAAAgAgEUAAAAAAAAAACACARQAAAAAAAAAAAAIhBAAQAAAAAAAAAAiEAABQAAAAAAAAAAIAIBFAAAAAAAAAAAgAgEUAAAAAAAAAAAACJ0yXQHAAAAAACAO6GQVFsrNTRIZWVSVZXk82W6VwAAAPmBAAoAAAAAADkoGJQmT5Y2bmxd5vdL8+ZJgUDm+gUAAJAvSOEFAAAAAECOCQalMWPaB08kqb7eLA8GM9MvAACAfEIABQAAAACAHBIKmZkn4XDH++xlNTWmHQAAANwjgAIAAAAAQA6pre0486StcFjasMG0AwAAgHsEUAAAAAAAyCENDd62AwAAQHQEUAAAAAAAyCFlZd62AwAAQHQEUAAAAAAAyCFVVZLfL1lW9PstSxo82LQDAACAewRQAAAAAADIIT6fNG+e+T0yiGL/PXeuaQcAAAD3CKAAAAAAAJBjAgFp8WKpvLz9cr/fLA8EMtMvAACAfNIl0x0AAAAAAADJCwSk6mqpttYUjC8rM2m7mHkCAADgDQIoAAAAAADkKJ9PGjEi070AAADIT6TwAgAAAAAAAAAAiEAABQAAAAAAAAAAIAIBFAAAAAAAAAAAgAgEUAAAAAAAAAAAACIQQAEAAAAAAAAAAIhAAAUAAAAAAAAAACBCVgZQli9frjFjxujEE0/UyJEjde+992r//v2Z7hYAAAAAAAAAACgQWRdAeeWVVzRx4kRZlqVx48Zp2LBhWrBggZ544olMdw0AAAAAAAAAABSILpnuQKSnn35aRx55pH7961+rqMjEd8aNG6e//vWvuvLKKzPcOwAAAAAA8kMoJNXWSg0NUlmZVFUl+XyZ7hUAAED2yLoZKJLUo0ePA783NTVp586dKikpyWCPAAAAAADIH8GgVFEhjRwpjR9vbisqzHIAAAAYWTcD5Tvf+Y6uueYaXXzxxfrSl76k2tpade3aVTfccIOr9YXDYe3evdvjXua+PXv2tLsF0IrzA4iN8wOIjfMDiI3zI7ssXerTZZeVKByWJOvA8vr6sMaMkZ54oknV1aGM9a/QcH4AsXF+ALFxfrgXDodlWVbihsrCAMphhx2miooKDR8+XJdddpkOPfRQLV68WJs3b1ZlZWXS62tubtaaNWvS0NP8UFdXl+kuAFmL8wOIjfMDiI3zA4iN8yOzQiHpzTd76Yc/rOwQPJGkcNiSFNaUKZYqK9eQzquTcX4AsXF+ALFxfrjjNONV1gVQfvjDH+qkk07SD3/4Q0nS9773PTU3N+v666/Xn/70J/Xr1y+p9RUXF+vII49MR1dz2p49e1RXV6eKigp17949090BsgrnBxAb5wcQG+cHEBvnR+YtXerTtGnFqq9PlMnb0scfl2jbti/ojDNaOqVvhY7zA4iN8wOIjfPDvffff99x26wKoOzatUuvv/66Lr300nbLhw0bpj179ujvf/+7Ro0aldQ6LctqV1MF7XXv3p39A8TA+QHExvkBxMb5AcTG+ZEZwaB02WX6fNaJM9u3d1Osl4ri8+nB+QHExvkBxMb5kTyn6bukLCsiv2fPHoXDYf3zn/9st/wf//hHZjoEAAAAAEAOC4WkyZOTC55IJjASDcXnAQBAIcmqGSj9+/fXsGHD9Itf/EIffPCBhgwZorq6Oi1btkyDBg3SaaedlukuAgAAAACQM2prpY0bnbe3LMnvN7NKIgWD0pgxHYMx9fVm+eLFUiCQWn8BAACySVbNQJGk+fPna/z48Xrvvff0+OOPa82aNRozZowWLVqkXr16Zbp7AAAAAADkjIaG5NqHw9LcuR1TcsWbyWIvq6kx7QAAAPJFVs1AkaR+/fppxowZmjFjRqa7AgAAAABATouViitZiWayhMPShg2m3YgR3mwTAAAg07JuBgoAAAAAAOkWCknLl0uLFpnbfJ05UVVlUnI5rZVqWR1nkoRC0ssvO3t8sjNeAAAAshkBFAAAAABAQSmkQug+nzRvnvndSRCl7UwSqXVfzZzpbHtezXgBAADIBgRQAAAAAAAFwy6EHpmOyi6Eno9BlEDAFHgvL3f+mIaG2PsqGsuSBg+OXnweAAAgVxFAAQAAAAAUhEIuhB4ISHV10v33O2s/cGDsfRXJntkSrfg8AABALiOAAgAAAAAoCMkUQs9HPp90443xa6LYM0kkZzNPJLO+xYtNkAYAACCfEEABAAAAABQEpwXO87kQeryaKG1nkmze7Gx9t90mrV9P8AQAAOQnAigAAAAAgILgtMB5vhdCj1UTpe1MEqf74KyzSNsFAADyV5dMdwAAAAAAgM5QVWWCBPX10Wt7WJa5vxAKoQcCUnW1SVfW0GACJlVVrcEQ9hUAAAAzUAAAAAAABcJp+qpCmVHh80kjRkjjxpnbts+bfQUAAEAABQAAAABQQJykr4LBvgIAAIWOFF4AAAAAgIKSKH0VWqWyr0Ih9jEAAMhtBFAAAAAAAAXHTl+FxNzsq2BQmjxZ2rixdZnfb9KCMXMFAADkClJ4AQAAAAAAzwSD0pgx7YMnkilIP2aMuR8AACAXEEABAAAAAKRFKCQtXy499ZRPb7zRS6FQpnuEdAuFzMyTcLjjffaymhpxLAAAgJxAAAUAAAAA4LlgUKqokEaOlK66qqsmThyqY4/txuyDPFdb23HmSVvhsLRhg2kHAACQ7QigAAAAAAA8FSuF06ZNFimc8lxDg/t2TU3S3LnSjTea26YmL3sGAACQPAIoAAAAAADPxE/hZEkihVM+Kytz1276dKlHD2nKFOlnPzO3PXqY5QAAAJlCAAUAAAAA4BlSOBW2qirJ75csK/r9liUNHmza2aZPl2bP7hhUC4XMcoIoAAAgUwigAAAAAAA8k0oKJ+Q+n0+aN8/8HhlEsf+eO9e0k0yarjlz4q9zzhzSeQEAgMwggAIAAAAA8IzbFE7IH4GAtHixVF7efrnfb5YHAq3LHnggcTq3UMi0AwAA6GxdMt0BAAAAAED+sFM41ddHr4NiWeb+timckH8CAam62qRqa2gwAbOqqtaZJ7Z165ytz2k7OBcKJX59AAAodARQAAAAAACesVM4jRljgiVtgyiWFZZktUvhhPzl80kjRsRvU1npbF1O28GZYFCaPLl9vSK/35y7bWcIAQBQ6EjhBQAAAADwVKwUTuXl4Q4pnJC8UEhavlxatMjcJkqBlc0mTUocTPP5TDt4Ixg0Ac62wRPJzBobM8bcDwAADAIoAAAAAADPBQJSXZ20bJn0yCP79NBD7+rtt/cSPElRMChVVEgjR0rjx5vbiorcHfQuKZGmTo3fZupU0w6pC4XMzJNo6fXsZTU1uR2UAwDAS6TwAgAAAACkhZ3CaffukNas2UnarhTZMwciB7/tmQPRZvdkU52LWH2ZNcvcP2dO+4F7n88ET+z7kbra2o4zT9oKh6UNG0y7ROnXAAAoBMxAAQAAAAAgy7mZOZBNs1US9WXWLGn3bun++6UbbjC3u3cTPPFaQ4O37QAAyHfMQAEAAAAAIMslO3PAzWwVtxLNcnHal5ISEwRC+pSVedsOAIB8xwwUAAAAAACyXDIzBzqzzkWimSXU3MguVVWS3y9ZVvT7LUsaPNi0AwAABFAAAAAAAMh6ycwcSGa2SirsmSWR27JnlgSDndcXOOPzSfPmmd8jgyj233PnZq5ODgAA2YYACgAAAAAAHgmFpOXLpUWLzK1XMyuSmTnQGXUunM4sqa933pd07Tu0FwiYtGnl5e2X+/3epnYDACAfUAMFAAAAAAAPBIMmqNB2xoXfb674T3VQ2p45MGaMCZa0DVxEzhzojDoXTmeWbNnibH1r15rUX+nYd+goEJCqq+PXrgEAAMxAAQAAAAAgZU7SWaUq0cyB6mozc6O+XurfP/Z6vKhz4XT2yoABiWfOlJZKM2akd9+hI59PGjFCGjfO3BI8AQCgIwIoAAAAAACkoDMLpQcCUl2dtGyZtHChuV2/3txnF3O//HJp69boj/eqzoXT2Svl5YlrbsRCkXkAAJBpBFAAAAAAAEhBZxdKj5w5sHRp9Nkv0XhV5yKZmizxZs7ccYfU2Bh7OxSZTy/qzgAAEB8BFAAAAAAAUtAZRdtjiTf7xTZggPT4462zVVINnoRCJqAxZozZbqyZJW1nucSaOXPUUc62mY59V+iCwdZZS+PHm9uKClKmAQDQFkXkAQAAAABIQWcUbY8l0ewXyRRyLy83s1VSFQyagE3bbRYVtZ+54Peb4ElkoMaeOdNWJvddIbNr9kQG3uy6M17MUgIAIB8wAwUAAAAAgBQkk87Ka05nZixdmvq27EH3yICNHTypqUl+lksm912h6syaPQAA5DoCKAAAAAAApMDnS1woPdWi7bE4nZnxxBOpDYgnShVmWdKSJSbQkczzzOS+K1SdXbMHAIBcRgAFAAAAAIAUxSuUns50SFVVUv/+idtt2ZLagHg6B90zte8KVSZr9gAAkGuogQIAAAAAgAcCAam62gQRGhrM7JBkZ2Qky+eTLr/czNJIJJUB8XQPumdi3xUq6s4AAOAcARQAAAAAADwSrVB6ulVXOwugRBsQD4WcBS06Y9A9E/uuENl1Z+rro6dksyxzP3VnAAAghRcAAAAAADmtqkrq1St+m969Ow6IB4NSRYU0cqQ0fry5ragwy6Ntg2Lv+YG6MwAAOEcABQAAAACAHBYKSbt3x2+za1f7IvLBoDRmTMe6JvX1ZnlkEIVB9/xC3RkAAJwhgAIAAAAAQA574AGppSV+m5YW004ygZTJk6Onb7KX1dS0D7hIDLrnm0BAqquTli2TFi40t+vX8zoCANAWNVAAAAAAAMhh69Yl1662tuPMk7bCYWnDBtMusiYJxd7zC3VnAACIjwAKAAAAAAA5rLIyuXYNDc7ax2rndtDdacF6AACAbEEABQAAAACAHBUKSV/4gqlDEi0ll83nkyZNMr+XlTlbt9N2TgSDJm1Y25kvfr+pq0LKKAAAkK2ogQIAAAAAQA4KBqWKCunss+MHTyRp6lSppMT8XlVlgheRxeBtliUNHmzaedXPZArWAwAAZAsCKAAAAAAA5JhYQYlIPp80bZo0a1b7ZfPmmd8jgyj233PnepNey23BegAAgGxAAAUAAAAAgBwSLyhh69VLuu8+affu9sETWyAgLV4slZe3X+73m+VepdVKpmA9AABAtqEGCgAAAAAAHkp3sfREQQlJ2rlT+sc/TNsRI6JvPxCQqqvT29dUC9YDAABkEgEUAAAAAAA80hnF0p0GGx57zPyUlkrz50ffvs9nAizpkomC9QAAAF4hhRcAAAAAAB7orGLpyQYbGhul0aMzU6y9swvWAwAAeIkACgAAAAAAKerMYumJghKxTJ7c+cXaO7NgPQAAgNcIoAAAAAAAkKLOLJYeLygRz8aNmSnW3lkF6wEAALxGDRQAAAAAAFLU2cXS7aBEZL2Vztp+sjqjYD0AAIDXmIECAAAAAECKMlEsPRCQ6uqk++93/phMFmu3C9aPG2duCZ4AAIBsRwAFAAAAANBBKCQtXy4tWmRuO7t2Rq7xulh6U5OpDXLjjea2qSl6O5/PtIlMjxWN30+xdgAAgGQQQAEAAAAAtBMMShUV0siR0vjx5raiwixHdF4WS58+XerRQ5oyRfrZz8xtjx5meaxt/+Qnidc7bx6zPgAAAJJBAAUAAAAAcEAwKI0Z07GuRn29WU4QJTYviqVPny7Nnt1xxk8oZJbHCqIEAtKSJVJpacf7SkvNfRRrBwAASA5F5AEAAAAAkswg/eTJUjjc8b5w2MykqKkxxcCZyRBdKsXSm5qkOXPit5kzR5o5Uyopib3t5cvNj2RqjVBvBAAAwB0CKAAAAAAASWbQP3LmSVvhsLRhg2k3YkSndSvn2MXSk/XAA4lrzYRCpl1NTextn3WW+QEAAEBqSOEFAAAAAJBkZkx42Q7JWbfO23YAAABIDQEUAAAAAIAkk27Ky3ZITmWlt+0AAACQGgIoAAAAAABJplaH329qnURjWdLgwaYdvDdpUuJaJT6faQcAAID0I4ACAAAAAJBkBufnzTO/RwZR7L/nzqUgebqUlEhTp8ZvM3Vq9ALyAAAA8B4BFAAAAADAAYGAtHixVF7efrnfb5YHApnpV6GYNUuaNq1jkMrnM8tnzcpMvwAAAApRl0x3AAAAAACQeaGQVFtrCsSXlZlC5StWtP5dVcXMk1gi912q+2rWLGnmTOmBB8zrUFlp0nZl+8wTr/cDAABAphFAAQAAAIACFwxKkydLGze2LvP7TTqvceMy169cEG/fpTJbp6REqqlJuXudJl37AQAAIJNI4QUAAAAABSwYlMaMaT/wLUn19WZ5MJiZfuUC9p3BfgAAAPmKAAoAAAAAFKhQyMwaCIc73mcvq6kx7dAe+85gPwAAgHxGAAUAAAAAClRtbcdZA22Fw9KGDaZdOoRC0vLl0qJF5tbrQfZ0rt/Nvkv3882ETB9DAAAA6UQNFAAAAAAoUA0N3rZLRrprZqR7/cnuu3ytEZLJYwgAACDdmIECAAAAAAWqrMzbdk6lu2ZGZ9TkSGbf5XONkEwdQwAAAJ2BAAoAAAAAFKiqKjMLwrKi329Z0uDBpp1X0l0zo7Nqcjjdd8OH53eNkEwcQwAAAJ2FAAoAAAAAFCifz6SQkjoOgNt/z51r2nkl3TUz0rX+yPolkrN9t2JFftcIycQxBAAA0FkIoAAAAABAAQsEpMWLpfLy9sv9frPc6/oc6a6ZkY71B4NSRYU0cqQ0fry5ragw9yXad4VQI6SzjyEAAIDOQhF5AAAAAChwgYBUXW1mQTQ0mHoVVVXpmTWQ7poZXq/frl8SmYLLrl+yeLFUVxd73xVKjZDOPIYAAAA6CwEUAAAAAIB8PmnEiPRvx66ZUV8fvS6IZZn73dbM8HL9ieqpWJapX1JdHXvfpfv5ZpPOOoYAAAA6Cym8AAAAAACdJt01M3w+ac6c2MGKcFi69lrpqadMLZN4xduXL0+9fgk1QgAAAHJX1gRQfv/73+vYY4/V0KFDo/6MGjUq010EAAAAAHggnTUzgkFp6tTo9/XrJ5WWSjNmtK9lEgxGX8/Ysc62mah+CTVCAAAAclPWpPA64YQTdP311ysUcflPbW2t/vWvf2nSpEkZ6hkAAAAAwGvpqJkRq16JrbGx47K2tUzsQEai9URyUr+EGiEAAAC5J2sCKH6/XzfddFO7Zf/617/0i1/8Qt/73vcU4JIcAAAAAOggFMrdQXkva2bEq1cST2QtE8n5epKtX0KNEAAAgNySNQGUSPv379ctt9yioUOHavLkya7XEw6HtXv3bg97lh/27NnT7hZAK84PIDbODyA2zg9kwtKlPk2bVqz6+tbszOXlLZo9u1nV1XGKe3Syzjg/Xn21SBs3dnP1WLuWyR//uFeSHK7HRFh+/OMm7duXPfsauYf/H0BsnB9AbJwf7oXDYVmRxeliyNoAysKFC/XBBx/o6aefli+Fy6eam5u1Zs0aD3uWX+rq6jLdBSBrcX4AsXF+ALFxfqCz/OlPB2n69CEdltfXWxo/vkSzZn2gM8/8pPM7Fkc6z4833zxYUsf9kdw6Nn3+W+L19OkT0m23faijj/5EfOWEF/j/AcTG+QHExvnhTklJiaN2WRlA2bdvnx566CGNHDlSxx9/fErrKi4u1pFHHulRz/LHnj17VFdXp4qKCnXv3j3T3QGyCucHEBvnBxAb5wc6UygkVVfbsyQir56zZFlh/eQnR2jixL1Zkc6rM86PLVuKEjdK4MtfPtRx20WL9mvEiDJJDgqgAHHw/wOIjfMDiI3zw73333/fcdusDKA8++yzamxs1MSJE1Nel2VZ6tGjhwe9yk/du3dn/wAxcH4AsXF+ALFxfqAzLF9uip/HEg5b2rjR0ptv9siqmhvpPD++8Q1Tj6S+Pvk6KHYtk298wwSl4q3HbnvOOd2yIjiF/MH/DyA2zg8gNs6P5DlN3yVJqV+ikwaPPfaYTjnlFJ144omZ7goAAAAAZJ2GBm/b5QOfT5o3z/we+Z247d+x7ps716zDyXrstgAAAMhvWRdAef311/Xuu+/q29/+dqa7AgAAAABZqcxh1qi33zazVUIZrnEeCklvvNFLTz3lS2t/AgFp8WKpvLz98vJyackS8xN5n99vHhMIJF5P27ahkNm3ixZlxz7ONew/AACQC7IuhdfChQt10EEH6Rvf+EamuwIAAAAAWamqylm6qpkzzY/fb2ZVtA0SdJZgULrppm6qrx96YFm6+xO5T+y/AwGpulqqrTWzc8rKzL6MNpskXttgUJo8Wdq4sbV9rOcUCjnbXiypPj4bJbP/AAAAMinrAiibN2/Wddddp65du2a6KwAAAACQlew0U2PGmLRSiWp+1NebtpEzLdItGDTbDYfb58JKV39at9d++aZN7bfntC6Mz9fa1g5kLF1qUnhFsp/THXdIRx1lgh1bt0pTprgPFORKoCGZIE+s1yhTxygAAEA8WZfC68knn9S1116b6W4AAAAAQFaLlWYqGnuwuqam81IlhUJm8N9su30AJR39ab+99lLdXjAoVVRII0dGD57Y2wiHpRkzpPHjTdtLLmkf/JBaAwXBYOJtjhnj/vGdpe2+sZ93RUX0/qXzNQIAAEiHrAugAAAAAACcCQSkujpp2TLpttvitw2HpQ0bzEwBr0WrZ1Fb23HwP539Sdf2YgUy3HISKMiVQEOyQZ7OPiYAAABSRQAFAAAAAHKYnWbquOOctW9o8Hb7Tz8tDRrUcQbC0qWd2x+n60lme01N0ve+lzhFWrISBQpyIdDgJsiTjtcIAAAgnQigAAAAAEAeKCvztp0T06dLY8eaWh9tbdwYO9VVuvrj9fMPBk29kcjn5qVYgYJcCDS4CfJk4hgFAABIBQEUAAAAAMgDVVVmwN+yot9vWdLgwaadFxYvlmbPdv94r/vj5fO3U1Nt2eJN32KJFSgYONDZ4522Swc3QZ7OPkYBAABSRQAFAAAAAPKAzyfNm2d+jxygtv+eO9e0S1UoJE2a5P7xXvdH8u75x0tN5ZV8CBS4mU3SmccoAACAFwigAAAAAECeCATMzJDy8vbL/X6zPBDwZju1tanNzigra9+faEXo3bCf/6GHtl9eXh79+UfbbqLUVKlyEijYvNnZujZv7vgcmpq82ZeJuJ1N0lnHKAAAgBe6ZLoDAAAAAADvBAJSdbUJBDQ0mGBFVZW3V/WnWnvjo4+k1183fQ0GzYyPtkELv9/MVHAzmP766x37t2lT6/ZssbY7Zkzy20yG32+CJ/Gem9PZHWvXShUV7Z+Dz9c+aJLKvozHnk0yZowJlrSdsZMoSNQZxygAAIAXCKAAAAAAQJ7x+aQRI9K3/lSLfLe0mPop770nPftsx3RZ9fVmYD7ZGQnTp0evy2JvT5JmzWqtcRJtu3PnJvVUJJmAQb9+UrduZh22wYOl++6TBgxILlBgz+5INBNmxoyOyyJnnLjdl07Ys0miBaISBYnSfYwCAAB4wVUA5cUXX9SKFSt00EEHqaamRpLU0tKi119/XZs3b9ZXvvIV+f1+L/sJAAAAAMgSTgf4E1m6NPrycNgEJWpqzEwFJzMTmpqkOXPit5kzR7rzztg1TuxlPp8Jujipg2LPtpg/37tZFT6f6evYsck/NpKbfZkMZpMAAIB85iqA8p//+Z/atWuXTj31VEnS3r17dfXVV+utt95SOBxW165d9cgjj+ikk07ytLMAAAAAgMxrm74pXcXWw2FpwwYzMO9kpsJPf5q43kcoJE2bljjwY68nMjVVNJGzLbyaVTFggDfrkZLfl8liNgkAAMhXrorIn3baaSouLtaDDz4oSfrVr36lv//977r22mv12GOPKRwOH7gPAAAAAJB/7PRNkckH+vTxdjtO6q0Eg9HTWUWzdq2zdjU1HQudDx4sPf20tGyZtHChuV2/Pj2Fz1OtM9NZ6wQAAMhnrmagnHPOOXrxxRf12muv6etf/7qCwaD69++vqVOnyrIsHXPMMVq5cqXXfQUAAAAAZJFY6ZuWLpWuvlr69NPUt5Go3kqseiaxHHWU9OKLidsdfLBUV5e51FSp1pnprHUCAADkM1cBlK9//esqKSnRo48+qmOPPVZ1dXW64IILZH2e/LVHjx7at2+fpx0FAAAAAGSfaOmbAgHpvPOkXr1MLRG3Bg82QYtYQqHY9Uyi8flMMfknn5QaG+O3veMO6YtfTM/sEifsOjP19amnSbMss654+xIAAAAduUrh1bNnT40dO1YrVqzQt771LVmWpTPPPFOS1NzcrPfee08VFRVe9hMAAAAAkEO6d5duvtn+K3oE4OST46/j0kvjz/iorU2ukP2FF0rPP584eGKrqUlcVyVVoZC0fLm0aJG5tbdn15mRWgvV29r+HXlfJPv+uXMp7A4AAJAsVwEUSfrhD3+oqVOn6gtf+IK+//3v64ILLpAkLV68WNu2bdM3v/lNzzoJAAAAAMg9s2aZou1FEd88fT4TXElUk+PJJ+MHMJKt6fHmm9JNNzlr27bweroEg1JFhTRypDR+vLmtqDDLpdY6M5G1WPx+ackS8xN5X2SQxO8368jUTBoAAIBc5iqFlyT5fD5NmDBBEyZMaLf8vPPOU58+fXT++een3DkAAAAAQG477TTpkEPCamhonSoxaJApNp9o9ogdwIhMEWZLtqZHMrNVbOkqvB6rdkt9vVluBz1i1ZmxAyWR9w0fLq1YkZm6LQAAAPnGVQDlrbfe0u9+9zt98sknOuqoozRx4sQD9x100EEHZqMAAAAAAApXa5CgfZ6pTZukGTOcraO+3qS2ihYQ8LJOSCxvv22272UgIl7tlnDYpN2qqTHBEZ8vep0ZW7T7YrXNd6FQ7EATAACAG64CKBMmTFBLS4v69u2r3bt3e90nAAAAAEAadOYAc/sgQfsASjLBjilTpC1bWv/2+01tkECgtU7I6NGedDmqmTPNT9vtpipR7Za26cPaBkMIEMQWDJrjre1+9fI1AwAAhclVAKV379469NBD9fjjj3vdHwAAAABAGnT2AHOyBd5jaRs8kcw6R4+Wzj1XOuec5NN4uRWZWisVTtOCtW1HgCA2p+nQAAAAkuWqiPz555+vt956S2+//bbX/QEAAAAAeMweYI4MaNgDzMGg1NQkzZ0r3XijuW1qSm2bydQOsazEbSL94Q9mdsqllyb/WDfswfmamviF7Z1wGvSx2zl5/QpVonRokjevGQAAKEyuAijXX3+9jjjiCE2YMEGvvPKK130CAAAAAHjEyQDzlVdK3bubgMTPfmZue/SQpk93v12nQYI775TKy9svGzDA/XbTqW1qrVRs3Ro/9ZZlSYMHmxRdBAjiSyYdGgAAQLJcpfCaMmWK6uvrtWfPHk2cOFEHHXSQfBGf/oYOHaqHH37Yk04CAAAAANxxMsC8c2fH5aGQNHu2+X3WrOS3m6jAu2WZ+2+91fy0re1RXy9dfnny20yFZUn9+kmNjYnbJjO7JlIwKI0dm7gOzNy5JsiyfLm7eimFwk06NAAAAKdcBVBOO+00lZaWxm1TWVnpqkMAAABAPqDYM7JFqgPH994rjRolnXVWcsewXeB9zBjJssIKh1vzdNkpu+wggdR+8H/58tT67NZNN0kzZiRuF2t2TaLzPt5sEpvPJy1a1FqzgwBBfMmmQwMAAEiGqwDK1Vdf7XU/AAAAgLxBsWdkk1QHjsNhU6zdzTEcCJgC3jfdFFZ9fWsAxe83wZNY60o0e8Vr9nOrrpYWLEg8a6aqquN9Ts77RLOBJBNk6dev9W8CBPE5nekU7TUDAABIxFUNlHA4rN///vfatm2bmpqa1NTUpH379unjjz/Wc889p4kTJ+rSzqrkBwAAAGSRpUt9FHtGVrEHmN0Uam/L7TEcCEhr1uzVQw+9q0ce2adly6T16+MHYuzZK1Lq/U6kWzdp3TrTn3jbjTZrxua0yLvTWSJjx7Y+JtHr17ZeSiFy+5oBAAA44SqAsmDBAt1yyy06/fTTdcIJJ+iEE07QiSeeqBEjRujmm2/WK6+8ojPPPNPrvgIAAABZLRSSpk0rptgzsopXwYhUjmGfT/rKV3Zq7NiQRoxwNphtz16JLDDvtb17pRUrEm/X7zfLIwM/yRR5dzpLZNu21sALAYLEkn3NAAAAnHKVwmvx4sXq16+fampq1NjYKMuy1KtXL5WWlurtt9/WggULNGTIEK/7CgAAAGS1t97qpfr62NcoFXqx50KQrbVv7AHmyBRTffpIO3Y4X09nH8OBgEmrtXy5dNtt0uuvp2c7kTND7O06eS0TpeVqu8+STU1WU2P6Eev1S5QKrZAk85oBAAA45SqAsnnzZp1wwgm65JJLOtx37rnn6vnnn9f//u//atSoUSl3EAAAAMgVW7cWO2pXqMWe8122176JNsD89NPSAw8kv67OPIaXLu24X70WbWaIz+csSJRMkXd7NsmYMYnbRwarCBAk5vQ1AwAAcMpVAOXoo4/WypUrtXnzZg0cOLDD/WVlZVq5cmXKnQMAAABySf/+zY7aFWqx53xm18CInFVg18Bwk0aoM2azuE0c4NUxnOg5xtqvXhowQDr1VDPLJVo/EvUxylfiqOx29mySa6+Vtm9P/LiGho59GDs2/wIn2Tp7CwAAFDZXAZTrr79e119/va699lrNmjVLxxxzzIH73nvvPa1atUqHHXaYZ50EAAAAcsGXvrRT5eUt2rSpKOqAr2WZGQmFWuw5XyWqgWFZramYnA4Ip2M2S7R1lpdLRUVSS4uzdaR6DIdCrYGKtWulBQtiP8dQSJowIb3BE0naskXq3bt9XRe7H1L6ZhU5PRbefVeqqMjemU1eyPbZWwAAoHC5CqCMHDlSt99+u+6++26NHj1aQ4cOVXl5ubZu3aqVK1eqpaVF3//+973uKwAAAJDVfD5p9uxmXXZZV1lW+4Ffij3nr2RqYDhJL5SO2Syx1rlpk/MARarH8J/+dJCqq7upvj52m7bPcfVqqbExuW1062aKwierbfDE7sfo0Yn7GAhImzc724bdLtlZNXfembgPuSwdxzsAAIBXYle4TGD8+PFaunSpvv3tb0uS3n33Xe3bt08XXXSRnnjiCZ1zzjmedRIAAADIFdXVIS1ebK7sb8vvZyAwXyVTAyORRLNZJDObJXLAP9V1OpHKMbx0qU/Tpw9Rfb0Vt53dn8mTW2eAJHLbbdLChdJLL0n9+8dvW+TwG3C8/RL5OpSWOltnaWn81yIZbo+FbJOO4x0AAMBLrmag2CorK3X77bd71RcAAAAgL1DsubA4rQfipJ3Xs1mcrNOJiy+Wfv1racUKadEi81yGDzd/JzrGQyFp2rTiz/+KH0CRzHNMpr9nnWX2xfLliR/nNFVZIm1fh1WrnD1m1SqppCT11yJaH3K1cHo6jncAAAAvOQqg/N///Z/+/e9/q6ioSF26dFFxcbGKiooO/F1SUqKuXbuqpKTkwM+hhx6q7t27p7v/AAAAQFby+RjwKxRVVWZ2Rn199Cvpk6kb4uVsFjdtY/ngA6mysv1gt88XvW5I5AyV2lqpvt518oO4Sktb96sXzzNZDQ1SXZ2ztnV10qGHpqcPuSodxzsAAICXHAVQbr75Zm3dujXm/ZbV8SqiQYMGadmyZe57BgAAAAA5wOczgYMxY5Ry7RsvZ7O4aRvLypUdl0WrGxKtZkU6B79vuKF1plcmBtnLykxgyYnKSm9ei2h9yFXpON4BAAC85CiA8pvf/EabNm1SOBxWc3Oz9u/fr5aWFrW0tCgUCqm5uVl79uzR3r171dTUpObmZh1++OHp7jsAAAAAZIVAwAQOJk9uP0ujvDz6rIxYhg+XBgyQtmyJfn8ys1lsiWbIeMVe9+WXS0uWSGefbYJGyQ5+W5bZb3v2xC8i362btGBB9CLr6db2dRg+XLrllvh1Onw+6bjjzGswYIC0dWv818Lvl+bMka6/PvY+cHMsZBsvZ28BAACkg6MASv/+/dU/UTU+AAAAAChwkYPAyQQsgkETgIkXPJGcz2axxZshkw579kjnny/16iU9+qipB1Re3vJ5Afn4NVDs52gHD+LZu1fatMmbPicj8nXw+aSpU6XZs2M/pnt36ZxznK3/zjulW2+Vli6NH0AKh5M/FrKNl7O3AAAA0iE9iWgBAAAAoIAEg2YQuL6+/fJNm8zyYNDZ4+MV1Pb7O6bHcsqeIVNenvxj3dq5Uxo92gQCZs9uliRZVvzojf0cBwyIHzzIpGivw6xZ0rRpHQf6iz7/xr1zZ+L1Dh5sZu7cfrv5e/Lk+O1LS01wKtfFOjZTOd4BAAC84mgGyu233661a9fK5/OpS5cu6tKli3w+nyzLUnFxcbvi8XZB+eOOO07nn39+uvsPAAAAABkVCpnB7mgzO8JhcyV9TY0Z7I52JX28x9sGDJDef18qKXHfz0BAuvBCMzAda5ZLOtx0k7RmTUizZn2gefOO+HwmiuH3S9ddJx11lEn1VVVl9tGiRZ3Xv0QsS+rbVxo/3vRz0qTor8OsWdLMmdIDD0jr1kmHHy7dc4+0bVvsdQ8YIN1/vwke2M9dMnVd4gXTJBNgqq2VRoxw/dSyRiBgzg+7nk3bYwEAACCTHAVQdu7cqR07dqilpUX79+/X/v37FQqFDtRA2b9/v/bs2aP9+/cfeIzf7yeAAgAAACDvJRrsDoelDRtiD3Y7GSzfskVasSL1wfIVKzo3eCKZWTl/+UuRzjzzE02cuFdvvtkj4SB5NhUND4elTz4xgRFJuu++2HVtSkpMsCwYlCZOjB88kcxr8cIL0pVXtl/e0OCsb07b5QKfLz+CQQAAIL84CqDMmTPH0cpCoZD27dun5uZm9ezZM6WOAQAAAEAuSHWwuzMHyzM14P7RR5YGDHA+SF5VZVJUZWMar/p6k24tVnopOx2b01ozjz1mfkpLpfnzzTqdBpCyKdAEAACQjzytgeLz+dSjRw/17dtXXbo4is0AAAAAQE5LdbC7MwfLvRxwt+LXg29n0KA0V67vRHZgpKbGpF9ry0k6tlgaG03NmGDQBJD8/tj72LJMzZSqquS3AwAAAOdSinKsXbtWf/3rX7VlyxZ17dpVfr9fI0aMUO/evb3qHwAAAABkNXuwu74++sC5ZZn7Yw12p/r4ZHiRvqu0VPr1r6VTTzW1QVpa4rcvL5dOP71F770Xu00oJC1fbn4k6aCDsnP2ic1Oy/bTn0o33phc7ZJEJk829UDmzTMzWSyr/XFhB1XmzqVGCAAAQLq5CqA0NDRoypQp+uc//6lwxCf87t2768orr9TkyZNlJXNJEgAAAADkIJ8vtcHuVB/vVCgkTZ3q/vF2X+bPl846y/x+883S7NnxH/eTn8TvezAoTZiQ3QGTWKZMaV8TxYsUaRs3mkBMIGDShE2e3D4o4/eb4yFa+jAAAAB4y1UKr+nTp2vVqlW64YYb9Mc//lErV67UypUr9dRTT+nEE0/Uz3/+c/3P//yP130FAAAAgKxkD3aXl7df7vfHrpXh5eOdSHV2RLS+zJolTZsmFUX5Ztmrl7RkSfy+B4MmbVUuBk9sdk2UYFBau9abddqBmEBAqquTli2TFi40t+vXEzwBAADoLK5moKxcuVLDhg3T97///XbLjz/+eP385z/XueeeqyeffFI33HCDJ50EAAAAgGwXCJjUS7W1ZgC8rMyk3XI6cyTVxyeSyuyIHj2k99+XSko63jdrljRzpkln9ec/m8DJFVeYWSrx+m7XC8l14bCZnTN5cuJ0Zk61rVXj80kjRnizXgAAACTHVQClvLxcDQ0NampqUknEJ+iSkhL169dPH3zwgScdBAAAAIBckepgdzoHy1MpIL97t7RiRey+lZSYdF433+x8nV7UC8kW4bB3z8WrejcAAABInasUXhMmTNDHH3+s73znO1qxYoVCoZAkadeuXbr//vu1evVqnWUnxQUAAAAAZJxdrN5tqUov6ntIrQXjlyzxZn35Zt48isMDAABkC1czUC6++GKFQiHdf//9uuaaa1RUVKRevXppx44dCofDOumkk3T77bd73VcAAAAAgEvxitU7kcoMFtvSpT5Nn54/M0/cuPNO6Sc/6Vj3pbRUmj+f+iYAAADZxFUARZJGjx6tiy66SC+//LLWrl2rLVu2qE+fPjrllFNUVVUly+1lTQAAAACAtLCL1U+enFwQo3//5NJKhULta7l8+cvSn/50kH7wg5KkAzedpV8/afv25ANLtv79TSqzhobo67AsMwPo1lvNz/Ll5qelxWx70CBzGwolnoESuX+9rJUDAACAVq4DKJJUXFysc889V+eee65X/QEAAACAgtLZg+Fti9XPni0991zixzzwQOw+RfZ/61ZpypT2AZpDD+2mTz45PGuDJ7fcIn31q+5n50jmeZeWthaVb7sO+/rCuXNb9+NZZ0mffirddJNUX9/atrzczFCJNRMlGOwYAPP7zeyiRLNXvDrWItczfLipkUNAJzMIqAEAkD6OAigTJkzQv//9b3Xv3l29evVS79691bdvX/Xs2VPdunVTt27dJElNTU3avXu3tm7dqsMOO0xTp05Na+cBAAAAIJelMhieCrtY/YgR0sUXS0uXxm47bZp0ySXR74vW/2g2bbKU4vV7afXkkyaA4mZ2Tlvbtpnbfv3ap+jq188ESqqrW5cFg9Lo0R3XUV9vli9Z0vEYiPWYjRtjP6btY7041qKtx+czg/iprBfuZOo9BACAQuHoE+yxxx6r/fv3a/fu3dq1a5c++eQTLVu2TOEYl+VYlqVLL73U044CAAAAQD4JBs2Mh8ivVfX1ZvnixdkxAPree9GXx+p/dNmd4nnjxtZ9Xldnrua/7z7pd79Lbj327JPu3aUZM6Sf/tQEVRobzd8LFpiB7epqacKE+OuaMMG0s2cShELJP8bm1bEWaz1tgydu1gt3cuU9BACAXFbkpNGUKVP0i1/8Qk8++aSCwaC+9rWvKRwO66abbtI//vEPrVy58sDPVVddpXA4rH79+qW77wAAAACQk0Ihc9V4tOCDvaympuPAtNf27Ik/+0Qy9+/Z035ZvP7nspoaczt8uPT88+7WEQ6bgMydd7bOSLHZA9t33dWxiHykxkZTI8W2fHnyj5G8O9aSec078xguVNnyHgIAQL5zFECJtGTJEh177LGaNGmSunXrppKSkgM/06dP1+DBg/Xss8963VcAAAAAyAu1tfHTRIXD0oYNpl063Xyzs3bTprX/O1H/c1Hbff7AA+kZeLYHtufMcdY+MoCS7GMk7461ZF/zzjqGC1W2vIcAAJDvXCWh3b9/v4qLi6PeZ1mWBg4cqNWrV6fUMQAAAADIVw0N3rZzIxiUfvELZ23Xrm1fqPrtt9PXr0xraJDWrUvf+sNh6bPP0rf+SF4da26PxWQeRzF057LhPQQAgELgKoBy8skn67XXXtO7776roUOHtrvvnXfe0apVqzosBwAAAAAYZWXetktWcvVLpKIiqaIi/2adRLN2rVRZmeleGCNGtP995szkHiN5d6y5PRadPo5i6MnJ9HsIAACFwlUKrx/84Afq3r27rrjiCs2ePVvPP/+8amtr9dBDD+nKK69US0uLpkyZ4nVfAQAAACAvVFWZwWErRm11y5IGDzbtvOamfskf/pDe4IllSeXlUv/+6duGU3fcYQadi1x9W3auT5/495eWmmBIKGTScn30kdS7t7PHtOXVsZZoPW7XK7UG9CKPMbtmTDDobJuFJJPvIQAAFBJXHwmHDBmixYsX69RTT9Wjjz6qKVOm6LrrrtPcuXPVr18/PfTQQxo+fLjXfQUAAACAvODzmSvrpY4DoPbfc+emJ31RttYvmTBB2ro1070wbrlFKilJ/nH9+klPP20CGfGUlkoPPxy/zfz50tKlZubPyJHS5ZcnTv01f37HY8arYy3eeiIls16KobuTyfcQAAAKietragYPHqyf/vSneuONN/Sb3/xGCxcu1B//+Ec9//zz+trXvuZlHwEAAACkkX2F+6JF5paBys4RCEiLF5uZF235/WZ5dXVyr4vT1zHbaiJ07272xZ49me6JEQ6bANPevck/9qmnpG99y1nbb31LWrLEvN5t+f1muRR9VkY09mNipbqKdayVl5vlTlNkxVpP5CC9fQw7WS/F0N1L9B5C6jMAAFLnqgZKW926ddMxxxzjRV8AAAAAdDLqDmRWIGACJZGFs+2ZB05fl2Rex2yribBnT2vAwK2iIunHP5amTfOmT8myLLO/R4wwr2VjY/z2jY2mXazXXzKvf6w0a5Zl0p3df78ZPHdabD1yfcmkcbNF6/Pw4dKKFe6Kv1MMPTWxjiFmngAA4I2UAygAAAAAclOsQuJ23QGuYO4cPl/7uhXJvi6LF0uXXNJxvbHa27UT6uvdDaBno5YW6be/zcy2I9MlOR3oX7rUvO6Rr79kZhAlmpWxZYsJnkQ+NppYx9SmTe7O9Wh9dtKPaCiGnrporwcAAPBGmsviAQAAAMhG1B3ITsm+Lk8/LV16afR1xXod29ZOyCevvpqZ7UamS3I60P/EE6mnWXPSLtvPdYqhAwCAbEYABQAAAChA1B3ITsm8LsGgNHZs/IHvWK+jXTuhuNibfheiMWOkZcuk9es7zvDp3z/x47dsiX1+eTkrI9vPdYqhAwCAbEYABQAAAChA1B3IrFgF353u7/p6M6vAqWjrDQSkoUOdrwOtevWSnnyyNQWXLRQygYivfMXZemK93l7OysiFc51i6AAAIFs5qoHS0tKioiJiLQAAAEC+oO5A5sQr+O50f2/ZEn9WQaRY6z3ySGn1aufrgTFtWscZEdFe10RivS72rIwxY0ywpG36rWRnZeTKuU4xdAAAkI0cRUXOO+883X333Qf+njp1qh577LG0dQoAAABAelF3IDPsYt6Rg+x2wfctW5y9LgMGON9mvNfxwQedrycfWFbqA/K9ekmnn946e6ipSfrRj6TRo5MLniQ6v7yalZFL57pdDH3cuI6zewAAADLBUQBl69atWt3msqQ//OEPeu2119LWKQAAAADpRd2BzuekmPfNN0v3329+j/e6RA6qxxPvdZw40fl6UhPlSXcye//V1KS2nqIiadQoafx4aeRIqXt3acaM5NczZ07i8ysQkOrqTK2VhQuj11xJhHMdAADAPUcBlCFDhmjlypV68803JZmUXi0tLWntGAAAAID0ou5A53JazLt//8SvS6JZBZIZEH/66fiv4z//6bz/paXmJ1f162f234UXpraeHTva/+32q7GTQvOSN7MyONcBAADccVQD5YYbbtD3v/99fec739HQz6sMrlmzRjfffHOHtiUlJTr44IN1wQUX6Atf+IK3vQUAAADgKeoOeMsuIh5tXzot0v3yy9Jxx0m//KX5e/PmjuuKVyPDtmiRuT+ekhJnferf36QZ8/lM2qqxY6Vt25w91rAjPeE2v3euxkbz+mSyWHpbqfQj3nEWSzrPdTf9Qf7g9QcA5DNHAZSvf/3rWrJkiX73u9/p7bffliR9+umneuutt9q1a2lp0Y4dO7R7925JIoACAAAA5AD7CnekJl5x+EDAeZHumTM7Pj7a62PPKojc5uDBJiWTk1kFF10k3Xtv4nZbt0qVla3PpapKWro08eM6ykzwxDZunHTbbRntwgFui7YnOs7iSce5nkp/kPt4/QEA+c5RAEWShg4demD2yXHHHafTTjtNDz30UNS2oVBIPi43AAAAAFAg7OLwkTNB7OLwixebq/979ZJ27nS+3raPjzYYGW1WwfDh0ooVZgZKoqvBkxnEt/ty0UVugyeZFwpJd96Z2T5YlhlgdlO03clx1pmD1tnWH3QuXn8AQCFwVAMl0vHHH6+jjz465v0ETwAAAAAUCifF4WtqpKYm6fPJ+o61fXwoFL1N2xoZ27aZmSIjR7YWOa+oMAOd0fTtm3xfcjV4kg1SKdru9DiLdZx4Ldv6g87F6w8AKBSuAihPPvmkpk6d6nVfAAAAACDnOC0OP22au4Lj9uNra+O3s68Gj+yLfTV4tCDKI48k3xc4FxkkSaVou9PjLNFx4pVs6w86F68/AKBQOE7hFc2OHTv01ltvafPmzeratav8fr9OPPFEFRW5issAAAAAQM5xWgx87dr0bSfR1eCWZa4Gr65uP6j/6aep9QmxzZghnX669Oqr5u8RI8yP24QNTo+z+npp+fL0F/R22h+n7ZBbeP0BAIXCVQBl586dmjFjhl544QWFQiGFP/+UblmWysrKdP311+uSSy7xtKMAAAAAkI2c1hE56ijpxRfTs51krgZvW0T8yCOl1avd96mQFBdLzc2J2/Xta4IWDzzQvt7KL3+ZWmFtp8dZTY20dWvr3+kq6O20P8nU2UHu4PUHABQKV1NFfvCDH+i5557TRRddpEceeUTPPfecnnvuOc2ZM0c9e/bU7bffrieeeMLrvgIAAABA1qmqMoPUdn2LSJYlDR4szZ7tbiaA/fh4RcfdXg3OdW/OOQmeFBWZWT2/+520ZUv7++KlUnMi0XFmaxs88WK7bvvj5LhF7uL1BwAUClcBlL/85S867rjjdPfdd+u0007TkCFDNGTIEJ133nl64okn1K9fPz388MNe9xUAAAAAso7PZ67wlzoOJrYtGt69u5RsKUmnRcfdXA0eDEqXX55cfxBfvBo3kYW1QyGTamvRInObqNi2k+PMyXa94vS4T0f6MGQerz8AoFC4CqCUlpbqs88+i3pfnz59dNhhh2nbtm0pdQwAAAAAckUgYIqDl5e3Xx5ZNHzWLFNMPnJQ0ecz9Un8/viPj8XJ7ITS0tarwePVTEH62KnU/uu/pIoKaeRIafx4c1tRkXiWSKzjrH9/Z9v1uqC30+Me+YnXHwBQCFzVQLn88sv14x//WDfddJNuvvlmHX744Qfue+qpp/TPf/5TZ5xxhmedBAAAAIBsFwiYIEhtbfwC3rNmSTNnmhoZ69ZJlZXSpElSSYkJbCR6fDT21eCjR8du09goLV1q+pmoZgrSa8aMjsvsVFuJBp6jHWf19c5mE6WjoLfT4x75idcfAJDvXAVQrrrqKn322Wf63//9X/3xj39UWVmZDjroIDU0NGj79u06/PDDdccdd6TUsQULFujJJ5/Uiy++KB//eQEAAJDFQiHp1VeL9OabB2vLliJ94xsMHtncBgRylc9nirTbz/upp6I/75ISk1Ip1uNjibc/q6vNLJPGxuiPtSyzzQsvlF5+2d3zQ/qEw62vUXV1/PMk8jhZvtzZNtJV0DvRcYv8xusPAMhnrgIoknTTTTfp8ssv1zPPPKO1a9dqy5YtOvzww3XKKafo4osvVvfu3V13avbs2XrmmWc0d+5cgicAAADIasGgSYW0cWM3SUMkmfQl8+aRvqR137QuK4R9k67nnWi9tbWxgydSaxonv79jgXNkh7aptpIZkLZTuMWbVURBbwAAgOS5DqBIUr9+/XTNNdd41RdJ0k9/+lOtWLFCzzzzjA455BBP1w0AAAB4KRg0KXci60g4TcWTzwp136TreTtZ7759ztZF8CT7JZtqy+eTxo2TZs+O3ebSS5Of/VVoM8gAAAAipRRA8dqqVav06KOP6kc/+pGefvppHXTQQRo+fLiGDBniep3hcFi7d+/2sJf5Yc+ePe1uAbTi/ABi4/wAWoVC0k03dVM4bElqX7nbpOIJa/LksL7xjb0FN+BYqPsmXc/b6XofeqhJUreUn4e3worsc36yI1vxnmtYffpIO3Yk3h99++7V7t0tjrceCkkLF3b7fPvR1h/Www+HNWJEk6qqWhwdf0uX+jRtWrHq64sOLCsvb9Hs2c2qrg457hsS4/MVEBvnBxAb54d74XBYluXsM2pWBVAeeeQRffbZZ5oyZcqBZcXFxbrrrrv0rW99y9U6m5ubtWbNGq+6mHfq6uoy3QUga3F+ALFxfgDSG2/0Un390Jj3h8OWNm60tHDhBn3lKzs7sWeZl4/7JhSS3nqrl7ZuLVb//s360pd2dhiETtfzdrref//7Qw0ceIQ2by5W9gQtsqUf6ebkeVrascPZ2j788EOtWePdMSJZ2rbN0gUXdNPAgU265ZYNOvPMT2K2/tOfDtL06R0vZKyvtzR+fIlmzfog7uPhDp+vgNg4P4DYOD/cKSkpcdQuqwIoy5Yt05lnnqmbbrpJRxxxhDZt2qSZM2fqrrvu0jnnnKMePXokvc7i4mIdeeSRaehtbtuzZ4/q6upUUVGRUr0aIB9xfgCxcX4ArVatcjaFoGvXCh17bGFdrZ1v+8bplfi//GWxo/Ul+7yd7s/u3Ss0d25Yl10mSeHPZ6zYCmUmSH7o3j09x4gkbdlSrB/8YIieeKIp6kySUEiqrrZnMkUeM5YsK6yf/OQITZyYXzPIMonPV0BsnB9AbJwf7r3//vuO22ZNAGXbtm3avXu3LrnkEh177LGSpCFDhujmm29WIBDQunXrNGzYsKTXa1mWq8BLoejevTv7B4iB8wOIjfMDkCoqnLbrqkI7XXJh3zit7RAMSpdd1rH2yKZNRbrssq4HapoEg9LPfuZs28k+b6f7c/DgrvL5TKH5J55oX+tkwACL2ic5JF3HiGRmLFmW9IMfdNXYsR2P++XLTW2deI/fuNHSm2/2SKrQPRLj8xUQG+cHEBvnR/Kcpu+SpKLETTqHPWXm448/brc8FDJXxBQVZU1XAQAAAFVVSX6/FOuzt2VJgwebdoWmM/ZNKGQGehctMrehJCayBINmwHnkSGn8eHNbUWGWR25j8uSOwROpdVlNjdTUZNolkuzztp9jfb00YED8/VlaKl15pXkuc+ea4En//qZ/y5ZJGzfGf02QPQYMSP7cSHTORQqHpQ0bTBAxktMC9skWugcAAMhFrqIS99xzj84//3xdZuaGS5I++ugj3X///fqP//gPPffcc0mvs1evXjr00EO1ZMkSNTU1HVj+9NNPq0ePHikVkgcAAAC85vNJ8+aZ3yMHLe2/586NPqsh36V73zgNgMR67JgxJqDQVn29Wd52HbW1Hdu1ZQ9CP/BA/HZt2zt93m2f4+WXm4BItECOZZnljY0dZw00NprXYds2qaTE/B5tHZ0jYxvOOZddlvy5Ee+ciydaEKSszNljnbYDAADIZa4CKM8995waGhpU9fllMR999JECgYDmz5+vF154QTfffLOeeeaZpNf73e9+V6tWrdIll1yimTNn6oorrtBTTz2liRMnkscNAAAAWScQkBYvlsrL2y/3+3UgtVOhSte+SSYAEsnpjBJ7NovTK+zXrXPWrqbG2fOO9Ryj6dcv9oB5tOeUOUx9caq62t3jYp1z8UQLgjC7DgAAoJWrAMrZZ5+tpqYmXXrppZKkn//859q+fbsefPBB1dbWqk+fPnriiSeSXu93vvMdTZ06VZ999pmefPJJNTQ0aPr06ZowYYKbbgIAAABpFwhIdXXS88/v1cyZH+j55/dq/frCDp7Y7H2zbJm0cKG5TWXfJBsAieR0Romd1sjpFfaVlc7aORkYj/ccbQMGSI8/Lt15p5llEq+t/ZyWL3eWZgyZ40Vgwj7nXnrJBNfcbIvZdQAAAK1cBVBGjRqlUCikP/3pT5KkP/7xjzriiCM0YsQI9ejRQ0cffbTWOb0Mqw3LsvS9731Pf/rTn7R69Wq99NJLuuaaa5Iq6gIAAAB0Np9POuOMFp177nadcUYLA4tt+HzSiBHSuHHmNpV9k2wAJFKytR2cXok/aZKpQRJPaamzgfFEz1Ey6bwGDZJ+8pPE67MtX+5sRks2Oe+8TPeg83gZmPD5pLPOkhYsMOt1EwRhdh0AAIDhKoByyimnqF+/fpo/f75ee+01bd26VaeccsqB+0OhkHx8awQAAADgoVSLWydb2yETV+JH1jGJ5aWXzOwTp/bvd9efTJo+Xbr55kz3Ij3692//dzoCE6kGQbyeQQYAAJCLurh5kM/n080336xbb71VV199tYqKivTNb35TkrR161atWbNGxx9/vKcdBQAAAFDYUi1ubc8oiTcTIzKtkT0IPXly+8f5/SZ4EgiY2R2JghmNjWZ2yYgR5u9QyPzd0GD6W1UlLV1qUpA5YQd2nCgtlWbPdt4+G/TuLX38cXKzbLKFz5e45kzXriYF21FHtb7+6bgGMRAwqeMijzWn27JnkAEAABQqVwEUSRo9erQqKyv1xhtvaNiwYfryl78sSXrxxRe1d+9efec73/GskwAAAABgB0Dq66PX/bAsc3+sVFk+nxm4jqekpOPgcqJB6GRnxgSDHQMypaXJzSjZs8d522TWmz5hJVNIftcu6fOSmzln6lTp3nvN77Hq02zaJN1xhwnOpTtAQRAEAADAPVcpvGwnnniirr32Wp166qkHlo0fP17Lly/XWWedlXLnAAAAAMCWakqtnTulRKUa160z7ZKRzMyYYFAaM6bjLJh0BTl6907PepOXXF3LlpY0dSPNrrpKmjXLBEYOPTR2OzuwUlOTeLYKAAAAMsfRDJQFCxZow4YN6t69u3r37q1evXqpb9++6tWrl7p27apu3bpJkpqamrR7925t3bpVhx56qEZwmQsAAAAADzlJqRXLFVc428YVV0jPPNP6d7QZI36/CeYEAs5nxgwfLlVWxp6V4LU+faQdOzpnW5CKiqSHHjK/BwJS377SqFGx24fD0oYN7VO7AQAAILs4CqC88sor+sc//qH9bSoPWp9f4hUOhw/83tYJJ5xAAAUAAACA59zWdUg0+yRaO3vGSGTQo77eLLeLcc+bZ/62rPZt286MWbEifv0Vr119tdkuOsfNN5sUcLbNm509zmkKOAAAAHQ+RwGUxx9/XJKZYdLc3KwlS5bo7rvv1te+9jVdccUVKipqzQQ2f/58vfHGG7o0VxPWAgAAAMh6buo6HHGEtGqVs3aSSa00eXL0GSPhsAmO1NSYYI6TmTGLFiXXX6f695e2bm2/zXnzpH79CKB0Bp/P1D2ZNav98mRSuwEAACA7JVVEvqSkRCUlJfrlL3+pQw89VD//+c/li7jM68QTT9Q3vvEN/epXv9LFF1/sZV8BAAAAwLUJE6Rnn3XWTjIzXOLNGIlMwZRoZozXA+V2arD33zfbXL7cLB8xojW4VF5uZsvAe127mlk+990nde/e8X6nqd2qqtLfVwAAALjjqoj81q1bVV5e3iF4Ikm9e/fW0KFD9cEHH6TcOQAAAADwyiefJNfOaWqltu3smTHjxpnbtl+Z7AH1KBmQk9Y2Ndizz5rtzZxpfkaNkioqpKVLmYGSTvv2SQ8+KB19tEn1FsnnMzOBpI6vedvXL1HqOQAAAGSOqwDKkUceqXfeeUc7olQk/PTTT/XOO+9o4MCBKXcOAAAAALyyZUty7bxOwWQPqMcrIl9a6mxd/fqZlGGvvy5dcknH57Zxo6nJ8vbbztaH2Pr2jX+/XQ8nWhDFTu1WXt5+ud/fWj8HAAAA2ctVAOWmm27Srl27dPXVV+uVV17Rtm3b1NTUpL///e+65pprtGPHDl1++eVe9xUAAAAAXCsuTq5dohkjliUNHuxtCqYHHnAWROneXWpulmbPjt0mHG6dAQH35s2TXnrJBK2isQNiNTWmbk6kQECqq5OWLZMWLjS369cTPAEAAMgFSdVAsY0YMUJz587Vj370I02cOLHdfT6fT9/73vf0ne98x5MOAgAAAIAX/vM/nbf7/vdbZ4yMGRO7bTIpmOyi9LFYlnTDDVJjY+J1bdzYWqslnm3bnPUNsd1yi3TjjfH3ZWQ9nEh2ajcAAADkFlcBFEk6++yzdeaZZ+r//u//9P7772vPnj3q37+/vva1r2nQoEFe9hEAAAAAUrZ7d/LtAgEzgD5nTvvZBT6fNHVqcrMInBSld5pmTJKiZFSOql8/Aimp2LpVmjHDWVundXMAAACQG1wHUCSpS5cuOv3003X66ae3Wx4KhVRUVCTLi+qIAAAAAOCBgw6SPv7YWTtbMCjde2/HuiUtLWb5aac5D6JkanD9G9+Qfv3rzGy70DithwMAAIDc4CqAsn//fv3+97/XqlWrtGPHDoVCIbW0tGjbtm368MMPtXnzZh1xxBH6/e9/73V/AQAAABSwUMjM5GhokAYONMs2bzYD11VV8dNp/eMfzga477+/dbbJ5MnRi76HwyblVk2NVF1tltXWmtoWDz8sffqpdMQRJs3WZ5+Z7bYNzKSqWzdp797E7fr2lf78Z++2i9j8/uj1cNoes06O02yQi30GAABIB1cBlJqaGr388svq2rWrDj74YFmWpS5duqhnz54aMmSITj/9dJ188sle9xUAAABAAQsGTUAjVhosv9/ULIk1I2TQIKlHj8SpvMaPNzUvbropccqtDRuk//ovacGCjm1Xr5Z++9vWv4uK4m83GU6CJ5J01llmvyH99uyRli5tf/xFO2YTHadechMIyXSfAQAAsomrAMqf//xnHXfccfr1r3+tLl1SygIGAAAAAAkFg6aYe7TZILb6etNm8eLYA71lZdK6dYm319jovO6F03YtLc7aITc1NrY//mIds06OUy+4CYRkus8AAADZxtU1UMOGDVNdXZ0++ugjr/sDAAAAAO2EQrFTabVl319T077gu+3TT50FT/IJs086X02N1NQUP/2b3S7aceoFOxASOSvKDoREOy7inWed0WcAANwKhaTly6VFi8wt/6vgJVcBlLvuukvdunXTpZdeqqVLl3rdJwAAAAA4oLY2fiqttuy0WrW1He+74AJv+wVEso+/Bx5wlv4t2nGaKreBkETnWTr7DACAW8GgVFEhjRxp0rCOHGn+5iISeMVV/q1XXnlFlZWV+utf/6of/vCHmjNnjkaNGqWysjL16NFDn3zyiSoqKnT++ed73V8AAAAAWc7rAtQNDd485sMP3ffBshLPgAFsTmc6uTm2E0kmEDJiRPJ9SUefAQBwg9ST6AyuAigrVqzQBx98oP79+6upqUmNjY164okn2rU57rjjCKAAAAAABSYdBajLyrx5TN++zmeytNWnj9S7t/kyDjhRWemsnZtjOxG3gRCnfUlHnwEASFaiGZeWZWZcVlendiEP4CqA8vOf/7zDsj179mjXrl3av3+/evfurZ49e6bcOQAAAAC5I11XAVZVmSBMfX3iWSCWZdpWVXW877zzpH/9K/nt79ghlZQk/zgUpsGDpUmTpPvui33MxjtOU+U2EJLoPEtnnwEASJbbGZdAslzVQJGklpaWdn93795d/fv3V2lpqf785z93mJECAAAAIH+lswC1z2dmsEhmEDcW+765c6NfaZhKEGTrVvePRW7r3z+59nPmSCtWtAYTI49Z++85c8ygjtcFb+1ASKxzxbJMkCcyEBLvPEt0bgEA0NlIPYnO4moGyt/+9jdNmDBBX/nKV9SnTx9JJqDyySefaPXq1dq5c6dOOOEEXXbZZZ52FgAAAEB2SvdVgIGAdMstZtA51kCz328GeGPNcvn8q0vG+HzeDZKjcwweLL3/vnThhdIf/5i4/XHHSVOmtD8Xiorav+5+v3TppR3bpZrqzmYHQsaM6Vi7J1EgJBAwM8WipeGLd24BANDZSD2JzuJqBspPf/pTNTU1adeuXVq9erVWr16tDRs2qKSkRIMGDZIk3XnnnZ52FAAAAED2SvdVgMGgdO+9sQMQd94prV8ff4B31Sp323ajXz/pq1+VfvMbaeFCadkyafduc/sf/9F5/YA7lmV+5s41M5emTXP2uLff7hhItI/Zmhrz+t93nzmWI9vZqe6CwVR73xoIKS9vv9zvT5xKLxCQ6upMX+1jN9G5BQBAZ3M74xJIlqsZKCtXrtRJJ52kxx57rMN927Zt06hRo/Twww9r1qxZKXcQAAAAQPZL51WA8dKDSeYL8v/+r3TrrfHX89lnyW/brW3bpNdek264wcwGsGfdbNsmPfRQ5/UD7kTOuDjzTKlXL2nnztiPiZztEXnfkiXSj39sCsx3RsHbQMCsp7bWBC7LyswgkpP1+nzkiwcAZLdUZlzmklDI3f9yeMfVDJR+/fqpvr5e4Sif+vr166dhw4Zp+fLlqfYNAAAAQI5I51WAyaQHiydRAfpIAwYk1z6ajRul0aPNrIJg0HzJ37Yt9fWedVbq60AryzKv9+OPR59x4fNJjz4afx3xji/7GH3gAW+OZafsQMi4ceaWARcAQD5JZcZlLggGpYoKaeRIafx4c1tR4c1sVTjnKoDyzW9+U5s2bdLs2bM73Nfc3KyNGzeqJJUKjQAAAABySjoLUHuRHiwUklpanK1n5EgziL5xY/ygUDImTDCzUZIN4sRyxRXerAdGOCxt2WIGYGIFGgIBM4sk2iBNTY2z7axb56wdBW8BAHAmX1NP2hfepDPlJ5xxlcJr0qRJevPNN/WLX/xC//d//6dAIKCysjI1NjbqmWeeUX19vS6//HKv+woAAAAgi6WrAHWq6cGCwY59imfv3tb0RbFSQySrsdH9Y6N55RVv1wcjUeAiVlqs2lpzjCdSWemsHxS8BQDAuXxLPRkvfW3blJ//+lend60guQqgdO3aVY888oj+53/+RwsXLtRdd93V7r6xY8dq+vTpnnUSAAAAQG5Ipe5CLFVVUmlp/CBEaWn09GD21XvJBD/27Wv9PVZQKNMeeSTTPchPH39sBi3iHa/RBmnsFHb19dGPNcsy90+aJM2c6e5YBgAAhcFp+tq//KXIk5SziM9VAEWSiouLVVNToxtvvFHr1q3TZ599pt69e6uiooL0XQAAAEABy5arABMVn4+lV6/2f0cGhQYONDNA2lxHhjwxZYp0331m5lEyM6YKpZAtAABIP6epPD/6yCKA0glcBVBefPFFrVixQgcffLAmT56so48+Wi0tLXr99df19ttv6ytf+Yr8fr/XfQUAAABQgGprE6fAamyUbr/dFAIfMMDUqQiF3M0aqauTFi0ys2eGD5dWrDAzC7ZsMfctXGh+R37auNEEQuzis6FQ+xlVp54q/fznpp5JZaWZVVJSYtr++tfm761bW9fXNoXd8uXOjuXa2uwIQgIAgM7nNJXnoEEeFddDXK4CKP/5n/+pXbt26dRTT5Uk7d27V1dffbXeeusthcPhAym+TjrpJE87CwAAAKDwOL0K7+672//dr5+77f3739L48eZ3n88MoKOwhMPShAlSS4uZlRIvEHfLLdLUqdJpp5nbtsGTAQOkOXNaZ7M4PZYpIg8AQOFymhr09NNb9N57nd+/QlPk5kGnnXaaiouL9eCDD0qSfvWrX+nvf/+7rr32Wj322GMKh8MH7gMAAACAVLgtqL1tW+rbJnhSuBobpUsuSTyLKRSSZs+WRo/u2HbrVmnsWFOLR3J+LFNEHgCAwmWnBpVaU4HaSA3a+VwFUM455xzt3btXr732miQpGAyqf//+mjp1qk4++WQdc8wxWrlypacdBQAAAFCYhg/nCyJyk33VaE2NCbTYV5RGDobYLEsaPJgi8gAAFLpAwKQTLS9vv9zvb00zis7hKoDy9a9/XSUlJXr00Ue1efNm1dXV6dRTT5X1+afAHj16aN++fZ52FAAAAEBhWrGCmSDIXeGwtGGDqWvCFaUAAMCpQMDU31u2zNTgW7ZMWr+e4ElncxVA6dmzp8aOHasVK1boW9/6lizL0plnnilJam5u1nvvvaeKigov+wkAAACgQFEPAvnAPo65ohQAADjl80kjRkjjxplbLrLofK6KyEvSD3/4Qw0YMEBvvPGGjj/+eF1wwQWSpMWLF2vbtm265pprPOskAAAAgMJFPQjkg7bHcSAgVVebWSkNDea+qioGRQAAALKN6wCKz+fThAkTNGHChHbLzzvvPPXp00fnn39+yp0DAAAAALtuRH19a00JIFdYljl+I+ua2FeUdqZQiKBNvuK1BQAgPVwFUP7whz+orq5OPXr0UI8ePdS1a9cD94VCITU1Nen111/XV7/6Vc86CgAAAKAw2XUjxowxg9EEUZBrsqGuSTAoTZ4sbdzYuszvN+cWacNyG68tAADp4yqA8j//8z9au3ZtzPsty1L//v1VW1vrumMAAAAAYLPrRkQOEpaWmtvGxo6PGTxYuvRSafbszukjEGnAAOmhhzI/iB0MmgBkZPCxvt4sp/ZK7uK1BQAgvVwFUH77299q+/bt2rFjh5qamhQKhQ7c19zcrHHjxmnkyJGedRIAAAAAYtWNkMyy+nppyxYzaF1eLg0fLh16aGb7jMI1YIAJ9pWUZLYfoZAJPEabuRUOm1ldNTXm3Mr0LBkkh9cWAID0c10D5eCDD9bBBx8c9b6jjz6a2ScAAABACshnH12suhFtl9n77rLLos9MAdLNsszMk3jBk846x2tr28/aihQOSxs2mHadXZMFqeG1BQAg/VwHUOI5+OCDtW7dunSsGgAAZDEGfAFvkM/evWj7DuhMPp+0aFH8c7Uzz/GGBm/bIXvw2gIAkH6uAijr16/X5s2bVV5erv79+0uS9u7dq+3bt6uurk6rVq3SkCFDPO0oAADIbgz4At4gn717sfYd0JlCIZO+K5bOPsfLyrxth+zBawsABhfyIZ1cBVCuvPJKbdmyJep94XBYBx10kG699daUOgYAAHIHA76AN8hn7168fQd0tlhX/GfiHK+qMhc01NdH365lmfvtekLIHby2AMCFfEg/VwGUxx9/XCtXrtSWLVu0Z88elZSUqEePHho4cKDKyso0dOhQdemSluxgAAAgyzDgC3iHfPbuJdp3QGeKdcV/Z5zj0a7CnTfPXNBgWe3/X1uWuZ07l//Rucjn47UFUNi4kA+dwVWU47DDDtNhhx3mdV8AAEAOYsAX8A757NtLJh1DoewTZLdEV/x7dY7HOjfiXYW7eHH0++bOZXAplwUCvLYAChMX8qGzuJ4m0tzcrL/85S/661//qi1btqhr164aPHiwzj77bB1xxBFe9hEAAGQxBnwB75DPvlWy6RgGDuy8viH/tb2aP/LK/niPkeJf8e/0OI3XLta5MW6cdO+98a/CrasjR3w+CgTMACGvLYBCwoV86CyuAijvvPOOvv/972vTpk3q0qWL+vbtK0naunWr5s2bpwsuuED/9V//pZKSEk87CwAAsg8DvoB3yGdvkI4hsS5dpP37M92L/OHzmStZbfbV+1LHYEUs/fpJ8+en99iMdW5s3CjNnh39MZFX4TKIlJ98Pl5bAIWFC/nQWVwFUG699VZt3rxZ99xzj8477zx17dpVktTY2KjZs2dr6dKl6tu3r2677TZPOwsAALIPA76Ad8hn7z4dw+bN3vajqEhqafF2naNHS0uWeLMugifu3XZb60Dz5s0mwD98uLRiRfSr96urpeXLpbFjpW3bYq+3e3fTNh6nx2m0dvHOjUS4ChcAkG+4kA+dpcjNg95//32dcMIJuvjiiw8ETySptLRU99xzjw4//HD99re/9ayTAAAge9kDvlLrAK+tUAZ8UdhCITO4+tRTPr3xRq92V7G7YeezLy9vv9zvdz/zwu7jokXmNtU+pnO9TtMx3HFH+216/eXY6+CJJH3yiffrRPKOO0466yzzM26cCSjY/6NaWqR//EN68sn2x9eqVfGDJ5I5bmtr47dxepxGS+GV6NxwgqtwUcjS9b8wE/LpuQBu2RfyRX4HtVmWNHgwF/Ihda5moFRWVur999/Xp59+eiB9l82yLBUXF3vSOQAAkBsoYIpC1b4WQVdJQ3XXXS36yU9SO+69zGefbC2RTK/X6QDvzJnmx95mdXXi2XBFRZkdZHr55cxtG60igxjRjmVbaam5bWx0tu5Ex2+iWZu2K69Uh/cRL4IfXIWLQpWu/1mZkE/PBUgFM7fRWVzNQJk8ebJ27NihMWPG6Omnn9bGjRu1c+dOvffee5o2bZrWrl2rb37zm173FQAAZLFAwBSnXbZMWrjQ3K5fzxc55C+7FkHkoOumTZbGjDH3p8LOZx95hbwXfbRribjtY7rWKyU/wGtvc+lS8yU61qB0OCz16uW+X8gPpaXtr0SNdSzbGhudB0+kxMdvvFmbbW3a1PFcSiX4wVW4KGTp/J/V2fLpuQBeSMfMbSCSFQ67yaAqvfbaa5o1a5bWrFkjq80nv3A4rAsuuED33HNPxovIr1q1SpI0bNiwjPYjG+3evVtr1qzRscceqx49emS6O0BW4fwAYuP8AIxQSKqoiD3oatf+Wb8+c1e9edXHUKj9TJjhw6XKyuTXG7meyBk19v319abGydatzp+rvc05c6RLLondrndv6bPPnK8X+ae0VPr449ai8fHOkWQke87Hm/USa512fxPNXom2HomBpGzG56v0yYX/107l03NJBucHnEj0OTNfcX64l0zcwFUKL0n66le/qmeeeUarVq3S2rVrtWXLFvXp00ennHKKKisr3a4WAAAAyHpO63RksmCzF32MNsg7YIC0ZUty602UbsTJYHI89jYnTYrdxrIInsDMJrGPTS9qikju0oQEAlLfvtKoUbHbRJ5LbVOVJIN0mihkufD/2ql8ei6A1+yZ20A6uA6g2IYNG8YMDwAAABQUp7UIMlmwOdU+2mlCIq90jxc8ibbeWOux043ccot0773JXVEfS6LADiC1HptenZ9uAxSbNztr17afdqqS665LXNRekm67TbrjjsK4CheIJhf+XzuVT88FAHKJqwBKOBzWn//8Z61bt067d+9WS0uLmpub1djYqIaGBq1fv15+v1+/+tWvvO4vAAAAkHFOaxFksmBzKn0MhcyMkFSCDmVl8ddjL5szJ/Z2LEvq398MFt99t/u+AG0NHGhuvTg/779fuvFGdwEKt+eok9krtrPOIniCwpYL/6+dyqfnAgC5xFUA5Y477tBTTz2lyPIpPXv21MCBA3XUUUfp61//uicdBAAAALJNVZW56jxWLQI7D3kmCzZXVZl6D/EKYEcW1Lalktqo7XN3sp5QKPZ94bCZVXLmmdKvfhW/9kPfvtKnn7rrMwqTfR67PdZLS90HT9pu3837yIgR2f8eBGSDXPh/7VQ+PRcAyCVFbh70/PPP6/DDD9cLL7ygf/7zn1q5cqXefvttvfnmm3r++ef185//XOPHj/e6rwAAAEBWsGsRSK31D2yWZUY1kqmHkG3cpv+IrAXhVRqRzZtj72/bp5/m7v5G57JTZ9nncaxjKt3iv4+Y21jvI6k8Figk+XSu5NNzAYBc4iqA0qdPH4XDYR1++OHq2rWrSkpKVFTkalUAAABATrJrEZSXt19eXh7W4sWZL9hcWxt/9onUWlA7ktP0H/37t//b71e75+5VGpGystj7u614s1kAW9vj0j6u/P7k1xPr/ElGrOM68lzy+rFAIcmncyWfngsA5ApXKbyuuuoq3XXXXZoxY4Zuu+02FRcXe90vAAAAIOsFAlJ1tRlEravbp3376jR+/GD17t0j011Lqdis0zQh778vrVhh1lFWZh7n85lARm2teXz//tLWrbG37/NJLS2xt9O3r/T009I//iFNmiSdd540aJC0Y0fsdVoWRePRkV1Tp75eWr689Xhtex7X15u0cWvXSg88kHidXsyyarv9yHMpnY8FCkk+nSv59FwAIBc4CqCEQiFt3bpVu3fvliQNHz5cZ599tp566imtWLFC3/ve93TyySerqKhIJSUl6t27t3r0yPyXRgAAACDdfD5Tj2D37pDWrNmZNQMYqRSbtdOEjBnTMRjRNk1ISYl57m0Fg6ZwfKK6EvZ6LrxQWro0eptwWPrkk9aB7Jtvlrp0kZqa4q+b4AmisWvqXH65+dvvN8d5INB6HtuWL3cWQPFqllXk9jvrsUAhyadzJZ+eCwBkO0cBlHPOOUf19fXtltkF5Dds2KDbbrtNVkQCxi9+8Yt6+umnPeomAAAAgGSkWmzWThMSGQzx+03wJFqakGDQBF2cBDD8funSS6V773X0dCSZmSqJgieAUxs3SqNHS3feKd16a/urtynWjFTZM/GYIZAY+woAkM0cBVDuuOMObdiwQV27du0QKIkUDoe1c+dOHXTQQV70DwAAAIAL9iyS0aOj3x8OJy42m0yakFDIBFviBU8GDJDuv9/kbh8+XKqsZLYI0suypK5dpb17Y7eZMUNasKB1NorkfBYWg7yIJtpMvLYzntCKfQUAyHaOAihf+9rX0t0PAAAAAFnIaZqQ2trEabu2bDHBkxEjTIqkRO2BVIXD8YMnto0bTbCkbRFmN7OwgFgz8errOx5jhY59BQDIBUVuHnTPPffoueee87ovAAAAADxizwiJxbKkmhrTzgsRGX8TtvvwQ2+2C3gp8pwIBKR168zMqRtuMLfvv+/doG4oZIKJixaZW6/OR2RGvJl49jIv33dzWSgk3XQT+woAkP1cBVAef/xxPfvss173BQAAAIBHEs0ICYelDRtMOy9s2ZJcu9/8xpvtAl6Jdk4EgybV3JQp0s9+Zm4rK83yVAWDUkWFNHKkNH68ua2o8GbdyIzOft/NZf/1X/ED7+wrAEC2cJTCK1Lv3r31ySefaOfOndq3b5+ampoO3DY3N8vn8+mII45Q165dve4vAAAAAAcaGrxtl8iAAcm127XLm+0CXnv5ZVPrZ+nS9KUXInVRfurs991cFQya2kNOFPq+AgBkXlIBlPHjx+utt96SJP3zn//UySefHLPtoYceqpdffjm13gEAAABwpazM23aJDBqUXLsjjvBmu8hOZ5whvfpqpnvhzsyZ0i9/Ke3ZEzu9kJ0Cr7o6+ULyidI8pbJuZFZnv+/mokTpJSMV8r4CAGSHpAIow4cP12GHHaYXX3xRAwYM0Lnnnqvi4mJ17dpVJSUl6tq1q4qKitTU1KQhQ4akq88AAAAAEqiqMsWu6+ujD9Ralrm/qsqb7TlNs1JbK511luTm64JlRX8uyD7/93+Z7kFq4qVhktqnFxoxIrl1J5PmKdl1I7M6+303FyU6/tsaPLiw9xUAIDskFUC54YYbJEnLli3TF77wBU2ZMiUtnQIAAACQGp9PmjfPpAOKDDxYlrmdOzfxFe6hkBnwamgwVwJXVXV8TDAo3Xmns37dead0/PHOB9BOP1360peknTvNrADkhn37Mt2DzuEmvRBpnvKXV++7+SyZ47rQ9xUAIDu4KiLfrVs3VVRUeNwVAAAAAF4KBEwthfLy9sv9fmc1FqIVuS4rM4+1JZuORTLpiZx+nRgzxgyivfRSctsAYjnjDOc1exJxk16INE/5LdX33Xzn9Li+8072FQAgO7gqIv/iiy9SIB4AAADIAYGAqaWQaBZJpFhFrrdskS65RJo2TZo1K7l0LLYNG6Rhw6SiIqmlJXa7oiJp0iR32wBisWuz9O4tffaZu3WkkoqJNE/5z+37biFIdPxL5v5bb+3cfgEAEIurAArBEwAAACB3+HzJ1VKIV+TaNnu2dPLJ0v797vr0/PPxgyeSuf93vyucdFDoXKkETyT36YVI81QYkn3fLRROjv958zj+AQDZw1UKLwAAAAD5y+mMj0mTpE2b3G3jscectZs8WVq1yt02gFRYllRamp5UTKR5QiHj+AcA5BJXM1AAAAAA5C+nRX63bpVuucXdNhobnbXbuFG65x5320BhOekk6e9/92Zd9pXw8+enLxUTaZ5QyDj+AQC5ggAKAAAAgHYoXo1c1Nzs/rH9+knbtrX+7febNFr2lfDpSsVEmicUMo5/AEAuIIACAMh7oRBXtwFAMqqqpAEDTMF4IFdUVrpP9/b449Lvfy+9957Us6d08cUmqBIKmfvT8Tkinz6f5MNzyeXnkMt9BwAg27kOoDQ0NGj16tX69NNPFQqF1NLSom3btunDDz9UfX29jjjiCM2cOTPp9Y4fP15vvvlmh+V9+vTRCy+8oH79+rntMgCgAAWDJn9+21z+fr8pTkl+ZQDoyB6IGz/evFcCucDnM3V1DjqoNejhlGVJF14otbS0LvvNb8xtaam5bZtyzovPEfn0+SQfnksuP4dc7jsAALnAVQDlwQcf1E9/+lO1tP2E+bni4mINGjRIlZWVrjo0YMAA9e3bV+PGjTuwzOfz6fDDD9fBBx/sap0AgMIUDEpjxkjhcPvl9fVmOUUqAaC9aANxQC648EKpVy+pokJaty65x4bDHT8r2KLV6kn1c0Q+fT7Jh+eSy88hl/sOAECucBVAWbBggQYPHqy7775bAwcOVFFRkbp06aKePXuqV69eKXUoHA5ryJAhmjJlSkrrAQAUtlDIDAJGGxAJh83VpjU1pnglKQ4A5Dsn6V1iDcQBuaC2VnruueSDJ26k8jkiWz+fuEkBla3PJRm5/Bxyue8AAOSSIjcPGjRokPbt26cvfvGLGjx4sMrLy3XIIYekHDyRpO3bt6ukpET/7//9P40YMULHH3+8vv3tb2v16tUprxsAUDhqa+NfQR0OSxs2mHYAkM+CQXNV/siRJi3XyJHm72CwtU28gTggF2zbJl1wQedtz+3niGz8fOLkPSKabHwuycrl55DLfQcAIJe4moHygx/8QNdff72uvfZa3X333Ro8eLBnHdq6das++OADlZSU6Nxzz1Xfvn314osv6rrrrtPLL7+sHj16JLW+cDis3bt3e9a/fLFnz552twBacX7kh7o6n6SuDtrt0+7dSSZLL2CcH0Bs2Xh+LF3q02WXlXweGLEOLK+vD2vMGOmJJ5pUXR3Sq68WaePGbhnrJ5Crkv0ckW2fT5y+R0TvY3Y9Fzey5Tm4+f+RLX0H0i0bP18B2YLzw71wOCzLshI3lMsAysEHH6xRo0bpxRdf1Pnnn6+zzz5bZ599tsrKytSzZ09t375dgwYNkt/vT3rdW7ZsUXFxsR5++GGdcsopkkxh+fPPP18vvfSSLrrooqTW19zcrDVr1iTdj0JRV1eX6S4AWYvzI7ft29dL0lAH7eq0Zs3O9Hcoz3B+ALFly/kRCkk1NcM6DIxKUjhsSQpryhRLlZVr9OabB0sakoFeArkt2c8R2fT5JJn3iGgpoLLpubiVbc8hmf8fndX3UEh6661e2rq1WP37N+tLX9qZMynBcrnv6ChbPl8B2Yjzw52SkhJH7axwOPmJ+meeeaY2bdrUcWWfR23C4bAGDRqk5cuXJ7tqXXjhhbr00kt1+eWXt1s+fPhwjR8/XjfccIPjda1atUrhcFhHHnlk0v3Id3v27FFdXZ0qKirUvXv3THcHyCqcH/khFJKOPbabNm2yPh8EaM+ywiovD+vtt/fyRSoJnB9AbNl2frz6apHOOy/xrJLnn98rSY7atrK/Qji7agvIN24/R2TT55Nk3iPOOKOlw/Jsei5uZctzcPP/ozP6vnSpT9OmFau+vjX7e3l5i2bPbo45Mylb5HLf0V62fb4Csgnnh3vvv/++LMvSsGHDErZ1NQPlt7/9rT7++GNJUlNTk3bt2qWdO3dq165dam5uVp8+fXT00Ue7WbV+97vfdVi2a9cuffLJJ0mn75JMUMfN4wpF9+7d2T9ADJwfue8nPzEFkS2rfV5/E++3NG+epd69eY3d4PwAYsuW82P7dqftumnsWKm0VGpsTNzevKcSOEHhSvVzRLZ8PknmPSLWW1q2PJdUZNNzSPb/Rzr7HgxKl13WsTbWpk1Fuuyyrlq8WAoEXK067XK574gtWz5fAdmI8yN5TtN3SS6LyPfs2VNDhgzRkCFDdMwxx+jLX/6yvv71r+v8889XdXW1Ro4cqfLycjer1ptvvqmdO1unl+7fv18zZ85UKBTS8OHDXa0TAFCYAgFp8WIp8l+S3y++OAHIewMHetvO5vdLS5ZI06Ypa68qB7zUu3f7v1P9HOHF55NQSFq+XFq0yNyGXFxQX1aWert8+KyVy88hXX0PhaTJkzsGIKTWZTU17o67dMvlvgMAspOjGSiPP/64jjnmGH3lK1+RJG3btk0fffSRevbsqV69eqlbt26yLEvNzc1qbm5W3759VVxcnHRnQqGQbrjhBvl8Pn3jG99QUVGRXn/9db3//vu67LLLdMwxxyS9TgBAYQsEpOpqqbZWamgwgwBVVQz6Ach/LR0z7sRsV1vrbPbJ/fdLN95o3kMDAWnmTOmBB6R168zA1P/8T2p9Bjpb377Sjh3RB1slMxC9bp20YoW3nyNS+XwSDJoB4o0b2/dz3rzkBsyrqszj6uujP3/LMvdXVaXvuWSLXH4O6eh7bW374ytSOCxt2GDajRjhfjvpkMt9BwBkJ0cBlAULFmjkyJEHAiijR4/WRx99FLP9YYcdphdeeCHpzvh8Pj3++OOaPXu2nn32We3bt09HHHGEbr/9do0fPz7p9QEAIJkvkHxBAlBoXn3VebvjjnPW9pBD2g/KlZSYK3klcyV8pgMohx8uffhhZvuAzIpMZZTIVVeZwEP0FEjmvpKS9HyOcPP5JBg0KZsin2N9vVmezKwDn888v9gpoKS5c50NxOfDZ61cfg5e972hwdt2nSmX+w4AyE6OAigLFy5U3759D/w9b948vfvuuwdqn+zdu1fhcFjFxcUqLi5OaaZIZWWlHnroIdePBwAAAJDcDBQvUvk4XUc6Oa3pgPzl90vXXivNmOGsfXW1uVo/2oyOuXOzK31TotRElmUCmtXVzmcf2CmgcuH5o/N48T8hU3K57wCA7OQogBJZz+T444/X8ccfn5YOAQAAAEhdaanzdl6k8km0jnQrKjKpmFCYxoyRjjnGXIVfVSX9/OfSpk3xH2Mf0z5f9BRIkqkvki0pndKVmiiX01chPZz8TygvN0G9RYuy65jxKjUdAAA2RwEUAAAAALnlkEOct2ubyieacFi69NL4g2P2OkaPjr+9ZFMsOXX++dLvfuf9epHdLEvq2dPMopBMXZ5evaRduxI/dt681mM6MgWSV3VGvJTO1ES5nL4K3kuU3i0clvbskUaNal2e6fPD5mVqOgAAJKko0x0AAAAA4L2ISeQJ2wUC0i23xG53771mUDlVfr+0ZIl0552pr6ut99/3dn3IDeGwtHNn+2U7d8YP0pWWmmMw1kCvXWckcraHXWfEi/PADVIToTPZ6d0i/5f062duGxvbL8/0+dFWrL77/cnVCQIAQCKAAgAAAOSl4cMTX2Hr85l2UmsqlljCYWniRKmpqXVZKGRSHC1aJL38snTTTYn7NXu2SRd02mmtVwN74Z13pO7dvVsf8lNRkUlzFWsANVGdEcnUGQmF0tbFmOzURLHOG8uSBg8mNRG8EwhIdXXSsmXSwoXSSy9J3bpFb5vp8yNSZN+XLTOB9n79zP+s5cuzo59Otf1/m2t9B4BcRwAFAAAAyEMrViQeYAmFTDspcX0FSdqyxQzgBoPmp6JCGjlSGj/epHKpr0/crwkTzOPOOcf7VF579ni7PmSHsWO9W1dLi6mPEksydUY6m52aSOoYRCE1EdLFTu82bpz5Pd77fCbPj2ja9n3bNqmysvV/1siR5n9RNsyYSSTy/20u9R0A8gEBFAAAACAPJVsvYelSZ+23bDF1TkaPThxwiWbHDnePQ2GaNk26+GJv17luXez70llnxAukJkImZfv5EUu2puVzIpf7DgD5wtMAyv79+zVnzhy99tprXq4WAAAAQJJ69nTeLhSSnngivf0BkvXCC9KsWdLAgd6ut7Iy9n25UGckWmqi9esJniD9cuH8iJTNafkSyeW+A0A+cRVA2b17t+6++25dc801+t3vfndg+Z49e/TSSy/puuuu07vvvutZJ+GtUEh69dUi/eEPB+vVV4v4ZwsAAJCHfvxj5+1qa83MEiAbWJY0YIA5Jpcvl/bv927dPp80aVLr35F1BYYPz406I21TE40YQdoudI5crMOTzWn5EsnlvgNAPnEVQJkzZ44ee+wxffzxx5o2bZpeeOEFSVLv3r314IMPqqWlRb/85S+97Cc8YufOPO+8brrttiE677xu5M4EAADIQxs2OG+XbelWUNjCYRM8ufxyk+v/vPO8W/fUqVJJifk9Wl2BykoTlIjXt0svJWCBwpSLdXhyNe2YlNt9B4B84iqA8sc//lFlZWVavHixjjjiCP34xz9WU1OTJOnwww/XEUccob/85S+edhSpI3cmAABA4fD7nbfLpnQrQKRo6Wvi6d1bKor4puvzmXoqs2aZv+N9N7r3Xumii2Kv/957+e6EwpVrdXhyMe2YLZf7DgD5xFUAZfv27SovL1e3bt102223adOmTXr88ccP3D9w4EBt377ds04ideTOBAAAKCy33OK8XaK0LEC2KyqSfvUrUw9k+3Zpzx7p/vulG24wt7t3twZPEn03CoelNpmqo+K7EwpZLtXhycW0Y7Zc7jsA5BNXAZQjjjhCa9as0ebNmzV8+HANHz5c8+fP165du9Tc3Kx33nlHgwcP9rqvSAG5M5FNInNN8+UTAADvvfWW83bx0rIAuaClxQwk2vVASkpMkOOnPzW3dtouKfF3Iyn+51O+OwG5U4cnF9OO2XK57wCQT1wFUKZMmaLdu3dr3LhxevbZZ3Xdddfpk08+0YMPPqjbb79d27dvVyAbLz0oYOTORLaIlmuaOjwAAGRerLQsQK7o7O88fHcCckOupR1rK5f7DgD5ooubB40YMUIPP/ywfvSjH2n69Onq0qWLioqK9L//+7+SpOrqal199dWedhSpIXcmsoGdazoyXYJdh4cPgAAAeGfECGnmTGftbIGAVF1trtqfMiVdPUM+GjXKzPR45x2T2qeyUtq3T/rhDzuvD539nYfvTkDusP+/1daa4GdZmUl9lQuzN3K57wCQD6xwONmSfO2tWrVK//rXv/TJJ5+oZ8+eOvnkk3XMMcd41b+UrFq1SpI0bNiwDPck80Ihc5V/fX30XL+WZa5gWL+ef8JID/sYjJUuIZuOwd27d2vNmjU69thj1aNHj8x2BsgynB9AbNl2foRC0iGHSI2NsduUlkoff9zxf2+iz47ZyOeT+vQx9S+QOX6/STkTCEhNTVKPHulP15rs50gnx7fPZ9KC8d0JnSHb/n8A2YTzA4iN88O9ZOIGrlJ4tTVs2DBdeumlmjhxoq644godc8wxSjEmgzQgdyYyjTo8AAB0Lp9Pmj8/fpsHH4z++a/tZ8dc8YUvSEcemeleYONGafRo6Uc/MsfR1Kn2PfG/I7b9juKmDs+110pPPdVaXy9ezb1E340sq7XffHcCAEjUcgUKmasAyqZNm3TppZfq97//fYf75s2bpzPOOEMff/xxyp2Dt8idiUyiDg8AAJ0vEDCzUGKZOjV2HbJAQLrlltwZJF65Uvrb3zLdC9hmzDCzPE47zaSeScTvl5YsMT/J1OGxLKlnT7M9u77eIYeYn3g19xJ9N5o1i+9OAACDWq5AYXMVQPnZz36mVatW6fDDD+9w32mnnaYtW7ZofqLL3ZARgYDJSfz883s1c+YHev75vVq/ni8ASD/q8AAA0PmOPNKk6Ipl40ZThyzaAEAwKN17L1dYwj17NsrSpR3vs2dy1NRIy5bpwHcS+/vK/fc720Y4LO3c2X5ZY2PH1HV2zb3IIEpdndn+woXt++HkfgBA/rNruUZm1Ij2fwVAfnIVQHnllVc0bNgwffGLX+xw36mnnqrjjjtOL7zwQsqdQ3r4fNIZZ7To3HO364wzWnLmqkLktqoqc8VerJQMliUNHmzaAQCA1H36qbRuXeJ24bAZxG4bKAmFpMmT01P/pLzcXYom5Lr2L3o4bI6DJUs6FkP2+aQbb4z/2TFZ9rEceaz7fNKIEdK4ceY28rtRovsBAPkr3uehWP9XAOQfVwGU/fv367PPPlNLS0vU+4uLi7Vr166UOgYgv1CHBwCAznXBBc7bRtYhS1S7LBUO6jSiQMSqgRcKmWVjxngbxKPmHgAgGdRyBSC5DKBcccUVWrduna688kq988477e5buXKlVq9erS9/+cuedBBA/qAODwAAnefDD5Nr37YOWTprkrW0mP/7XbumbxvILW2Pt7Z55ufONcu8nrGUKzX3KFgMAJlFLVcAktTFzYNuuOEGFRcX62c/+5m+9a1v6Ytf/KKGDRumHTt26KWXXlJJSYluvvlmr/sKIA8EAqaQaG2t+ZBRVtYxbQMAAEhdnz7JtW9bhyydNcmOOsp8Hrj6aunBB9O3HeQO+3iz88xHzjrxOpVcLtTcCwZN2pi2Vz77/WZGNxcdAUDnoJYrAMnlDBRJ+t73vqcXX3xRV111lfbs2aPFixdr2bJlOu2007Ro0SIde+yxXvYTQB4hlzQAAOk3apTztpF1yKqqpNJS7/skSf/93+Z21qz0rB+5o20NvHTW3Ym2vWxGwWIAyA7UcgUguZyBYisrK9P06dM1ffp0r/oDAAAAwANvv+28bWfWIXvjDXMBxRtvdM72kDmW1RoQsaywwmGr3X1S67G3fHn66u5E2162SlSw2LJMweLq6ux+HgCQD+xarmPGtP+fJuXO/xUAqXM0A2XPnj0Kp/NSIAAAAADtpFr/oGdPZ+1OPtmkBGq7vZ/+VGpsTLLDDr38stnGyy+nZ/1In0MPNYP3TpWXS0uWmJ+ysvbfJw8+WLrjDhMIkJznj+/Xr/3fpaUdZ0tFW5YrNfcoWAwA2YVargAczUC5+OKLNXLkSP3whz+UJM2bN0/vvPOOevbsqV69eql79+6SpObmZjU3N+voo4/WZZddlr5eAwAAAHnMi/oHVVXS0qWJ233729G3ly4zZ6Z/G0iPTZukv/3NeXv7GrzXX5caGtrnP9m2TZoxQ1qwwBzXTvPHP/WUudK3bS09qWN9vWjLcuEKYQoWA0D2oZYrUNgcBVDOOussnXjiiQf+Xrdund5++23t2rVLu3btajc7xbIsnXDCCQRQAAAAABdiFdK26x84vdrxxhulW25J3M7vj749IJq//MV5202bpNGj47fZuNEcf089ZY7F+vrox6Jlmftj1c8bMcLZsmxHwWIAyE52LVcAhcdRACWyxslPfvKTdn/v27dP4XBYxcXF8hF+BQAAAFzxsv7Bv//tbJs33EDwBOnR/riKUYH3c1OnSnPmmBlRhZxn3i5YnCiQRMFiAACAzuGoBkoiXbt2Vbdu3QieAAAAACnwqv5BKCQNHepsm1u3Ou8fkA72cT1gAHnm7YLFUmvgyFZIgaTOlmrNKQAAkL9cBVB++ctf6pvf/Kaqqqp09dVXe90nAAAAoCB5Uf8gGJQqKqSWFk+6BHSahgYTJKmrk5YtkxYuNLfr1xdG8MRGweLOZb9njhwpjR9vbisqzHIAAABHKbwizZs3TwMGDNDXvvY1HXXUUV73CQAAAChIqdY/iFU/BcgF9nFNnvn8KlgcCmXv8/Cq5hQAAMhfrgIogwcPVktLi+655x6v+wMAAAAUrFTqH8SrnwJkM+p6RJcPgaRg0LwvtU1N6PebNGWZDkx4WXMKAADkL1cpvMaPH6/3339fv/nNbzzuDgAAAFC47PoHsYIg4XDs+geJ6qcAmRU/skddj/xjz+6IfF+yZ3dkOkWWVzWnAABAfnM1A+XCCy/U4sWLdeutt+q9995TIBDoUEB+wIAB6tWrlyedBAAAANzK5vQxXqqvz3QP0qOkRDrhBOlvf8t0T5AKy4oeGBw82ARPvJ6N4OS8L5T3hkzIhdkdXtScAgAA+c9VAOWb3/ymGj7/FPGLX/xCjzzySIc2AwcO1CuvvJJa7wAAAIAUZHP6mGjsQcdYYg06BoPSlClp715GNDURPMkH0QbS+/SR7rvP+3PRyXmfa+8NuSaZ2R2ZSlOWas0pAABQGFwFUO677z59+OGHcdscdthhrjoEAAAAeCEXiwO7GXSkcDxy1Y4d0tix0pIl3p2LTs57KffeG3JNLszuSKXmFAAAKByuAignnXSSTjrpJK/7AgAAAHgiF9LHRJPsoKMXheOLiqSWFvePB5yxYt4zebI356KT896+P9feG3JNLszusGtOjRnTMcWc9fnhSm0eAADgKoAiSdu3b9dLL72kN998U42NjWpubtahhx6qr371q7rgggtUVOSqPj0AAACQslxIHxPNwIHJtfOicDzBE2Taxo3enItOzvtE50u2vjfkmlyZ3REImBlH0dK5paM2DwAAyD2uAih/+ctfNHnyZO3cuVMDBgzQwIEDVVxcrFdffVXBYFAPPfSQHn74YQ0aNMjr/gIAAAAJ5UL6GC/kev8BmxfHspfnA+dWanJpdkcgYGYc1daa172szAR2sqFvAAAg81wFUO666y75fD499dRTOv7449vdFwwGddttt+lHP/qRHnjgAU86CQAAACQjF9LHRLN5s/N2oZD08cfp7Q/QWbw4F708n7PtvSEX5dLsDp+PGUcAACA6VwGUxsZGHXPMMR2CJ5IUCAT05JNP6rXXXku5cwAAAIAbuZI+JpLTQdu1a6WKitTTdzlBjRSkm1fnopPzvrzc3LdpU269N+QqZncAAIBc56pQyZe+9CX94x//0IYNG2K26dLFdXkVAAAAICV2+hipNV2MLdvSx7RlDwAnMmNG5wRPJIIniC3y3IovSrTic/PmeXMuOjnv582TfvKT+G2y8b0hl9mzO8aNM7fsWwAAkEtcBVDOP/98NTc369prr9Vzzz3X7ufZZ5/Vv/71L/Xp00eLFy8+8PO3v/3N674DAAAAMdnpY8rL2y/3+83ybEofY/P5pPvvz3QvjCJX3xRQCIqKpCef7HhuJau0VFqyxNtz0cl5n4vvDQAAAMgMV9NE7rzzTknShx9+qKlTp0ZtU19fr9tuu+3A3wMGDFBtba2bzQEAAACu5GL6mP79M7ft+++XDjlE+uMfpUceSc82Lr9cOv98U79lypT0bAPO3HabtHq19JvfJPe4Sy6Rvv1tUyDcPrdefFH65S/jPcpM7xg3rlmVlcUaMSJ9sxGcnPe5+N4AAACAzucqgDJ//nz9+9//1oABA9StWzdHj/E7yUUAAAAAeCzXigM3NHT+Ni3LBG4GDJAGDkx+QD0Zhx1mUvksWpS+bcCZzZulP/85+cdVV5vbyHMrfgDFOPvsFn33u8lvM1lOzvtMvDeEQoUbtGlqkh54QFq3TqqslCZNkkpKMt0rAEifQn7PB/KJqwDKySefrJNPPtnrvgAAAAAFz2kheS+Fw9KWLWZ2SLrNny99+cuZeZ5ob/58d49bu7bjMqev56BBsWuh5LtgUJo8uX39Ir/f1GXJ97Rh06dLc+aYwUTbLbdIU6dKs2Zlrl8AkC6F/J4P5BsyGwMAAABZZOvWTPcgvRobTeqnrVulfv0y3Ru4sWBB+4FwyVxV6/fHLixvWWEdckiTTj+9Jf0dzELBoDnu2w6kSVJ9vVkeDGamX51h+nRp9uyOx0woZJZPn56ZfgFAuhTyez6QjwigAAAAAFkiFHJeFyTWQHW2C4fNz3XXSTt3Zro3cGPjRpOSpC2fz1xVK3U8Nu2/b755Q0GmLgmFzFXI4SiTb+xlNTUdAwz5oKnJzDyJZ84c0w4A8kEhv+cD+YoACgAAAJAlams7Xq0YzZ13SuXl6e9POn3yCYOmuSxarZ5AQFq8uOOx6fdLTzzRpDPP/KRT+pZtEp3X4bC0YUPHoFQ+eOCBxIOEoZBpBwD5oJDf84F85aoGCgAAAADvOS0gf9RRUl2d+fK9ZIn0s5+ltVuODBokffRRpnuBzhKr5kkgYIrMRxbN3bcvpDVrOreP2cLpee20XS5Zt87bdk5QtBlAJhXyez6QrwigAAAAIKvk2uCX3d+6Op/27eulo492vy6nhbjLysw+GTHC/J3pAEqPHlL//gRQCsVBB0nDh8c+V9sem0juvM43lZXetkuEos0AMq2Q3/OBfOUohdf/+3//T0899dSBv5944gm99tpraesUACC6UEhavlxatMjckjcVQL4JBqWKCmnkSGn8eHNbUZG9xTbb9veqq7pq4sShOvbYbq77axfijmfwYNMu8jGZrImye7e0enXmto/O9ckn0qGHSocckjvnaiYlOkctq+N5nS8mTUocAPf5TLtUUbQZQDYo5Pd8IF85CqA8//zz+sMf/nDg7//+7//WwoUL09YpAEBHuTaoCADJyrXBr1j93bTJct1fn08aNy5+m0svbT8gGa94N5AujY3mp61sPVczLd45av89d252z7Rzq6REmjo1fpupU027VFC0GUC2KOT3fCBfOQqglJWVadWqVdq2bZskqbm5Wc3NzWntGACgVa4NKgJAsnJt8Ct+f823Yzf9DYXMLMN4nnyy43pjFe8GOlM2nqvZItY56veb5fmcXmrWLGnatI6DhT6fWT5rVurboGgzgGxSyO/5QD5yVANl7Nix+vGPf6xAIKBzzz1XktTQ0KBf//rX7dpZlqWSkhIdfPDB+vKXv6xevXp532MAKDCJBhUtywxUVFdzFQuA3JXM4Fc21FZIV38TrVeKvd7I4t3f/a7U1OR82yhMRx0lrV3r3fqy7VzNJpHnaC7UePLKrFnSzJnSAw+YgvGVlSZtV6ozT2wUbQaQbQr5PR/IN44CKN/97ndVUlKi3/72t1q4cKEsy9K7776rGTNmRG1vWZbGjBmju+66y9POAkAhyrVBRQBwI9cGv9LV31TX27Z493e/m9y2UZi+/W0zsO21bDlXs03bc7TQlJSYi37SgaLNALJRIb/nA/nEUQDFsixddtlluuyyyxQOh3Xsscfqq1/9qmZGfNJuaWnRjh07tGPHDh1zzDFp6TAAFJpcG1QEADdybfArlf6GQrGvRvRyPxxyiAmwA/Gk6xjJlnMVhcEu2lxfH33WtmWZ+ynaDAAAkuUogNKWZVkaOHCg+vfvr3KSLANA2uXaoCIAuJFrg19u+xsMmrSMbWcW+v2m2Ggg0LreeDMPfT5p69b4/QsGpY8+cv58ULgefdTb9WXbuYrCYBdtHjPGHINt35cp2gwAAFLhqIh8pCeffDJm+i4AgLfswTT7y18ky5IGD2agAkBuswe/pI7vd9k4+BW/v2bkLrK/waAZ3IsMjtTXm+XBoGmfKCAeCkljx5r20djbaW52/nwAL2TjuYrCQdFmAACQDq4CKIceeuiBAvG7d+/Wv//9b3388ccKR7v8DgCQklwbVAQAt3Jt8CtWf8vLwx36GwqZmSfRPi7by2pqpJ07pb/9zdn2a2rMetuKtx0gWfE+W5SWmp+2ysuz81xF4QgEpLo6adkyaeFCc7t+PcckAABwL+kUXrannnpKv/71r/X2228fWFZcXKxzzjlH1113nY4++mhPOggAaB2ki5b2Ze5cvhQCyB+BgFRdHbtGSLZp29+6un3at69O48cPVu/ePdq1q62Nn5YrHDa1KK64wtl27fa1te2LkybaDvLLiSdK//hHetZ9//3SpEnSihXmXBw40CzfvNmcl1u2SFOmtH8MgTtkA4o2AwAAL7kKoMyZM0cLFizQkCFDdP3112vg55+m3333XT3zzDN68cUXtWDBAp1yyimedhYAClmuDSoCgFu5Nvhl93f37pDWrNkZ9X25ocHZutatS27bket1uh3kh3/+M33rHjBAKimJfi4Gg9K3v90xYLJpk0kfxywUAAAA5AtXAZRFixapvLxczzzzjEpKStrdN27cOI0dO1b//d//rWCsxMwAAFdybVARAGAkqmtiq6yUVq1yv16n20F+SOeMjy1boi9PlI7Oskx6uepqLvIAAABA7nNVA8Xn8+nggw/uEDyRpKOPPlpf+MIXtC7Zy+cAAACAPBQKmZ9+/WK3sSyTlvHaa52t07KkwYPNTMS2qqrMeiJrZgHJGjBAamoyqUJvvNHcNjU5T0dXW9tZPQUAAADSx1UA5ZxzztHq1av16KOPdrhv7dq1WrNmjSorK1PuHAAAAJDLgkGpokIaNUrati16G8syg8579kgXXuh83XPndrzC3+eT5s1z21ug1W9/K/XoYeqc/Oxn5rZHD+m++5w9nnRyAAAAyAeuUnj94Ac/0Pr163XPPffoF7/4hb761a/qoIMO0qZNm7Rs2TJZlqX/+I//8LqvAAAAQM4IBk09iERplvr1kxobzY8TpaXS/Pmxa0wEAqYGxfe+J23dmlyfAUnq1Uv69a87Lg+FpN/9ztk6SCcHAACAfOAqgNKjRw89+uijevnll7V48WL99a9/1ebNm9W3b1+NGjVKEydO1NChQ73uKwAAAJAT4tWJsPXrJz35pHTVVcmtu3t3U18inkBA+spXpMMPT27dgCTt3u3+sXY6usj0cgAAAEAuchVAkSTLsjRq1CiNGjXKy/4AAAAAOS9RnQjJpPT617+k+vrk1r1xo1n/iBHx251ySnLrRf7q00fasSNxuwEDpAsukH75S2frtdPPtf1bip5eDgAAAMhFrgMoAAAAAKJzWv9h3brU1x8KmYBKQ4M0cKBZtnlz7JorKDxXX22CGoncf7/0+uvO1nnuudLq1e0DhX6/2U6s9HIAAABAriGAAgAAAHjMaf2HysrU1h8MmlRhiWa7oHDdead0xhnOAijl5c6PyXPOMfVQ7OBdWZlJ28XMEwAAAOSTokx3AAAAAMg3VVXmanw7pVEky5IGD5YmTYrfLtbjqqpai9QTPEEsfr90663Sli2J29rH1aRJiYMgPl9ruxEjpHHjzC3BEwAAAOQbAigAAACAx3w+ad4883tkcMSuGzF6tLRihUmbFK1dpLb1JSTpppviF6kH7GNw6tTEbefMMcdtSUni9lOnmnbJCIWkN97opaee8mn5cvM3AAAAkO0IoAAAAABpEAhIixebtEhtFX3+CXzuXGnkSGnKFOmii1qXx+L3m/UFAtJ//VfyxedROHr1Mqm7qqtNii0ns5T692/9fdYs89hoqqvN/ckIBqVjj+2miROH6qqrumrkSKmiwiwHAAAAspnrAMr+/fu1JWIu+Pbt21VVVaX/+I//SLljAAAAQK4LBKS6OmnZMqmmxiyLvPJ+40Zp6dLYV+TX1JjHr19v1hcMSjNmpLHTyFndu5vbnTvNMVJRYY4tJxoaWn8PBqVnn43e7tlnkwt82Knm6uvbT7GqrzfLCaIAAAAgm7kKoKxatUpf//rXdcYZZ+iaa67Rnj17JEkHH3ywzjnnHD3zzDN6NtYnbgAAAKCA+HymtsTixck/1rKkJUtai3OHQqZoPBDN51/LDqivd1Y8XjJF4KXWYyxeeriaGmcpuNqvq30AxV6/03UBAAAAmeAqgDJ37lx9+umn+v73v6+//OUvut9O3Cxp2rRp6t69u55++mnPOgkAAADkMqdplCKFw9KGDebxqawHhSkcNkG4eMXdLau1gLyU+BiLPCbj8XJdAAAAQCa4CqCsXLlSQ4cO1Q033KCLLrpIixYt0oYNGyRJXbt21dChQ/X222972lEAAAAgV7VNj5TK41NdDwpPONw6w8NqPwnkwN9z57YGWZweY07aebkuAAAAIBNcBVBaWlpkff5p+5ZbblGXLl00t83c8HA4rHC8Od8AAAD/v707j2+izv84/k5DWyj3bSEsFRBExZNDjiqHu+J6wIYip7t4sYoH5RSPVVDXVS5BkJ/CrogiLIoRXI/VVWDt4oWyInKpQJWWCj24W0hJ8/tjNm2TJmmSpk3avp6PB4+QyXdmPklnCJ3PfD8foBZxlUeq6PqtWlU8FtROqalS27buyywWo7Sc1VqyLNBjLJBxgR73FT0/AAAAgMoSUgKlb9++2rlzp/7xj3+oVatWGjt2rN5//33t3r1b6enp2r59uy699NIwhwoAAABUT8nJxsVqzxkA5SldXslmk/7wh/LXadFCWrlSuuWW0GJFzTRkiJSeLm3cKK1aZTzu3++ePAm38o57z/JhAAAAQLQJKYHy6KOPKikpSdOnT9ett96q+vXry2Qy6bHHHtPtt98uSZowYUKFAnM4HJo8ebJ69+6tI0eOVGhbAAAAQGVxOKRNm6TXXzfrq68aeG2IbTZLCxcafw8mieJ0ShdeKN1xhzRsmNEU3BeTyfjz4ovSmDFS48ZBvQ3UUMEmKQ4fDmzcL7+UP8b9uHevUOCtfBgAAAAQbUJKoLRo0UI2m02pqanKzs7WwoUL5XA4tG3bNjVs2FBLly5V9+7dKxTYsmXL9O677yovL095eXkV2hYAAABQGWw2KSlJGjBAuvXWeN11Vxd17VpXNlvZsVarUS7Js4xSu3bStGnGnfre/POf0ssvlx9L27bu5Zg6dgzmnaAmKp2kWL++5FgdPdp4TEpSmWM10HJakyaVXdcb13Hfpo17AsVb+TAAAAAg2picYWhWcvr0aR07dkz169dXgwYNKhzU7t27lZKSop49e2rz5s1677331DGE3wC3b98uSerWrVuFY6pp8vPztWvXLnXt2lUJCQmRDgeIKpwfgG+cH0AJm01KSTFmiZRm3Glv8nlx2OGQ0tKMxtmJicbMALO5ZPm8edI77wQfz0cfSYMGlTy326X4+OC3g5qjXTsjeSL5OlaNx9LHqsNhJFYyM8uOL29df06cyNeqVQcUH5+kpKT44uMeAP+/Avzh/AB84/wIXTB5gzqh7OC///2vMjIylJCQoISEBMWX+s2sqKhIZ86c0TnnnBNS0qOwsFAzZsxQ+/btdfvtt2vz5s2hhAgAAABUGodDmjjR+wVmp9Mkk8lo2j1kSOAXic1mqU8f6ZprQovJs/SSt1JiqPlGjDCOO1dyTjISIt6PVZU5Vl1lt1JS/O/H27r+mM1S9+4n1bWrQ/x+DwAAgOoipATK5MmTlZWVJUky+Sji3KxZs5CSH88//7x2796tlStXyhGG3/qcTqfy8/MrvJ2apqCgwO0RQAnOD8A3zg/A8MknMcrIqOvzdadTOnBA+te/Tuuqq4qKl69fb9a0abHKzCyppNu2bZHmzCnUkCEOLV5cRw5HXEgxNW16Wvn5JfuaODFWUmxI20J15dTmzU4tW3ZaZrN05kxox+rgwdJrr5l1//2xysnxXfXZ13HuDd8fgG+cH4BvnB+Ab5wfoXM6nT7zGp5CSqD84x//UHp6uo4fPy673S6HwyFXJbCzZ89q8uTJGlS6fkCAtm/frmXLlmnkyJHq3r27vvjii1DCc1NYWKhdu3ZVeDs1VXp6eqRDAKIW5wfgG+cHaruvv24qqUMA4w6qZcsjkqQNG5po+vSy62RmmjR6dJxmz96nr75qIKl1kNE41bp1oZo126HS/+3dvLmLSKDUNiZlZJi0atUBde9+UlJox6okde4s3X9/Uz36aPDr+sP3B+Ab5wfgG+cH4BvnR2ji4gK7cS2kBEqDBg100UUX+Xx9yZIlQSc/jh49qilTpqhx48YaN26csrOzdezYMUnS8ePHVVRUpJiY4Hvex8bGqlOnTkGvV9MVFBQoPT1dSUlJqlevXqTDAaIK5wfgG+cHYMjODuz/pVdc0UZdu54jh0MaMsQ1C8DzTieTTCannnvuXN1zz1m98UbgcRj9VqRnn3Xqoou6ur2WmBgn7iOqneLjk9S1qzGbP9hjtbSKrOuJ7w/AN84PwDfOD8A3zo/Q/fjjjwGPDSmBUp6WLVvqq6++Cmqd5cuX66effpIkXXvttW6vjRw5Uj179tSrr74adCwmk4kmOn7Uq1ePzwfwgfMD8I3zA7Xdr38tWSy+G22bTMbrv/51XZnN0qZNxlhfnE5j5sDll8cVN5QPhMVi0oIFktVatlv81KnShg2BbQc1S1JSfHGfkWCP1dIqsq4vfH8AvnF+AL5xfgC+cX4EL9DyXVKICZQTJ07o2LFjSkxMlLnU/5TtdrvS09O1Z88eJSYmBrXNO++8U3369JHdbi8uB7Znzx7NnTtXf/7zn5Xs6oAIAAAARJj/RttOSUZiw/Vf5f+1DyxXbq50ww3S+vW+x/TtK91zT0mTcF8Xrvv3D2yfqDlcCY3kZCMJl5ZmHHt33inNnGm8XjoR4vq90XWs2u3SkiXS3r1Sx47ShAklx3l56wIAAAA1UUgJlJtuukm//PKLYmJi1LhxY0nS6dOnixvWmM1mPfbYY0Fts0GDBurVq5fbsvh44066yy67TK1bB1sLGgAAAKg8Vqsxy2P+fPcZI2azNHmy8brLDz8Ets1WraSvv/Y/5uefpZtvLv+i9YsvBrZP1CwLFhgJuIkTpYyMkuXNmxuPubklyywW/W8GkzR9etljeepU41heu7bs9kqvCwAAANRUISVQZs+era1btyo7O1sFBQWKi4tTQkKCWrZsqTZt2uiKK65Qc9f/0CsgmKk0AAAAQFWy2aS5c8uWNioqMpZfeaVxcdlmM+7+98c1c0Byv0jtzYEDxsyC8maY7N3r/3XUPFOnGo8pKWWPy7w8Y9msWdJ557nPYJo+XZozp+z2HA5j+bRpUnp6yYyW8mY/AQAAADVFSAmUHj16qEePHuGOpYw2bdqoWbNmatq0aaXvCwAAAAiUw2Hcke+tL4TTaZLJJKWmGuW4fI1zX8e4m//w4cD2H0hJsDZtAtsWagaTSVq9Wlq1ytdxaYz561+l/ftLkh92uzHzxJ/586Unn6QsHAAAAGqfgBIoJ0+eVG5urmJiYhQbG6s6deooJiZGMTExqlOnjuLi4hQXFxf24CwWiz777LOwbxcAAACoiLQ0/zNFnE5jpsjixeXPKJGMWQFWq9FsPhCBtBt8553AtoWaweks/1hzHZelZzAtWeJetssbh8MYl5pasRgdDumTT2J05AizWFBW6b49HB8AACBaBJRAue6665STk1PuuNjYWMXFxSk+Pl7dunXTCy+8UOEAAQAAgGgTaFP4QNsCnnee8ZicbJTyysz0PougdJPw8hw4ENi+Ed2GDjV63uzcacwCCYfSx2+gpd4qWhJu/XqzUlO76fDhkhvvLBajST19VGCzee+zw/EBAAAiLaAEyuOPP669e/eqqKhIZ8+e1dmzZ+VwOOR0OoufFxQU6PTp0zpz5owKCwvVqVOnyo4dAAAAiIhAm8KfPBnYONeMErPZuGCYkmIkS0onUVztARcsCOyu7F/9iiRKTXD11dKoUcbspHAlUErPYOrYMbB1Ah3njc0mjRkTVyYpmJlpHOtr13KRvDaz2bz37eH4AAAA0cDkdJZXkbn62r59uySpW7duEY4k+uTn52vXrl3q2rWrEhISIh0OEFU4PwDfOD8Ao8xM+/bGxb2Kcs0oKd2TQvJ+N3a7dkbyJNALiceOSU2aVDxGRE5MjFRQIMXFGcddUpL/2Ult2xqvHTzofwZT6eOtoEAK5J/z/HypXr3g34Mr7owMpyRTQDGh9ig5Pry/XluOD/5/BfjG+QH4xvkRumDyBjGh7qSoqMjr8sLCQn3wwQd67bXXQt00AAAAELXS0sKXPJG8zyixWqX0dGnjRqMp+MaNxgXEYO7CbtxYat264nEicqZMMZInUsnsJKnk2HFxPV+4UHruOf9jPI+3L74ILJZAx3kq6RdUNnkiufdlQe0TaD8pjg8AABApAZXw8rRlyxaNHz9e3bt3V6NGjSQZCZWjR4/qu+++08mTJ3XJJZdozJgxYQ0WAAAAiLRA+594atZMyssreW6x+J9RYjaXNPoOhcMhxcaGvj4ix2SSpk6VZs92X261GuWMvPWKKH0sBTLGJdDjOdTjvrK3j+qN4wMAAES7kBIoixYtkt1u16lTp/Tzzz9Lkho2bKjmzZvrnHPO0Y8//qhZs2aFNVAAAACgsjkcxp3OWVlGn4jk5LKzQ0r3jwjG668b2/K37YrE2qeP9OmnxvNWraRvvvF/Zzei1wcfSL/+tffj0WqVhgzxf5wGMsYl0OM51OO+srePyAvk301fOD4AAEC0CymB8u233+ryyy/Xq6++Wua1vLw8XXPNNfrb3/6m2Z63TAEAAABRylvfEYvFKItU+q795GRjua9eFJ5cNfz79w9fDX9vsZrNxoVMVG/t2kkDB5Z/PJY3OynQGUzlHc+u4zc5OZh34W37TjmdvnughLp9RFag/276UtnHHwAAQEWF1AOlWbNmyszMlLf+882aNVO3bt20adOmisYGAAAAVAmbTUpJKTtjIzPTWG6zlSzz14tCcv//sb8+J+GOleRJzbBggbR+vTRsWNmfcUaGsbz08VhRgfRWqcjxW3r7VXF+oOoE8++mL5V9/AEAAFRUSAmUG2+8UQcPHtScOXPKvFZYWKiMjAzFubodAgAAAFHM4TDuoPZ297NrWWqqe4LC1YuibVv38TEe/7u2WIxxwTR/DzVWVG8xMdIbbxilt8aP9z92/PjwJsx8Hc/hOn6tVum11+xq1aqwUraPqhfKv5u+VPbxBwAAUBEhlfCaMGGCvv76a7300kv64osvZLValZiYqNzcXL311lvKzMzU2LFjwx0rAAAAEHZpaf57hTid0oEDxrjSJZE8+0w0bXpajRvv0LFjF+rIkbph6XMSbKyovv70J+Ou/Y8/lnJz/Y/NzZU2bZIGDQrf/oPpmxKKIUMc6thxl/LyKu/8QNUJ9d9NXyr7+AMAAAhVSAmU+Ph4LV++XM8//7xWrVqlJ554wu21m2++WdOnTw9bkAAAAEBlycoKfVzpPhP5+UXatUu66qoiJSSELbxyY0DN0KWL8RhoJeRwJ1CkwPumVGT7lXl+oOpU5N9NXyr7+AMAAAhFSAmUwsJCxcTEKDU1Vffdd5/27t2rEydOqGHDhkpKSqJ8FwAAAKqNxMTwjqtM0RADKgc/W1Qn1enfTQAAgIoIKYEyePBgnThxQoMGDdJNN92k3r17hzsuAAAAoEokJxu19jMzvdfzN5mM15OTqz42T+XFiurH8/jq31968sny1+NOfURSdfp3EwAAoCJCaiL/wAMP6MILL9Tbb7+t2267Tf3799eCBQv0888/hzs+AAAAoFKZzdLChcbfTSb311zPFyyIjlr8/mJF9ePt+OrfX2re3P96zZuTQEFkVad/NwEAACoipATKb37zGy1fvlybN2/W448/rnPPPVfLli3Ttddeq1tuuUXr1q1Tfn5+uGMFAAAAKoXVKq1dK7Vt677cYjGWW62RicsbX7FyobL6adZMmjnTaJ7tYjZLS5f6X2/pUn7eiLzq9O8mAABAqEJKoLg0adJEw4cP1/Lly7Vx40YNGjRIX331lR588EFdd9114YoRAAAAqHRWq5SeLm3cKK1aZTzu3x+dFwG9xZqfX/L87rsjHSF8GTfOSJxIUm6u9NhjUlKSZLOVjLFapTff9H5h+s03o/OYRO1Unf7dBAAACEVIPVBcnE6nvvrqK33wwQf617/+pUOHDik2NlZ9+/bV2LFjwxUjAAAAajiHQ0pLk7KyjKbDycmRucPebC4pjeQZU58+0qefBh9jKO8tkHVKx+riev7ppwG8WUTEyy+XXZaZKaWkuN+1b7UaM1Oi4bxwiZbzFNHF279FAAAANUVICZRvvvlGb731lj7++GPl5ubKbDarX79+mjRpkgYNGqSGDRuGO04AAADUUDabNHGilJFRssxiMerrR+ouZm8xmc3GBWSXQGIM5b2F4/Po2DGwcYgOTqfRNyI11UiauJIS0XRhOhrPUwAAAKCyhZRAueeee3TkyBFdccUVuv/++3XttdeqcePG4Y4NAAAANZzNZtx573S6L/d2R36kYyqdPJHKjzGU9+ZvnWHDpFmzpPPOK//u/wkTpMmTy24H0cvplA4cMGZ4REvSxCUaz1MAAACgKoSUQHn77bfldDrVokWLcMcDAACAWsLhMO5o93aR39cd+ZGMyZNnjIFux9d7K28dyeiX4eLv7n+zWapfXzp5svz3geiSlRXpCNxF43kKAAAAVJWQmsg3b96c5AkAAAAqJC3NvRyQp9J35EdLTJ58xRjoe1u0SFq9Wtq0yfgTzL5dd/+Xbj4uGRe8Fy0ieVJdJSZGOgJ30XieAgAAAFWlQk3kAQAAgFAFeqd9Vd6RH+q+PNcLdDuTJpX8vVmz4Pbp7e5/b30qUH00a2aUZosm0XieAgAAAFWFBAoAAAAiItA77avyjvxQ9+W5XijbycsLfp3Sd//n5XnvU4HqY+LE6CuDFY3nKQAAAFBVQirhBQAAAFRUcrLRx8Nk8v66ySS1a1e1d+SXF5MnXzEGu52KOnBAuusukifVWfPm0sMPRzqKsqLxPAUAAACqCgkUAAAARITZbDRBl8penHU9X7Cgau/Id8UUSCLCX4z+3ltluPdeKTu78veDymEySUuXRt/sEyk6z1MAAACgqoScQFm5cqUeffRRLV68WOvXr9eWLVv0ww8/6NChQzpz5kw4YwQAAEANZbVKa9dKbdu6L7dYjOVWa2TiCkR5Mfp6b4EIth/K8ePB7wNVr0EDY6ZJae3aRf+xXp3PUwAAAKAiQuqBsnHjRv3lL3+Rw+EoXmbyuB0pNjZWbdu21ZVXXqnf//73OvfccysWKQAAAGokq9Vogp6WZjSiTkw0ygFF4o52h8PoQ+FPs2bS669L/fuXH6Pnezt0yL1xvC+vv25sOytL+uEHaeZMYzkluqq3deuM4yYajvVgRdN5CgAAAFSVkBIoTzzxhBo3bqx//vOfKigo0C+//KLvv/9e7733nj777DP16dNHffv21Y4dO7R27Vq9/fbbeuWVV3ThhReGO34AAADUAGazcWE50tLSpIwM/2Py8ox4A71wXPq9ORzSvHlSZqb3ZIjJZNzV75mcuegiI7FTXmyIbocPR8+xHorqHDsAAAAQipBKeOXk5KhLly5q1KiRWrdurUsuuUTDhw/X8uXL9fjjj+uzzz7TmTNnNH/+fL322ms6c+aMnn/++XDHDgAAAIRVVlbw4+x2owfE5Mmxeu21lrLbjUTJpk3S6tXGo8NhjFu0yEiG+EqeSN77SVitUnq69OGHVdeYHuGXmBjpCAAAAAAEI6QZKBaLRXv37lVRUZFiYtxzMDfffLNsNpuWL1+uCRMm6OKLL9all16qb7/9NiwBAwAAAJUl0AvcrnHTp0vz5xsJEilW0q+0YIFT9etLJ0+WjG/QQMrPl4qKfG/TYjGSJ776SZjNRkKGMl7RyWTy/bNxzSxKTq7amAAAAABUTEgzUIYOHarDhw+X6YMiSXa7XYcPH1bdunWLl5nNZh09erRCgQIAAACVLTnZuNDta5aHyWQ0/U5ONpInc+a4kiclnE735IlkPPeVPLnhBmnjRmn/fv/NuG02afnywN8Lqpa/5InkfWYRAAAAgOgW0gyUW2+9VVu2bNGrr76qjz/+WNdee63atGmjEydO6MMPP9TBgwc1ffr04vF5eXlq1KhR2IIGAAAAKoPZLC1cKKWklJ1RUPpCuMNhzDzxLrgaW++/L735pu+L665yYHfcEdRmESWaNZOWLvWfHAMAAAAQnUJKoMTGxmrp0qV6/fXXtWbNGq1YsUJFRUUymUzq0KGDnnnmGQ0ZMqR4fGFhoXr37h22oAEAAIDKYrVKa9eWbdpeusSWK4kSDg6HNHmykbjxTKLYbDSPr+7q1ZNK/WoEAAAAoBoJKYEiSSaTSSNGjNCIESNkt9t19OhRNWnSRHFxcWXGrlu3TnXqhLwrAAAAoEpZrcZF77Q0o2F8YqJRtsuV4Ni7N7z7e/55af16I4nimqnwxhvSzTeHdz+oehkZxnHUv3+kIwEAAAAQrAplNY4fP67//ve/Onz4sOLj49WuXTtdcsklZRrLl+6HAgAAAFQHZrPvi94dO4Z/f5mZRumwtWuNfimjRoV/H4iMrKxIRwAAAAAgFCElUE6ePKnHHntMH3zwgc6ePVu83GQyKTExUXfffbeGDx8etiABAACAaDJhgjR1avjKeElGvxWTSRo/XsrNDd92EXmJiZGOAAAAAEAoQkqgPPDAA9qwYYN+97vf6aabblKrVq0kSXv27NGSJUv06KOPym63a8yYMWENFgAAAIgGcXFG35I5c7y96lSwjeSL13SSPKlJTCajd05ycqQjAQAAABCKkBIomzdv1gUXXKCnnnrKbXmHDh3Ut29fXXfddfrb3/5GAgUAAAA11uzZxuP8+e4zUWJipIQE6eTJkmUNGkj5+UZpLtQOpv/l0BYsKOmdAwAAAKB6iSl/SFnNmzfXiRMnvL7WqFEj/epXv1JeXl6FAgMAAACi3ezZRmLk2WelP/6xUJMm/azc3AIdPSpt3CitWmU8Hj0qFRRI99wTvn03aCCNHi317Ru+bSI0N91kzDQpzWIx+tlYrZGJCQAAAEDFhTQDZezYsXrmmWd0//33a8qUKWrfvn3xa6+//rq2bdumq666KmxBAgAAANEqLk5KTZXy8wu1a1e24uJaeG1AbzZLCxdKf/97eMp0rVhhXJzftEkaMKDi20PwWraUliyRUlKMWUhpaUbD+MREo2yX58yTQMYAAAAAiB4hJVBuvfVWnThxQn/961/1r3/9S4mJiWrSpImysrJ05MgRtW/fXjNnzgxzqAAAAEDNFxPjv9SX2SytXl0ysyE52ZjtkJlp9FBB1Xj2Wem++0oSIN6SZqXZbNLEiVJGRskyi8VIqjFLBQAAAIhOISVQJOn+++/X2LFj9dZbb+mHH35Qdna22rdvr549e2ro0KGqV69eOOMEAAAAqr20tPJnn5TXJyU1VRo+vOS5a2ZLSorRd4MkSuVr1sw9eVIem834+Xj+bDIzjeWU+gIAAACiU8gJFElq1qyZbr/99nDFAgCIYpQdAYCKy8qq+DZeeEH69lupY0ej90ZOjvTFF9K110qffSYdO1bxfcC/iRN9fwd6fl/26WOM95bYcjqNpFdqqjRkCN+rAAAAQLQJKIGSnp6ugwcPKiYmRnXq1FFsbKxiYmKKn8fFxSk+Pl5xcXHFf4+Pj6/s2AEAVYSyIwAQHuvXV3wbp05J//qX8eeFF8q+HhMj9eplJFMQfs2bSw8/7P01b9+XLVoYSS5fnE7pwAEj6eKvBBgAAACAqhdQAmXs2LHKDbLTZZcuXbRu3bpQYgIARBHKjgBAeEyfLq1ZU/n7KSoykif16xvJFoTX0qXeZ4r4+r70lzwpLRyzkwAAAAAXKomER0AJlKVLl+qnn36S0+lUYWGhzp49q6KiIhUVFens2bM6e/asCgoKdPr0aZ05c0aFhYXq0KFDZccOAKhkDgdlRwAgHOx2af78qt0nyZPwat7cSJ54u2nA3/dloBITQ18XAAAAKI1KIuETUALlggsu0AUXXFDZsQAAokxamvuXrSfKjgBAYJYsMS6yl+faa6UPPqj8eFC+unWlnj2lfv2kgQON7zlfNwuU933pj8lk/DKbnBxyqAAAAEAxKomEV0ykAwAARK9Ay4lQdgQA/Nu7N7BxFZnBgPA6c8ZIjFxxhTRokP+ZlqF+D5pMxuOCBczkBAAAQMWVV0lEMiqJBHJzFwwkUAAAPgVaToSyIwBqC7vduNh9333Go90e2HodOwY27rzzQo0M4eZ0Gn/uvFP6+GP/v2QG+j3YsqX7c4uFOwABAAAQPsFUEkFgSKAAAHxKTjYu7rjukPVkMknt2lF2BEDtMH26lJAgTZokLV5sPCYkGMvLc+BA+WPMZmnOHP//7qLq5eVJ11wjJSUZ5RC8CfT7MiND2rhRWrXKeNy/n+QJAAAAwodKIuFHAgUA4JPZbDQYk8peFKLsCIDaZPp0I7nhOQvB4TCW+0uiTJ8eWAP5yZOlevV8/7uLyHLVjPaWRAn0+zIuzuilMmqU/54qAAAAQCioJBJ+JFAAAH5ZrUZ5kbZt3ZdTdgRAbWG3l58AmT/fezmvQNaVpPr1pb/8xfi7r393EVnl1Yzm+xIAAACRRiWR8COBAgAol9UqpadTdgRA7bRkSflNFh0OaenSOiGtK0mnTrnXIbZaA0u8oGqVVzOa70sAAABEEpVEwq/sb3kAAHhhNhvlRgCgttm7N7Bx+/aZNGhQaOtK7nWIHQ6jpBeik7+a0XxfAgAAIJJcM6MnTnRvKG+xGMkTbu4JDgkUAAAAwI+OHQMb16GDM+R1Jfc6xGlp7r/sILpQMxoAAADRzGqVhgwxfq/IyjL+/5qczMyTUJBAAQAAALxwOIxfOJo3l2JipKIi32PNZmn8+LNlZpxMmCBNnVp+Ga82bYwxq1cbv9xkZlY8foSfyWTcuUfNaAAAAEQ7ZkaHBwkUAAAAwIPNVnbKuz+TJ0txcWWXx8UZr82Z43/9M2eka64ped6yZeCxonKYTCWN413PJWpGAwAAALUJTeQBAACAUmw2KSUl8ORJjx7S7Nm+X589W5o2zZjF4qluXeMxN9d9eU5OYPtG5UhNldq2dV9msRi1pKkZDQAAANQeJFAAAACA/3E4jJknzrLtTHzaulWy2/2PmT1bKiiQ5s6Vhg6Vxo6V3ntPatHC+/hg9o/wGzJESk+XNm6UVq0yHvfvJ3kCAAAA1DaU8AIAAECN4updEkqzxFCatzsc0ogRUuvWsUpIaKlHH5Xi48vGEBcnTZlizG5IS5M+/phG8dGoXbuSY6a61IyuyDEPAAAAwDcSKAAAAKgxvPUusVikhQsDmz2QlRXaftetk6RYSb/SggVO1a8vnTxZNgYpuN4qqHojR1av5ENFj3kAAAAAvlHCCwAAADWCr94lmZnGcput/G0kJlY8DqfTPXniimHYMOMPyZPoNnduYMdKNAjHMQ8AAADANxIoAAAAqPb89S5xLUtNNcb5k5xs3L1vMlUkmrIr09MksjxnlJQ3wySQYyXSwnXMAwAAAPCNBAoAAACqvfJ6lzid0oEDxjh/zOaSUlsVS6Igmjgc0rPPGg3hn33Wf1Ih0GMl0sJ1zAMAAADwjQQKAAAAqr1Ae5cEMs5qldauldq2rVhMiC6tW0ujRhmPgQi1H05VCecxDwAAAMA7msgDAACg2gu0d0mg46xWacgQ4+79rCxjvV69pBdflPbuNe78NxrHo7pw/ezDfaxESk15HwAAAEA0I4ECAEAN5XC4X/xNTi6/7j8Q7Xwd167eJZmZ3ntCmEzG68nJge/LbJb693dflppqPNrtUkIC/SWqA8+ffWUcK5FQU94HAAAAEM0o4QUAQA1ks0lJSdKAAdLo0cZjUpKxHKiu/B3XZrPR28LXhWRJWrAgfEnEuDhp8mRfr9IxPlp4+9n763NTGcdKZakp7wMAAACIZiRQAACoYWw2KSWlbHPhzExjOUkUVEflHdfTp0uTJnlf12IxeppYreGNafZsado0bxeo/Xefb9HC/TkXuCuPr5+9rz43lXWsVJaa8j4AAACAaEUJLwAAahCHQ5o40ftd+E6ncVdyaqrR24GLtqguyjuuJWnOHN/rz5tXeReSZ8+WnnxSWrJEeueds/r44/L/e71ggXHB21WGrE8f6dNPjWTQ2rXR2VvlpZekY8ekH34w3mt5unSR9uwJz77nzJF+/ll64QWpsDCwdR55RBo0yH/pQm99bqpjqcOa8j4AAACAaEQCBQCAGiQtrewd+qU5ndKBA8Y4z94OQLQq77j2x2SSpkwxLjJX1gXluDgjMXn++YElUNq2LXv+uZ4PHx6dvVW+/lpavFjatCmwBMrzzxszg44erdh+GzY0Zha5SrQ9+qj01FPlr3fBBYH9G+etz011VFPeBwAAABBtKOEFAEANkpUV3nFANKjI8Vo6aVjZ+vYtUqtWdplMvnugtGxpzDiRjCTJpk3S6tXGo8NRXm+VyPnhB+PR1bjcs+eGi8kktWsn5eVJ+fkV3++pUyXJJLNZ+vWvA1svMbHi+wYAAAAAEigAANQggV405OIiqpNwHK9VkTQ0m6WpUw9I8p1gyM6WOnY0erYkJUkDBkijRxuPSUlGr5fZs6URIyo/3mCcd57xaDZLo0Z5L6cmGcsvv9yI326v+H6LitxnvOTk+J9J5ErgJCdXfN8AAAAAQAIFAIAaJNC7w7m4iOqkvOM6EFWVNBw48Khee81epql3aRkZRl8Pz7JkmZlG2SubTXrtNalZs8qNNRg33mjMlHn8cf/9ZiRp/XrfCZZQ7N1rPNps0s03l1/ebMEC+n8AAAAACA8SKAAA1CBms7RwofF3z4vNrudcXER14++4Lk8kkoZDhji0d6/UokVw67mSDqmpRpKgIgmjcBs82Jgp89hjVb/vjh2Nz2PiRP+JGbNZWrPG6HcDAAAAAOFAAgUAgBrGapXWrlWZO+AtFmM5FxdRHfk6rtu1k6ZNM5IN0ZQ0/PRTo9xUsFw9W5YskXJzwx9XdWM2SxMmGD1sPGfseHI4jB4zAAAAABAudSIdAAAACD+rVRoyxLjomJVllC9KTmbmCao3f8f1lVcaMxRKX2S3WIzkSSSShhXtufLBB+GJI5oNGSJ17uy/JNjkyVJcXOCfZ1X0ugEAAABQe5BAAQCghjKbpf79Ix0FEF6+jutoSxpWtOfKP/8Znjii1WuvGSXBXObPd+9tYjYbyZPZs43ngX6eVdXrBgAAAEDtQAIFAAAANUI0JQ379DHiKa/huT9ms1RUFN6G7NFixgxpxAjjPc6eLT35pFG2bO9eo+fJhAnGzBOX5GRjRlFmpvfPw2QyXq/KXjcAAAAAaj4SKAAAAKgxHI7omIXy6acVS55IFV8/mh04YPycXAmvuDgpNdX3eLNZWrhQSkkxkiWlkyih9rqx2/0nbQAAAAAgqprIFxUVaeXKlbr++ut1ySWXaPDgwVqyZInsdnukQwMAAECUs9mkpCRpwACjPNSAAcZzm63qYnA4pE8+idEzz1TdPqurjz8OLklktUpr10pt27ovt1iM5cH0upk+XUpIkCZNkhYvNh4TEozlAAAAAOASVQmUtWvX6oknnlCjRo00cuRIJSUlaeHChXr66acjHRoAAACimM1mzE4o3UReMko+paRUTRJl/Xqzbryxm667rm6N72ESDk8+GXyCy2qV0tOljRulVauMx/37g0+ezJlTNnnjcBjLSaIAAAAAcImqEl6DBw9Wp06ddPnllxcve/DBB7Vp0yY9+uijEYwMAAAA0crhkCZO9N4bw+k0SjylphpN5iurnJfNJo0ZE1cj+5VUJleCK5gZJP563ZRXws1uNxrW+zN/vpHcCbWcV7SUkQMAAABQcVGVQGnUqJFb8iQ3N1f79+/XOeecE/I2nU6n8vPzwxFejVJQUOD2CKAE5wfgG+cHotEnn8QoI6Ouz9edTqPnxr/+dVpXXVUU9v07HNL999eV02mSZAr79qOPU+F6n0aCy6mJE5369a9PVyjRsH69WdOmxSozs2SSfdu2RZozp1BDhhjTTRYvriOHw39mxOGQFiyw6957z1ZKDLUV3x+Ab5wfgG+cH4BvnB+hczqdMpkC+50mqhIoLs8//7w2btyo3bt3q23btpo3b17I2yosLNSuXbvCGF3Nkp6eHukQgKjF+QH4xvmBaPL1100ldQhg3EG1bHkk7Pv/6qsGyszsEvbtRq/wJomcTpMyMkx67LEcjRyZXW4SxeGQ/vvfBsrJiVWLFoW67LKT+ve/m2j69LLHQGamSaNHx2n27H0aOPCovvrKIql1uTF99dUR7dqVUe640jZsCCyG2o7vD8A3zg/AN84PwDfOj9DEBTjlPCoTKPXq1VPjxo0lSXXr1lV8fHzI24qNjVWnTp3CFVqNUVBQoPT0dCUlJalevXqRDgeIKpwfgG+cH4hG2dmBtfW74oo26to19JnNvmzfTn2mcHj22V/p9dctfmdreJvh0aZNkU6fdj3zTO6YZDI59dxz5+quu06re/c6euON8mPp3r2punZtGHDsDoc0ZIhrFpT/GGprOS++PwDfOD8A3zg/AN84P0L3448/Bjw2KhMot912m2677TYdPHhQY8eO1X333ad/htiJ02QyKSEhIcwR1hz16tXj8wF84PwAfOP8QDT59a8li8Xop+GtB4nJZLz+61/XDfnitb++FklJIYcODwcPxmjMmHivPVGMPjNlf8YHD/pPoLlmuHz9dYJSU6WHHirbQL40s1lKTY0L+I40Sdq0yTj+AonBV/+W2oLvD8A3zg/AN84PwDfOj+AFWr5LkgK7XS9C2rRpo9GjR2v//v3Ky8uLdDgAAACIQmaztHCh8XfP/we7ni9YEHojb5vNSJIMGCCNHm08JiUZyyUjmdKsWWjbhjtXciQ11T3J4XBIEyd6T5AFKivLaAw/ebL/cZMnB99APisrvOMAAAAARIeoSqA89NBDWr58uduyvXv3Ki4uTvXr149QVAAAAIh2Vqu0dq3Utq37cotFXmczBMpmk1JSpAyPdhiZmcZym81IzEycGNr2UZbTKR04YMz4cUlLK/szCFZiovE4e7Y0bVrZhJrZbCyfPTv0bYdrHAAAAIDoEFUlvBo1aqSnn35a//nPf3Teeedp165d+vzzzzV+/PgK9UEBAABAzWe1SkOG+C61FSx/sx6cTmN2S2qqsc8ZM6SZM53/GxveJuu1lWu2hsMhffxx6NtxlXBLTi5ZNnu29OST0pIl0t69UseO0oQJwc88cUlODqyMXOkYAAAAAES/qEqgTJs2TU2aNNGbb76pLVu2yGKxaObMmRo5cmSkQwMAAEA1YDYrbD0mypv14DlTwukkcRJOiYnGDJ+JE0OffeKvhFtcnJEACwdXGbmUFGOfpZMo4SgjBwAAACAyoiqBYjabddddd+muu+6KdCgAAACo5ehrUTENG0onToS2bvPmUna2NGJEYH1PTCajD03duu7N3C0WI3ERagm3YLjKyHkmfKoyBgAAAADhFVUJFAAAACBaBNPXonTD82jhOROiqr31ljHj4uOPjXJZwZo0KfDkiSQtXRreEm6hCHcZOQAAAACRRQIFAAAA8CKYvhabNlV5eOVq0cKYxRFuFotUUCDl5fn/XPr3NxIHycnSyy/7/hy9yc0NLp7SMzzCVcItVOEsIwcAAAAgsmIiHQAAAAAQjVx9LaSSWQ4unn0tDh+u0tB86ttXWrlS2rhRevbZytluerox20Mq/3OR/H+OFfXII9L+/ZTHAgAAAFA5SKAAAAAAXjgcRl+NiRONnhylWSxGvwvXhftAy31Vts2bpRkzjNkhbdtWznbN5pJ+H5778PxcXHyNr6hBgyiPBQAAAKDyUMILAAAA8GCzlW0G3rKlNGaM0ePCs69Fnz6SyeT8X4mqME+zCFJGhjRsmHTffVKjRtLx4+HZbmamlJJSkiAJtt+Ha/ymTdLNNxvJGG9MJiPR4nRKBw+WXz4NAAAAACoLCRQAAACgFJvNSBR4XrjPyTFKUXlLEqSlSU5naImTymr2vmhReLfndBqxpqYaiRCzOfh+H2azMWtk2TLjM3Zt18VV4stV8islpezn461MGAAAAABUBkp4AQAAAP/jcBgzT7wlNFzLUlONcaVVpIm8xSK9+abxp3790LdTFZxO6cABI2FUEVarNHWqFOPx20hMjLHcNcMlmDJhAAAAABBuJFAAAACA/0lLcy/b5SlcCYTS5s0rSRj06RO+7VamrKyKrW+zSXPnlk1EORzGcpvNeG61Gk3rN26UVq0yHmkaDwAAAKCqkEABAAAA/iczM7BxngmEYMpYeZo8uSSR0Llz6NupSq1ahb6uv1k+LqVn+bjKhI0aZTxStgsAAABAVSGBAgAAAMiY9ZCaGtjYxET35/37S02bFkkKvplJRob05z8bf58zJ+jVI2LcuJJZIsGKxCwfAAAAAAgFCRQAAADUeq7G8Tk5/seZTFK7dkYj+dLMZun55wv/9yz4JMpjjxkx1Ksn9egR9OpVLjPT+LxCSaIEWv6romXCAAAAAKCiSKAAAACgVgukpJRkJE8kacEC72WkhgxxaPbsfWraNLQ4UlMlu716JA5cn1XpUluB8py9U9FxAAAAAFBZSKAAAACgViuvpJRLixbS2rX+G5gPHHhUP/1UoI8+kh55RHroIal588DiOHBAWrIksFiiQailtpKTJYulJCHlydcsHwAAAACoanUiHQAAAAAQSYHO+Hj2Wf/JExezWRo0yPgjSVdcIQ0bFtg+9u4NbFxFmUzlz7gJVLAzZsxmaeFCowSYZxzlzfIBAAAAgKrEDBQAAADUaoGWimrbtvwxdru0eHEd3XefNG+e9OGH0pkzRtP1QCQlBTauZcvAxvnStq00a1bFtuESSqktq9WYzeP5mVos5c/yCYTDIW3aJK1ebTwGW2YMAAAAACRmoAAAAKCWc5WUysz0PivDZDJeL6+k1MMPx+q55y5XUZH32lRms/8L+SaT9Oc/BxZzdnZg43xxOqWuXY2yZDk5oW0j0M/FF6tVGjLEKAGWlWUkYpKTKz7zxGYzetqULoVmsRizXiqamAEAAABQuzADBQAAALWaq6SUVLYvR6AlpaZPlxYsqKOiIt9jypsF4XRKR46UG25YZGZKI0ZIV14Z2vrhKrVlNkv9+0ujRhmP4UiepKSU7SOTmWkst9kqtn0AAAAAtQsJFAAAANR6FSkpZbdL8+e7nvnojB6lPv88tPXCVWornBwOY+aJt1lErmWpqZTzAgAAABA4SngBAAAACr2k1JIlrovy1St54nQGX77rkUekQYPCU2or3NLSys48Kc3plA4cMMb1719lYQEAAACoxkigAAAAAP/jKikVjL17KyWUqHTBBdGbfMjKCu84AAAAACCBAgAAAFRAu3aRjqDqJCZGOgJjto+3WUKBxuYa52s7AAAAAOBCAgUAAAAI0dCh0vr1kY4idC1aSEVFUl6e/3Emk9H3JDm5auLyxWYz+pyULtVlsUgLFxrl1ywWo2G8tz4opd+Dv+1EU18XAAAAAJFFE3kAAAAgBNU9eSIZPVDKS564LFgQ2RkaNpuUklK2z0lmprF8/XojASIZyZLSXM8XLDDG+duOzVYp4QMAAACohkigAAAAAP/jcEibNkmrVxuPRnP4sgoKgk+etGsnTZsmNW/u/fUGDaSmTYPbZnlatpSuvFJq2DD0bVgs0tq1kZ2Z4XAYM0a8zSxxLUtNNWahrF0rtW3rPsb1HoYMCWw7vn7uAAAAAGoXSngBAAAACq6s07RpgW3zppukkSPde2z85S9GcmbDBunAASOxMnCg0Zz93nulF14IPvYePaRevaRzz5W6dTNmlvzwg7R0qfT55yXjmjY1kgPHj/velsnkPcEQSWlpZWeMlOZ0Gp9lWprxsxoyxHt/k02bAt9O//7hfhcAAAAAqhsSKAAAAKj1XOWhPBMHrrJOnjMwfvghsO2ePi2NGuW+zGyWBg0y/njaty+4uF22bJH69pUuv9xIFqxfL82cWfb9HDlS/rYC/QyqUlZWcOPMZu8JkGC3AwAAAKB2o4QXAAAAarVAy0OVLut03nmBbTvQcaGOL23BAmnAACkpSRo/PnyzSKKhtFViYnjGhWs7AAAAAGoHEigAAACo1YIpD+UyZ05g2/Y3zlu/lUC3609GhpSbW/HtlObtM6hKyclGOTXP5vAuJpNRCi05uWq2AwAAAKB2IIECAACAWi2Usk716hl9NrwzpmwMGWKM88ZmM2aKDBggjR5dMnPk/ff9bTfyIlXaymw2etFIZZMfrucLFhjjqmI7AAAAAGoHEigAAACo1UIt67Rune9kx5AhxuveuPqteM56cfUa6dw5sHgiIZKlraxWow9L27buyy2W4PqzhGs7AAAAAGo+msgDAACgVnOVdcrM9N43xGQyXvdW1mndOqmgQJo2Tdq9+6yaNs3VCy80VJMmCdq0yZixkZhorGs2B9ZvZf78cL67wLni88bfZ1CVrFYjOZWWVvazjcR2AAAAANRsJFAAAABQq7nKOqWkGImC0smNQMo61asnLV4s5efbtWtXhj788CJNn+4+w8RiMfbx3Xf++61IVd+o/ZFHpEGDpJwc6eabjWXBfgZVyWyW+vePnu0AAAAAqLko4QUAAIBaL1xlnTZsaKIxY+K8lucaNkx67LHwxFsek0lq3lyK8fO/fVfD9JkzjURCSgqlrQAAAACgNGagAAAAAKp4WSeHQ5o7t53f8lzh8uyz0k8/GbNCfM2aWbpUKiqShg8vu76vWSWUtgIAAACAEiRQAAAAgP8JpayTw2EkHP75zzo6fDguLDEUFfnvx3Lffca45GSjp0rpGS9t2xrlwlwzRt58s+wYi8VInnibVUJpq9rLdSyTPAMAAAAMJFAAAACAENlspZMTFU+eSNLkydLcuYH3Y/FMtHg+Z1YJAuF+LBtcvXso3wYAAIDaih4oAAAAQAhsNqNvSHlN4YMxa5Y0e3ZgvUhc+8/MdB938KCx3GYrWeaaVTJqlPFI8gSl+TqWMzPLHksAAABAbUICBQAAAAiSw2HcrR/O3iYWi/Tww8bfrVYpPV3auFFatcp43L/fWO5wSB9/LN15p/f9u5alphpjAX/8HcscSwAAAKjtKOEFAAAABCktLfSZJ75Kcy1c6D4zxFsvEm9llrxxOqUDB4w46WcCf8o7ljmWAAAAUJsxAwUAAAAIUlZWaOsNHlx+aS5fQikZFmqcqD0CPUY4lgAAAFAbMQMFAAAACFJiYmjrXXut9M47wTd0D7VkWKhxovYI9BjhWAIAAEBtRAIFAAAACFKvXqGt98c/ei/NVZ5QSoaZzVKfPsGtg9onOdmYBZWZ6T1BZzIZrycnV31sAAAAQKRRwgsAAAAI0osvhrbeF18Ys0k2bZJWrzYeA2nOHUr5JIdD+vTT4NdD7WI2G/13pJJ+PC6u5wsWlD9LCgAAAKiJSKAAAAAAQdq7N7T11q+XkpKkAQOk0aONx6Qko7+JP6GWT6JvBQJhtRp9eELtzwMAAADUVJTwAgAAAILUsWNo6y1YUHZZZqbRHN7fheryyiz5Qt8KBMpqlYYMCb4/DwAAAFCTMQMFAAAACNIf/xjceJPJ94VoV0IkNdV3OS9/ZZZ87a9dO/pWIDiu/jyjRhmPJE8AAABQ25FAAQAAAIL0xReBjzWZjCSJv14nTqd04IBx978vvsosedufFFjfilD6sQAAAABAbUECBQAAAAhSML1FLBZjdkk4tmu1Sunp0saN0qpV0qxZxvY99xdI3wqbLbR+LAAAAABQW9ADBQAAAAhSoL1Fnn1Wuu8+Y2aJt/4noWzXVWbJ5eGHg+9bYbMZfVc8+6kE0o8FAAAAAGoLEigAAABAkFxN3TMyvL9uMhmv33efkcworwm8a3woPUs8EyrlcTikiRO9x+F0GrGkphoNxemBAQAAAKA2o4QXAAAAECSz2Wi07Z1TTqd7DxJ/TeCD6VkSDmlpvhM/UmD9WAAAAACgNiCBAgAAgFotlEbqNps0Z47/Mf/4h2S3lzz31QS+bVtp5kzpzJmqaeQeaP+WYPq8IPxCOS4BAAAAhBcJFAAAANRaoTRSdzik++/3t1VjSsnLL0v16knTp5e84q0JvCQ99ljVNXIPtH9LoOMQfqEclwAAAADCjwQKAAAAaiVXI3XPclauRuq+LlanpRljAlFUZMxUKZ1EcfUsiY83Zp4Eu/+KcvVj8Swl5mIySe3ahdaPBRUX6nEJAAAAIPxIoAAAAKDWKa+RumQ0UvdWNimU0lbz57uX86rI/isqmvqxwF0kjwsAAAAAZZFAAQAAQK1TkUbqoZS2cjikJUvCs/9w8NWPxWIxllutlbNf+Bfp4wIAAACAuzqRDgAAAACoahVppJ6cLDVtKh05Etw+9+4Nz/7DxWqVhgwxLsZnZRmJoeRkZp5EUjQcFwAAAABKkEABAABArVORRupms1FG6bHHgttnx47h2X84ufqxIDpEy3EBAAAAwEAJLwAAANQ6FW2k/vDDUvPmge/PbJYmTAjf/lEzcVwAAAAA0YUECgAAAGqdijZSN5ulpUt9X+j2NHmyFBcXvv2jZuK4AAAAAKILCRQAAADUShVtpO5a32LxPcZslqZNk2bPLlnmcEibNklnzkgzZ0pt2oS2f9RMFT0uAQAAAIQPPVAAAABQa1W0kXrp9dPTz+jUqXSdOHGuMjPj1LGjUbar9MwTm02aOFHKyChZZrFIs2ZJ551HI3cYKnpcAgAAAAgPEigAAACo1SraSN21fn6+Q7t2nVTXrmeVkBBXZpzNJqWkSE6n+/LMTGMmytq1NHRHiYoelwAAAAAqjhJeAAAAQCVzOIyZJ57JE6lkWWqqMQ4AAAAAEB1IoAAAAACVLC3NvWyXJ6dTOnDAGAcAAAAAiA4kUAAAAIBKlpUV3nEAAAAAgMpHAgUAAACoZImJ4R0HAAAAAKh8JFAAAACASpacLFksksnk/XWTSWrXzhgHAAAAAIgOJFAAAACASmY2SwsXGn/3TKK4ni9YYIwDAAAAAEQHEigAAABAFbBapbVrpbZt3ZdbLMZyqzUycQEAAAAAvKsT6QAAAACA2sJqlYYMkdLSjIbxiYlG2S5mngAAAABA9CGBAgAAgGrJ4aieiQizWerfP9JRAAAAAADKQwIFAAAA1Y7NJk2cKGVklCyzWIw+I5TCAgAAAACEAz1QAAAAUK3YbFJKinvyRJIyM43lNltk4gIAAAAA1CwkUAAAAFBtOBzGzBOns+xrrmWpqcY4AAAAAAAqggQKAAAAqo20tLIzT0pzOqUDB4xxAAAAAABUBAkUAAAAVBtZWeEdBwAAAACALyRQAAAAUG0kJoZ3HAAAAAAAvpBAAQAAQLWRnCxZLJLJ5P11k0lq184YBwAAAABARZBAAQAAQLVhNksLFxp/90yiuJ4vWGCMAwAAAACgIqIugXLw4EFNmTJF3bt3V+/evfXggw8qOzs70mEBAAAgSlit0tq1Utu27sstFmO51RqZuAAAAAAANUudSAdQ2rZt2zR+/HgVFRXpt7/9rU6ePKl169Zp165dWrduXaTDAwAAQJSwWqUhQ6S0NKNhfGKiUbaLmScAAAAAgHCJqgSKzWZThw4dNH/+fCX+r/Nnhw4dtGjRIuXk5KhFixYRjhAAAADRwmyW+vePdBQAAAAAgJoqqhIos2bNKrPs1KlTiouLU7NmzULaptPpVH5+fkVDq3EKCgrcHgGU4PwAfOP8AHzj/AB84/wAfOP8AHzj/AB84/wIndPplMmzqaYPJqfT6azkeEL2zTffaNy4cRo8eLCefvrpoNffvn277HZ7JUQGAAAAAAAAAACqo7i4OHXr1q3ccVE1A8XF6XRqxYoVmjt3rs4991xNmzYt5G3FxsaqU6dOYYyuZigoKFB6erqSkpJUr169SIcDRBXOD8A3zg/AN84PwDfOD8A3zg/AN84PwDfOj9D9+OOPAY+NugRKXl6epk6dqs2bN2vEiBGaMWOGEhISQt6eyWSq0Po1Xb169fh8AB84PwDfOD8A3zg/AN84PwDfOD8A3zg/AN84P4IXaPkuKcoSKGfOnNGoUaN0/PhxvfTSS+rbt2+kQwIAAAAAAAAAALVQVCVQVq9erQMHDujvf/+7Lr744kiHAwAAAAAAAAAAaqmYSAdQ2rZt23TxxReTPAEAAAAAAAAAABEVVTNQjh8/rj179ujKK6/UkSNHJBlN4Dt37qylS5eqRYsWEY4QAAAAAAAAAADUBlGVQLn77ruVlpZWZnn9+vXVqFGjCEQEAAAAAAAAAABqo6hKoHTv3l3du3ePdBgAAAAAAAAAAKCWi6oeKAAAAAAAAAAAANGABAoAAAAAAAAAAIAHEigAAAAAAAAAAAAeSKAAAAAAAAAAAAB4IIECAAAAAAAAAADggQQKAAAAAAAAAACABxIoAAAAAAAAAAAAHkigAAAAAAAAAAAAeCCBAgAAAAAAAAAA4IEECgAAAAAAAAAAgAeT0+l0RjqIyrJ161Y5nU7FxcVFOpSo43Q6VVhYqNjYWJlMpkiHA0QVzg/AN84PwDfOD8A3zg/AN84PwDfOD8A3zo/Q2e12mUwmXX755eWOrVMF8UQMB45vJpOJxBLgA+cH4BvnB+Ab5wfgG+cH4BvnB+Ab5wfgG+dH6EwmU8C5gxo9AwUAAAAAAAAAACAU9EABAAAAAAAAAADwQAIFAAAAAAAAAADAAwkUAAAAAAAAAAAADyRQAAAAAAAAAAAAPJBAAQAAAAAAAAAA8EACBQAAAAAAAAAAwAMJFAAAAAAAAAAAAA8kUAAAAAAAAAAAADyQQAEAAAAAAAAAAPBAAgUAAAAAAAAAAMADCRQAAAAAAAAAAAAPJFAAAAAAAAAAAAA8kEABAAABczgcmjx5snr37q0jR45EOhwAAIBqJScnR7fffrseeeSRSIcCAKhGyvv+OHTokKxWq8aOHVvFkdV8JFBqmS1btmjs2LG69NJL1atXLz3wwAPKzc2NdFgAgGpi2bJlevfdd5WXl6e8vLxIhwNEnWXLlmnQoEFyOByRDgWIGps2bVJKSoouvfRSDRgwQHPnztXZs2cjHRZQ5b799ltZrVb95z//kd1ud3vt9ddf1w033KBu3bppwIABWrRokQoLCyMUKRAZJBgB7/x9f7g89NBD2rFjh/bv31/F0dV8JFBqkc2bN2vcuHHKysrS8OHD1a9fP7377rsaN24c/zEDJB08eFBTpkxR9+7d1bt3bz344IPKzs6OdFhA1Ni9e7cWL16svn37RjoUICrNmTNHy5cv11/+8heZzeZIhwNEhX//+9+66667ZDKZNGrUKHXr1k3Lli3Ta6+9FunQgCr38ssv65xzzlHbtm3dvieee+45/elPf1KDBg00ZswYJSUlafHixXriiSciGC1QtfxdIP7qq690yy236NJLL9XAgQO1ePFirmOhVvH1/eGyevVqbd68WX369IlAdDVfnUgHgKrhcDj0pz/9SV27dtWrr76qevXqSZJuuukmjR8/XuvXr1dKSkqEowQiZ9u2bRo/fryKior029/+VidPntS6deu0a9curVu3LtLhARFXWFioGTNmqH379rr99tu1efPmSIcERJVFixbp008/1VtvvaXWrVtHOhwgarzxxhvq1KmT1qxZo5gY4/69UaNG6csvv9Qf/vCHCEcHVK25c+cqJiZGv/3tbxUbGytJ2rdvn1544QWNGTNGjz76aPHY2bNna/ny5brtttuUlJQUoYiBquO6QFynTh23C8Rr1qzRrFmzZLFYdPPNN2vnzp1atGiRjh07pocffjiCEQNVx9v3h8uBAwc0e/ZspaSkqHXr1vr+++8jFGXNxQyUWuLLL79UZmampk6dWpw8kaSrr75anTp10kcffRTB6IDIs9ls6tChg95++209/vjjmj9/vu655x7t2rVLOTk5kQ4PiLjnn39eu3fv1qxZs1SnDvdfAKVt375dK1as0J133qk33nhDK1eu1L59+yIdFhA1EhISiv9ut9t18uRJxcXFRTAiIDJcScS8vDw1btxYkvT222+rbt26mjRpktvYO+64Q0VFRdqwYUOVxwlEwty5c/X666+rbt26bheIX3nlFVmtVv3jH//QQw89pJUrV6pXr176z3/+E8Fogarl7ftDkpxOpx566CHVq1dP06ZNi1R4NR5XQGqJ3bt3KzY2Vj169CjzWvv27fXzzz9HICogesyaNavMslOnTikuLk7NmjWLQERA9Ni+fbuWLVumkSNHqnv37vriiy8iHRIQVZYvX64TJ064XfyKjY3VE088od/97ncRjAyIvN///ve6/fbbNXToUF122WVKS0tTfHy87r333kiHBkSEw+HQsWPH1LJlS0nG7+rdunVTw4YN3cY1a9ZMDRs2VEZGRiTCBKqcrwvE7777bpmxJ0+e1DnnnFNlsQHRwPP7Q5JWrFihL7/8Us8++6zbeYPwYgZKLVFYWKgGDRp4rZMXHx9Po1PAwzfffKPVq1fr+uuvL/6PHFAbHT16VFOmTFHjxo01btw4ZWdn69ixY5Kk48ePq6ioKMIRApG3ceNGDRw4UOvWrdO2bdv0/vvvq2fPnnriiSeUn58f6fCAiPrVr36lpKQk9enTR3fccYdGjBihs2fP6vDhw5EODYiIo0ePqqioqPgCWGFhoc+LXvyujtrG2wViT6+++qp27NihG2+8sQojAyLP8/vj22+/1fz589W7d2/16NFD2dnZys/PV1FRUfHv7AgPZqDUEs2aNdPJkyflcDjKJFFycnLUtGnTCEUGRBen06kVK1Zo7ty5Ovfcc5kCiVpv+fLl+umnnyRJ1157rdtrI0eOVM+ePfXqq69GIjQgKuTl5Sk/P1/Dhw9X165dJUkdOnTQlClTZLVatXfvXnXr1i3CUQKRM2PGDF1++eWaMWOGJOmPf/yjCgsLdffdd2vDhg3M9EWtc/LkSUkqTpo0b95cv/zyS5lxZ8+e1dGjR/ldHbWK5wXi0k6dOqUnn3xSNptN119/vYYOHVr1AQIR5Pn98dRTT+nMmTP67LPP1K9fP7exPXv21H333ceM3zAhgVJLJCUlqbCwULt27dJFF11UvPz06dP69ttv+eIBZFwEmzp1qjZv3qwRI0ZoxowZbjW7gdrozjvvVJ8+fWS32+V0OiVJe/bs0dy5c/XnP/9ZycnJEY4QiCxXH4dDhw65LXfdMcwsRtRmp06d0ueff66RI0e6Le/WrZsKCgq0detWXXPNNRGKDogMVy+5wsJCSUZJ7Y0bN+rs2bNufea2bt2qs2fPqnPnzhGJE4gEzwvELt99950mTZqk7Oxs/elPf9KYMWNkMpkiESIQMZ7fHwsXLtS+fft09uzZ4t/V3377bX3yySdauHChLr744ojFWtOQQKklLr/8crVq1UovvviinnvuueIvmmXLlun06dMaNGhQhCMEIuvMmTMaNWqUjh8/rpdeekl9+/aNdEhAVGjQoIF69erltiw+Pl6SdNlll6l169aRCAuIGg0aNFCbNm305ptvatiwYcUJlTfeeEMJCQnq0KFDhCMEIqegoEBOp1Pbtm3T4MGDi5d/8803kQsKiCCHw1GcYD948KDsdrsGDx6s5557TqtWrdLvf/97Scbsk//7v/9T3bp1+b0EtYrnBWJJ+uGHHzRmzBh16tRJf/3rX9W+fftIhQdEjLfvj9atW5f5fXzbtm2KjY1V7969IxFmjUUCpZaIiYnRvffeq0cffVQjR47U5Zdfrr179+rf//63+vTpo6uuuirSIQIRtXr1ah04cEB///vfydID5eBuL8DduHHj9NRTT2n48OHq0aOH9uzZoy+//FKTJ09WvXr1Ih0eEDEtWrRQt27d9NJLL2nfvn3q0KGD0tPTtXHjRp1zzjm68sorIx0iUKXGjh2rrVu3SpJmzpypd999VytXrtQNN9ygp556Slu2bJHFYtFnn32mXbt2KTU1labAqDW8XSCOi4srbo69YsUKNWjQIMJRApHh6/vDE7+rVw6T0zXHB7WCzWbTSy+9pPT0dDVp0kSDBw9WamoqX0Ko9SZNmqSsrCz9/e9/j3QoQNTLyMjQ8OHD9e6771K7HpDRP2vp0qVas2aNDh8+rHPOOUejRo3Sbbfdxi8xqPXy8vK0aNEibdq0STk5OWrevLn69eunCRMmqE2bNpEOD6hSe/fu1cGDB4tLrbRv317t27eX3W7XokWLtH79euXl5clisWj06NHFM1KA2mDUqFHFF4glqUePHlq5cqX69u2rYcOGafLkyRGMDogsX98fnt5991298sorWrNmTVWHWKORQAEASbfffru2bt2q+Ph4HTlyRJIUGxurzp07a+nSpWrRokWEIwQAAAAAoGbydYH4oosuUoMGDWS323Xq1ClJUkJCgq666iotXLgwkiEDqCUo4QUAku6++26lpaWVWV6/fn01atQoAhEBAAAAAFA7dOzYUR07diyz/Mknn9T+/fvLLE9KSqqCqACAGSgAAAAAAAAAAABlxEQ6AAAAAAAAAAAAgGhDAgUAAAAAAAAAAMADCRQAAAAAAAAAAAAPJFAAAAAAAAAAAAA8kEABAAAAAAAAAADwQAIFAAAAAAAAAADAAwkUAAAAAAAAAAAADyRQAAAAgAjYsWOH+vbtq3379kU6lIBs2LBB/fr104kTJyIdipuioiItX75c1113nS655BI98MADQW9j27ZtGjRokI4fP14JEYbulVde0dVXX62MjIxIh1Ls0KFDmjJlipKTk3XppZfqk08+iXRIAAAAQKUhgQIAAABEwE8//aScnBwdPHgw0qEEZO/evcrOzlZOTk6kQ3GzevVqPf300zp8+LAuu+wyXXbZZUGtb7fb9cADDygjI0P//e9/KynK0Jx//vm6+uqr1aRJk0iHUuyee+7RO++8o7p166pv375q06ZNpEMCAAAAKk2dSAcAAAAA1EZOp1OSZDabIxxJYKI13rffflutW7eWzWZTixYtgl5/xYoV2r9/vyTpxx9/1NVXXx3uEEPWs2dP9ezZM9JhFNu3b5+2b9+uESNGaNasWTKZTGXGPPjgg7Lb7Zo3b14EIgQAAADCixkoAAAAQAQUFhZKkurUqR73NEVjvE6nUzt37tTgwYNDSp4cOXJEL774ouLj4yUZs2zg244dOyRJo0eP9po8kRSVM3kAAACAUJFAAQAAACLg7NmzktwTEk6nU8uXL9fAgQN1ySWXaMKECWX6ctjtdi1dulTXXXedunXrpoEDB2rDhg0+95OTk6M+ffpo69atbss//PBDDRw4UHa7XZJ0+vRpPfvssxowYIAuueQS3XLLLfryyy99xvvll1+qf//+OnbsWPGYEydOqH///vr666+Ll2VnZ+v+++/X5Zdfru7du+u2227Tt99+W+7nc+rUKT322GPq1auXunfvrnnz5hXPgsnMzNRVV12l888/X3a7XStWrFCXLl100UUX6dVXXy132y4vvviiTpw4oXvuuUctW7bUDz/8UGbMTTfdpHfeeUc7d+7UXXfdpSuuuEIpKSnFn4ckffPNNxo5cqQuvvhi9e3bVw888IByc3PdtvPLL79o2rRpxe9nypQp5fY2efrppzVt2rTi5++8846sVqsKCwv1zDPPqEePHrrmmmu0ffv2gN7voUOH9Nprr+mWW25R79693fZfUFCgRYsWafDgwbr44ot14403aubMmZKklStX6uKLL9bUqVMlSUOGDFGXLl3Ur18/ZWZmKjMzUz179tSVV16pbdu26dChQ+revbsuuugiLV++PKDYAAAAgGhEAgUAAACIgKKiIknuJbEWLVqkp59+WjExMerYsaM+/vjj4ovYrnXuuecezZs3TydOnNDll1+u/Px83XvvvXrllVe87sfpdOrIkSNat26d2/LVq1fr+PHjMplMstvtuuOOO/TCCy/I6XSqW7du+vrrrzV+/PjiRIFnvFu3blVWVpZbgic9PV1ZWVnFF+YLCgr0hz/8QR9++KGSkpL0q1/9Sp9//rn++Mc/FidufH02d999t/7+97/LYrGoUaNGWrp0qdasWSNJatSokXr06KErr7xSktS5c2f1799fV199tTp27FjuZy8ZCY1Vq1apXbt2uvXWW3XhhRfq+++/l8PhcBu3Z88eLV26VDfffLO2bt2q8847T9u3b9fOnTslST/88IPGjRunnTt36qKLLlKDBg20bt06PfLII8XbOHDggIYPH15cbsxiseidd97Ro48+6jfGbdu2affu3cXPd+/erR07dmjatGl66aWX1L59ex0+fFhz5szxu53s7GyNHz9eV199tR5//HHt2LFDeXl52rZtmyTp5MmTGjt2rBYvXqy4uDhdf/31OnLkiL7//ntJUlJSkvr06aOkpCRJ0lVXXaUBAwaob9++atiwoZo2bSqr1aqePXuqUaNGcjqdxQmW888/P6CfBwAAABCNomf+PQAAAFCLuBISrlJIubm5WrZsma655ho999xzMpvNevDBB/X222/r6NGjatKkid544w198sknGjt2rB588EHVqVNHx44dU8+ePb3OnpCkli1bqnv37vroo4/02GOPyWw268iRI/riiy904403KjY2VgsWLNCWLVt06623atq0aTKbzRo1apQSEhKKZ5x4xpudna2YmBidc845xftyJVPq168vSXrllVe0d+9ePfPMMxo6dKgkI0m0ePFiHTlyRK1bt/Ya84YNG/TFF19oxowZuvXWW3XmzBn97ne/0+uvv66RI0eqYcOGmjdvnjIyMjRo0CCNHj1ao0aNCurzf+GFF3TmzBk98MADiouL00UXXaRNmzYpPT29TBJmz549uuaaa/T0009r586d+v3vf1888+bpp59WnTp1tGrVKnXu3FlFRUW69dZbtW/fvuL1H3jgAeXl5WnhwoUaPHiw7Ha7LrnkkuIEkC+nTp0q/ixLe//99/WnP/1JY8eO1cMPP6z33nvP73ZmzJihzZs3a/jw4Ro2bJg6duyowYMHq0GDBpKkZ599Vt99953uu+8+3XPPPTKZTLrllluKk2X9+vVTv379in92ixcvLi57VnofkjRlyhT9+9//1muvveY3JgAAAKA6YAYKAAAAEAGumQ6xsbGSpHXr1slut2vKlCnFF65vuukmnT17trinxJo1a9SmTRvNmDGjOLFx+vRpSVKrVq187uuGG25Qbm6uvvrqK0nSRx99JIfDUbz91157TRdccIGmT59evO/c3Fw1atSoeBuumSiueAsKCtS4cePi55KKZ5UkJCRIMhq89+rVS0OHDtXhw4c1ffp0LV68WL179/aZPJGkN954Q61atdIf/vAHSVJ8fLyuvfZa7dixQydPniznky3foUOH9Oabb6pFixbasmWLhg0bphdffFGSimeWlNa6dWvNmzdPDRs2VNu2bdWsWTNZLBbl5ORo8+bNGjdunDp37qzvvvtOo0eP1ueff64hQ4ZIkrZv366vv/5ao0eP1uDBgyUZvVeKiorUsGFDv3GePHnSLYHi+nx79uypsWPHSjJ+7vn5+W4lxTx99dVXxaXFLr30UjVs2FCbN2/W1Vdfrfz8fL355pu68MILde+997r1NvFMkgQiLi5OZ86cCXo9AAAAIBqRQAEAAAAiwNWU3ZWA+P7775WYmKgOHToUj3ElRbKzs3XmzBnt2rVL1157rVvSIisrS5LUrl07n/tyrfPBBx9Ikt577z21bt1avXv31t69e3X8+HH97ne/U0xMya8Hnk3CXRfo4+Li3B5LcyWF4uLiVFBQoL179+rKK6/UvHnz9Jvf/EbvvfeebrnlFj3//PN+P5vvv/9evXv3dovH9Vnk5OT4Xbc8drtdd999t+x2u3JycrRixQp99913xfvatWtXmXWuv/561a1bV5JksVj02Wef6dxzz9XOnTvldDrVuXNnpaamKiUlRfv379ejjz6qCRMmSDL6o0jSsGHDgo719OnTqlevXvHzU6dOSZLuvPPO4mWuuD1Lj5V28cUX6z//+Y969eqlkSNH6p133il+7bvvvlNBQYFuuOEGt3UCSfB4ExcXV3xsAwAAANUdJbwAAACACCgoKJBUcpd/dna2mjRp4nVsXFycjh49qqKiIiUmJrq95ird5bm8tCZNmqhv377617/+pT/+8Y/64osvdMcddygmJkYnTpyQJLVp08ZtnQYNGhSX7SodrytxkpCQ4HemwfHjx+V0OrV48WIVFRVp8ODBmjRpktq3b+9zHRd/n0UosyJKO3LkiHbs2KEGDRqoT58+uuKKK9S9e3d17dpVffr0ces54lK6T01pR48elSSlpqYqLi5Od955p+688063mTuuz7dt27bFy1yJidKfrzdOp9MtkXXixIniuD1j87et//u//9Mbb7yhzZs36+uvv9aUKVO0a9cuTZs2TYcPH5ak4v4mLgUFBT5/Bv7ExcXJ6XTKbrd7TbIBAAAA1QkJFAAAACACXKW3XBeZGzVqpB07dqioqKh4VoGribfFYlGTJk1kMpmKL8i7uPpflHexe/Dgwdq0aZMef/xxORwOWa1WSSUX83Nzc93GN2/evDhB4Io3Nja2+IK+q3TUmTNnvCY1XGW8LrzwQs2cOVMXXnhh8WuuxvbNmjXzGmujRo108OBBt2Xff/+9YmNj3UqVefZlCcSnn34qSbrnnnt02223ub3WqVMn7dixo0ziwhdXea0bbrhBU6dOdYutoKBATqez+PPNyckp/ntCQoLq1avn9vl6Exsb6zab49SpU2rVqlVx+bbSMeTl5bklaUpr0KCBbr31Vt166606efKk7rnnHq1YsUITJkwons3kOWvk8OHDZX4+rlku/j4b17FAAgUAAAA1ASW8AAAAgAhw9bNwXWTu2bOnjh49qtdff12SMYNjyZIlSkxM1KWXXqr4+Hh16NBBH374YfHMj9dff704IdC4cWO/+xs0aJBiY2P10UcfqXv37sUzDpKSkhQfH6+33nqrOKa8vDxlZWXpu+++K17meUHcNeNl//79xctcZb5c5Z/OP/985ebmFidTJCMR8+c//1k33XSTz1h79uypTZs2ac+ePZKM5InNZtO1117rNhvE1bQ+mAv1a9euVZ06dXTjjTeWea1r1646evSovv3224C2demllyo2NrbMezx8+LBuv/12Pfzww+rSpYskFf9cpZI+K1u3bvW7fc8EytmzZ932I0lNmzaVJP30009et7F79269//77xc8bNGigHj16qLCwUEePHlW3bt0UExOjtWvXFiek9u3bp+zsbJ1zzjlu23Il70qXkPPkSv65jhsAAACgOmMGCgAAABABrgvjrjv2hw4dqpdfflmzZs3SunXr9PPPPys3N1ePP/548YyD8ePH64EHHtDgwYPVunVr/fe//1Xv3r312WeflZtAadSokfr27atNmza59eOIj4/X0KFDtWbNGg0ePFgWi0Xbt29Xfn6+JOnjjz/WddddJ7vd7jbT5IorrlBsbKzuuOMOde7cWdnZ2frxxx8lqTjBM23aNI0fP17XX3+9unXrJpPJpD179ig/P1+/+93vfMZ611136eOPP9bIkSPVtWvX4pk5pXt/SCUX9F1JhPL88ssv+vrrr3XNNdeoZcuWZV5PTk7Wq6++qn//+9+65JJLyt1e8+bNdeedd2rJkiW66qqrdNFFF+nYsWP68ccfdfbsWT311FO64oor1LFjR7300kv6/PPPFR8fr2+//VYOh0OfffaZDh8+7DZzpbRu3bq5lVZr1KiRMjIy3Ma4Xs/MzPS6jVWrVmnNmjWaP39+ceP777//Xueee64SExMVExOjMWPG6NVXX9WIESN05ZVXasOGDZJUJoFy/Pjx4plQvrgSJ77KngEAAADVCTNQAAAAgAg499xz1aVLl+Im4QkJCXr55ZeVnJysnTt3Kj4+Xo888ohGjBhRvM7QoUM1bdo0FRYW6ocfftB9992nfv36KTY21q3ZuC9jx45Vq1at9Jvf/MZt+cMPP6yxY8fqzJkz2rlzpwYOHKj169frkksuKS7t1alTJ1188cXF67Ro0ULz5s1T/fr1tWXLFp0+fVrDhg1Ts2bNimen9OvXTy+//LJ69uyp77//Xnv27FHXrl31zDPP6KmnnvIZ5/nnn6+//e1vat++vbZv365zzz1XS5cu1fnnn+82rkuXLkpJSVH37t3Lfe+SMTuiadOmGjdunNfX+/Xrp4svvtitdFXnzp3VqVMnn9ucOHGinnzySbVr105bt27VoUOHNHDgQK1cuVLDhg2T2WzW0qVLNXDgQP300086ePCgbr/9dq1evVrnnHOODh065HPbCxYs0PTp04ufX3bZZWVi6dKli1q3bl2mh43LpEmTNHbsWDkcDm3ZskVHjhzR0KFD9dJLLxXPFnnooYf04IMP6sSJE1q+fLlycnIklU2g/Pa3v9X48eN9xitJ5513ni644IJyE3oAAABAdWByOp3OSAcBAAAAIDSTJ0/Wjh079MEHH0Q6FNQQb775ph566CF9/fXXatCgQaTDAQAAACKGGSgAAABANfXtt9/qww8/VK9evSIdCmqQ3NxcxcXFkTwBAABArUcPFAAAAKAaKCgo0NChQxUXF6emTZvK4XDom2++UVxcnP7whz9EOjzUIIcPHy7TrB4AAACojZiBAgAAAFQDderU0QUXXKDs7Gx99dVXSk9PV3Jysl555RV17Ngx0uGhBmnRooW6desW6TAAAACAiKMHCgAAAAAAAAAAgAdmoAAAAAAAAAAAAHgggQIAAAAAAAAAAOCBBAoAAAAAAAAAAIAHEigAAAAAAAAAAAAeSKAAAAAAAAAAAAB4IIECAAAAAAAAAADggQQKAAAAAAAAAACABxIoAAAAAAAAAAAAHv4fu0bSK5EiVsM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759058"/>
            <a:ext cx="5562600" cy="4794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5969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229600" cy="1143000"/>
          </a:xfrm>
        </p:spPr>
        <p:txBody>
          <a:bodyPr/>
          <a:lstStyle/>
          <a:p>
            <a:pPr algn="ctr"/>
            <a:r>
              <a:rPr lang="en-US" b="1" dirty="0" smtClean="0"/>
              <a:t>Objective</a:t>
            </a:r>
            <a:endParaRPr lang="en-US" b="1" dirty="0"/>
          </a:p>
        </p:txBody>
      </p:sp>
      <p:sp>
        <p:nvSpPr>
          <p:cNvPr id="3" name="Content Placeholder 2"/>
          <p:cNvSpPr>
            <a:spLocks noGrp="1"/>
          </p:cNvSpPr>
          <p:nvPr>
            <p:ph idx="1"/>
          </p:nvPr>
        </p:nvSpPr>
        <p:spPr/>
        <p:txBody>
          <a:bodyPr>
            <a:normAutofit/>
          </a:bodyPr>
          <a:lstStyle/>
          <a:p>
            <a:pPr marL="0" indent="0">
              <a:buNone/>
            </a:pPr>
            <a:r>
              <a:rPr lang="en-US" sz="2800" b="1" dirty="0" smtClean="0">
                <a:latin typeface="+mj-lt"/>
              </a:rPr>
              <a:t>To develop a machine learning Regression model that predicts the prices of houses in Bangolore based on various features.</a:t>
            </a:r>
            <a:endParaRPr lang="en-US" sz="2800" b="1" dirty="0">
              <a:latin typeface="+mj-lt"/>
            </a:endParaRPr>
          </a:p>
        </p:txBody>
      </p:sp>
    </p:spTree>
    <p:extLst>
      <p:ext uri="{BB962C8B-B14F-4D97-AF65-F5344CB8AC3E}">
        <p14:creationId xmlns:p14="http://schemas.microsoft.com/office/powerpoint/2010/main" val="2322768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Missing values</a:t>
            </a:r>
            <a:endParaRPr lang="en-US" dirty="0"/>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1" y="2209800"/>
            <a:ext cx="6172199"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705600" y="1759058"/>
            <a:ext cx="2034152" cy="5078313"/>
          </a:xfrm>
          <a:prstGeom prst="rect">
            <a:avLst/>
          </a:prstGeom>
          <a:noFill/>
        </p:spPr>
        <p:txBody>
          <a:bodyPr wrap="square" rtlCol="0">
            <a:spAutoFit/>
          </a:bodyPr>
          <a:lstStyle/>
          <a:p>
            <a:r>
              <a:rPr lang="en-US" b="1" dirty="0"/>
              <a:t>There are more than 40% missing values in the column 'society</a:t>
            </a:r>
            <a:r>
              <a:rPr lang="en-US" b="1" dirty="0" smtClean="0"/>
              <a:t>'. We will drop this column.</a:t>
            </a:r>
          </a:p>
          <a:p>
            <a:r>
              <a:rPr lang="en-US" b="1" dirty="0"/>
              <a:t>There are 589 missing values in the column 'balcony'. But in certain locations having balcony might influence the price. So we will keep the </a:t>
            </a:r>
            <a:r>
              <a:rPr lang="en-US" b="1" dirty="0"/>
              <a:t>the</a:t>
            </a:r>
            <a:r>
              <a:rPr lang="en-US" b="1" dirty="0"/>
              <a:t> </a:t>
            </a:r>
            <a:r>
              <a:rPr lang="en-US" b="1" dirty="0" smtClean="0"/>
              <a:t>column.</a:t>
            </a:r>
          </a:p>
          <a:p>
            <a:endParaRPr lang="en-US" b="1" dirty="0"/>
          </a:p>
        </p:txBody>
      </p:sp>
    </p:spTree>
    <p:extLst>
      <p:ext uri="{BB962C8B-B14F-4D97-AF65-F5344CB8AC3E}">
        <p14:creationId xmlns:p14="http://schemas.microsoft.com/office/powerpoint/2010/main" val="1026706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Drop the columns 'availability', 'society</a:t>
            </a:r>
            <a:r>
              <a:rPr lang="en-US" b="1" dirty="0" smtClean="0"/>
              <a:t>'</a:t>
            </a:r>
            <a:endParaRPr lang="en-US" dirty="0"/>
          </a:p>
        </p:txBody>
      </p:sp>
      <p:sp>
        <p:nvSpPr>
          <p:cNvPr id="5" name="TextBox 4"/>
          <p:cNvSpPr txBox="1"/>
          <p:nvPr/>
        </p:nvSpPr>
        <p:spPr>
          <a:xfrm>
            <a:off x="6705600" y="1759058"/>
            <a:ext cx="2034152" cy="2862322"/>
          </a:xfrm>
          <a:prstGeom prst="rect">
            <a:avLst/>
          </a:prstGeom>
          <a:noFill/>
        </p:spPr>
        <p:txBody>
          <a:bodyPr wrap="square" rtlCol="0">
            <a:spAutoFit/>
          </a:bodyPr>
          <a:lstStyle/>
          <a:p>
            <a:r>
              <a:rPr lang="en-US" b="1" dirty="0" smtClean="0"/>
              <a:t>T</a:t>
            </a:r>
            <a:r>
              <a:rPr lang="en-US" b="1" dirty="0"/>
              <a:t>he column 'availability' does not affect the price prediction.</a:t>
            </a:r>
          </a:p>
          <a:p>
            <a:r>
              <a:rPr lang="en-US" b="1" dirty="0" smtClean="0"/>
              <a:t>So drop it.</a:t>
            </a:r>
          </a:p>
          <a:p>
            <a:endParaRPr lang="en-US" b="1" dirty="0"/>
          </a:p>
          <a:p>
            <a:r>
              <a:rPr lang="en-US" b="1" dirty="0" smtClean="0"/>
              <a:t>Also drop the record where location is missing</a:t>
            </a:r>
            <a:endParaRPr lang="en-US" b="1" dirty="0"/>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2154789"/>
            <a:ext cx="5782482" cy="4286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5119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Outlier </a:t>
            </a:r>
            <a:r>
              <a:rPr lang="en-US" b="1" dirty="0" smtClean="0"/>
              <a:t>treatment</a:t>
            </a:r>
            <a:endParaRPr lang="en-US" dirty="0"/>
          </a:p>
        </p:txBody>
      </p:sp>
      <p:pic>
        <p:nvPicPr>
          <p:cNvPr id="184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2209800"/>
            <a:ext cx="57912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705600" y="2667000"/>
            <a:ext cx="2034152" cy="2585323"/>
          </a:xfrm>
          <a:prstGeom prst="rect">
            <a:avLst/>
          </a:prstGeom>
          <a:noFill/>
        </p:spPr>
        <p:txBody>
          <a:bodyPr wrap="square" rtlCol="0">
            <a:spAutoFit/>
          </a:bodyPr>
          <a:lstStyle/>
          <a:p>
            <a:r>
              <a:rPr lang="en-US" b="1" dirty="0"/>
              <a:t>For each location price per sqft area will not </a:t>
            </a:r>
            <a:r>
              <a:rPr lang="en-US" b="1" dirty="0" smtClean="0"/>
              <a:t>vary </a:t>
            </a:r>
            <a:r>
              <a:rPr lang="en-US" b="1" dirty="0"/>
              <a:t>much. Introduce a new column price per sqft, which can be used to find outliers</a:t>
            </a:r>
            <a:r>
              <a:rPr lang="en-US" b="1" dirty="0" smtClean="0"/>
              <a:t>.</a:t>
            </a:r>
            <a:endParaRPr lang="en-US" b="1" dirty="0"/>
          </a:p>
        </p:txBody>
      </p:sp>
    </p:spTree>
    <p:extLst>
      <p:ext uri="{BB962C8B-B14F-4D97-AF65-F5344CB8AC3E}">
        <p14:creationId xmlns:p14="http://schemas.microsoft.com/office/powerpoint/2010/main" val="527839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Outlier </a:t>
            </a:r>
            <a:r>
              <a:rPr lang="en-US" b="1" dirty="0" smtClean="0"/>
              <a:t>treatment</a:t>
            </a:r>
            <a:endParaRPr lang="en-US" dirty="0"/>
          </a:p>
        </p:txBody>
      </p:sp>
      <p:sp>
        <p:nvSpPr>
          <p:cNvPr id="6" name="TextBox 5"/>
          <p:cNvSpPr txBox="1"/>
          <p:nvPr/>
        </p:nvSpPr>
        <p:spPr>
          <a:xfrm>
            <a:off x="533400" y="2057400"/>
            <a:ext cx="7315200" cy="923330"/>
          </a:xfrm>
          <a:prstGeom prst="rect">
            <a:avLst/>
          </a:prstGeom>
          <a:noFill/>
        </p:spPr>
        <p:txBody>
          <a:bodyPr wrap="square" rtlCol="0">
            <a:spAutoFit/>
          </a:bodyPr>
          <a:lstStyle/>
          <a:p>
            <a:r>
              <a:rPr lang="en-US" b="1" dirty="0"/>
              <a:t>We will remove outliers based on column 'price per sqft' for each </a:t>
            </a:r>
            <a:r>
              <a:rPr lang="en-US" b="1" dirty="0" smtClean="0"/>
              <a:t>location, using IQR approach</a:t>
            </a:r>
            <a:endParaRPr lang="en-US" b="1" dirty="0"/>
          </a:p>
          <a:p>
            <a:endParaRPr lang="en-US" b="1"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980731"/>
            <a:ext cx="8610600" cy="3286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3134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Dimensionality Reduction</a:t>
            </a:r>
            <a:endParaRPr lang="en-US" dirty="0"/>
          </a:p>
        </p:txBody>
      </p:sp>
      <p:sp>
        <p:nvSpPr>
          <p:cNvPr id="6" name="TextBox 5"/>
          <p:cNvSpPr txBox="1"/>
          <p:nvPr/>
        </p:nvSpPr>
        <p:spPr>
          <a:xfrm>
            <a:off x="533400" y="2057400"/>
            <a:ext cx="8305800" cy="2031325"/>
          </a:xfrm>
          <a:prstGeom prst="rect">
            <a:avLst/>
          </a:prstGeom>
          <a:noFill/>
        </p:spPr>
        <p:txBody>
          <a:bodyPr wrap="square" rtlCol="0">
            <a:spAutoFit/>
          </a:bodyPr>
          <a:lstStyle/>
          <a:p>
            <a:r>
              <a:rPr lang="en-US" b="1" dirty="0"/>
              <a:t>There are 1304 unique values in the column 'location'. The number should be reduced before applying encoding otherwise one hot encoding will result in high dimensionality and high sparsity</a:t>
            </a:r>
            <a:r>
              <a:rPr lang="en-US" b="1" dirty="0" smtClean="0"/>
              <a:t>.</a:t>
            </a:r>
          </a:p>
          <a:p>
            <a:r>
              <a:rPr lang="en-US" b="1" dirty="0"/>
              <a:t>The locations with very few value counts may be unpopular locations and all these can be grouped together as 'other locations'. We will label locations with less than or equal to 10 value counts as 'other locations'.</a:t>
            </a:r>
          </a:p>
          <a:p>
            <a:endParaRPr lang="en-US" b="1" dirty="0"/>
          </a:p>
        </p:txBody>
      </p:sp>
      <p:pic>
        <p:nvPicPr>
          <p:cNvPr id="20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9" y="4225871"/>
            <a:ext cx="861060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5383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Encoding</a:t>
            </a:r>
            <a:endParaRPr lang="en-US" dirty="0"/>
          </a:p>
        </p:txBody>
      </p:sp>
      <p:sp>
        <p:nvSpPr>
          <p:cNvPr id="6" name="TextBox 5"/>
          <p:cNvSpPr txBox="1"/>
          <p:nvPr/>
        </p:nvSpPr>
        <p:spPr>
          <a:xfrm>
            <a:off x="533400" y="2057400"/>
            <a:ext cx="8305800" cy="646331"/>
          </a:xfrm>
          <a:prstGeom prst="rect">
            <a:avLst/>
          </a:prstGeom>
          <a:noFill/>
        </p:spPr>
        <p:txBody>
          <a:bodyPr wrap="square" rtlCol="0">
            <a:spAutoFit/>
          </a:bodyPr>
          <a:lstStyle/>
          <a:p>
            <a:r>
              <a:rPr lang="en-US" b="1" dirty="0" smtClean="0"/>
              <a:t>Apply one hot encoding for the categorical columns ‘area_type’ and ‘location’</a:t>
            </a:r>
            <a:endParaRPr lang="en-US" b="1"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819400"/>
            <a:ext cx="7543800"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078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KNN Imputation</a:t>
            </a:r>
            <a:endParaRPr lang="en-US" dirty="0"/>
          </a:p>
        </p:txBody>
      </p:sp>
      <p:sp>
        <p:nvSpPr>
          <p:cNvPr id="6" name="TextBox 5"/>
          <p:cNvSpPr txBox="1"/>
          <p:nvPr/>
        </p:nvSpPr>
        <p:spPr>
          <a:xfrm>
            <a:off x="533400" y="2057400"/>
            <a:ext cx="8305800" cy="646331"/>
          </a:xfrm>
          <a:prstGeom prst="rect">
            <a:avLst/>
          </a:prstGeom>
          <a:noFill/>
        </p:spPr>
        <p:txBody>
          <a:bodyPr wrap="square" rtlCol="0">
            <a:spAutoFit/>
          </a:bodyPr>
          <a:lstStyle/>
          <a:p>
            <a:r>
              <a:rPr lang="en-US" b="1" dirty="0" smtClean="0"/>
              <a:t>Apply KNN imputation for filling missing values in the columns ‘bath’ and ‘balcony’</a:t>
            </a:r>
            <a:endParaRPr lang="en-US" b="1"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48000"/>
            <a:ext cx="8763000"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6715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6461" y="925324"/>
            <a:ext cx="8305800" cy="892552"/>
          </a:xfrm>
          <a:prstGeom prst="rect">
            <a:avLst/>
          </a:prstGeom>
          <a:noFill/>
        </p:spPr>
        <p:txBody>
          <a:bodyPr wrap="square" rtlCol="0">
            <a:spAutoFit/>
          </a:bodyPr>
          <a:lstStyle/>
          <a:p>
            <a:r>
              <a:rPr lang="en-US" sz="2600" b="1" dirty="0"/>
              <a:t>Separating the dependent variable (Target) and independent variables (Features)</a:t>
            </a:r>
          </a:p>
        </p:txBody>
      </p:sp>
      <p:sp>
        <p:nvSpPr>
          <p:cNvPr id="7" name="TextBox 6"/>
          <p:cNvSpPr txBox="1"/>
          <p:nvPr/>
        </p:nvSpPr>
        <p:spPr>
          <a:xfrm>
            <a:off x="152400" y="4049524"/>
            <a:ext cx="8305800" cy="492443"/>
          </a:xfrm>
          <a:prstGeom prst="rect">
            <a:avLst/>
          </a:prstGeom>
          <a:noFill/>
        </p:spPr>
        <p:txBody>
          <a:bodyPr wrap="square" rtlCol="0">
            <a:spAutoFit/>
          </a:bodyPr>
          <a:lstStyle/>
          <a:p>
            <a:r>
              <a:rPr lang="en-US" sz="2600" b="1" dirty="0" smtClean="0"/>
              <a:t> Scaling the data</a:t>
            </a:r>
            <a:endParaRPr lang="en-US" sz="2600" b="1"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3622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462" y="4648200"/>
            <a:ext cx="8558938"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8157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6461" y="925324"/>
            <a:ext cx="8305800" cy="523220"/>
          </a:xfrm>
          <a:prstGeom prst="rect">
            <a:avLst/>
          </a:prstGeom>
          <a:noFill/>
        </p:spPr>
        <p:txBody>
          <a:bodyPr wrap="square" rtlCol="0">
            <a:spAutoFit/>
          </a:bodyPr>
          <a:lstStyle/>
          <a:p>
            <a:r>
              <a:rPr lang="en-US" sz="2800" b="1" dirty="0"/>
              <a:t>Train-test split</a:t>
            </a:r>
          </a:p>
        </p:txBody>
      </p:sp>
      <p:sp>
        <p:nvSpPr>
          <p:cNvPr id="7" name="TextBox 6"/>
          <p:cNvSpPr txBox="1"/>
          <p:nvPr/>
        </p:nvSpPr>
        <p:spPr>
          <a:xfrm>
            <a:off x="152399" y="3352800"/>
            <a:ext cx="8305800" cy="954107"/>
          </a:xfrm>
          <a:prstGeom prst="rect">
            <a:avLst/>
          </a:prstGeom>
          <a:noFill/>
        </p:spPr>
        <p:txBody>
          <a:bodyPr wrap="square" rtlCol="0">
            <a:spAutoFit/>
          </a:bodyPr>
          <a:lstStyle/>
          <a:p>
            <a:r>
              <a:rPr lang="en-US" sz="2600" b="1" dirty="0" smtClean="0"/>
              <a:t> </a:t>
            </a:r>
            <a:r>
              <a:rPr lang="en-US" sz="2800" b="1" dirty="0"/>
              <a:t>Importing regression models and evaluation metrics</a:t>
            </a: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518" y="1552610"/>
            <a:ext cx="7421563"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461" y="4724400"/>
            <a:ext cx="8305800" cy="1583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8108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6461" y="925324"/>
            <a:ext cx="8305800" cy="523220"/>
          </a:xfrm>
          <a:prstGeom prst="rect">
            <a:avLst/>
          </a:prstGeom>
          <a:noFill/>
        </p:spPr>
        <p:txBody>
          <a:bodyPr wrap="square" rtlCol="0">
            <a:spAutoFit/>
          </a:bodyPr>
          <a:lstStyle/>
          <a:p>
            <a:r>
              <a:rPr lang="en-US" sz="2800" b="1" dirty="0" smtClean="0"/>
              <a:t>Loop through different models and find r2score</a:t>
            </a:r>
            <a:endParaRPr lang="en-US" sz="2800" b="1"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1676400"/>
            <a:ext cx="8128861"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3055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pPr marL="0" indent="0">
              <a:buNone/>
            </a:pPr>
            <a:r>
              <a:rPr lang="en-US" dirty="0" smtClean="0"/>
              <a:t>The real estate market in Bangalore is dynamic and rapidly evolving. With a growing population and increasing demand for housing, accurately predicting house prices has become essential for both buyers and sellers.</a:t>
            </a:r>
          </a:p>
          <a:p>
            <a:pPr marL="0" indent="0">
              <a:buNone/>
            </a:pPr>
            <a:r>
              <a:rPr lang="en-US" dirty="0" smtClean="0"/>
              <a:t>By developing house price prediction model, our goal is to empower stakeholders with valuable insights into the real estate market, enabling informed decision-making and facilitating smoother transactions.</a:t>
            </a:r>
            <a:endParaRPr lang="en-US" dirty="0"/>
          </a:p>
        </p:txBody>
      </p:sp>
    </p:spTree>
    <p:extLst>
      <p:ext uri="{BB962C8B-B14F-4D97-AF65-F5344CB8AC3E}">
        <p14:creationId xmlns:p14="http://schemas.microsoft.com/office/powerpoint/2010/main" val="3708385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494147" y="1860772"/>
            <a:ext cx="2402238" cy="2031325"/>
          </a:xfrm>
          <a:prstGeom prst="rect">
            <a:avLst/>
          </a:prstGeom>
          <a:noFill/>
        </p:spPr>
        <p:txBody>
          <a:bodyPr wrap="square" rtlCol="0">
            <a:spAutoFit/>
          </a:bodyPr>
          <a:lstStyle/>
          <a:p>
            <a:r>
              <a:rPr lang="en-US" b="1" dirty="0"/>
              <a:t>Random Forest </a:t>
            </a:r>
            <a:r>
              <a:rPr lang="en-US" b="1" dirty="0" smtClean="0"/>
              <a:t>regressor is giving  r2 score for train is about 0.93 and for test is only 0.65. So, there is overfitting.</a:t>
            </a:r>
          </a:p>
          <a:p>
            <a:endParaRPr lang="en-US"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1" y="381001"/>
            <a:ext cx="3962399" cy="586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580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715000" y="1842691"/>
            <a:ext cx="2402238" cy="1477328"/>
          </a:xfrm>
          <a:prstGeom prst="rect">
            <a:avLst/>
          </a:prstGeom>
          <a:noFill/>
        </p:spPr>
        <p:txBody>
          <a:bodyPr wrap="square" rtlCol="0">
            <a:spAutoFit/>
          </a:bodyPr>
          <a:lstStyle/>
          <a:p>
            <a:r>
              <a:rPr lang="en-US" b="1" dirty="0"/>
              <a:t>Random Forest and Gradient Boosting are giving the best mean r2 scores</a:t>
            </a:r>
          </a:p>
          <a:p>
            <a:endParaRPr lang="en-US" b="1"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42691"/>
            <a:ext cx="5041858" cy="398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70682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715000" y="1842691"/>
            <a:ext cx="2402238" cy="1477328"/>
          </a:xfrm>
          <a:prstGeom prst="rect">
            <a:avLst/>
          </a:prstGeom>
          <a:noFill/>
        </p:spPr>
        <p:txBody>
          <a:bodyPr wrap="square" rtlCol="0">
            <a:spAutoFit/>
          </a:bodyPr>
          <a:lstStyle/>
          <a:p>
            <a:r>
              <a:rPr lang="en-US" b="1" dirty="0"/>
              <a:t>Random Forest and Gradient Boosting are giving the best mean r2 scores</a:t>
            </a:r>
          </a:p>
          <a:p>
            <a:endParaRPr lang="en-US"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1" y="2376488"/>
            <a:ext cx="4800600" cy="3643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72206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0" y="914400"/>
            <a:ext cx="8077200" cy="461665"/>
          </a:xfrm>
          <a:prstGeom prst="rect">
            <a:avLst/>
          </a:prstGeom>
          <a:noFill/>
        </p:spPr>
        <p:txBody>
          <a:bodyPr wrap="square" rtlCol="0">
            <a:spAutoFit/>
          </a:bodyPr>
          <a:lstStyle/>
          <a:p>
            <a:r>
              <a:rPr lang="en-US" sz="2400" b="1" dirty="0" smtClean="0"/>
              <a:t>Hyperparameter tuning for Random Forest Regressor</a:t>
            </a:r>
            <a:endParaRPr lang="en-US" sz="24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512" y="1828800"/>
            <a:ext cx="7710488" cy="483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7362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0" y="914400"/>
            <a:ext cx="8077200" cy="461665"/>
          </a:xfrm>
          <a:prstGeom prst="rect">
            <a:avLst/>
          </a:prstGeom>
          <a:noFill/>
        </p:spPr>
        <p:txBody>
          <a:bodyPr wrap="square" rtlCol="0">
            <a:spAutoFit/>
          </a:bodyPr>
          <a:lstStyle/>
          <a:p>
            <a:r>
              <a:rPr lang="en-US" sz="2400" b="1" dirty="0" smtClean="0"/>
              <a:t>R2score has improved to about </a:t>
            </a:r>
            <a:r>
              <a:rPr lang="en-US" sz="2400" b="1" dirty="0" smtClean="0"/>
              <a:t>0.75</a:t>
            </a:r>
            <a:endParaRPr lang="en-US" sz="2400" b="1" dirty="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52600"/>
            <a:ext cx="7593013" cy="379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1988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idx="1"/>
          </p:nvPr>
        </p:nvSpPr>
        <p:spPr/>
        <p:txBody>
          <a:bodyPr/>
          <a:lstStyle/>
          <a:p>
            <a:pPr marL="0" indent="0">
              <a:buNone/>
            </a:pPr>
            <a:r>
              <a:rPr lang="en-US" dirty="0" smtClean="0"/>
              <a:t>Through this machine learning project, we aimed to develop a predictive model for house prices in Bangolore using various machine learning techniques.</a:t>
            </a:r>
          </a:p>
          <a:p>
            <a:pPr marL="0" indent="0">
              <a:buNone/>
            </a:pPr>
            <a:r>
              <a:rPr lang="en-US" dirty="0" smtClean="0"/>
              <a:t>We explored multiple regression models , </a:t>
            </a:r>
            <a:r>
              <a:rPr lang="en-US" dirty="0" smtClean="0"/>
              <a:t>including </a:t>
            </a:r>
            <a:r>
              <a:rPr lang="en-US" dirty="0" smtClean="0"/>
              <a:t>Linear Regression, Random Forest Regression, and Gradient Boosting Regression. After hyperparameter tuning and evaluation, the Random Forest Regression model achieved the best performance based on r2score.</a:t>
            </a:r>
            <a:endParaRPr lang="en-US" dirty="0"/>
          </a:p>
        </p:txBody>
      </p:sp>
    </p:spTree>
    <p:extLst>
      <p:ext uri="{BB962C8B-B14F-4D97-AF65-F5344CB8AC3E}">
        <p14:creationId xmlns:p14="http://schemas.microsoft.com/office/powerpoint/2010/main" val="9451092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971800"/>
            <a:ext cx="8229600" cy="1143000"/>
          </a:xfrm>
        </p:spPr>
        <p:txBody>
          <a:bodyPr/>
          <a:lstStyle/>
          <a:p>
            <a:pPr algn="ctr"/>
            <a:r>
              <a:rPr lang="en-US" b="1" dirty="0" smtClean="0"/>
              <a:t>Thank You</a:t>
            </a:r>
            <a:endParaRPr lang="en-US" b="1" dirty="0"/>
          </a:p>
        </p:txBody>
      </p:sp>
    </p:spTree>
    <p:extLst>
      <p:ext uri="{BB962C8B-B14F-4D97-AF65-F5344CB8AC3E}">
        <p14:creationId xmlns:p14="http://schemas.microsoft.com/office/powerpoint/2010/main" val="2179350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 Dictionary</a:t>
            </a:r>
            <a:endParaRPr lang="en-US" b="1" dirty="0"/>
          </a:p>
        </p:txBody>
      </p:sp>
      <p:sp>
        <p:nvSpPr>
          <p:cNvPr id="3" name="Content Placeholder 2"/>
          <p:cNvSpPr>
            <a:spLocks noGrp="1"/>
          </p:cNvSpPr>
          <p:nvPr>
            <p:ph idx="1"/>
          </p:nvPr>
        </p:nvSpPr>
        <p:spPr/>
        <p:txBody>
          <a:bodyPr>
            <a:normAutofit fontScale="92500"/>
          </a:bodyPr>
          <a:lstStyle/>
          <a:p>
            <a:r>
              <a:rPr lang="en-GB" dirty="0"/>
              <a:t>Area_Type:   The Type of Area of Property</a:t>
            </a:r>
          </a:p>
          <a:p>
            <a:r>
              <a:rPr lang="en-GB" dirty="0"/>
              <a:t>Availability: Earliest time to move in the property, availability for possession.</a:t>
            </a:r>
          </a:p>
          <a:p>
            <a:r>
              <a:rPr lang="en-GB" dirty="0"/>
              <a:t>Location: Locality or Area in the city</a:t>
            </a:r>
          </a:p>
          <a:p>
            <a:r>
              <a:rPr lang="en-GB" dirty="0"/>
              <a:t>Size: Property Type (Like 3BHK, 4BHK)</a:t>
            </a:r>
          </a:p>
          <a:p>
            <a:r>
              <a:rPr lang="en-GB" dirty="0"/>
              <a:t>Society: </a:t>
            </a:r>
            <a:r>
              <a:rPr lang="en-GB" dirty="0" smtClean="0"/>
              <a:t>Name of the society </a:t>
            </a:r>
            <a:endParaRPr lang="en-GB" dirty="0"/>
          </a:p>
          <a:p>
            <a:r>
              <a:rPr lang="en-GB" dirty="0"/>
              <a:t>Total Sqft area: Area of property</a:t>
            </a:r>
          </a:p>
          <a:p>
            <a:r>
              <a:rPr lang="en-GB" dirty="0"/>
              <a:t>Bathroom Nos: No of Bathroom in that particular Property</a:t>
            </a:r>
          </a:p>
          <a:p>
            <a:r>
              <a:rPr lang="en-GB" dirty="0"/>
              <a:t>Balcony: No of Balcony</a:t>
            </a:r>
          </a:p>
          <a:p>
            <a:r>
              <a:rPr lang="en-GB" dirty="0"/>
              <a:t>Price: Price of the property (target Column)</a:t>
            </a:r>
          </a:p>
          <a:p>
            <a:endParaRPr lang="en-US" dirty="0"/>
          </a:p>
        </p:txBody>
      </p:sp>
    </p:spTree>
    <p:extLst>
      <p:ext uri="{BB962C8B-B14F-4D97-AF65-F5344CB8AC3E}">
        <p14:creationId xmlns:p14="http://schemas.microsoft.com/office/powerpoint/2010/main" val="840007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normAutofit fontScale="90000"/>
          </a:bodyPr>
          <a:lstStyle/>
          <a:p>
            <a:r>
              <a:rPr lang="en-US" dirty="0" smtClean="0"/>
              <a:t>Shape and first few rows of the data set</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2590800"/>
            <a:ext cx="7127225" cy="438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1405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duplicated rows are dropped</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438400"/>
            <a:ext cx="8229600" cy="2964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6652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295400"/>
            <a:ext cx="41148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876800" y="1524000"/>
            <a:ext cx="3581400" cy="3970318"/>
          </a:xfrm>
          <a:prstGeom prst="rect">
            <a:avLst/>
          </a:prstGeom>
          <a:noFill/>
        </p:spPr>
        <p:txBody>
          <a:bodyPr wrap="square" rtlCol="0">
            <a:spAutoFit/>
          </a:bodyPr>
          <a:lstStyle/>
          <a:p>
            <a:r>
              <a:rPr lang="en-US" sz="2600" b="1" dirty="0"/>
              <a:t>The columns size, </a:t>
            </a:r>
            <a:r>
              <a:rPr lang="en-US" sz="2600" b="1" dirty="0" smtClean="0"/>
              <a:t>totalsqft</a:t>
            </a:r>
            <a:r>
              <a:rPr lang="en-US" sz="2600" b="1" dirty="0"/>
              <a:t>, and price are given as object </a:t>
            </a:r>
            <a:r>
              <a:rPr lang="en-US" sz="2600" b="1" dirty="0" smtClean="0"/>
              <a:t>data </a:t>
            </a:r>
            <a:r>
              <a:rPr lang="en-US" sz="2600" b="1" dirty="0" smtClean="0"/>
              <a:t>type</a:t>
            </a:r>
            <a:r>
              <a:rPr lang="en-US" sz="2600" b="1" dirty="0"/>
              <a:t>. These columns can be </a:t>
            </a:r>
            <a:r>
              <a:rPr lang="en-US" sz="2600" b="1" dirty="0" smtClean="0"/>
              <a:t>are numerical columns and so we will convert them to either int or float data type.</a:t>
            </a:r>
            <a:endParaRPr lang="en-US" sz="2600" b="1" dirty="0"/>
          </a:p>
          <a:p>
            <a:endParaRPr lang="en-US" dirty="0"/>
          </a:p>
        </p:txBody>
      </p:sp>
    </p:spTree>
    <p:extLst>
      <p:ext uri="{BB962C8B-B14F-4D97-AF65-F5344CB8AC3E}">
        <p14:creationId xmlns:p14="http://schemas.microsoft.com/office/powerpoint/2010/main" val="755516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133600"/>
            <a:ext cx="8915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04800" y="570286"/>
            <a:ext cx="7543800" cy="1292662"/>
          </a:xfrm>
          <a:prstGeom prst="rect">
            <a:avLst/>
          </a:prstGeom>
          <a:noFill/>
        </p:spPr>
        <p:txBody>
          <a:bodyPr wrap="square" rtlCol="0">
            <a:spAutoFit/>
          </a:bodyPr>
          <a:lstStyle/>
          <a:p>
            <a:r>
              <a:rPr lang="en-US" sz="2600" b="1" dirty="0"/>
              <a:t>To make the 'size' column numeric, we will remove terms BHK, Bedroom, RK... and just consider the number of rooms.</a:t>
            </a: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724400"/>
            <a:ext cx="7848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81000" y="3733800"/>
            <a:ext cx="7162800" cy="892552"/>
          </a:xfrm>
          <a:prstGeom prst="rect">
            <a:avLst/>
          </a:prstGeom>
          <a:noFill/>
        </p:spPr>
        <p:txBody>
          <a:bodyPr wrap="square" rtlCol="0">
            <a:spAutoFit/>
          </a:bodyPr>
          <a:lstStyle/>
          <a:p>
            <a:r>
              <a:rPr lang="en-US" sz="2600" b="1" dirty="0" smtClean="0"/>
              <a:t>Changed the data type of column ‘size’ to ‘</a:t>
            </a:r>
            <a:r>
              <a:rPr lang="en-US" sz="2600" b="1" dirty="0" err="1" smtClean="0"/>
              <a:t>int</a:t>
            </a:r>
            <a:r>
              <a:rPr lang="en-US" sz="2600" b="1" dirty="0" smtClean="0"/>
              <a:t>’</a:t>
            </a:r>
            <a:endParaRPr lang="en-US" sz="2600" b="1" dirty="0"/>
          </a:p>
        </p:txBody>
      </p:sp>
    </p:spTree>
    <p:extLst>
      <p:ext uri="{BB962C8B-B14F-4D97-AF65-F5344CB8AC3E}">
        <p14:creationId xmlns:p14="http://schemas.microsoft.com/office/powerpoint/2010/main" val="3258595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10345" y="2380059"/>
            <a:ext cx="28956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410200" y="1981200"/>
            <a:ext cx="3352800" cy="3693319"/>
          </a:xfrm>
          <a:prstGeom prst="rect">
            <a:avLst/>
          </a:prstGeom>
          <a:noFill/>
        </p:spPr>
        <p:txBody>
          <a:bodyPr wrap="square" rtlCol="0">
            <a:spAutoFit/>
          </a:bodyPr>
          <a:lstStyle/>
          <a:p>
            <a:r>
              <a:rPr lang="en-US" b="1" dirty="0" smtClean="0">
                <a:solidFill>
                  <a:srgbClr val="000000"/>
                </a:solidFill>
                <a:latin typeface="Helvetica Neue"/>
              </a:rPr>
              <a:t>Looking through the values of column ‘total_sqft’ we  found some </a:t>
            </a:r>
            <a:r>
              <a:rPr lang="en-US" b="1" i="0" dirty="0" smtClean="0">
                <a:solidFill>
                  <a:srgbClr val="000000"/>
                </a:solidFill>
                <a:effectLst/>
                <a:latin typeface="Helvetica Neue"/>
              </a:rPr>
              <a:t>of the values are given with units Sq. Meter, Sq. Yards, Acres, Grounds, Guntha, Perch and </a:t>
            </a:r>
            <a:r>
              <a:rPr lang="en-US" b="1" i="0" dirty="0" smtClean="0">
                <a:solidFill>
                  <a:srgbClr val="000000"/>
                </a:solidFill>
                <a:effectLst/>
                <a:latin typeface="Helvetica Neue"/>
              </a:rPr>
              <a:t>cents. These </a:t>
            </a:r>
            <a:r>
              <a:rPr lang="en-US" b="1" i="0" dirty="0" smtClean="0">
                <a:solidFill>
                  <a:srgbClr val="000000"/>
                </a:solidFill>
                <a:effectLst/>
                <a:latin typeface="Helvetica Neue"/>
              </a:rPr>
              <a:t>values should be converted to the unit of the column '</a:t>
            </a:r>
            <a:r>
              <a:rPr lang="en-US" b="1" i="0" dirty="0" err="1" smtClean="0">
                <a:solidFill>
                  <a:srgbClr val="000000"/>
                </a:solidFill>
                <a:effectLst/>
                <a:latin typeface="Helvetica Neue"/>
              </a:rPr>
              <a:t>sqft</a:t>
            </a:r>
            <a:r>
              <a:rPr lang="en-US" b="1" i="0" dirty="0" smtClean="0">
                <a:solidFill>
                  <a:srgbClr val="000000"/>
                </a:solidFill>
                <a:effectLst/>
                <a:latin typeface="Helvetica Neue"/>
              </a:rPr>
              <a:t>'. Also some of the values are given as a range. We will find the average value for those given as a range.</a:t>
            </a:r>
            <a:endParaRPr lang="en-US" b="1" i="0" dirty="0">
              <a:solidFill>
                <a:srgbClr val="000000"/>
              </a:solidFill>
              <a:effectLst/>
              <a:latin typeface="Helvetica Neue"/>
            </a:endParaRPr>
          </a:p>
        </p:txBody>
      </p:sp>
      <p:sp>
        <p:nvSpPr>
          <p:cNvPr id="6" name="TextBox 5"/>
          <p:cNvSpPr txBox="1"/>
          <p:nvPr/>
        </p:nvSpPr>
        <p:spPr>
          <a:xfrm>
            <a:off x="1393555" y="969914"/>
            <a:ext cx="6588071" cy="492443"/>
          </a:xfrm>
          <a:prstGeom prst="rect">
            <a:avLst/>
          </a:prstGeom>
          <a:noFill/>
        </p:spPr>
        <p:txBody>
          <a:bodyPr wrap="square" rtlCol="0">
            <a:spAutoFit/>
          </a:bodyPr>
          <a:lstStyle/>
          <a:p>
            <a:r>
              <a:rPr lang="en-US" sz="2600" b="1" dirty="0" smtClean="0"/>
              <a:t>Cleaning values in column </a:t>
            </a:r>
            <a:r>
              <a:rPr lang="en-US" sz="2600" b="1" dirty="0" smtClean="0">
                <a:solidFill>
                  <a:srgbClr val="000000"/>
                </a:solidFill>
              </a:rPr>
              <a:t>‘total_sqft’</a:t>
            </a:r>
            <a:r>
              <a:rPr lang="en-US" sz="2600" b="1" dirty="0" smtClean="0"/>
              <a:t> </a:t>
            </a:r>
            <a:endParaRPr lang="en-US" sz="2600" b="1" dirty="0"/>
          </a:p>
        </p:txBody>
      </p:sp>
    </p:spTree>
    <p:extLst>
      <p:ext uri="{BB962C8B-B14F-4D97-AF65-F5344CB8AC3E}">
        <p14:creationId xmlns:p14="http://schemas.microsoft.com/office/powerpoint/2010/main" val="3304798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1290</TotalTime>
  <Words>1063</Words>
  <Application>Microsoft Office PowerPoint</Application>
  <PresentationFormat>On-screen Show (4:3)</PresentationFormat>
  <Paragraphs>83</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Flow</vt:lpstr>
      <vt:lpstr>BANGALORE HOUSE PRICE PREDICTION</vt:lpstr>
      <vt:lpstr>Objective</vt:lpstr>
      <vt:lpstr>PowerPoint Presentation</vt:lpstr>
      <vt:lpstr>Data Dictionary</vt:lpstr>
      <vt:lpstr>Shape and first few rows of the data set</vt:lpstr>
      <vt:lpstr>The duplicated rows are dropped</vt:lpstr>
      <vt:lpstr>PowerPoint Presentation</vt:lpstr>
      <vt:lpstr>PowerPoint Presentation</vt:lpstr>
      <vt:lpstr>PowerPoint Presentation</vt:lpstr>
      <vt:lpstr>Convert units using the following and then data type changed to float</vt:lpstr>
      <vt:lpstr>PowerPoint Presentation</vt:lpstr>
      <vt:lpstr>EDA</vt:lpstr>
      <vt:lpstr>Count plot of column ‘size’</vt:lpstr>
      <vt:lpstr>PowerPoint Presentation</vt:lpstr>
      <vt:lpstr>Count plot of column ‘bath’</vt:lpstr>
      <vt:lpstr>Scatter plot of ‘size’ versus ‘bath’</vt:lpstr>
      <vt:lpstr>Count plot of column ‘balcony’</vt:lpstr>
      <vt:lpstr>Scatter plot of ‘size’ versus ‘balcony’</vt:lpstr>
      <vt:lpstr>Scatter plot of log value of ‘total_sqft’ versus log value of ‘price’</vt:lpstr>
      <vt:lpstr>Handling Missing values</vt:lpstr>
      <vt:lpstr>Drop the columns 'availability', 'society'</vt:lpstr>
      <vt:lpstr>Outlier treatment</vt:lpstr>
      <vt:lpstr>Outlier treatment</vt:lpstr>
      <vt:lpstr>Dimensionality Reduction</vt:lpstr>
      <vt:lpstr>Encoding</vt:lpstr>
      <vt:lpstr>KNN Imputation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Anila Peter</dc:creator>
  <cp:lastModifiedBy>Anila Peter</cp:lastModifiedBy>
  <cp:revision>23</cp:revision>
  <dcterms:created xsi:type="dcterms:W3CDTF">2024-02-19T03:44:51Z</dcterms:created>
  <dcterms:modified xsi:type="dcterms:W3CDTF">2024-03-06T10:52:49Z</dcterms:modified>
</cp:coreProperties>
</file>