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8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766F2-F6B7-FE94-ADEE-8BE1C968D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CEDD77-1A20-ADE6-ABAA-CAA6E455F0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C8015-9660-099A-30E1-50AFD6E15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6663-ACE9-4759-A543-850ADBCE8F83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47EDD-21A3-4F71-6059-2D521D903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B365C-377C-933C-1A7F-C0999124E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026A-C88B-4569-8D35-0294ADC311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4846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E3C71-AEF8-D83F-666E-F8AF6CD63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F5E7F7-66AD-1883-F17B-3072929113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56D27-D8C5-D5A0-2DE8-F6A913830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6663-ACE9-4759-A543-850ADBCE8F83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4B73E-08B9-47DB-9F6F-73C924FC4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8E2EC-B57F-AEA5-7FAF-9CBFB0399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026A-C88B-4569-8D35-0294ADC311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657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112ABD-9C3F-93EF-D265-5A24D24486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878D73-A3D6-EAE1-273B-18A70B366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547A5-5897-7BC0-2BBE-7E943BD37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6663-ACE9-4759-A543-850ADBCE8F83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8FC09-5242-80BA-101C-050E02A18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A1505-A292-28F9-C0D5-92970ABDA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026A-C88B-4569-8D35-0294ADC311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422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1E171-1AD3-21B1-4474-513453C85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B552E-068B-B7E9-07D2-AD77BC141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7E979-5C4A-3599-1954-EE3369101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6663-ACE9-4759-A543-850ADBCE8F83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DDEB0-CE10-2F73-CDF7-599CC8643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95705-1666-BD4F-71F9-8EDD92787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026A-C88B-4569-8D35-0294ADC311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978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63E4B-F7D0-FC8D-ADC6-CEE70B204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3F6AC-6035-AAAE-88C8-0A972AF5C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32348-4F6B-F045-A89A-E22E0456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6663-ACE9-4759-A543-850ADBCE8F83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7F0E7-7EC0-44B9-45BC-F140248B0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D6668-5E23-FC2B-CA81-CF7194EAB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026A-C88B-4569-8D35-0294ADC311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6270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3563A-41F6-DC69-774F-6EFCAC10D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1097E-7559-1FDF-C41D-D4E77EC56E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5B7FF1-275B-EFD1-0D82-9FCC9DD2E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B11DF-E6B8-E24E-CA07-1096175E1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6663-ACE9-4759-A543-850ADBCE8F83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7E715F-1EFF-C6FE-2467-DA461A7E7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CD2938-5487-0F55-3C43-48F6CF97B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026A-C88B-4569-8D35-0294ADC311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7770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DCD1D-7D40-0A0A-429A-AFBDF1296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44BEC-D39B-3513-7496-F1AA9BEA7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8493F2-CCD3-E9E0-A777-0B96C93A5C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08A008-056E-64BB-D9AA-B0A2F8AF68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E95BB1-BE04-B449-A27F-B6F431CC52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3AC1E4-316A-99A1-FE36-CD55BACEC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6663-ACE9-4759-A543-850ADBCE8F83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9FA5EF-16E3-1FAB-B7EA-6A09B6CD1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2C0E78-441C-5A35-2CB4-A6F704D69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026A-C88B-4569-8D35-0294ADC311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8451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71E48-43E9-B657-143E-E1C8F736D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154468-B9F5-B73D-AB90-28263633B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6663-ACE9-4759-A543-850ADBCE8F83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9A859B-D116-9BA1-8EFA-26EC70D1F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46917-033C-99F7-40D0-E1CFA3A2D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026A-C88B-4569-8D35-0294ADC311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8790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B08DC5-9ED7-CFF9-0888-B69F6ED55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6663-ACE9-4759-A543-850ADBCE8F83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609EAE-E51C-487C-0796-F72FC4DE6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CA181C-FB85-DE6B-A7ED-35C86F6D9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026A-C88B-4569-8D35-0294ADC311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544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DE72B-2D3A-254F-B350-B3FC5C408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F1984-9191-43A9-BD2D-952C09428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9C498F-FEEC-B722-91D5-8293D812B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8ADA2-18E9-DE60-80B4-8E310AA8B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6663-ACE9-4759-A543-850ADBCE8F83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3E2EAF-7A4D-7000-802E-0BDE98918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0F37F-01A8-2D17-B8CA-B8BC1BAC0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026A-C88B-4569-8D35-0294ADC311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532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EE25-C31B-BF16-B72C-484B98978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97FB0E-1D6E-62C0-5292-52DA8B0BEA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ED9FE8-E2BA-1595-8165-267763F5E3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2BC26B-C968-6A72-58C4-3ED333159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6663-ACE9-4759-A543-850ADBCE8F83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5D8FAA-2570-DAE1-A342-D0571A982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CE144A-0D2F-13AA-E244-465AAE2D9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026A-C88B-4569-8D35-0294ADC311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031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42588E-BDAD-D831-807F-3DB38A841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4D867-95F0-C525-B171-3D8DC296B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2997E-6E50-8069-0BA6-7CFAAEF4D8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C26663-ACE9-4759-A543-850ADBCE8F83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FB050-2042-39D6-CAF8-DB96E204E6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F9E8E-4845-FE2A-5E2B-4CC1F86E67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D5026A-C88B-4569-8D35-0294ADC311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113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E5871-F961-75CD-038D-60AA311307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Gradient Descent and its types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4792FB-FCF8-A1CC-B33A-8F306010FD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Deep Learning</a:t>
            </a:r>
          </a:p>
        </p:txBody>
      </p:sp>
    </p:spTree>
    <p:extLst>
      <p:ext uri="{BB962C8B-B14F-4D97-AF65-F5344CB8AC3E}">
        <p14:creationId xmlns:p14="http://schemas.microsoft.com/office/powerpoint/2010/main" val="1814275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F2C23-A7ED-6221-EC2E-46C389BCB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34838-38EB-0560-2917-069103207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703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01CED-37B1-4D1E-0ABF-C1016203D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A0A9B-64DD-DA5E-3860-AFB809333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1030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06572-847B-8A91-B458-B3C7D6B1C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2BEE6-87D9-6E0F-D848-23B98737B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632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D86D9-2BB0-10A9-CDCF-BC5214846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C7766-B441-5CFF-7D5C-D2892670A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4787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F2FAF-CB77-E802-19C8-FC76E54DC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939C4-D50D-79D1-09D1-E629D2FD1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171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0B6A5-ECE3-A867-695D-61F954C0C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3D0E1-B1EA-8E40-96B1-D2B1A36AF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414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2D010-0E29-BFC2-E5E6-C2A306D20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8AE28-E487-C831-7BF4-1EF2F7E6B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0149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8CEC8-424C-6318-D90B-8D42EECFD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14995-E682-2B41-3159-412E90B33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193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1D6E1-C0F5-1FBA-57C7-C745ACE28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FC69F-B0E8-8F16-CDEB-0A85C59C9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2846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47DFC-C405-755F-DD86-3CDE2847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D5D50-51B2-E858-0F2C-EE79D7E04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8909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C5218-03ED-F2DA-FB44-39A232CEF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9178B-3C48-8C3E-E951-0CB42A132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5446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CA345-D387-E600-5E18-60D4A8F8E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5634F-394F-723B-3A88-4C11F59F3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1817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6D09E-CDCF-7ABC-780C-379C29C4D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D7B6A-6EE9-7AA8-0D59-6E352F9CD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907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8</Words>
  <Application>Microsoft Office PowerPoint</Application>
  <PresentationFormat>Widescreen</PresentationFormat>
  <Paragraphs>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Gradient Descent and its types</vt:lpstr>
      <vt:lpstr>GD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Anila Rao</dc:creator>
  <cp:lastModifiedBy>CSE HEAD</cp:lastModifiedBy>
  <cp:revision>1</cp:revision>
  <dcterms:created xsi:type="dcterms:W3CDTF">2024-08-28T06:58:25Z</dcterms:created>
  <dcterms:modified xsi:type="dcterms:W3CDTF">2024-08-28T11:11:10Z</dcterms:modified>
</cp:coreProperties>
</file>