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40D7-587C-7C0C-816B-0B1C6433E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A98C-A852-473F-3E42-6E5F4914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8E62-23A0-EC90-2EF3-1AEA4581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E960-F668-7B26-D2B5-2095252A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3B27-18C6-40D9-CC57-D76E22CD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2942-357C-ABBD-82B9-C720AA12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12D3B-55B9-8E5E-20A6-BE1B2AFE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FEE0-48B0-277A-D8B0-6D230238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7D01-8E1C-53CB-BD16-7CA9AD8F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7613-97E0-056F-A3A9-E3B4099A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9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46FFE-9484-46C0-423D-5604B1F61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0F9AF-9B18-92EF-FE33-9AA4B7561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53BC-0E5B-665E-9ECD-26424118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6A86-DCA4-6C81-EB4C-6B3EB47B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5910-9F95-90DF-E864-B6DB0961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0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691A-352A-4F1B-EDB1-68FBA136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2E4D-722B-CACA-5AEB-4BA6D040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6DC4-A8F4-08BC-C8F5-00DA3F9A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8AEC-4C3E-CC94-DB53-75069493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B15E-CE48-A7BF-E1AF-867D2E8E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9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3847-D54D-D50A-1A56-5AFB7082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B8F0-DC60-FF0A-DDC5-DFA13E74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8110-1210-E6BB-7414-72A74D04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5CCF3-AEBA-52DB-D654-E949D4CD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C131-4CEE-AFE2-8669-F9E65050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6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29C3-CD26-0B0E-BC3F-FAC1369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4CC3-6127-10F2-DBA5-6491CAF70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ED37E-E834-7F53-5257-7D1EA2943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8B65-135B-677E-88C4-A42AB05E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199FF-C627-4D63-1FC0-DF4827EB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5C83-BA5D-094C-7E30-48ADD9CE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0598-004B-F248-33C7-313498B7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6BF1B-21A5-9252-D179-5BF256DB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ACCF4-253B-DE86-5B32-9468B74BB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22AF0-E73D-B8E3-626B-3D805BDC4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75305-D52D-7397-4109-30E0FBB9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2AB11-D564-9536-F0D1-727000DA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F18DB-6C94-34BD-C628-F7B20E97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0EFE9-997C-6A6D-9717-193FE5CB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76F0-2BB8-8143-29C8-8C1D93DC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93FE4-601D-974E-7E76-FCAEBE20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03D8-A3B9-7DE9-673C-1474EBF9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0A3D-8C0A-09C3-355D-0E3F49E4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2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E7D0C-05FA-90A3-A54F-28792C31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67F4A-937E-08C7-89E5-C0340F55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F32AE-E602-B832-47AE-DD435B71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6BD-AAE0-C36C-9A6F-D8612963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3D5A-134B-E59E-24E2-D3CF1989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A3376-1E20-15D1-EF23-199135F23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4B936-747C-58DC-A1B9-C7EEE822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4FEA1-DD30-CA12-6E5E-87515E4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5B12-11DC-F1E1-3EF5-701CF2CD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9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BC55-C36C-8A3C-D671-79CC477C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383EA-8992-AC66-3B72-558AD1327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C002E-9C4C-38FE-F8D9-1A4E6D75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5A8D-DEB4-F4A0-C6BE-2FDD992D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70852-ADCE-4C75-988C-EB9B00BD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AA738-7BA2-205E-7C7F-7DEF3FEE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A84DC-352F-6C35-0286-EFCA9381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4A07F-7162-7634-F189-19B99E1B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2488-CA42-AF83-53F6-E1C80BB7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1CFBB-BAB9-413C-B587-09A4CD20D98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C9C9-B77F-13BC-20D9-7EE243A6A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95DF-802E-FC27-4062-ACF76EE7A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74EFE-2FE2-4A19-B376-D711A1CB2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7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2AAB-C389-6F8C-16B5-6E748FA7A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Representation Power of MLP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C2C4C-EEF8-88B0-4C30-4BD578A0C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B101-BF2F-16E6-963D-AC54157C26D8}"/>
              </a:ext>
            </a:extLst>
          </p:cNvPr>
          <p:cNvSpPr txBox="1"/>
          <p:nvPr/>
        </p:nvSpPr>
        <p:spPr>
          <a:xfrm>
            <a:off x="3048000" y="385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6B6B6B"/>
                </a:solidFill>
                <a:effectLst/>
                <a:highlight>
                  <a:srgbClr val="FFFFFF"/>
                </a:highlight>
                <a:latin typeface="sohne"/>
              </a:rPr>
              <a:t>the Essence of Neural Computation</a:t>
            </a:r>
          </a:p>
        </p:txBody>
      </p:sp>
    </p:spTree>
    <p:extLst>
      <p:ext uri="{BB962C8B-B14F-4D97-AF65-F5344CB8AC3E}">
        <p14:creationId xmlns:p14="http://schemas.microsoft.com/office/powerpoint/2010/main" val="239003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E663-ACE2-D864-B9E1-813C9245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7A54-E30B-F67F-92A8-4DFF8DB0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1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130E-4399-9840-E198-67557A38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6BE9-7F2C-31B0-CA87-DC2D0098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5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DCFF-F073-23C2-4AA9-BEE7DA46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9F11-7601-E1F8-BD46-8B2A3BDE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1. 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Single-Layer Perceptron (SLP)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Basic architecture with a single layer of input neurons connected directly to output neurons.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2. 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Multi-Layer Perceptron (MLP)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Contains one or more hidden layers between input and output layers, enabling complex pattern recognition.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3. 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Feedforward Perceptron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Information flows in one direction, from the input to the output layer, without cycles or feedback loops.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4. 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Recurrent Perceptron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Utilises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feedback connections, allowing information to loop back within the network, and enabling temporal dynamics and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8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555-5AFC-023B-13E8-77F333A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17C8-47E3-FA9F-48F7-FA8132D8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5. 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Convolutional Perceptron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Designed specifically to process grid-like data, like images, by employing spatial hierarchies and convolutional layers for feature extraction.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6. 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Radial Basis Function (RBF) Perceptron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Employs radial basis functions as activation functions, often used for function approximation tasks.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7. 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Probabilistic Perceptron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Incorporates probabilistic models or activations, useful for uncertainty estimation and probabilistic reasoning.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87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EB4E-61BB-3761-62E2-F0DF3E7C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SLP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84170E-3D27-464D-560C-DEED33E9BE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11" y="1825625"/>
            <a:ext cx="71801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5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0A7A-BE8A-95DF-4452-68B1CBBC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SLP</a:t>
            </a:r>
            <a:r>
              <a:rPr lang="en-US" dirty="0">
                <a:sym typeface="Wingdings" panose="05000000000000000000" pitchFamily="2" charset="2"/>
              </a:rPr>
              <a:t>ANN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3C3A-AC42-3B9D-2F36-60ECF334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single-layer perceptron (SLP) is the simplest form of artificial neural network (ANN), comprising only one layer of output neurons. Key points: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SLP has one layer of output neurons directly connected to input features.</a:t>
            </a:r>
            <a:b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Typically, it uses a step function, outputting 1 if the weighted sum of inputs exceeds a threshold, 0 otherwise.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Training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Trained using the perceptron learning algorithm, adjusting weights based on errors between predicted and actual outputs.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Separability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It can only handle linearly separable patterns, limiting its classification capabilities to data separated by a straight line or hyperplane.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Used in binary classification, pattern recognition, and linear regression tasks. However, its simplicity and limited capability have led to more sophisticated neural network architectures like multi-layer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(MLPs) and deep learning models.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1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0C68-A42F-7963-1E82-C7C4D5E9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Breakthrough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0A09-AD1F-A20A-532B-EA03B17C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 the 1980s, researchers such as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Rumelhart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Hinton, and Williams proposed the backpropagation algorithm, enabling efficient training of the Multi-Layer Perceptron (MLP).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This paved the way for the development of deeper neural networks, unlocking their potential for solving complex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84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D452-5E2B-5DE8-EB1F-D72ECE66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Multi-Layer Perceptron (MLP)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9F02-53EB-9478-9869-40E898D0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Multi-Layer Perceptron (MLP) is a class of feedforward artificial neural networks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characterised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by multiple layers of interconnected nodes, or neurons.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Unlike its predecessors, such as the perceptron, MLP consists of an input layer, one or more hidden layers, and an output layer.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Each layer comprises multiple neurons, and connections between layers are weighted, allowing the model to learn complex patterns from input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3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8CD25-4DE3-0BCE-43F3-05F68BE3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MLP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8500F8-E8CF-C3EA-1245-CA4A30D75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6767" y="467208"/>
            <a:ext cx="6637069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CA48-FD16-E119-C37F-824CA2F8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Multi-Layer Perceptron (MLP) overcomes the limitations of Single Layer Perceptron (SLP)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E15F-7241-AC80-678A-775623CF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Complex Patterns: MLP can learn complex patterns and relationships in data due to its multiple hidden layers, allowing it to capture nonlinearities that SLPs cannot handle.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Non-linear Activation Functions: MLPs can use a variety of non-linear activation functions in hidden layers, enabling them to model complex mappings between inputs and outputs.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Universal Approximator: MLP with a single hidden layer containing many neurons can approximate any continuous function, making it more versatile than SLPs for a wide range of tasks.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Feature Representation: MLPs can automatically learn hierarchical representations of features through multiple layers, facilitating better feature extraction and representation learning.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 Improved Performance: In practice, MLPs often achieve higher accuracy and better performance on various tasks compared to SLPs, especially for datasets with non-linear relationships between input features and target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2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sohne</vt:lpstr>
      <vt:lpstr>source-serif-pro</vt:lpstr>
      <vt:lpstr>Times New Roman</vt:lpstr>
      <vt:lpstr>Wingdings</vt:lpstr>
      <vt:lpstr>Office Theme</vt:lpstr>
      <vt:lpstr>Representation Power of MLP</vt:lpstr>
      <vt:lpstr>Terminology</vt:lpstr>
      <vt:lpstr>Terminology</vt:lpstr>
      <vt:lpstr>SLP</vt:lpstr>
      <vt:lpstr>SLPANN</vt:lpstr>
      <vt:lpstr>Breakthrough</vt:lpstr>
      <vt:lpstr>Multi-Layer Perceptron (MLP)</vt:lpstr>
      <vt:lpstr>An MLP</vt:lpstr>
      <vt:lpstr>Multi-Layer Perceptron (MLP) overcomes the limitations of Single Layer Perceptron (SLP)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Anila Rao</dc:creator>
  <cp:lastModifiedBy>CSE HEAD</cp:lastModifiedBy>
  <cp:revision>12</cp:revision>
  <dcterms:created xsi:type="dcterms:W3CDTF">2024-08-08T03:48:09Z</dcterms:created>
  <dcterms:modified xsi:type="dcterms:W3CDTF">2024-08-08T03:57:58Z</dcterms:modified>
</cp:coreProperties>
</file>