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9DA4-8B84-384F-A281-F9D429701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3191-C6EE-7ED1-CDD8-F2E6F7CB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4E0E-A9F8-B817-1174-2D38A026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CC02-73A1-565F-00CF-F557F151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FDF4-47CC-621F-CE2D-A98EA5F9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1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4490-76FA-0938-8CAA-D4BF842A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F8A7-FB4E-F52B-967A-B70A1D68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1C3-F92E-60FD-0264-089C642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DC58-F2FE-A64C-A87E-BB4A059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47DF-667F-3125-018F-87A7E295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6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E5457-7EB9-209A-1C5B-8DA0D79E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8B0A-924A-A78D-E8B7-55513726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89FC-028D-57DD-A5B6-9E90513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8CA6-E2C8-AD1D-1404-72EF0430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F759-8241-9A09-36C3-B778494B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FE8-887D-9C15-81ED-08ACEE26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6C38-667E-D3FC-0288-C67C6A9F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D3E5-19D6-3FE3-CE6C-CC328C0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21C6-CEE2-D7C5-578D-9097B374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EA49-7033-77B0-96E7-A21AC5DC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3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8124-054B-9AD3-0BD6-9742EAE7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F5A0-A98C-C457-DBA7-F77DDAA7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4AD7-9F48-DEAC-7993-97C35695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6874-72BA-2E09-7E1A-9A288AE3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1095-FD94-3A16-F2F9-949EA82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598C-0E8E-3FD1-7E7D-EE4E499B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8C3B-8EE5-FFFC-0400-C6CC8FDD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9827-BAE9-D021-4BAA-8F626465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F7D7-B50C-98F7-8ED8-E2213324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5199C-3A5E-8D18-F26E-672B6C77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33A7-C5C1-6B38-C8F8-66FE7CF1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8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E9C1-CE1E-7736-0222-10B048D7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559F-A851-C2E0-28CE-7C362044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59BD-F540-781A-42D4-4A6C795AE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B63C4-3AAC-1E23-1364-B212C71F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5648-372E-535B-A42F-5F687561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CD33C-5534-ADA5-277C-4C739FD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7D36C-1703-27F6-970B-195E4905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ABC43-32CC-49AD-528C-F1B9819E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72C4-8AD1-26AA-756F-9318C748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180BA-A78F-14E5-E685-B18F17B0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077B3-2374-B44C-2817-33FE8CB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2C2A3-8A11-7FBC-BF92-363EF1D2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8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A0ED-9A8A-8F39-8C44-57200813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43552-0209-22C0-2401-BC2489F7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A07C-CB9D-1F4F-2613-9380AA4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AEE4-FF71-F031-7F05-2D605CB5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A429-2C33-2609-8C18-435A9073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794A9-87A4-8998-D9F5-659B4E71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FBAF-81DF-904E-A79E-DD66B5D6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4477-2E35-83BE-C689-FE9997E2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60FC-40C9-F93F-6E79-926344E5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DC1A-8967-62E5-F551-079ED094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72C79-10CE-C4D3-887F-D4A62AC89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D60D-3298-A1E1-7BF6-0E7D22A3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5D78F-5781-8FAC-09CF-44D4D8F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5861-F442-3C69-BDCE-0C0F86AF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3EAC-C5FF-B089-8613-795DF690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AC7A9-8BEA-3C60-F058-25AA073A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6A33-1614-5721-B2C2-D14F0C8A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2022-DE97-10C7-0498-DBD9438A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4B41A-4C01-4EDC-B789-CEE7067A725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F3E5-5C75-9536-73AB-972071B2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5E38-6816-A1C3-D930-B0B94572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8FA8D-3B3D-4D80-87FA-40F6A2C5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385B-12F2-C49E-C085-804C9111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Sigmoid neuron, FFNN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791B7-38CB-12BA-C055-D3C559062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255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4E7-9BE2-1EEA-15C1-8FA2E8F5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423B-EC21-89FC-52C0-0F4C1458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2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32BD-B48A-8AAD-E0FA-839562F9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Sigmoid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44E3-FE10-3B98-B581-A7BA4B14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Sigmoid neurons are similar to 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perceptron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,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but they are slightly modified such that the output from the sigmoid neuron is much smoother than the step functional output from perceptron.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01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10B1-A132-61B4-7464-65B31F49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perceptron model and its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C3D1-3408-2465-A347-72E605F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Perceptron model takes several real-valued inputs and gives a single binary output. </a:t>
            </a:r>
          </a:p>
          <a:p>
            <a:r>
              <a:rPr lang="en-US" dirty="0"/>
              <a:t>In the perceptron model, every input </a:t>
            </a:r>
            <a:r>
              <a:rPr lang="en-US" i="1" dirty="0"/>
              <a:t>xi</a:t>
            </a:r>
            <a:r>
              <a:rPr lang="en-US" dirty="0"/>
              <a:t> has weight </a:t>
            </a:r>
            <a:r>
              <a:rPr lang="en-US" dirty="0" err="1"/>
              <a:t>wi</a:t>
            </a:r>
            <a:r>
              <a:rPr lang="en-US" dirty="0"/>
              <a:t> associated with it. </a:t>
            </a:r>
          </a:p>
          <a:p>
            <a:r>
              <a:rPr lang="en-US" dirty="0"/>
              <a:t>The weights indicate the importance of the input in the decision-making process. </a:t>
            </a:r>
          </a:p>
          <a:p>
            <a:r>
              <a:rPr lang="en-US" dirty="0"/>
              <a:t>The model output is decided by a threshold </a:t>
            </a:r>
            <a:r>
              <a:rPr lang="en-US" i="1" dirty="0"/>
              <a:t>Wₒ</a:t>
            </a:r>
            <a:r>
              <a:rPr lang="en-US" dirty="0"/>
              <a:t> if the weighted sum of the inputs is greater than threshold </a:t>
            </a:r>
            <a:r>
              <a:rPr lang="en-US" i="1" dirty="0"/>
              <a:t>Wₒ</a:t>
            </a:r>
            <a:r>
              <a:rPr lang="en-US" dirty="0"/>
              <a:t> output will be 1 else output will be 0. </a:t>
            </a:r>
          </a:p>
          <a:p>
            <a:r>
              <a:rPr lang="en-US" dirty="0"/>
              <a:t>In other words, the model will fire if the weighted sum is greater than the threshold.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8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85BB-C76D-A35E-02AA-EF6011A8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perceptron model and its limitations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FEE06-FD99-8114-6EE0-EC0B598A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97" y="1455557"/>
            <a:ext cx="7698377" cy="4639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BF294C-6DF8-567F-6D1E-9B914F44F311}"/>
              </a:ext>
            </a:extLst>
          </p:cNvPr>
          <p:cNvSpPr txBox="1"/>
          <p:nvPr/>
        </p:nvSpPr>
        <p:spPr>
          <a:xfrm>
            <a:off x="600891" y="6007966"/>
            <a:ext cx="11181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From the mathematical representation, we might say that the thresholding logic used by the perceptron is very harsh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8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1460-2225-B7D4-617E-5844E872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harsh thresholding logic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475-4F06-0300-206C-4F202821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194" y="1610541"/>
            <a:ext cx="49225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Consider the decision- making process of a person, whether he/she would like to purchase a car or not based on only one input X1 — Salary and by setting the threshold b(Wₒ) = -10 and the weight W₁ = 0.2. </a:t>
            </a:r>
          </a:p>
          <a:p>
            <a:r>
              <a:rPr lang="en-US" dirty="0"/>
              <a:t>The output from the perceptron model will look like in the figure.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6562C-1E68-6CF5-3C19-8B720219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26" y="1602105"/>
            <a:ext cx="7341674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34AD-A847-6107-A252-ACC6486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harsh thresholding logic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D947-0815-1848-87FB-36C5A375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Red points indicates that a person would not buy a car and green points indicate that person would like to buy a car.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Isn’t it a bit odd that a person with 50.1K will buy a car but someone with a 49.9K will not buy a car? The small change in the input to a perceptron can sometimes cause the output to completely flip, say from 0 to 1.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behavior is not a characteristic of the specific problem we choose or the specific weight and the threshold we choose.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is a characteristic of the perceptron neuron itself which behaves like a step function. </a:t>
            </a:r>
            <a:r>
              <a:rPr 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source-serif-pro"/>
              </a:rPr>
              <a:t>We can overcome this problem by introducing a new type of artificial neuron called a 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sigmoid</a:t>
            </a:r>
            <a:r>
              <a:rPr 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source-serif-pro"/>
              </a:rPr>
              <a:t> neuron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34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2852-130A-D466-7415-7619C2A0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Sigmoid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011F-C98A-96AE-E5A6-195301EA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70" y="1825624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Introducing sigmoid neurons where the output function is much smoother than the step function.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 the sigmoid neuron, a small change in the input only causes a small change in the output as opposed to the stepped output.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There are many functions with the characteristic of an “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shaped curve known as sigmoid functions. The most commonly used function is the logistic function.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E6490-76B9-A9AA-8902-F8B5B8D7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68" y="231781"/>
            <a:ext cx="6343976" cy="4386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6C6B4-74F3-A086-EF7B-7F12B34D77BB}"/>
              </a:ext>
            </a:extLst>
          </p:cNvPr>
          <p:cNvSpPr txBox="1"/>
          <p:nvPr/>
        </p:nvSpPr>
        <p:spPr>
          <a:xfrm>
            <a:off x="5686697" y="49766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 no longer see a sharp transition at the threshold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 The output from the sigmoid neuron is not 0 or 1.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Instead, it is a real value between 0–1 which can be interpreted as a probability.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39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4AF-DB6D-A327-18D6-E673FCB5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E3C0-9687-AD4D-8706-E155CBF2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 no longer see a sharp transition at the threshold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 The output from the sigmoid neuron is not 0 or 1.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Instead, it is a real value between 0–1 which can be interpreted as a probability.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5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F3F-7CBA-653B-D54A-6EF758D1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680D-FF18-7113-0A69-C90251A1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7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source-serif-pro</vt:lpstr>
      <vt:lpstr>Office Theme</vt:lpstr>
      <vt:lpstr>Sigmoid neuron, FFNN</vt:lpstr>
      <vt:lpstr>Sigmoid neuron</vt:lpstr>
      <vt:lpstr>perceptron model and its limitations</vt:lpstr>
      <vt:lpstr>perceptron model and its limitations</vt:lpstr>
      <vt:lpstr>harsh thresholding logic - example</vt:lpstr>
      <vt:lpstr>harsh thresholding logic - example</vt:lpstr>
      <vt:lpstr>Sigmoid neuron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Anila Rao</dc:creator>
  <cp:lastModifiedBy>CSE HEAD</cp:lastModifiedBy>
  <cp:revision>13</cp:revision>
  <dcterms:created xsi:type="dcterms:W3CDTF">2024-08-12T03:35:39Z</dcterms:created>
  <dcterms:modified xsi:type="dcterms:W3CDTF">2024-08-12T04:01:13Z</dcterms:modified>
</cp:coreProperties>
</file>