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40F0-51F1-7F8C-E594-562155663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7D5A9-D516-1A1F-B4B3-2A742CFB6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B981B-AA32-0172-94BD-1A4508B65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C58B-1CBF-4045-A8AE-1AF58E5DCE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00C0E-F7A8-64C2-8301-F6134C50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5E8A8-3DFC-5003-F463-70D6EEB6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C58D-9F7A-47B0-AFCC-CA1D78A0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AC6E0-220D-F431-BE10-4A718E0E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03AB6-0BFA-CDC9-8BB4-D6C61AA3A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F043F-2D52-BB1D-59AF-79C0C9AB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C58B-1CBF-4045-A8AE-1AF58E5DCE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41D94-C6DE-490D-C393-09E5E756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C2770-84C7-CD05-9D73-F6B99CDA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C58D-9F7A-47B0-AFCC-CA1D78A0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99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E7AC5-8A5B-FB71-BDF8-E7DA84602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14904-A298-1245-801A-4B52D813E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FA363-3E57-1C48-7BED-F68113DF3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C58B-1CBF-4045-A8AE-1AF58E5DCE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D8E57-910D-5A94-30A7-DB450ABF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E0822-0F08-B2F2-4031-6B014596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C58D-9F7A-47B0-AFCC-CA1D78A0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27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7EE2-6E4A-9096-A0FF-C5A01269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C8759-CA2A-A84B-2E57-04384A603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ACAD-E493-9BB0-9200-5515938B9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C58B-1CBF-4045-A8AE-1AF58E5DCE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A12DE-E73C-87E9-605B-A97C18A9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A499D-6C9F-FDF6-FD49-8717ABB2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C58D-9F7A-47B0-AFCC-CA1D78A0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02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ACB4-5775-DA6E-7746-0AEF6A85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061AE-D18E-B600-DD57-4BB17DC5E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FF7D2-3289-ED03-7558-0D1C289EA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C58B-1CBF-4045-A8AE-1AF58E5DCE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F2F5E-C134-BD91-163C-E6545DCE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301A-100A-E8A9-FB7E-06E61F32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C58D-9F7A-47B0-AFCC-CA1D78A0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59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59F5-849F-D7AE-A377-5F1657CC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F05DC-63C2-0505-B173-2D89EF8703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7F192-1F4F-0AE8-B8DD-8369B08CB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CDA1A-ABC1-BED9-ECCF-1C7640C94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C58B-1CBF-4045-A8AE-1AF58E5DCE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A2992-8E41-753B-5280-D0BABCAE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629A-311C-E2F6-C138-ADA95BFD4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C58D-9F7A-47B0-AFCC-CA1D78A0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99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0ED2-B2E1-8D92-D5CC-55D1AD13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C4D43-9BF4-444A-7AF1-383895DE3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59F82-C8EF-CF7F-8E56-C06B553A5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F0FBC9-44A1-639C-53B6-0E246D72F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0842E-AEA0-45DD-197C-40589D0C9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B8B8E-464F-DF51-066B-60BF2F75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C58B-1CBF-4045-A8AE-1AF58E5DCE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0330A-77A6-FC50-FA17-685CE79FE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75864-A628-D436-9585-83B4237B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C58D-9F7A-47B0-AFCC-CA1D78A0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841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D517-6995-2C38-6249-8A2D29DA0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A70D3-DACA-8FEF-3697-36AB1A69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C58B-1CBF-4045-A8AE-1AF58E5DCE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13E67-47E2-260F-28AA-532C6D87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5C83D-D967-9A70-A236-41CD72FB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C58D-9F7A-47B0-AFCC-CA1D78A0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386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361E4-ACB7-F6E1-A5A3-FD59DE353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C58B-1CBF-4045-A8AE-1AF58E5DCE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4F8E2-3EC8-1E20-73C3-0F3A1CA9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DB46-E3AF-7C76-93AE-0E9D43D8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C58D-9F7A-47B0-AFCC-CA1D78A0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30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08A0-6AAD-BA06-3D33-0788B724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A3F67-4008-CBA2-6B4A-85A9E049A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278BB-BAD8-638B-46DF-39D3E7D20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DFA16-FEE6-C26D-B245-7D063A55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C58B-1CBF-4045-A8AE-1AF58E5DCE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C6286-D88B-1552-077C-E922249B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43706-5884-42D9-DD75-21B3BA2A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C58D-9F7A-47B0-AFCC-CA1D78A0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8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E1A3-45B9-E0E4-FFC0-F202E5A9F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5FAD6-2B86-AB89-B69F-EAB0B743D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AC84E-E242-B23C-A268-42C1C5895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BA14A-81C7-6ADC-D75B-C8F388750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DC58B-1CBF-4045-A8AE-1AF58E5DCE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A72F3-F4DC-E51C-E352-5FDCB315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3380F-CE8E-2F45-B7B4-F7BFCA7E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4C58D-9F7A-47B0-AFCC-CA1D78A0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38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BAFD25-E050-2F4F-CF86-80199A6F3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7432A-4B22-DED5-BC40-EB3FC661B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5E180-F1B3-080B-CEE3-55763289A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9DC58B-1CBF-4045-A8AE-1AF58E5DCEDF}" type="datetimeFigureOut">
              <a:rPr lang="en-IN" smtClean="0"/>
              <a:t>22-03-2024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BA00D-B7CD-8A26-4EBA-9660A4565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B1228-80D1-7A53-80B2-43FA836D7A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04C58D-9F7A-47B0-AFCC-CA1D78A08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8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A4D1-0C39-EAB4-72E1-0DC63D05F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Structured Query Language</a:t>
            </a:r>
            <a:br>
              <a:rPr lang="en-IN" dirty="0"/>
            </a:br>
            <a:r>
              <a:rPr lang="en-IN" sz="3600" dirty="0"/>
              <a:t>Unit-II: Part-2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23D8A-0AD2-94BB-3EC8-323C6444D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7198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IN" dirty="0"/>
              <a:t>SQL Data Types, </a:t>
            </a:r>
          </a:p>
          <a:p>
            <a:pPr algn="l"/>
            <a:r>
              <a:rPr lang="en-IN" dirty="0"/>
              <a:t>SQL Queries, </a:t>
            </a:r>
          </a:p>
          <a:p>
            <a:pPr algn="l"/>
            <a:r>
              <a:rPr lang="en-IN" dirty="0"/>
              <a:t>Data Manipulation Language </a:t>
            </a:r>
          </a:p>
          <a:p>
            <a:pPr algn="l"/>
            <a:r>
              <a:rPr lang="en-IN" dirty="0"/>
              <a:t>Set Operations, </a:t>
            </a:r>
          </a:p>
          <a:p>
            <a:pPr algn="l"/>
            <a:r>
              <a:rPr lang="en-IN" dirty="0"/>
              <a:t>Aggregate Functions, </a:t>
            </a:r>
          </a:p>
          <a:p>
            <a:pPr algn="l"/>
            <a:r>
              <a:rPr lang="en-IN" dirty="0"/>
              <a:t>Data Definition Language,</a:t>
            </a:r>
          </a:p>
          <a:p>
            <a:pPr algn="l"/>
            <a:r>
              <a:rPr lang="en-IN" dirty="0"/>
              <a:t> Integrity Constraints, </a:t>
            </a:r>
          </a:p>
          <a:p>
            <a:pPr algn="l"/>
            <a:r>
              <a:rPr lang="en-IN" dirty="0"/>
              <a:t>Null Values, Views, Join Expression. </a:t>
            </a:r>
          </a:p>
          <a:p>
            <a:pPr algn="l"/>
            <a:r>
              <a:rPr lang="en-IN" dirty="0"/>
              <a:t>Index Definition in SQL</a:t>
            </a:r>
          </a:p>
        </p:txBody>
      </p:sp>
    </p:spTree>
    <p:extLst>
      <p:ext uri="{BB962C8B-B14F-4D97-AF65-F5344CB8AC3E}">
        <p14:creationId xmlns:p14="http://schemas.microsoft.com/office/powerpoint/2010/main" val="401419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BACA-BEC4-2D43-4CED-9D5A9652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23A45-7B15-266F-3A2D-181290B99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8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7A5B-46A2-860C-8CD6-2469C141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4E56F-537D-867C-25AA-115FB6FD2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22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2E5AA-4972-62F4-61D6-A3FF7432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4ABB-3584-21DC-BC9A-8AEAE723E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658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8695-22BD-9D7D-7662-EB005C9A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F6C2-E10C-BA5D-C33F-D78433572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792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0585-2334-F0AB-ECE5-2E6E767F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F2418-4FA7-1A67-AE12-337F39840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147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AE0A-B3C9-5682-5980-7D12F44C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7B502-2649-56A0-0C5F-79023CDD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8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A5E5-CD45-E825-65DC-839BA80E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4CFA4-3A87-F508-2C99-E2A4EE4EF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u="sng" dirty="0"/>
              <a:t>SQL data types can be broadly divided into the following categories.</a:t>
            </a:r>
          </a:p>
          <a:p>
            <a:endParaRPr lang="en-IN" dirty="0"/>
          </a:p>
          <a:p>
            <a:r>
              <a:rPr lang="en-IN" b="1" dirty="0"/>
              <a:t>Numeric data types </a:t>
            </a:r>
            <a:r>
              <a:rPr lang="en-IN" dirty="0"/>
              <a:t>: INT, TINYINT, BIGINT, FLOAT, REAL, etc.</a:t>
            </a:r>
          </a:p>
          <a:p>
            <a:r>
              <a:rPr lang="en-IN" b="1" dirty="0"/>
              <a:t>Date and Time data types </a:t>
            </a:r>
            <a:r>
              <a:rPr lang="en-IN" dirty="0"/>
              <a:t>: DATE, TIME, DATETIME, etc.</a:t>
            </a:r>
          </a:p>
          <a:p>
            <a:r>
              <a:rPr lang="en-IN" b="1" dirty="0"/>
              <a:t>Character and String data types</a:t>
            </a:r>
            <a:r>
              <a:rPr lang="en-IN" dirty="0"/>
              <a:t> : CHAR, VARCHAR, TEXT, etc.</a:t>
            </a:r>
          </a:p>
          <a:p>
            <a:r>
              <a:rPr lang="en-IN" b="1" dirty="0"/>
              <a:t>Unicode character string data types </a:t>
            </a:r>
            <a:r>
              <a:rPr lang="en-IN" dirty="0"/>
              <a:t>: NCHAR, NVARCHAR, NTEXT, etc.</a:t>
            </a:r>
          </a:p>
          <a:p>
            <a:r>
              <a:rPr lang="en-IN" b="1" dirty="0"/>
              <a:t>Binary data types </a:t>
            </a:r>
            <a:r>
              <a:rPr lang="en-IN" dirty="0"/>
              <a:t>: BINARY, VARBINARY, etc.</a:t>
            </a:r>
          </a:p>
          <a:p>
            <a:r>
              <a:rPr lang="en-IN" b="1" dirty="0"/>
              <a:t>Miscellaneous data types </a:t>
            </a:r>
            <a:r>
              <a:rPr lang="en-IN" dirty="0"/>
              <a:t>- CLOB, BLOB, XML, CURSOR, TABLE, etc.</a:t>
            </a:r>
          </a:p>
        </p:txBody>
      </p:sp>
    </p:spTree>
    <p:extLst>
      <p:ext uri="{BB962C8B-B14F-4D97-AF65-F5344CB8AC3E}">
        <p14:creationId xmlns:p14="http://schemas.microsoft.com/office/powerpoint/2010/main" val="415941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Figure 1.33: Major numeric data types&#10;">
            <a:extLst>
              <a:ext uri="{FF2B5EF4-FFF2-40B4-BE49-F238E27FC236}">
                <a16:creationId xmlns:a16="http://schemas.microsoft.com/office/drawing/2014/main" id="{2AEE2EC5-69EA-3AA2-96CF-8849222698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5425" y="620385"/>
            <a:ext cx="9975272" cy="629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BAE1C05-079E-1F10-1B26-02402D99E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752" y="0"/>
            <a:ext cx="8372302" cy="815282"/>
          </a:xfrm>
        </p:spPr>
        <p:txBody>
          <a:bodyPr>
            <a:normAutofit/>
          </a:bodyPr>
          <a:lstStyle/>
          <a:p>
            <a:r>
              <a:rPr lang="en-US" dirty="0"/>
              <a:t>SQL Numeric Data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543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A8CF-5228-81E9-A44C-D7B64F0A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Character and String Data Types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88E82C-9426-64D9-E91D-907D8D43A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084" y="1548672"/>
            <a:ext cx="10476435" cy="4827190"/>
          </a:xfrm>
        </p:spPr>
      </p:pic>
    </p:spTree>
    <p:extLst>
      <p:ext uri="{BB962C8B-B14F-4D97-AF65-F5344CB8AC3E}">
        <p14:creationId xmlns:p14="http://schemas.microsoft.com/office/powerpoint/2010/main" val="412840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E3245-19BB-3CB2-4A26-099B206F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Boolean data types</a:t>
            </a:r>
          </a:p>
        </p:txBody>
      </p:sp>
      <p:pic>
        <p:nvPicPr>
          <p:cNvPr id="3074" name="Picture 2" descr="Figure 1.35: Accepted Boolean values&#10;">
            <a:extLst>
              <a:ext uri="{FF2B5EF4-FFF2-40B4-BE49-F238E27FC236}">
                <a16:creationId xmlns:a16="http://schemas.microsoft.com/office/drawing/2014/main" id="{36ADC3AE-8088-1104-EB36-119F82132F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225" y="3257851"/>
            <a:ext cx="11327549" cy="186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EDC339-6E56-AFBE-A8DB-AD7DA37EA475}"/>
              </a:ext>
            </a:extLst>
          </p:cNvPr>
          <p:cNvSpPr txBox="1"/>
          <p:nvPr/>
        </p:nvSpPr>
        <p:spPr>
          <a:xfrm>
            <a:off x="432225" y="20475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Booleans are a data type used to represent True or False.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678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40DE1-49C5-7865-562F-D8443639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Date Time data types</a:t>
            </a:r>
          </a:p>
        </p:txBody>
      </p:sp>
      <p:pic>
        <p:nvPicPr>
          <p:cNvPr id="4098" name="Picture 2" descr="Figure 1.36: Popular datetime data types&#10;">
            <a:extLst>
              <a:ext uri="{FF2B5EF4-FFF2-40B4-BE49-F238E27FC236}">
                <a16:creationId xmlns:a16="http://schemas.microsoft.com/office/drawing/2014/main" id="{1BF6BC75-1D6F-9A81-4BAF-F9254C9934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00" y="2461476"/>
            <a:ext cx="10744200" cy="373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AF55E9-CF9B-19B0-45E3-351D672E8B01}"/>
              </a:ext>
            </a:extLst>
          </p:cNvPr>
          <p:cNvSpPr txBox="1"/>
          <p:nvPr/>
        </p:nvSpPr>
        <p:spPr>
          <a:xfrm>
            <a:off x="1892531" y="1798562"/>
            <a:ext cx="908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datetime data type is used to store time-based information such as dates and times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57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C9FF-A90B-BB97-C912-AA2FA33F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462C-A7F8-761E-D8E3-4E0E7718D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852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95D2-8B97-6DA3-0197-D2EA92B9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C30A8-A5F4-7DEA-A4E8-20E647AD4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76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5C61-9B5B-1EE6-33E8-D0A59BFD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D0C55-DEF8-DA2B-FBB4-3F67DC376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07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186</Words>
  <Application>Microsoft Office PowerPoint</Application>
  <PresentationFormat>Widescreen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Structured Query Language Unit-II: Part-2</vt:lpstr>
      <vt:lpstr>SQL Data Types</vt:lpstr>
      <vt:lpstr>SQL Numeric Data Types</vt:lpstr>
      <vt:lpstr>SQL Character and String Data Types</vt:lpstr>
      <vt:lpstr>Boolean data types</vt:lpstr>
      <vt:lpstr>Date Time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Query Language Unit-II: Part-2</dc:title>
  <dc:creator>CSE HEAD</dc:creator>
  <cp:lastModifiedBy>CSE HEAD</cp:lastModifiedBy>
  <cp:revision>6</cp:revision>
  <dcterms:created xsi:type="dcterms:W3CDTF">2024-03-22T05:30:48Z</dcterms:created>
  <dcterms:modified xsi:type="dcterms:W3CDTF">2024-03-22T06:48:35Z</dcterms:modified>
</cp:coreProperties>
</file>