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875C6-370A-4B91-82B0-4549462E01DB}" type="datetimeFigureOut">
              <a:rPr lang="en-IN" smtClean="0"/>
              <a:t>29-10-2025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50C1D-3BC8-48F7-8C61-5E1B57AA843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9DC63-422A-6A20-7894-060216B3B8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166340-B6A0-078F-30DB-542A578E84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A208C-9D86-CE53-A609-761BE59D4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1792-67FF-4915-A699-DDF4F6AE05F0}" type="datetime1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FF1A3-C56A-72F6-B0C0-52DC52231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FDEE3-302E-3070-C5BF-B4006E959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D383-AD94-461B-9A03-19F4EFE25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1908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A5A65-E63C-D30E-9E86-E557A597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F54203-7936-D21A-B324-07CF17106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21194-CAC2-CB78-0711-8FB66B996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813F-FA30-4FFC-91AD-11EF46CE37AE}" type="datetime1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C1F94-A1C0-30C0-2808-8C9932BEB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8DBE2-31A2-BCD5-BCA7-1A205308A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D383-AD94-461B-9A03-19F4EFE25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368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D22817-0D3B-E20C-63CB-9AA2F8EFF1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51D721-E337-6B37-9A46-BB315491F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2C736-3837-D525-D11D-793CB3C0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B5582-B7D7-4B47-B060-BD7EAAB81279}" type="datetime1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03BB7-BB0F-8688-7FE5-180064C8F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20427-E4F5-C3DA-93D0-04E82E1B1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D383-AD94-461B-9A03-19F4EFE25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14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BDDB3-223E-BD8A-2921-2AFF438E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DB584-4DDB-AB54-7CF4-17609D677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92879-ACD7-3E97-A7EF-4AE1918D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FB38D-BF6B-40D7-890B-7AB0D35A2417}" type="datetime1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34204-0131-0EF2-0590-9E8C2A49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BC92C-87F7-023E-8DE5-F6CC7969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D383-AD94-461B-9A03-19F4EFE25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1808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31F9D-1A7D-4ACD-C540-C50365989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22DB9-EB95-714F-188C-8E264C66D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85C2A-8FD6-FD39-B01E-E5B9D9184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3E3F2-A266-41E3-B1DA-379144601CC7}" type="datetime1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A0CBA-DEAC-AC37-5F73-D3BD4316F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F65E6-1360-FC46-5F45-79ECF91F4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D383-AD94-461B-9A03-19F4EFE25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83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FB7E-93DD-72DD-00A9-E666A6ACE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4C156-C667-D64E-3698-DC1CD50C63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105F2-F796-DBE8-BC33-5B7AB8522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ABFD20-8529-25BA-904B-C3B0161CC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CC247-725D-4F89-9D52-92C295987A33}" type="datetime1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69D33B-439C-3969-4925-03FB578C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8FCA7-2582-1F39-7748-3830B705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D383-AD94-461B-9A03-19F4EFE25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813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6344-691A-6FF8-07C5-EC2D03E8A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F8005-242A-0564-C7EF-08F7726EEF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57918-43A0-037B-547B-62611C6747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0D6E08-9A64-0982-890F-1594EDCE88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BD000-A5D0-DFA8-8F0E-CBE7448C3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545D4B-DF1C-051C-A670-19CD07149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0E30-E046-4BEC-A7C0-E6183CE25250}" type="datetime1">
              <a:rPr lang="en-IN" smtClean="0"/>
              <a:t>29-10-2025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F2EE95-AA9E-0889-CC96-796989B3B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AA168-0C58-F859-874C-8113A78E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D383-AD94-461B-9A03-19F4EFE25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182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5B758-0CDF-70AB-340E-87EE4F48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145CC-90BA-5CE4-116D-F06D8C504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C8198-D88E-4BE0-9610-1DE69406F37E}" type="datetime1">
              <a:rPr lang="en-IN" smtClean="0"/>
              <a:t>29-10-2025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A279F-A1D3-F687-1C45-3D926CB0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2473F-FF85-2BAE-5FAD-137D1BC7F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D383-AD94-461B-9A03-19F4EFE25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001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D9D450-CB24-2AD3-6E96-E3D30B74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AAB674-8EB1-490B-A2FD-141C092E8956}" type="datetime1">
              <a:rPr lang="en-IN" smtClean="0"/>
              <a:t>29-10-2025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D9818B-D682-FFBA-A8F4-21ECF29C8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74F40F-E97C-D7B7-CBAA-536CF382F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D383-AD94-461B-9A03-19F4EFE25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67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2ED3-E355-B426-C78D-75CBBE1EE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856B9-99C0-C2ED-703C-B1CC783CC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76ABE-E7FA-B342-683F-169EBA398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CDD9D0-4AFE-5CA7-A929-EEAE04BB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561F3F-1387-456E-92EA-9BBD5EA271DD}" type="datetime1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0215A-EA59-93CE-D73E-848F24ABE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6A55C-4DDB-3D3F-F8E0-5F2BE3D8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D383-AD94-461B-9A03-19F4EFE25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770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74C5-9A9B-EAF9-BFC8-9FB674329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2B16F6-BCF3-DBF1-82D1-1D6708FD7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B87F7-5994-44D6-01E9-83C18890D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9449A-B5D9-0037-E216-888FBEDF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315E-EEEF-4A0F-A7E8-28581C343918}" type="datetime1">
              <a:rPr lang="en-IN" smtClean="0"/>
              <a:t>29-10-2025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532BE-DBED-28A5-DFBB-254D8FCA1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71664-B31A-CF78-3A8C-1947E140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CD383-AD94-461B-9A03-19F4EFE25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2551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C87C98-60BD-6535-F459-0231924DF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81275-01E9-C2CC-B810-908EF28E6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FFAA4-A21B-9034-B49E-23070A2F3F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0D672-C92E-45B0-A826-1029AD96283C}" type="datetime1">
              <a:rPr lang="en-IN" smtClean="0"/>
              <a:t>29-10-2025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9797C1-F760-C9DF-6D29-C041E73B9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Dr Anila M/SE/2025-26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8401D-2868-EABD-4D50-A68DC8BF1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CD383-AD94-461B-9A03-19F4EFE25D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6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2E7D-A952-A6DA-B888-1AD35B8BE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533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S/W Quality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V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C1534-2700-DD0B-CD20-1237D46EF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concepts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Attributes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Overview and Planning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Rollback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CA08B-E9D3-8498-0D9E-67C29A9F8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</p:spTree>
    <p:extLst>
      <p:ext uri="{BB962C8B-B14F-4D97-AF65-F5344CB8AC3E}">
        <p14:creationId xmlns:p14="http://schemas.microsoft.com/office/powerpoint/2010/main" val="1264714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48464-59F5-A294-C1BC-3D42E9BF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FC38-7AE4-B43E-6112-699731EC2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5767E5-099B-CCC1-B1D8-5F1C47B7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</p:spTree>
    <p:extLst>
      <p:ext uri="{BB962C8B-B14F-4D97-AF65-F5344CB8AC3E}">
        <p14:creationId xmlns:p14="http://schemas.microsoft.com/office/powerpoint/2010/main" val="192301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51978-0CC9-5BD2-F0D7-7FCD03F0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52064-32D8-EFB1-71C7-64FB6C4CE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C3298-013F-DD76-36DB-ABD655D66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</p:spTree>
    <p:extLst>
      <p:ext uri="{BB962C8B-B14F-4D97-AF65-F5344CB8AC3E}">
        <p14:creationId xmlns:p14="http://schemas.microsoft.com/office/powerpoint/2010/main" val="116311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FF3EF-512C-B570-4E1F-CD05990C7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CBD1D-F2EE-0849-7AF0-A07947C23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842024-FE80-4DDD-CEBF-2E8900451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</p:spTree>
    <p:extLst>
      <p:ext uri="{BB962C8B-B14F-4D97-AF65-F5344CB8AC3E}">
        <p14:creationId xmlns:p14="http://schemas.microsoft.com/office/powerpoint/2010/main" val="342935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B3C96-5737-42E2-DEF4-D8AD6B00B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4AA4A-73E9-ADF4-7E67-CD23F9E65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DA2B10-B706-773E-E118-FA2D9648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</p:spTree>
    <p:extLst>
      <p:ext uri="{BB962C8B-B14F-4D97-AF65-F5344CB8AC3E}">
        <p14:creationId xmlns:p14="http://schemas.microsoft.com/office/powerpoint/2010/main" val="3816095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77F6B-9642-099A-1E5D-CD0889EDC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86A5-B9E2-2642-3196-87E46BB31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F86C3D-4D83-51EA-E9DD-312A2961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</p:spTree>
    <p:extLst>
      <p:ext uri="{BB962C8B-B14F-4D97-AF65-F5344CB8AC3E}">
        <p14:creationId xmlns:p14="http://schemas.microsoft.com/office/powerpoint/2010/main" val="115093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256B8-588C-B15E-C10D-A88273D1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72327-742F-3A17-3F13-1662BED16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BB673-7510-4BAA-A68B-9C9326D69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</p:spTree>
    <p:extLst>
      <p:ext uri="{BB962C8B-B14F-4D97-AF65-F5344CB8AC3E}">
        <p14:creationId xmlns:p14="http://schemas.microsoft.com/office/powerpoint/2010/main" val="22075509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89FA-73D9-5505-7333-4F6468DC8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3436D-AC09-9142-F0A3-06EAF7BD8A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9A4131-40DE-1C6C-22C8-815B720F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</p:spTree>
    <p:extLst>
      <p:ext uri="{BB962C8B-B14F-4D97-AF65-F5344CB8AC3E}">
        <p14:creationId xmlns:p14="http://schemas.microsoft.com/office/powerpoint/2010/main" val="1851543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A0104-2800-6929-C95E-1783D0BC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D1483C-6F68-07B8-4C5F-95EE54605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0389D-831F-5E02-B5C0-97133414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</p:spTree>
    <p:extLst>
      <p:ext uri="{BB962C8B-B14F-4D97-AF65-F5344CB8AC3E}">
        <p14:creationId xmlns:p14="http://schemas.microsoft.com/office/powerpoint/2010/main" val="32303743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D4331-95C0-940C-B86D-221959DD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17DF0-91D0-0415-69CF-BB49E1A4D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D406D-C286-6E99-91D3-34CB1C45A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</p:spTree>
    <p:extLst>
      <p:ext uri="{BB962C8B-B14F-4D97-AF65-F5344CB8AC3E}">
        <p14:creationId xmlns:p14="http://schemas.microsoft.com/office/powerpoint/2010/main" val="3407071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A8F06-4BAF-AAFC-C38B-C082FCEAE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Quality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7A5C-4104-476E-4D0B-7EA34326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007" y="1690688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quality refers to how well software meets functional and non-functional requirements.</a:t>
            </a:r>
          </a:p>
          <a:p>
            <a:pPr marL="0" indent="0">
              <a:buNone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Concepts:</a:t>
            </a:r>
            <a:endParaRPr lang="en-US" sz="2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should fulfill the intended use as defined in the Software Requirements Specification (SRS).</a:t>
            </a:r>
          </a:p>
          <a:p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Conformance to Requirements:</a:t>
            </a:r>
            <a:r>
              <a:rPr lang="en-US" sz="24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Quality is measured by how closely the software adheres to documented requirements.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Defect Management: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Focuses on identifying, categorizing, and minimizing defects during development.</a:t>
            </a:r>
          </a:p>
          <a:p>
            <a:r>
              <a:rPr lang="en-US" sz="24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Quality Assurance vs. Quality Control:</a:t>
            </a:r>
            <a:endParaRPr lang="en-US" sz="24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QA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ensures processes are in place to prevent defects.</a:t>
            </a:r>
          </a:p>
          <a:p>
            <a:pPr lvl="1"/>
            <a:r>
              <a:rPr lang="en-US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QC</a:t>
            </a:r>
            <a:r>
              <a:rPr lang="en-US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involves testing and inspection to detect defects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0CE8A-9566-077D-DBDD-704AEAE1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</p:spTree>
    <p:extLst>
      <p:ext uri="{BB962C8B-B14F-4D97-AF65-F5344CB8AC3E}">
        <p14:creationId xmlns:p14="http://schemas.microsoft.com/office/powerpoint/2010/main" val="1354472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097BA-E0A1-83E0-7A77-A7DC7224F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63660-B878-6C15-1505-781082C99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measurable characteristics that determine software’s performance and user satisfaction.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Attributes: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Ability to perform under specified conditions for a defined period.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Ease of use and user interface friendliness.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Optimal use of system resources.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Ease of making changes or fixing bugs.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Portability: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Ability to run across different environments.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Protection against unauthorized access and data breaches.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4AEB7-94AE-620F-76BE-CD4AF3AE3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</p:spTree>
    <p:extLst>
      <p:ext uri="{BB962C8B-B14F-4D97-AF65-F5344CB8AC3E}">
        <p14:creationId xmlns:p14="http://schemas.microsoft.com/office/powerpoint/2010/main" val="3877346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0603D-5CCC-F1A5-7FE2-1A7F72026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830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Attributes: An example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3F062F9-1060-BB78-E823-7579AEDAC4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8774942"/>
              </p:ext>
            </p:extLst>
          </p:nvPr>
        </p:nvGraphicFramePr>
        <p:xfrm>
          <a:off x="560798" y="791110"/>
          <a:ext cx="10515597" cy="585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50338103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87121168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747941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Attribute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Real-World Example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153772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Reliability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Consistently performs its intended function without failure.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WhatsApp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rarely crashes and reliably delivers messages even with poor signal.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5278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Usability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learn and use; intuitive interface.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Maps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offers clear navigation, voice guidance, and simple search tools.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588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Uses minimal resources while delivering optimal performance.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Subway Surfers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runs smoothly even on low-end devices with limited memory.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94970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Maintainability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Easy to update, fix bugs, or add features.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WordPress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plugins and themes can be updated independently without breaking the site.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6266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Portability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 run across different platforms or environments.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Spotify</a:t>
                      </a: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works seamlessly on Android, iOS, Windows, macOS, and web browsers.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4772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</a:t>
                      </a:r>
                      <a:endParaRPr lang="en-IN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Protects data and prevents unauthorized access.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Paytm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uses two-factor authentication and encryption to secure financial data.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390726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C46BF-D164-EB2F-2EC9-41E12127D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</p:spTree>
    <p:extLst>
      <p:ext uri="{BB962C8B-B14F-4D97-AF65-F5344CB8AC3E}">
        <p14:creationId xmlns:p14="http://schemas.microsoft.com/office/powerpoint/2010/main" val="1368019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32911-F218-4C83-B5D2-A630F0B4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19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Overview and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37F9D-78AE-562A-FD8D-B7EBA0D3F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3996"/>
            <a:ext cx="10515600" cy="4902967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is the process of delivering software to users or production environments.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Deployment: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Preparation: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Final testing, documentation, and packaging.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 Setup: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Configuring servers, databases, and networks.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 Planning: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Scheduling, versioning, and stakeholder communication.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Post-deployment checks and performance tracking.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CI/CD pipelines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automated deployment.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 strategies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deployment plan.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 clearly with users about changes and downtime.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8F92-4213-AE8F-F18E-D0031405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</p:spTree>
    <p:extLst>
      <p:ext uri="{BB962C8B-B14F-4D97-AF65-F5344CB8AC3E}">
        <p14:creationId xmlns:p14="http://schemas.microsoft.com/office/powerpoint/2010/main" val="152450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5F9DE-BB25-127D-72E5-D105E7F5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914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Integration and Continuous Delivery/Deployment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698070-1702-3AE0-BD1A-61B8C3193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it's a modern software development practice that automates and streamlines the process of building, testing, and releasing code.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CI/CD Pipeline Stages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Code is pushed to a version control system (e.g., Git).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Code is compiled and dependencies are resolved.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Automated unit, integration, and UI tests are run.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Code is packaged and tagged for deployment.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Code is deployed to staging or production environments.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Logs and metrics are tracked to ensure stability.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E00906-8BF6-19E3-C424-83F009D3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</p:spTree>
    <p:extLst>
      <p:ext uri="{BB962C8B-B14F-4D97-AF65-F5344CB8AC3E}">
        <p14:creationId xmlns:p14="http://schemas.microsoft.com/office/powerpoint/2010/main" val="1546950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5BFC3-2A02-52FE-60CF-3FDB0B991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21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CI/CD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A7F05-00B8-BC43-FB7F-9282FEDC6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release cycles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Reduced bugs and regressions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collaboration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rollback and recovery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confidence in code quality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76938B-6FDC-43A0-FF37-88FA496E9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</p:spTree>
    <p:extLst>
      <p:ext uri="{BB962C8B-B14F-4D97-AF65-F5344CB8AC3E}">
        <p14:creationId xmlns:p14="http://schemas.microsoft.com/office/powerpoint/2010/main" val="2558071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8BA2-C609-2F30-AED4-D449E6DDA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CI/CD</a:t>
            </a:r>
            <a:endParaRPr lang="en-IN" sz="3600" b="1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E4627F-3660-B652-8245-C9B70ECF1B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0690771"/>
              </p:ext>
            </p:extLst>
          </p:nvPr>
        </p:nvGraphicFramePr>
        <p:xfrm>
          <a:off x="838200" y="1825625"/>
          <a:ext cx="10515597" cy="393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9496504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6463166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737993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Concept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Real-World Analogy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6567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CI (Continuous Integration)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Developers frequently merge code changes into a shared repository. Automated builds and tests run to catch issues early.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Like a team writing a book together and constantly checking for grammar errors as they add new pages.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107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CD (Continuous Delivery)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Code is automatically prepared for release to production. It’s tested, packaged, and ready to deploy at any time.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Like having a finished book proofread and printed, ready to ship whenever needed.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7776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CD (Continuous Deployment)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Every change that passes automated tests is deployed directly to production without manual approval.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Like automatically publishing each new chapter online as soon as it’s written and reviewed.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73830572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EB957-D686-0A7E-C4A7-294BA717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</p:spTree>
    <p:extLst>
      <p:ext uri="{BB962C8B-B14F-4D97-AF65-F5344CB8AC3E}">
        <p14:creationId xmlns:p14="http://schemas.microsoft.com/office/powerpoint/2010/main" val="1108774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FC99-6F9C-9125-6C3B-FAA307E04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366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Rollback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FF785-538A-286F-CAB7-E59506091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5640"/>
            <a:ext cx="10515600" cy="484132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 is reverting to a previous stable version when a deployment fails or causes issues.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Rollback Strategies: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Maintain previous builds for quick reversion.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Blue-Green Deployment: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two environments (live and standby) to switch instantly.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Flags: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Disable problematic features without full rollback.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Snapshots: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Restore data to pre-deployment state if needed.</a:t>
            </a:r>
          </a:p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Rollback:</a:t>
            </a:r>
            <a:endParaRPr lang="en-US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Critical bugs or crashes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vulnerabilities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degradation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CD4EDE-F9C8-131C-BE4E-42B118B7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Dr Anila M/SE/2025-26</a:t>
            </a:r>
          </a:p>
        </p:txBody>
      </p:sp>
    </p:spTree>
    <p:extLst>
      <p:ext uri="{BB962C8B-B14F-4D97-AF65-F5344CB8AC3E}">
        <p14:creationId xmlns:p14="http://schemas.microsoft.com/office/powerpoint/2010/main" val="3018234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883</Words>
  <Application>Microsoft Office PowerPoint</Application>
  <PresentationFormat>Widescreen</PresentationFormat>
  <Paragraphs>113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Times New Roman</vt:lpstr>
      <vt:lpstr>Office Theme</vt:lpstr>
      <vt:lpstr>S/W Quality Unit V</vt:lpstr>
      <vt:lpstr>Software Quality Concepts</vt:lpstr>
      <vt:lpstr>Quality Attributes</vt:lpstr>
      <vt:lpstr>Quality Attributes: An example</vt:lpstr>
      <vt:lpstr>Deployment Overview and Planning</vt:lpstr>
      <vt:lpstr>Continuous Integration and Continuous Delivery/Deployment</vt:lpstr>
      <vt:lpstr>Advantages of CI/CD </vt:lpstr>
      <vt:lpstr>CI/CD</vt:lpstr>
      <vt:lpstr>Deployment Rollback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CSE HEAD</dc:creator>
  <cp:lastModifiedBy>CSE HEAD</cp:lastModifiedBy>
  <cp:revision>12</cp:revision>
  <dcterms:created xsi:type="dcterms:W3CDTF">2025-10-29T04:27:53Z</dcterms:created>
  <dcterms:modified xsi:type="dcterms:W3CDTF">2025-10-29T05:16:34Z</dcterms:modified>
</cp:coreProperties>
</file>