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5BC-8877-4A9E-88A0-0F92123D1E9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1217-5EF2-428B-8CC7-C3ACA026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verilog</a:t>
            </a:r>
            <a:r>
              <a:rPr lang="en-US" dirty="0" smtClean="0"/>
              <a:t> Installation and Execution</a:t>
            </a:r>
            <a:br>
              <a:rPr lang="en-US" dirty="0" smtClean="0"/>
            </a:b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40801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0" y="17526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154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0" y="26670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42" y="5181599"/>
            <a:ext cx="600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the copied location of bin folder C:\iverilog\bin</a:t>
            </a:r>
          </a:p>
          <a:p>
            <a:r>
              <a:rPr lang="en-US" dirty="0" smtClean="0"/>
              <a:t>Similarly Copy the </a:t>
            </a:r>
            <a:r>
              <a:rPr lang="en-US" dirty="0" err="1" smtClean="0"/>
              <a:t>GTKwave</a:t>
            </a:r>
            <a:r>
              <a:rPr lang="en-US" dirty="0" smtClean="0"/>
              <a:t> bin folder C:\iverilog\gtkwave\bin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8041" y="653534"/>
            <a:ext cx="407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folder to save your Verilog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64068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Verilog code using any text editor and save the file with .v extension in your project folder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29449"/>
            <a:ext cx="7391399" cy="593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05674"/>
            <a:ext cx="8839200" cy="575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57200"/>
            <a:ext cx="554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 Verilog test bed and save in the similar folder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934634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5184337"/>
            <a:ext cx="352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additional line of code </a:t>
            </a:r>
          </a:p>
          <a:p>
            <a:r>
              <a:rPr lang="en-US" dirty="0" smtClean="0"/>
              <a:t>you have to write for simulation file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82090" y="4888913"/>
            <a:ext cx="1329690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4672846"/>
            <a:ext cx="410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name of you test bed file 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89710" y="4419600"/>
            <a:ext cx="110490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7335" y="4065508"/>
            <a:ext cx="31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output </a:t>
            </a:r>
            <a:r>
              <a:rPr lang="en-US" dirty="0" err="1" smtClean="0"/>
              <a:t>GTKwave</a:t>
            </a:r>
            <a:r>
              <a:rPr lang="en-US" dirty="0" smtClean="0"/>
              <a:t> file VCD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38200" y="5701126"/>
            <a:ext cx="381000" cy="42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41214" y="5943182"/>
            <a:ext cx="742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similar to </a:t>
            </a:r>
            <a:r>
              <a:rPr lang="en-US" dirty="0" err="1" smtClean="0"/>
              <a:t>printf</a:t>
            </a:r>
            <a:r>
              <a:rPr lang="en-US" dirty="0" smtClean="0"/>
              <a:t> in c (it will print all the input output variable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309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the compilation process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2332"/>
            <a:ext cx="6477000" cy="18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124200"/>
            <a:ext cx="461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above command generate the output2 file 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770531"/>
            <a:ext cx="6553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4572000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" y="605420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generate the VCD file in the project folder with the name you mentioned in your </a:t>
            </a:r>
            <a:r>
              <a:rPr lang="en-US" dirty="0" err="1" smtClean="0"/>
              <a:t>hatb.v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19812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905000"/>
            <a:ext cx="762000" cy="527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19812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53175" y="1327666"/>
            <a:ext cx="809625" cy="54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1143000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err="1" smtClean="0"/>
              <a:t>testbed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57157" y="1143000"/>
            <a:ext cx="310243" cy="859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2486" y="7736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verilog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91000" y="958334"/>
            <a:ext cx="533400" cy="10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9540" y="7635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301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the VCD file on </a:t>
            </a:r>
            <a:r>
              <a:rPr lang="en-US" dirty="0" err="1" smtClean="0"/>
              <a:t>GTKwave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750332"/>
            <a:ext cx="73152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3181350"/>
            <a:ext cx="69627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9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635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all input and output component to few the pulse waveform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933"/>
            <a:ext cx="7337953" cy="465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19400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03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the input output component one by one using insert button on GTKWAVE GUI 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4657"/>
            <a:ext cx="7827854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4114800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5715000"/>
            <a:ext cx="533400" cy="38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http://www.swarthmore.edu/NatSci/mzucker1/e15/iverilog-instructions.html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"/>
            <a:ext cx="730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this link and understand the compilation process of your Verilog code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http://referencedesigner.com/tutorials/verilog/verilog_05.php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91759"/>
            <a:ext cx="270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few basics of </a:t>
            </a:r>
            <a:r>
              <a:rPr lang="en-US" dirty="0" err="1" smtClean="0"/>
              <a:t>Iverilog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48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http://bleyer.org/icarus/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5345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2590800"/>
            <a:ext cx="1524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2176"/>
            <a:ext cx="3886200" cy="329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46" y="1643062"/>
            <a:ext cx="4222629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011980"/>
            <a:ext cx="24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nstall the </a:t>
            </a:r>
            <a:r>
              <a:rPr lang="en-US" dirty="0" err="1" smtClean="0"/>
              <a:t>iVerilog</a:t>
            </a:r>
            <a:r>
              <a:rPr lang="en-US" dirty="0" smtClean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77200" cy="5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322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your installed file in C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95400"/>
            <a:ext cx="8077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5240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228600"/>
            <a:ext cx="464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Go to directories C:\iverilog\bin</a:t>
            </a:r>
          </a:p>
          <a:p>
            <a:r>
              <a:rPr lang="en-US" dirty="0" smtClean="0"/>
              <a:t>2: Copy the path to set environmental variable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982"/>
            <a:ext cx="502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set environmental variable follow the procedure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3" y="1295400"/>
            <a:ext cx="824157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45720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1423" y="3124200"/>
            <a:ext cx="92637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2257"/>
            <a:ext cx="88392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0200" y="28956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61950"/>
            <a:ext cx="86868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00600" y="38100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1001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3886200"/>
            <a:ext cx="2819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7117" y="228600"/>
            <a:ext cx="245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click on the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244</Words>
  <Application>Microsoft Office PowerPoint</Application>
  <PresentationFormat>On-screen Show (4:3)</PresentationFormat>
  <Paragraphs>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iverilog Installation and Execution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Iverilog Installation and Execution Instruction</dc:title>
  <dc:creator>HP</dc:creator>
  <cp:lastModifiedBy>HP</cp:lastModifiedBy>
  <cp:revision>11</cp:revision>
  <dcterms:created xsi:type="dcterms:W3CDTF">2018-08-24T09:47:37Z</dcterms:created>
  <dcterms:modified xsi:type="dcterms:W3CDTF">2018-08-24T13:02:35Z</dcterms:modified>
</cp:coreProperties>
</file>