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ed8174be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ed8174be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ed8174bee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2ed8174be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d8174bee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d8174bee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ed8174be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ed8174be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ed8174b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ed8174b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d8174be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d8174be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d8174be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d8174be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ed8174bee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ed8174be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ed8174be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ed8174be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ed8174be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ed8174be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ed8174be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ed8174be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285875" y="1465625"/>
            <a:ext cx="6672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SDLC and Its methodologies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913725"/>
            <a:ext cx="57852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Achieving Agile and Efficient Software Development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Choosing the Right Approach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Consider factors like project scope, complexity, team size, and customer involvement when selecting an SDLC model or methodology.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Tailor the approach to fit your organization's culture, goals, and specific project requirements.</a:t>
            </a:r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0" name="Google Shape;190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SDLC models and methodologies play a vital role in achieving agile and efficient software development.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DevOps aligns with Agile, Lean, and other SDLC approaches to enable continuous delivery and collaboration.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Choose the most appropriate model/methodology based on project characteristics and organizational needs.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SDLC (Software Development Life Cycle)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SDLC is a process used to design, develop, and deliver high-quality software applications.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Overview of the different stages involved in SDLC.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Waterfall Model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Agile </a:t>
            </a: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Model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Iterative Model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V-shaped Model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Big Bang Model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Spiral Model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Waterfall Model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739500" y="1561425"/>
            <a:ext cx="4312200" cy="28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Sequential approach with distinct phases: Requirements, Design, Implementation, Testing, Deployment, and Maintenance.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Pros: Well-defined and structured, suitable for stable and predictable projects.</a:t>
            </a:r>
            <a:endParaRPr sz="1800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800"/>
              <a:t>Cons: Lack of flexibility, limited scope for feedback and changes.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350" y="1401350"/>
            <a:ext cx="4049850" cy="3037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19875"/>
            <a:ext cx="75057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 Methodology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075975"/>
            <a:ext cx="7505700" cy="379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 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800"/>
              <a:t>Iterative and incremental approach with continuous collaboration and customer involvement.</a:t>
            </a:r>
            <a:endParaRPr sz="18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800"/>
              <a:t>Popular frameworks: Scrum, Kanban, Extreme Programming (XP).</a:t>
            </a:r>
            <a:endParaRPr sz="18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800"/>
              <a:t>Pros: Adaptability to changing requirements, faster delivery, customer-centricity.</a:t>
            </a:r>
            <a:endParaRPr sz="18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-GB" sz="1800"/>
              <a:t>Cons: Requires strong team collaboration and active customer participation.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DevOps and Agile Alignment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DevOps complements Agile by integrating development and operations teams for seamless collaboration and continuous delivery.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Agile principles support DevOps practices such as automation, frequent releases, and continuous feedback.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Integration/Continuous Delivery (CI/CD)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CI: Frequent code integration, automated builds, and unit testing.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CD: Automated deployment to different environments, continuous monitoring, and feedback loops.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Benefits: Faster time-to-market, higher quality, reduced risk, and efficient software releases.</a:t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Lean Development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Principles of Lean: Eliminate waste, amplify learning, empower the team, deliver as fast as possible, and build quality in.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Focus on delivering value and reducing non-value-added activities.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Key practices: Value stream mapping, Kanban boards, and continuous improvement.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DevOps and Lean Development Alignment</a:t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DevOps leverages Lean principles to optimize the software delivery process, eliminate waste, and improve efficiency.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Lean practices support DevOps through value stream mapping, visual management, and continuous improvement.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