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81" r:id="rId2"/>
    <p:sldMasterId id="2147483693" r:id="rId3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gdiob6eo4y/rAHFKSV7IS6GYgS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slideMaster" Target="slideMasters/slideMaster3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6" name="Google Shape;40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Only">
  <p:cSld name="Header 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&amp; 2-column (1/3, 2/3)">
  <p:cSld name="Header &amp; 2-column (1/3, 2/3)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>
            <a:off x="512064" y="1682496"/>
            <a:ext cx="3584448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body" idx="2"/>
          </p:nvPr>
        </p:nvSpPr>
        <p:spPr>
          <a:xfrm>
            <a:off x="4309872" y="1682496"/>
            <a:ext cx="7382256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2" name="Google Shape;92;p12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93" name="Google Shape;93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2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&amp; 2-column (2/3, 1/3)">
  <p:cSld name="Header &amp; 2-column (2/3, 1/3)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body" idx="1"/>
          </p:nvPr>
        </p:nvSpPr>
        <p:spPr>
          <a:xfrm>
            <a:off x="512064" y="1682496"/>
            <a:ext cx="7382256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body" idx="2"/>
          </p:nvPr>
        </p:nvSpPr>
        <p:spPr>
          <a:xfrm>
            <a:off x="8107680" y="1682496"/>
            <a:ext cx="3584448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1" name="Google Shape;101;p13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2" name="Google Shape;1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3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, Subtitle &amp; 2-Column">
  <p:cSld name="Header, Subtitle &amp; 2-Colum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body" idx="1"/>
          </p:nvPr>
        </p:nvSpPr>
        <p:spPr>
          <a:xfrm>
            <a:off x="512064" y="1682496"/>
            <a:ext cx="11180063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>
                <a:solidFill>
                  <a:schemeClr val="dk1"/>
                </a:solidFill>
              </a:defRPr>
            </a:lvl1pPr>
            <a:lvl2pPr marL="914400" lvl="1" indent="-4191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Char char="•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body" idx="2"/>
          </p:nvPr>
        </p:nvSpPr>
        <p:spPr>
          <a:xfrm>
            <a:off x="512065" y="2987040"/>
            <a:ext cx="5486400" cy="3121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body" idx="3"/>
          </p:nvPr>
        </p:nvSpPr>
        <p:spPr>
          <a:xfrm>
            <a:off x="6206068" y="2987040"/>
            <a:ext cx="5486400" cy="3121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1" name="Google Shape;111;p14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2" name="Google Shape;11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4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, Subtitle, Text &amp; Image">
  <p:cSld name="Header, Subtitle, Text &amp; Image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body" idx="1"/>
          </p:nvPr>
        </p:nvSpPr>
        <p:spPr>
          <a:xfrm>
            <a:off x="512064" y="1682496"/>
            <a:ext cx="11180063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>
                <a:solidFill>
                  <a:schemeClr val="dk1"/>
                </a:solidFill>
              </a:defRPr>
            </a:lvl1pPr>
            <a:lvl2pPr marL="914400" lvl="1" indent="-4191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Char char="•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body" idx="2"/>
          </p:nvPr>
        </p:nvSpPr>
        <p:spPr>
          <a:xfrm>
            <a:off x="512065" y="2987040"/>
            <a:ext cx="5486400" cy="3121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118" name="Google Shape;118;p15"/>
          <p:cNvSpPr>
            <a:spLocks noGrp="1"/>
          </p:cNvSpPr>
          <p:nvPr>
            <p:ph type="pic" idx="3"/>
          </p:nvPr>
        </p:nvSpPr>
        <p:spPr>
          <a:xfrm>
            <a:off x="6205725" y="2987040"/>
            <a:ext cx="5486400" cy="3121152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1" name="Google Shape;121;p15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2" name="Google Shape;122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5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, Subtitle, Image &amp; Text">
  <p:cSld name="Header, Subtitle, Image &amp;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body" idx="1"/>
          </p:nvPr>
        </p:nvSpPr>
        <p:spPr>
          <a:xfrm>
            <a:off x="512064" y="1682496"/>
            <a:ext cx="11180063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>
                <a:solidFill>
                  <a:schemeClr val="dk1"/>
                </a:solidFill>
              </a:defRPr>
            </a:lvl1pPr>
            <a:lvl2pPr marL="914400" lvl="1" indent="-4191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Char char="•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2"/>
          </p:nvPr>
        </p:nvSpPr>
        <p:spPr>
          <a:xfrm>
            <a:off x="6205725" y="2987040"/>
            <a:ext cx="5486400" cy="3121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128" name="Google Shape;128;p16"/>
          <p:cNvSpPr>
            <a:spLocks noGrp="1"/>
          </p:cNvSpPr>
          <p:nvPr>
            <p:ph type="pic" idx="3"/>
          </p:nvPr>
        </p:nvSpPr>
        <p:spPr>
          <a:xfrm>
            <a:off x="512064" y="2987040"/>
            <a:ext cx="5486400" cy="3121152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16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1" name="Google Shape;131;p16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2" name="Google Shape;132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&amp; 6-up">
  <p:cSld name="Header &amp; 6-up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body" idx="1"/>
          </p:nvPr>
        </p:nvSpPr>
        <p:spPr>
          <a:xfrm>
            <a:off x="512064" y="1676679"/>
            <a:ext cx="3584448" cy="215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body" idx="2"/>
          </p:nvPr>
        </p:nvSpPr>
        <p:spPr>
          <a:xfrm>
            <a:off x="512064" y="4098772"/>
            <a:ext cx="3584448" cy="2011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body" idx="3"/>
          </p:nvPr>
        </p:nvSpPr>
        <p:spPr>
          <a:xfrm>
            <a:off x="4315969" y="1676679"/>
            <a:ext cx="3584448" cy="215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body" idx="4"/>
          </p:nvPr>
        </p:nvSpPr>
        <p:spPr>
          <a:xfrm>
            <a:off x="4315969" y="4096514"/>
            <a:ext cx="3584448" cy="2011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body" idx="5"/>
          </p:nvPr>
        </p:nvSpPr>
        <p:spPr>
          <a:xfrm>
            <a:off x="8107680" y="1682496"/>
            <a:ext cx="3584448" cy="215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body" idx="6"/>
          </p:nvPr>
        </p:nvSpPr>
        <p:spPr>
          <a:xfrm>
            <a:off x="8107680" y="4096512"/>
            <a:ext cx="3584448" cy="201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7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4" name="Google Shape;144;p17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45" name="Google Shape;145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7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&amp; 2-Column (Numbered text on left)">
  <p:cSld name="Header &amp; 2-Column (Numbered text on left)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body" idx="1"/>
          </p:nvPr>
        </p:nvSpPr>
        <p:spPr>
          <a:xfrm>
            <a:off x="512064" y="1682496"/>
            <a:ext cx="5482336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AutoNum type="arabicPeriod"/>
              <a:defRPr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375"/>
              <a:buNone/>
              <a:defRPr sz="1900">
                <a:solidFill>
                  <a:schemeClr val="dk2"/>
                </a:solidFill>
              </a:defRPr>
            </a:lvl2pPr>
            <a:lvl3pPr marL="1371600" lvl="2" indent="-379412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375"/>
              <a:buFont typeface="Arial"/>
              <a:buChar char="•"/>
              <a:defRPr sz="1900"/>
            </a:lvl3pPr>
            <a:lvl4pPr marL="1828800" lvl="3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Arial"/>
              <a:buChar char="–"/>
              <a:defRPr sz="1900"/>
            </a:lvl4pPr>
            <a:lvl5pPr marL="2286000" lvl="4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5pPr>
            <a:lvl6pPr marL="2743200" lvl="5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6pPr>
            <a:lvl7pPr marL="3200400" lvl="6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710"/>
              <a:buFont typeface="Courier New"/>
              <a:buChar char="o"/>
              <a:defRPr sz="1900"/>
            </a:lvl7pPr>
            <a:lvl8pPr marL="3657600" lvl="7" indent="-33718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710"/>
              <a:buFont typeface="Courier New"/>
              <a:buChar char="o"/>
              <a:defRPr sz="1900"/>
            </a:lvl8pPr>
            <a:lvl9pPr marL="4114800" lvl="8" indent="-33718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body" idx="2"/>
          </p:nvPr>
        </p:nvSpPr>
        <p:spPr>
          <a:xfrm>
            <a:off x="6205728" y="1682496"/>
            <a:ext cx="5486400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3" name="Google Shape;153;p18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4" name="Google Shape;154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8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, Numbered Text &amp; Image">
  <p:cSld name="Header, Numbered Text &amp; Image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body" idx="1"/>
          </p:nvPr>
        </p:nvSpPr>
        <p:spPr>
          <a:xfrm>
            <a:off x="512064" y="1682496"/>
            <a:ext cx="5482336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AutoNum type="arabicPeriod"/>
              <a:defRPr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375"/>
              <a:buNone/>
              <a:defRPr sz="1900">
                <a:solidFill>
                  <a:schemeClr val="dk2"/>
                </a:solidFill>
              </a:defRPr>
            </a:lvl2pPr>
            <a:lvl3pPr marL="1371600" lvl="2" indent="-379412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375"/>
              <a:buFont typeface="Arial"/>
              <a:buChar char="•"/>
              <a:defRPr sz="1900"/>
            </a:lvl3pPr>
            <a:lvl4pPr marL="1828800" lvl="3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Arial"/>
              <a:buChar char="–"/>
              <a:defRPr sz="1900"/>
            </a:lvl4pPr>
            <a:lvl5pPr marL="2286000" lvl="4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5pPr>
            <a:lvl6pPr marL="2743200" lvl="5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6pPr>
            <a:lvl7pPr marL="3200400" lvl="6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710"/>
              <a:buFont typeface="Courier New"/>
              <a:buChar char="o"/>
              <a:defRPr sz="1900"/>
            </a:lvl7pPr>
            <a:lvl8pPr marL="3657600" lvl="7" indent="-33718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710"/>
              <a:buFont typeface="Courier New"/>
              <a:buChar char="o"/>
              <a:defRPr sz="1900"/>
            </a:lvl8pPr>
            <a:lvl9pPr marL="4114800" lvl="8" indent="-33718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1" name="Google Shape;161;p19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2" name="Google Shape;162;p19"/>
          <p:cNvSpPr>
            <a:spLocks noGrp="1"/>
          </p:cNvSpPr>
          <p:nvPr>
            <p:ph type="pic" idx="2"/>
          </p:nvPr>
        </p:nvSpPr>
        <p:spPr>
          <a:xfrm>
            <a:off x="6205729" y="1682495"/>
            <a:ext cx="5986272" cy="4425696"/>
          </a:xfrm>
          <a:prstGeom prst="rect">
            <a:avLst/>
          </a:prstGeom>
          <a:noFill/>
          <a:ln>
            <a:noFill/>
          </a:ln>
        </p:spPr>
      </p:sp>
      <p:pic>
        <p:nvPicPr>
          <p:cNvPr id="163" name="Google Shape;163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9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, Numbered Text &amp; Media">
  <p:cSld name="Header, Numbered Text &amp; Media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body" idx="1"/>
          </p:nvPr>
        </p:nvSpPr>
        <p:spPr>
          <a:xfrm>
            <a:off x="512064" y="1682496"/>
            <a:ext cx="5482336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AutoNum type="arabicPeriod"/>
              <a:defRPr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375"/>
              <a:buNone/>
              <a:defRPr sz="1900">
                <a:solidFill>
                  <a:schemeClr val="dk2"/>
                </a:solidFill>
              </a:defRPr>
            </a:lvl2pPr>
            <a:lvl3pPr marL="1371600" lvl="2" indent="-379412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375"/>
              <a:buFont typeface="Arial"/>
              <a:buChar char="•"/>
              <a:defRPr sz="1900"/>
            </a:lvl3pPr>
            <a:lvl4pPr marL="1828800" lvl="3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Arial"/>
              <a:buChar char="–"/>
              <a:defRPr sz="1900"/>
            </a:lvl4pPr>
            <a:lvl5pPr marL="2286000" lvl="4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5pPr>
            <a:lvl6pPr marL="2743200" lvl="5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6pPr>
            <a:lvl7pPr marL="3200400" lvl="6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710"/>
              <a:buFont typeface="Courier New"/>
              <a:buChar char="o"/>
              <a:defRPr sz="1900"/>
            </a:lvl7pPr>
            <a:lvl8pPr marL="3657600" lvl="7" indent="-33718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710"/>
              <a:buFont typeface="Courier New"/>
              <a:buChar char="o"/>
              <a:defRPr sz="1900"/>
            </a:lvl8pPr>
            <a:lvl9pPr marL="4114800" lvl="8" indent="-33718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0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0" name="Google Shape;170;p20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1" name="Google Shape;171;p20"/>
          <p:cNvSpPr>
            <a:spLocks noGrp="1"/>
          </p:cNvSpPr>
          <p:nvPr>
            <p:ph type="media" idx="2"/>
          </p:nvPr>
        </p:nvSpPr>
        <p:spPr>
          <a:xfrm>
            <a:off x="6205729" y="1682496"/>
            <a:ext cx="5986272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ourier New"/>
              <a:buChar char="o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2625"/>
              <a:buFont typeface="Arial"/>
              <a:buChar char="•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1890"/>
              <a:buFont typeface="Arial"/>
              <a:buChar char="–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1890"/>
              <a:buFont typeface="Courier New"/>
              <a:buChar char="o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90"/>
              <a:buFont typeface="Courier New"/>
              <a:buChar char="o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72" name="Google Shape;172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0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&amp; 2-Column (Numbered text on right)">
  <p:cSld name="Header &amp; 2-Column (Numbered text on right)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1"/>
          <p:cNvSpPr txBox="1">
            <a:spLocks noGrp="1"/>
          </p:cNvSpPr>
          <p:nvPr>
            <p:ph type="body" idx="1"/>
          </p:nvPr>
        </p:nvSpPr>
        <p:spPr>
          <a:xfrm>
            <a:off x="6209792" y="1682496"/>
            <a:ext cx="5482336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AutoNum type="arabicPeriod"/>
              <a:defRPr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375"/>
              <a:buNone/>
              <a:defRPr sz="1900">
                <a:solidFill>
                  <a:schemeClr val="dk2"/>
                </a:solidFill>
              </a:defRPr>
            </a:lvl2pPr>
            <a:lvl3pPr marL="1371600" lvl="2" indent="-379412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375"/>
              <a:buFont typeface="Arial"/>
              <a:buChar char="•"/>
              <a:defRPr sz="1900"/>
            </a:lvl3pPr>
            <a:lvl4pPr marL="1828800" lvl="3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Arial"/>
              <a:buChar char="–"/>
              <a:defRPr sz="1900"/>
            </a:lvl4pPr>
            <a:lvl5pPr marL="2286000" lvl="4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5pPr>
            <a:lvl6pPr marL="2743200" lvl="5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6pPr>
            <a:lvl7pPr marL="3200400" lvl="6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7pPr>
            <a:lvl8pPr marL="3657600" lvl="7" indent="-33718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8pPr>
            <a:lvl9pPr marL="4114800" lvl="8" indent="-33718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9pPr>
          </a:lstStyle>
          <a:p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body" idx="2"/>
          </p:nvPr>
        </p:nvSpPr>
        <p:spPr>
          <a:xfrm>
            <a:off x="512065" y="1682496"/>
            <a:ext cx="5486400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178" name="Google Shape;178;p21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1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80" name="Google Shape;180;p21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1" name="Google Shape;181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1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Cover Slide, Graphic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35981"/>
            <a:ext cx="12192000" cy="922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2" y="512064"/>
            <a:ext cx="3181207" cy="682752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"/>
          <p:cNvSpPr txBox="1">
            <a:spLocks noGrp="1"/>
          </p:cNvSpPr>
          <p:nvPr>
            <p:ph type="ctrTitle"/>
          </p:nvPr>
        </p:nvSpPr>
        <p:spPr>
          <a:xfrm>
            <a:off x="609600" y="2255522"/>
            <a:ext cx="6705600" cy="140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Arial"/>
              <a:buNone/>
              <a:defRPr sz="51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>
            <a:off x="609600" y="4157475"/>
            <a:ext cx="6705600" cy="718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609600" y="6343036"/>
            <a:ext cx="67056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28" name="Google Shape;28;p4"/>
          <p:cNvCxnSpPr/>
          <p:nvPr/>
        </p:nvCxnSpPr>
        <p:spPr>
          <a:xfrm>
            <a:off x="609600" y="3904765"/>
            <a:ext cx="30480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Header, Picture &amp; Numbered Text">
  <p:cSld name=" Header, Picture &amp; Numbered Text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2"/>
          <p:cNvSpPr txBox="1">
            <a:spLocks noGrp="1"/>
          </p:cNvSpPr>
          <p:nvPr>
            <p:ph type="body" idx="1"/>
          </p:nvPr>
        </p:nvSpPr>
        <p:spPr>
          <a:xfrm>
            <a:off x="6209792" y="1682496"/>
            <a:ext cx="5482336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AutoNum type="arabicPeriod"/>
              <a:defRPr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375"/>
              <a:buNone/>
              <a:defRPr sz="1900">
                <a:solidFill>
                  <a:schemeClr val="dk2"/>
                </a:solidFill>
              </a:defRPr>
            </a:lvl2pPr>
            <a:lvl3pPr marL="1371600" lvl="2" indent="-379412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375"/>
              <a:buFont typeface="Arial"/>
              <a:buChar char="•"/>
              <a:defRPr sz="1900"/>
            </a:lvl3pPr>
            <a:lvl4pPr marL="1828800" lvl="3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Arial"/>
              <a:buChar char="–"/>
              <a:defRPr sz="1900"/>
            </a:lvl4pPr>
            <a:lvl5pPr marL="2286000" lvl="4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5pPr>
            <a:lvl6pPr marL="2743200" lvl="5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6pPr>
            <a:lvl7pPr marL="3200400" lvl="6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7pPr>
            <a:lvl8pPr marL="3657600" lvl="7" indent="-33718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8pPr>
            <a:lvl9pPr marL="4114800" lvl="8" indent="-33718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9pPr>
          </a:lstStyle>
          <a:p>
            <a:endParaRPr/>
          </a:p>
        </p:txBody>
      </p:sp>
      <p:sp>
        <p:nvSpPr>
          <p:cNvPr id="186" name="Google Shape;186;p22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2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88" name="Google Shape;188;p22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9" name="Google Shape;189;p22"/>
          <p:cNvSpPr>
            <a:spLocks noGrp="1"/>
          </p:cNvSpPr>
          <p:nvPr>
            <p:ph type="pic" idx="2"/>
          </p:nvPr>
        </p:nvSpPr>
        <p:spPr>
          <a:xfrm>
            <a:off x="1" y="1682496"/>
            <a:ext cx="5998464" cy="4425696"/>
          </a:xfrm>
          <a:prstGeom prst="rect">
            <a:avLst/>
          </a:prstGeom>
          <a:noFill/>
          <a:ln>
            <a:noFill/>
          </a:ln>
        </p:spPr>
      </p:sp>
      <p:pic>
        <p:nvPicPr>
          <p:cNvPr id="190" name="Google Shape;190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2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Header, Media &amp; Numbered Text">
  <p:cSld name=" Header, Media &amp; Numbered Text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3"/>
          <p:cNvSpPr txBox="1">
            <a:spLocks noGrp="1"/>
          </p:cNvSpPr>
          <p:nvPr>
            <p:ph type="body" idx="1"/>
          </p:nvPr>
        </p:nvSpPr>
        <p:spPr>
          <a:xfrm>
            <a:off x="6209792" y="1682496"/>
            <a:ext cx="5482336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AutoNum type="arabicPeriod"/>
              <a:defRPr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375"/>
              <a:buNone/>
              <a:defRPr sz="1900">
                <a:solidFill>
                  <a:schemeClr val="dk2"/>
                </a:solidFill>
              </a:defRPr>
            </a:lvl2pPr>
            <a:lvl3pPr marL="1371600" lvl="2" indent="-379412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375"/>
              <a:buFont typeface="Arial"/>
              <a:buChar char="•"/>
              <a:defRPr sz="1900"/>
            </a:lvl3pPr>
            <a:lvl4pPr marL="1828800" lvl="3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Arial"/>
              <a:buChar char="–"/>
              <a:defRPr sz="1900"/>
            </a:lvl4pPr>
            <a:lvl5pPr marL="2286000" lvl="4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5pPr>
            <a:lvl6pPr marL="2743200" lvl="5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6pPr>
            <a:lvl7pPr marL="3200400" lvl="6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7pPr>
            <a:lvl8pPr marL="3657600" lvl="7" indent="-33718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8pPr>
            <a:lvl9pPr marL="4114800" lvl="8" indent="-33718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9pPr>
          </a:lstStyle>
          <a:p>
            <a:endParaRPr/>
          </a:p>
        </p:txBody>
      </p:sp>
      <p:sp>
        <p:nvSpPr>
          <p:cNvPr id="195" name="Google Shape;195;p23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3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7" name="Google Shape;197;p23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8" name="Google Shape;198;p23"/>
          <p:cNvSpPr>
            <a:spLocks noGrp="1"/>
          </p:cNvSpPr>
          <p:nvPr>
            <p:ph type="media" idx="2"/>
          </p:nvPr>
        </p:nvSpPr>
        <p:spPr>
          <a:xfrm>
            <a:off x="0" y="1682496"/>
            <a:ext cx="5998464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ourier New"/>
              <a:buChar char="o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2625"/>
              <a:buFont typeface="Arial"/>
              <a:buChar char="•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1890"/>
              <a:buFont typeface="Arial"/>
              <a:buChar char="–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1890"/>
              <a:buFont typeface="Courier New"/>
              <a:buChar char="o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90"/>
              <a:buFont typeface="Courier New"/>
              <a:buChar char="o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99" name="Google Shape;199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3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dvance Divider / Quote">
  <p:cSld name="Advance Divider / Quote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0"/>
            <a:ext cx="123176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4"/>
          <p:cNvSpPr txBox="1">
            <a:spLocks noGrp="1"/>
          </p:cNvSpPr>
          <p:nvPr>
            <p:ph type="body" idx="1"/>
          </p:nvPr>
        </p:nvSpPr>
        <p:spPr>
          <a:xfrm>
            <a:off x="1987296" y="1633728"/>
            <a:ext cx="8961120" cy="2292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 sz="59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375"/>
              <a:buNone/>
              <a:defRPr sz="5900">
                <a:solidFill>
                  <a:schemeClr val="dk1"/>
                </a:solidFill>
              </a:defRPr>
            </a:lvl2pPr>
            <a:lvl3pPr marL="1371600" lvl="2" indent="-36195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>
                <a:solidFill>
                  <a:schemeClr val="dk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i="1">
                <a:solidFill>
                  <a:schemeClr val="dk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i="1">
                <a:solidFill>
                  <a:schemeClr val="dk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i="1">
                <a:solidFill>
                  <a:schemeClr val="dk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 i="1">
                <a:solidFill>
                  <a:schemeClr val="dk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 i="1">
                <a:solidFill>
                  <a:schemeClr val="dk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sz="16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4"/>
          <p:cNvSpPr txBox="1">
            <a:spLocks noGrp="1"/>
          </p:cNvSpPr>
          <p:nvPr>
            <p:ph type="ftr" idx="11"/>
          </p:nvPr>
        </p:nvSpPr>
        <p:spPr>
          <a:xfrm>
            <a:off x="1987295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4"/>
          <p:cNvSpPr txBox="1">
            <a:spLocks noGrp="1"/>
          </p:cNvSpPr>
          <p:nvPr>
            <p:ph type="sldNum" idx="12"/>
          </p:nvPr>
        </p:nvSpPr>
        <p:spPr>
          <a:xfrm>
            <a:off x="414529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7" name="Google Shape;207;p24"/>
          <p:cNvCxnSpPr/>
          <p:nvPr/>
        </p:nvCxnSpPr>
        <p:spPr>
          <a:xfrm>
            <a:off x="1987295" y="1463040"/>
            <a:ext cx="896112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8" name="Google Shape;20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White Divider / Quote">
  <p:cSld name="White Divider / Quote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>
            <a:spLocks noGrp="1"/>
          </p:cNvSpPr>
          <p:nvPr>
            <p:ph type="body" idx="1"/>
          </p:nvPr>
        </p:nvSpPr>
        <p:spPr>
          <a:xfrm>
            <a:off x="743712" y="1633728"/>
            <a:ext cx="8961120" cy="2292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 sz="59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375"/>
              <a:buNone/>
              <a:defRPr sz="5900">
                <a:solidFill>
                  <a:schemeClr val="dk1"/>
                </a:solidFill>
              </a:defRPr>
            </a:lvl2pPr>
            <a:lvl3pPr marL="1371600" lvl="2" indent="-395287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25"/>
              <a:buFont typeface="Arial"/>
              <a:buChar char="•"/>
              <a:defRPr>
                <a:solidFill>
                  <a:schemeClr val="dk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i="1">
                <a:solidFill>
                  <a:schemeClr val="dk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i="1">
                <a:solidFill>
                  <a:schemeClr val="dk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sz="1600" i="1">
                <a:solidFill>
                  <a:schemeClr val="dk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sz="1600" i="1">
                <a:solidFill>
                  <a:schemeClr val="dk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sz="16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1" name="Google Shape;211;p25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5"/>
          <p:cNvSpPr txBox="1">
            <a:spLocks noGrp="1"/>
          </p:cNvSpPr>
          <p:nvPr>
            <p:ph type="sldNum" idx="12"/>
          </p:nvPr>
        </p:nvSpPr>
        <p:spPr>
          <a:xfrm>
            <a:off x="414529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13" name="Google Shape;213;p25"/>
          <p:cNvCxnSpPr/>
          <p:nvPr/>
        </p:nvCxnSpPr>
        <p:spPr>
          <a:xfrm>
            <a:off x="743712" y="1463040"/>
            <a:ext cx="896112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14" name="Google Shape;214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5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ue Divider / Quote">
  <p:cSld name="Blue Divider / Quote">
    <p:bg>
      <p:bgPr>
        <a:solidFill>
          <a:schemeClr val="dk1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>
            <a:spLocks noGrp="1"/>
          </p:cNvSpPr>
          <p:nvPr>
            <p:ph type="body" idx="1"/>
          </p:nvPr>
        </p:nvSpPr>
        <p:spPr>
          <a:xfrm>
            <a:off x="743712" y="1633728"/>
            <a:ext cx="8961120" cy="2292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900"/>
              <a:buNone/>
              <a:defRPr sz="59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7375"/>
              <a:buNone/>
              <a:defRPr sz="5900">
                <a:solidFill>
                  <a:schemeClr val="lt1"/>
                </a:solidFill>
              </a:defRPr>
            </a:lvl2pPr>
            <a:lvl3pPr marL="1371600" lvl="2" indent="-395287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2625"/>
              <a:buFont typeface="Arial"/>
              <a:buChar char="•"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1440"/>
              <a:buFont typeface="Arial"/>
              <a:buNone/>
              <a:defRPr sz="16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1440"/>
              <a:buFont typeface="Arial"/>
              <a:buNone/>
              <a:defRPr sz="16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1440"/>
              <a:buFont typeface="Arial"/>
              <a:buNone/>
              <a:defRPr sz="16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8" name="Google Shape;218;p26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6"/>
          <p:cNvSpPr txBox="1">
            <a:spLocks noGrp="1"/>
          </p:cNvSpPr>
          <p:nvPr>
            <p:ph type="ftr" idx="11"/>
          </p:nvPr>
        </p:nvSpPr>
        <p:spPr>
          <a:xfrm>
            <a:off x="743712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0" name="Google Shape;220;p26"/>
          <p:cNvSpPr txBox="1">
            <a:spLocks noGrp="1"/>
          </p:cNvSpPr>
          <p:nvPr>
            <p:ph type="sldNum" idx="12"/>
          </p:nvPr>
        </p:nvSpPr>
        <p:spPr>
          <a:xfrm>
            <a:off x="414529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1" name="Google Shape;221;p26"/>
          <p:cNvCxnSpPr/>
          <p:nvPr/>
        </p:nvCxnSpPr>
        <p:spPr>
          <a:xfrm>
            <a:off x="743712" y="1463040"/>
            <a:ext cx="896112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22" name="Google Shape;222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&amp; Image">
  <p:cSld name="Header &amp; Image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>
            <a:spLocks noGrp="1"/>
          </p:cNvSpPr>
          <p:nvPr>
            <p:ph type="pic" idx="2"/>
          </p:nvPr>
        </p:nvSpPr>
        <p:spPr>
          <a:xfrm>
            <a:off x="1" y="0"/>
            <a:ext cx="12192000" cy="6096000"/>
          </a:xfrm>
          <a:prstGeom prst="rect">
            <a:avLst/>
          </a:prstGeom>
          <a:noFill/>
          <a:ln>
            <a:noFill/>
          </a:ln>
        </p:spPr>
      </p:sp>
      <p:sp>
        <p:nvSpPr>
          <p:cNvPr id="225" name="Google Shape;225;p27"/>
          <p:cNvSpPr txBox="1">
            <a:spLocks noGrp="1"/>
          </p:cNvSpPr>
          <p:nvPr>
            <p:ph type="title"/>
          </p:nvPr>
        </p:nvSpPr>
        <p:spPr>
          <a:xfrm>
            <a:off x="512065" y="365760"/>
            <a:ext cx="11176583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7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7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8" name="Google Shape;228;p27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29" name="Google Shape;229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7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Image Only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>
            <a:spLocks noGrp="1"/>
          </p:cNvSpPr>
          <p:nvPr>
            <p:ph type="pic" idx="2"/>
          </p:nvPr>
        </p:nvSpPr>
        <p:spPr>
          <a:xfrm>
            <a:off x="1" y="0"/>
            <a:ext cx="12192000" cy="6096000"/>
          </a:xfrm>
          <a:prstGeom prst="rect">
            <a:avLst/>
          </a:prstGeom>
          <a:noFill/>
          <a:ln>
            <a:noFill/>
          </a:ln>
        </p:spPr>
      </p:sp>
      <p:sp>
        <p:nvSpPr>
          <p:cNvPr id="233" name="Google Shape;233;p28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8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5" name="Google Shape;235;p28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36" name="Google Shape;236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8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&amp; Image">
  <p:cSld name="Text &amp; Image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>
            <a:spLocks noGrp="1"/>
          </p:cNvSpPr>
          <p:nvPr>
            <p:ph type="pic" idx="2"/>
          </p:nvPr>
        </p:nvSpPr>
        <p:spPr>
          <a:xfrm>
            <a:off x="1" y="4267200"/>
            <a:ext cx="12191999" cy="1828800"/>
          </a:xfrm>
          <a:prstGeom prst="rect">
            <a:avLst/>
          </a:prstGeom>
          <a:noFill/>
          <a:ln>
            <a:noFill/>
          </a:ln>
        </p:spPr>
      </p:sp>
      <p:sp>
        <p:nvSpPr>
          <p:cNvPr id="240" name="Google Shape;240;p29"/>
          <p:cNvSpPr txBox="1">
            <a:spLocks noGrp="1"/>
          </p:cNvSpPr>
          <p:nvPr>
            <p:ph type="body" idx="1"/>
          </p:nvPr>
        </p:nvSpPr>
        <p:spPr>
          <a:xfrm>
            <a:off x="512064" y="365760"/>
            <a:ext cx="11180064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241" name="Google Shape;241;p29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9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43" name="Google Shape;243;p29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44" name="Google Shape;244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9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dia Only">
  <p:cSld name="Media Only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>
            <a:spLocks noGrp="1"/>
          </p:cNvSpPr>
          <p:nvPr>
            <p:ph type="pic" idx="2"/>
          </p:nvPr>
        </p:nvSpPr>
        <p:spPr>
          <a:xfrm>
            <a:off x="1" y="0"/>
            <a:ext cx="12192000" cy="6096000"/>
          </a:xfrm>
          <a:prstGeom prst="rect">
            <a:avLst/>
          </a:prstGeom>
          <a:noFill/>
          <a:ln>
            <a:noFill/>
          </a:ln>
        </p:spPr>
      </p:sp>
      <p:sp>
        <p:nvSpPr>
          <p:cNvPr id="248" name="Google Shape;248;p30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30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50" name="Google Shape;250;p30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51" name="Google Shape;251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0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&amp; Media">
  <p:cSld name="Header &amp; Media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>
            <a:spLocks noGrp="1"/>
          </p:cNvSpPr>
          <p:nvPr>
            <p:ph type="pic" idx="2"/>
          </p:nvPr>
        </p:nvSpPr>
        <p:spPr>
          <a:xfrm>
            <a:off x="1" y="1524000"/>
            <a:ext cx="12192000" cy="4572000"/>
          </a:xfrm>
          <a:prstGeom prst="rect">
            <a:avLst/>
          </a:prstGeom>
          <a:noFill/>
          <a:ln>
            <a:noFill/>
          </a:ln>
        </p:spPr>
      </p:sp>
      <p:sp>
        <p:nvSpPr>
          <p:cNvPr id="255" name="Google Shape;255;p31"/>
          <p:cNvSpPr txBox="1">
            <a:spLocks noGrp="1"/>
          </p:cNvSpPr>
          <p:nvPr>
            <p:ph type="title"/>
          </p:nvPr>
        </p:nvSpPr>
        <p:spPr>
          <a:xfrm>
            <a:off x="512065" y="365760"/>
            <a:ext cx="11176583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31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31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58" name="Google Shape;258;p31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59" name="Google Shape;259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1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Cover Slide, Graphic">
  <p:cSld name="Blue Cover Slide, Graphic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12192000" cy="686816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>
            <a:spLocks noGrp="1"/>
          </p:cNvSpPr>
          <p:nvPr>
            <p:ph type="ctrTitle"/>
          </p:nvPr>
        </p:nvSpPr>
        <p:spPr>
          <a:xfrm>
            <a:off x="609600" y="2254918"/>
            <a:ext cx="6705600" cy="140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Arial"/>
              <a:buNone/>
              <a:defRPr sz="5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609600" y="4157475"/>
            <a:ext cx="6705600" cy="718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ftr" idx="11"/>
          </p:nvPr>
        </p:nvSpPr>
        <p:spPr>
          <a:xfrm>
            <a:off x="609600" y="6343036"/>
            <a:ext cx="67056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34" name="Google Shape;34;p5"/>
          <p:cNvCxnSpPr/>
          <p:nvPr/>
        </p:nvCxnSpPr>
        <p:spPr>
          <a:xfrm>
            <a:off x="609600" y="3904765"/>
            <a:ext cx="30480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5" name="Google Shape;3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2" y="512064"/>
            <a:ext cx="3181207" cy="682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dia &amp; Text">
  <p:cSld name="Media &amp; Text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>
            <a:spLocks noGrp="1"/>
          </p:cNvSpPr>
          <p:nvPr>
            <p:ph type="body" idx="1"/>
          </p:nvPr>
        </p:nvSpPr>
        <p:spPr>
          <a:xfrm>
            <a:off x="6205728" y="365764"/>
            <a:ext cx="5486400" cy="5730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263" name="Google Shape;263;p32"/>
          <p:cNvSpPr>
            <a:spLocks noGrp="1"/>
          </p:cNvSpPr>
          <p:nvPr>
            <p:ph type="media" idx="2"/>
          </p:nvPr>
        </p:nvSpPr>
        <p:spPr>
          <a:xfrm>
            <a:off x="0" y="0"/>
            <a:ext cx="5998464" cy="60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ourier New"/>
              <a:buChar char="o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2625"/>
              <a:buFont typeface="Arial"/>
              <a:buChar char="•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1890"/>
              <a:buFont typeface="Arial"/>
              <a:buChar char="–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1890"/>
              <a:buFont typeface="Courier New"/>
              <a:buChar char="o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90"/>
              <a:buFont typeface="Courier New"/>
              <a:buChar char="o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4" name="Google Shape;264;p32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32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6" name="Google Shape;266;p32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67" name="Google Shape;267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2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&amp; Text">
  <p:cSld name="Image &amp; Text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"/>
          <p:cNvSpPr txBox="1">
            <a:spLocks noGrp="1"/>
          </p:cNvSpPr>
          <p:nvPr>
            <p:ph type="body" idx="1"/>
          </p:nvPr>
        </p:nvSpPr>
        <p:spPr>
          <a:xfrm>
            <a:off x="6205728" y="365762"/>
            <a:ext cx="5486400" cy="573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271" name="Google Shape;271;p33"/>
          <p:cNvSpPr>
            <a:spLocks noGrp="1"/>
          </p:cNvSpPr>
          <p:nvPr>
            <p:ph type="pic" idx="2"/>
          </p:nvPr>
        </p:nvSpPr>
        <p:spPr>
          <a:xfrm>
            <a:off x="2" y="0"/>
            <a:ext cx="5998633" cy="6096000"/>
          </a:xfrm>
          <a:prstGeom prst="rect">
            <a:avLst/>
          </a:prstGeom>
          <a:noFill/>
          <a:ln>
            <a:noFill/>
          </a:ln>
        </p:spPr>
      </p:sp>
      <p:sp>
        <p:nvSpPr>
          <p:cNvPr id="272" name="Google Shape;272;p33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33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4" name="Google Shape;274;p33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75" name="Google Shape;275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3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7970"/>
            <a:ext cx="12177836" cy="6850033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4"/>
          <p:cNvSpPr txBox="1">
            <a:spLocks noGrp="1"/>
          </p:cNvSpPr>
          <p:nvPr>
            <p:ph type="title"/>
          </p:nvPr>
        </p:nvSpPr>
        <p:spPr>
          <a:xfrm>
            <a:off x="816864" y="2438400"/>
            <a:ext cx="10363200" cy="438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  <a:defRPr sz="43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34"/>
          <p:cNvSpPr txBox="1">
            <a:spLocks noGrp="1"/>
          </p:cNvSpPr>
          <p:nvPr>
            <p:ph type="body" idx="1"/>
          </p:nvPr>
        </p:nvSpPr>
        <p:spPr>
          <a:xfrm>
            <a:off x="816864" y="3255264"/>
            <a:ext cx="10363200" cy="84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375"/>
              <a:buNone/>
              <a:defRPr sz="2700">
                <a:solidFill>
                  <a:schemeClr val="dk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3375"/>
              <a:buNone/>
              <a:defRPr sz="2700">
                <a:solidFill>
                  <a:schemeClr val="dk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430"/>
              <a:buNone/>
              <a:defRPr sz="2700">
                <a:solidFill>
                  <a:schemeClr val="dk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430"/>
              <a:buNone/>
              <a:defRPr sz="2700">
                <a:solidFill>
                  <a:schemeClr val="dk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430"/>
              <a:buNone/>
              <a:defRPr sz="2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34"/>
          <p:cNvSpPr txBox="1"/>
          <p:nvPr/>
        </p:nvSpPr>
        <p:spPr>
          <a:xfrm>
            <a:off x="4784204" y="-1296363"/>
            <a:ext cx="18473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2" name="Google Shape;282;p34"/>
          <p:cNvCxnSpPr/>
          <p:nvPr/>
        </p:nvCxnSpPr>
        <p:spPr>
          <a:xfrm>
            <a:off x="814851" y="3066288"/>
            <a:ext cx="2478245" cy="0"/>
          </a:xfrm>
          <a:prstGeom prst="straightConnector1">
            <a:avLst/>
          </a:prstGeom>
          <a:noFill/>
          <a:ln w="9525" cap="flat" cmpd="sng">
            <a:solidFill>
              <a:srgbClr val="00A45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83" name="Google Shape;283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2931" y="512064"/>
            <a:ext cx="3181207" cy="682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3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3" name="Google Shape;293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9" name="Google Shape;299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3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1" name="Google Shape;311;p3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2" name="Google Shape;312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4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18" name="Google Shape;318;p4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9" name="Google Shape;319;p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20" name="Google Shape;320;p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1" name="Google Shape;321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Cover Slide">
  <p:cSld name="Blue Cover Slide">
    <p:bg>
      <p:bgPr>
        <a:solidFill>
          <a:schemeClr val="dk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609600" y="2254918"/>
            <a:ext cx="6705600" cy="140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Arial"/>
              <a:buNone/>
              <a:defRPr sz="5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ubTitle" idx="1"/>
          </p:nvPr>
        </p:nvSpPr>
        <p:spPr>
          <a:xfrm>
            <a:off x="609600" y="4157475"/>
            <a:ext cx="6705600" cy="718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609600" y="6343036"/>
            <a:ext cx="67056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609600" y="3904765"/>
            <a:ext cx="30480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1" name="Google Shape;41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602" y="512064"/>
            <a:ext cx="3181207" cy="682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4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36" name="Google Shape;336;p4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37" name="Google Shape;337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4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43" name="Google Shape;343;p4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44" name="Google Shape;344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4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0" name="Google Shape;350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4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6" name="Google Shape;356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8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9pPr>
          </a:lstStyle>
          <a:p>
            <a:endParaRPr/>
          </a:p>
        </p:txBody>
      </p:sp>
      <p:sp>
        <p:nvSpPr>
          <p:cNvPr id="365" name="Google Shape;365;p48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9pPr>
          </a:lstStyle>
          <a:p>
            <a:endParaRPr/>
          </a:p>
        </p:txBody>
      </p:sp>
      <p:sp>
        <p:nvSpPr>
          <p:cNvPr id="366" name="Google Shape;366;p4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9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69" name="Google Shape;369;p4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5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3" name="Google Shape;373;p5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5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7" name="Google Shape;377;p51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8" name="Google Shape;378;p5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5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3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84" name="Google Shape;384;p53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5" name="Google Shape;385;p5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, Picture &amp; Numbered Text">
  <p:cSld name="Agenda, Picture &amp; Numbered Text">
    <p:bg>
      <p:bgPr>
        <a:solidFill>
          <a:schemeClr val="dk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4828032" y="1682496"/>
            <a:ext cx="6855968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eriod"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75"/>
              <a:buNone/>
              <a:defRPr sz="19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375"/>
              <a:buNone/>
              <a:defRPr sz="19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10"/>
              <a:buNone/>
              <a:defRPr sz="19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10"/>
              <a:buNone/>
              <a:defRPr sz="19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1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7"/>
          <p:cNvSpPr>
            <a:spLocks noGrp="1"/>
          </p:cNvSpPr>
          <p:nvPr>
            <p:ph type="pic" idx="2"/>
          </p:nvPr>
        </p:nvSpPr>
        <p:spPr>
          <a:xfrm>
            <a:off x="508001" y="1682495"/>
            <a:ext cx="3676651" cy="4425696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9" name="Google Shape;49;p7"/>
          <p:cNvCxnSpPr/>
          <p:nvPr/>
        </p:nvCxnSpPr>
        <p:spPr>
          <a:xfrm>
            <a:off x="513262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0" name="Google Shape;5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4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88" name="Google Shape;388;p5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5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55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92" name="Google Shape;392;p55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3" name="Google Shape;393;p55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4" name="Google Shape;394;p5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6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97" name="Google Shape;397;p5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7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00" name="Google Shape;400;p57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1" name="Google Shape;401;p5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&amp; Numbered Text">
  <p:cSld name="Agenda &amp; Numbered Text">
    <p:bg>
      <p:bgPr>
        <a:solidFill>
          <a:schemeClr val="dk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503937" y="1682496"/>
            <a:ext cx="11180064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eriod"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75"/>
              <a:buNone/>
              <a:defRPr sz="19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375"/>
              <a:buNone/>
              <a:defRPr sz="19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10"/>
              <a:buNone/>
              <a:defRPr sz="19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10"/>
              <a:buNone/>
              <a:defRPr sz="19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1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7" name="Google Shape;57;p8"/>
          <p:cNvCxnSpPr/>
          <p:nvPr/>
        </p:nvCxnSpPr>
        <p:spPr>
          <a:xfrm>
            <a:off x="513262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8" name="Google Shape;58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&amp; 1-Column" type="obj">
  <p:cSld name="OBJEC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>
            <a:off x="512064" y="1682496"/>
            <a:ext cx="11180064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5" name="Google Shape;65;p9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6" name="Google Shape;66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&amp; 2-Column" type="twoObj">
  <p:cSld name="TWO_OBJECT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512065" y="1682496"/>
            <a:ext cx="5486400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2"/>
          </p:nvPr>
        </p:nvSpPr>
        <p:spPr>
          <a:xfrm>
            <a:off x="6205727" y="1682496"/>
            <a:ext cx="5486400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3" name="Google Shape;73;p10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4" name="Google Shape;74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0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&amp; 3-Column">
  <p:cSld name="Header &amp; 3-Colum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512064" y="1682496"/>
            <a:ext cx="3584448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2"/>
          </p:nvPr>
        </p:nvSpPr>
        <p:spPr>
          <a:xfrm>
            <a:off x="4309872" y="1682496"/>
            <a:ext cx="3584448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3"/>
          </p:nvPr>
        </p:nvSpPr>
        <p:spPr>
          <a:xfrm>
            <a:off x="8107680" y="1682496"/>
            <a:ext cx="3584448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3" name="Google Shape;83;p11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84" name="Google Shape;8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1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512064" y="1682496"/>
            <a:ext cx="11180064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195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ourier New"/>
              <a:buChar char="o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5287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2625"/>
              <a:buFont typeface="Arial"/>
              <a:buChar char="•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861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1890"/>
              <a:buFont typeface="Arial"/>
              <a:buChar char="–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8615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1890"/>
              <a:buFont typeface="Courier New"/>
              <a:buChar char="o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8615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90"/>
              <a:buFont typeface="Courier New"/>
              <a:buChar char="o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6" name="Google Shape;286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7" name="Google Shape;287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8" name="Google Shape;288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9" name="Google Shape;289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1" name="Google Shape;361;p4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2" name="Google Shape;362;p4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"/>
          <p:cNvSpPr txBox="1">
            <a:spLocks noGrp="1"/>
          </p:cNvSpPr>
          <p:nvPr>
            <p:ph type="title"/>
          </p:nvPr>
        </p:nvSpPr>
        <p:spPr>
          <a:xfrm>
            <a:off x="688179" y="397446"/>
            <a:ext cx="11177153" cy="1060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Philippines Organizational Chart</a:t>
            </a:r>
            <a:endParaRPr/>
          </a:p>
        </p:txBody>
      </p:sp>
      <p:grpSp>
        <p:nvGrpSpPr>
          <p:cNvPr id="410" name="Google Shape;410;p1"/>
          <p:cNvGrpSpPr/>
          <p:nvPr/>
        </p:nvGrpSpPr>
        <p:grpSpPr>
          <a:xfrm>
            <a:off x="5040630" y="5716970"/>
            <a:ext cx="6607792" cy="476367"/>
            <a:chOff x="4982372" y="5733984"/>
            <a:chExt cx="7093514" cy="352541"/>
          </a:xfrm>
        </p:grpSpPr>
        <p:sp>
          <p:nvSpPr>
            <p:cNvPr id="411" name="Google Shape;411;p1"/>
            <p:cNvSpPr/>
            <p:nvPr/>
          </p:nvSpPr>
          <p:spPr>
            <a:xfrm>
              <a:off x="8955299" y="5800804"/>
              <a:ext cx="320492" cy="218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"/>
            <p:cNvSpPr txBox="1"/>
            <p:nvPr/>
          </p:nvSpPr>
          <p:spPr>
            <a:xfrm>
              <a:off x="9249779" y="5771755"/>
              <a:ext cx="2526778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rgbClr val="0038B1"/>
                  </a:solidFill>
                  <a:latin typeface="Arial"/>
                  <a:ea typeface="Arial"/>
                  <a:cs typeface="Arial"/>
                  <a:sym typeface="Arial"/>
                </a:rPr>
                <a:t>Vertical/Tower Delivery Heads</a:t>
              </a:r>
              <a:endParaRPr/>
            </a:p>
          </p:txBody>
        </p:sp>
        <p:sp>
          <p:nvSpPr>
            <p:cNvPr id="413" name="Google Shape;413;p1"/>
            <p:cNvSpPr/>
            <p:nvPr/>
          </p:nvSpPr>
          <p:spPr>
            <a:xfrm>
              <a:off x="4982372" y="5733984"/>
              <a:ext cx="7093514" cy="352541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"/>
            <p:cNvSpPr/>
            <p:nvPr/>
          </p:nvSpPr>
          <p:spPr>
            <a:xfrm>
              <a:off x="5069077" y="5800804"/>
              <a:ext cx="320492" cy="218900"/>
            </a:xfrm>
            <a:prstGeom prst="rect">
              <a:avLst/>
            </a:prstGeom>
            <a:solidFill>
              <a:srgbClr val="002678"/>
            </a:solidFill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rgbClr val="0033A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"/>
            <p:cNvSpPr txBox="1"/>
            <p:nvPr/>
          </p:nvSpPr>
          <p:spPr>
            <a:xfrm>
              <a:off x="5392589" y="5771755"/>
              <a:ext cx="292398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rgbClr val="0038B1"/>
                  </a:solidFill>
                  <a:latin typeface="Arial"/>
                  <a:ea typeface="Arial"/>
                  <a:cs typeface="Arial"/>
                  <a:sym typeface="Arial"/>
                </a:rPr>
                <a:t>Corporate/Delivery Support Heads</a:t>
              </a:r>
              <a:endParaRPr/>
            </a:p>
          </p:txBody>
        </p:sp>
      </p:grpSp>
      <p:sp>
        <p:nvSpPr>
          <p:cNvPr id="416" name="Google Shape;416;p1"/>
          <p:cNvSpPr/>
          <p:nvPr/>
        </p:nvSpPr>
        <p:spPr>
          <a:xfrm>
            <a:off x="4512055" y="1586004"/>
            <a:ext cx="2899385" cy="476367"/>
          </a:xfrm>
          <a:prstGeom prst="rect">
            <a:avLst/>
          </a:prstGeom>
          <a:solidFill>
            <a:srgbClr val="BDCFFF"/>
          </a:solidFill>
          <a:ln w="19050" cap="flat" cmpd="sng">
            <a:solidFill>
              <a:srgbClr val="00268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Country Head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1"/>
          <p:cNvSpPr/>
          <p:nvPr/>
        </p:nvSpPr>
        <p:spPr>
          <a:xfrm>
            <a:off x="4505179" y="981507"/>
            <a:ext cx="2899385" cy="476367"/>
          </a:xfrm>
          <a:prstGeom prst="rect">
            <a:avLst/>
          </a:prstGeom>
          <a:solidFill>
            <a:srgbClr val="BDCFFF"/>
          </a:solidFill>
          <a:ln w="19050" cap="flat" cmpd="sng">
            <a:solidFill>
              <a:srgbClr val="00268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APAC Head </a:t>
            </a:r>
            <a:endParaRPr/>
          </a:p>
        </p:txBody>
      </p:sp>
      <p:sp>
        <p:nvSpPr>
          <p:cNvPr id="418" name="Google Shape;418;p1"/>
          <p:cNvSpPr/>
          <p:nvPr/>
        </p:nvSpPr>
        <p:spPr>
          <a:xfrm>
            <a:off x="1785620" y="2473452"/>
            <a:ext cx="2385915" cy="461635"/>
          </a:xfrm>
          <a:prstGeom prst="rect">
            <a:avLst/>
          </a:prstGeom>
          <a:solidFill>
            <a:srgbClr val="002687"/>
          </a:solidFill>
          <a:ln w="1905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Estrellita Leonor Gallito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Global Mobility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1"/>
          <p:cNvSpPr/>
          <p:nvPr/>
        </p:nvSpPr>
        <p:spPr>
          <a:xfrm>
            <a:off x="8031048" y="3502256"/>
            <a:ext cx="2908953" cy="339804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algn="ctr"/>
            <a:r>
              <a:rPr lang="en-US" sz="1000" dirty="0">
                <a:solidFill>
                  <a:schemeClr val="lt1"/>
                </a:solidFill>
              </a:rPr>
              <a:t>Sr LMS Architect</a:t>
            </a:r>
            <a:br>
              <a:rPr lang="en-US" sz="100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 dirty="0">
                <a:solidFill>
                  <a:schemeClr val="bg1"/>
                </a:solidFill>
              </a:rPr>
              <a:t>Google -DSCC Scaled Services H</a:t>
            </a:r>
          </a:p>
        </p:txBody>
      </p:sp>
      <p:cxnSp>
        <p:nvCxnSpPr>
          <p:cNvPr id="421" name="Google Shape;421;p1"/>
          <p:cNvCxnSpPr/>
          <p:nvPr/>
        </p:nvCxnSpPr>
        <p:spPr>
          <a:xfrm>
            <a:off x="9437163" y="3836044"/>
            <a:ext cx="0" cy="14702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4" name="Google Shape;424;p1"/>
          <p:cNvSpPr/>
          <p:nvPr/>
        </p:nvSpPr>
        <p:spPr>
          <a:xfrm>
            <a:off x="8035706" y="3984647"/>
            <a:ext cx="2930118" cy="714101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LMS Architect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bg1"/>
                </a:solidFill>
              </a:rPr>
              <a:t>Google -DSCC Scaled Services H</a:t>
            </a:r>
          </a:p>
        </p:txBody>
      </p:sp>
      <p:sp>
        <p:nvSpPr>
          <p:cNvPr id="426" name="Google Shape;426;p1"/>
          <p:cNvSpPr/>
          <p:nvPr/>
        </p:nvSpPr>
        <p:spPr>
          <a:xfrm>
            <a:off x="8041631" y="2982192"/>
            <a:ext cx="2908953" cy="350387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lt1"/>
                </a:solidFill>
              </a:rPr>
              <a:t>Group Competency Leader</a:t>
            </a:r>
            <a:br>
              <a:rPr lang="en-US" sz="1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Google -DSCC Scaled Services H</a:t>
            </a:r>
          </a:p>
        </p:txBody>
      </p:sp>
      <p:cxnSp>
        <p:nvCxnSpPr>
          <p:cNvPr id="427" name="Google Shape;427;p1"/>
          <p:cNvCxnSpPr/>
          <p:nvPr/>
        </p:nvCxnSpPr>
        <p:spPr>
          <a:xfrm>
            <a:off x="9420967" y="3332579"/>
            <a:ext cx="0" cy="14702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8" name="Google Shape;428;p1"/>
          <p:cNvSpPr/>
          <p:nvPr/>
        </p:nvSpPr>
        <p:spPr>
          <a:xfrm>
            <a:off x="8020466" y="2473452"/>
            <a:ext cx="2908953" cy="350387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algn="ctr"/>
            <a:r>
              <a:rPr lang="en-US" sz="1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SBU Head - Practice</a:t>
            </a:r>
            <a:br>
              <a:rPr lang="en-US" sz="1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 dirty="0">
                <a:solidFill>
                  <a:schemeClr val="bg1"/>
                </a:solidFill>
              </a:rPr>
              <a:t>Google -DSCC Scaled Services H</a:t>
            </a:r>
          </a:p>
        </p:txBody>
      </p:sp>
      <p:cxnSp>
        <p:nvCxnSpPr>
          <p:cNvPr id="429" name="Google Shape;429;p1"/>
          <p:cNvCxnSpPr/>
          <p:nvPr/>
        </p:nvCxnSpPr>
        <p:spPr>
          <a:xfrm>
            <a:off x="9420967" y="2835163"/>
            <a:ext cx="0" cy="14702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4CEDACF-51D5-8DDE-3FF2-376D3CC57264}"/>
              </a:ext>
            </a:extLst>
          </p:cNvPr>
          <p:cNvSpPr/>
          <p:nvPr/>
        </p:nvSpPr>
        <p:spPr>
          <a:xfrm>
            <a:off x="8031048" y="4841336"/>
            <a:ext cx="2898371" cy="66762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Annappa Kyatanavar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Programmer Analyst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bg1"/>
                </a:solidFill>
              </a:rPr>
              <a:t>Google -DSCC Scaled Services H</a:t>
            </a:r>
          </a:p>
          <a:p>
            <a:pPr algn="ctr"/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26CA33C-6E5A-C6AB-6D61-1DE9C6827F34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9478963" y="4698748"/>
            <a:ext cx="1271" cy="142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4_Cognizant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72</Words>
  <Application>Microsoft Office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Courier New</vt:lpstr>
      <vt:lpstr>4_Cognizant</vt:lpstr>
      <vt:lpstr>office theme</vt:lpstr>
      <vt:lpstr>Simple Light</vt:lpstr>
      <vt:lpstr>Philippines Organizational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Philippines Organizational Chart</dc:title>
  <dc:creator>Dolorso, Andrea (Cognizant)</dc:creator>
  <cp:lastModifiedBy>Kyatanavar, Annappa (Cognizant)</cp:lastModifiedBy>
  <cp:revision>13</cp:revision>
  <dcterms:created xsi:type="dcterms:W3CDTF">2021-12-17T10:20:07Z</dcterms:created>
  <dcterms:modified xsi:type="dcterms:W3CDTF">2024-07-01T12:14:49Z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0x0101001B47539BF013A1419F6D2E3DE1434213</vt:lpwstr>
  </property>
</Properties>
</file>