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3D5F-0F78-476D-A6EE-840B923C8EC1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FE3E-AA10-4DAB-B10C-7B8C8873BA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Task: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Establish the connection to </a:t>
            </a:r>
            <a:r>
              <a:rPr lang="en-US" sz="3200" dirty="0" err="1" smtClean="0"/>
              <a:t>mysql</a:t>
            </a:r>
            <a:r>
              <a:rPr lang="en-US" sz="3200" dirty="0" smtClean="0"/>
              <a:t> database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Create “</a:t>
            </a:r>
            <a:r>
              <a:rPr lang="en-US" sz="3200" dirty="0" err="1" smtClean="0"/>
              <a:t>emp</a:t>
            </a:r>
            <a:r>
              <a:rPr lang="en-US" sz="3200" dirty="0" smtClean="0"/>
              <a:t>” table under “employees” database with the following columns:</a:t>
            </a:r>
          </a:p>
          <a:p>
            <a:pPr marL="571500" indent="-571500"/>
            <a:r>
              <a:rPr lang="en-US" sz="3200" dirty="0" smtClean="0"/>
              <a:t>       ID, name, department, designation, salary</a:t>
            </a:r>
          </a:p>
          <a:p>
            <a:pPr marL="571500" indent="-571500">
              <a:buAutoNum type="romanLcParenR" startAt="3"/>
            </a:pPr>
            <a:r>
              <a:rPr lang="en-US" sz="3200" dirty="0" smtClean="0"/>
              <a:t>Once “</a:t>
            </a:r>
            <a:r>
              <a:rPr lang="en-US" sz="3200" dirty="0" err="1" smtClean="0"/>
              <a:t>emp</a:t>
            </a:r>
            <a:r>
              <a:rPr lang="en-US" sz="3200" dirty="0" smtClean="0"/>
              <a:t>” table is created then give a message that “</a:t>
            </a:r>
            <a:r>
              <a:rPr lang="en-US" sz="3200" dirty="0" err="1" smtClean="0"/>
              <a:t>emp</a:t>
            </a:r>
            <a:r>
              <a:rPr lang="en-US" sz="3200" dirty="0" smtClean="0"/>
              <a:t> table is created”</a:t>
            </a:r>
          </a:p>
          <a:p>
            <a:pPr marL="571500" indent="-571500">
              <a:buAutoNum type="romanLcParenR" startAt="3"/>
            </a:pPr>
            <a:r>
              <a:rPr lang="en-US" sz="3200" dirty="0" smtClean="0"/>
              <a:t>Display the list of tables from “employees” database</a:t>
            </a:r>
          </a:p>
          <a:p>
            <a:pPr marL="571500" indent="-571500">
              <a:buAutoNum type="romanLcParenR" startAt="3"/>
            </a:pPr>
            <a:r>
              <a:rPr lang="en-US" sz="3200" dirty="0" smtClean="0"/>
              <a:t>If already “</a:t>
            </a:r>
            <a:r>
              <a:rPr lang="en-US" sz="3200" dirty="0" err="1" smtClean="0"/>
              <a:t>emp</a:t>
            </a:r>
            <a:r>
              <a:rPr lang="en-US" sz="3200" dirty="0" smtClean="0"/>
              <a:t>” table is existed under “employees” database then give an error message</a:t>
            </a:r>
          </a:p>
          <a:p>
            <a:pPr marL="571500" indent="-571500"/>
            <a:r>
              <a:rPr lang="en-US" sz="3200" b="1" dirty="0" smtClean="0"/>
              <a:t>Open Python IDLE window, then select "New File" </a:t>
            </a:r>
          </a:p>
          <a:p>
            <a:pPr marL="571500" indent="-571500"/>
            <a:r>
              <a:rPr lang="en-US" sz="3200" b="1" dirty="0" smtClean="0"/>
              <a:t>from  File menu and type the following python </a:t>
            </a:r>
          </a:p>
          <a:p>
            <a:pPr marL="571500" indent="-571500"/>
            <a:r>
              <a:rPr lang="en-US" sz="3200" b="1" dirty="0" smtClean="0"/>
              <a:t>program: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 </a:t>
            </a:r>
            <a:r>
              <a:rPr lang="en-US" sz="3200" dirty="0" err="1" smtClean="0"/>
              <a:t>mysql.connector</a:t>
            </a:r>
            <a:endParaRPr lang="en-US" sz="3200" dirty="0" smtClean="0"/>
          </a:p>
          <a:p>
            <a:r>
              <a:rPr lang="en-US" sz="3200" dirty="0" smtClean="0"/>
              <a:t>try:    	con=</a:t>
            </a:r>
            <a:r>
              <a:rPr lang="en-US" sz="3200" dirty="0" err="1" smtClean="0"/>
              <a:t>mysql.connector.connect</a:t>
            </a:r>
            <a:r>
              <a:rPr lang="en-US" sz="3200" dirty="0" smtClean="0"/>
              <a:t>(host='</a:t>
            </a:r>
            <a:r>
              <a:rPr lang="en-US" sz="3200" dirty="0" err="1" smtClean="0"/>
              <a:t>localhost',u</a:t>
            </a:r>
            <a:r>
              <a:rPr lang="en-US" sz="3200" dirty="0" smtClean="0"/>
              <a:t>	ser='</a:t>
            </a:r>
            <a:r>
              <a:rPr lang="en-US" sz="3200" dirty="0" err="1" smtClean="0"/>
              <a:t>root',password</a:t>
            </a:r>
            <a:r>
              <a:rPr lang="en-US" sz="3200" dirty="0" smtClean="0"/>
              <a:t>='root')</a:t>
            </a:r>
          </a:p>
          <a:p>
            <a:r>
              <a:rPr lang="en-US" sz="3200" dirty="0" smtClean="0"/>
              <a:t>    	cursor=</a:t>
            </a:r>
            <a:r>
              <a:rPr lang="en-US" sz="3200" dirty="0" err="1" smtClean="0"/>
              <a:t>con.cursor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("use employees")</a:t>
            </a:r>
          </a:p>
          <a:p>
            <a:r>
              <a:rPr lang="en-US" sz="3200" dirty="0" smtClean="0"/>
              <a:t>    	print("Present Database is employees")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("insert into </a:t>
            </a:r>
            <a:r>
              <a:rPr lang="en-US" sz="3200" dirty="0" err="1" smtClean="0"/>
              <a:t>emp</a:t>
            </a:r>
            <a:r>
              <a:rPr lang="en-US" sz="3200" dirty="0" smtClean="0"/>
              <a:t> 	values(1001,'Raju','IT','SE',100000)") </a:t>
            </a:r>
            <a:r>
              <a:rPr lang="en-US" sz="3200" b="1" dirty="0" smtClean="0">
                <a:sym typeface="Wingdings" pitchFamily="2" charset="2"/>
              </a:rPr>
              <a:t> It is also 	called as “Execution of insert command or 	insert query”</a:t>
            </a:r>
            <a:endParaRPr lang="en-US" sz="3200" dirty="0" smtClean="0"/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("insert into </a:t>
            </a:r>
            <a:r>
              <a:rPr lang="en-US" sz="3200" dirty="0" err="1" smtClean="0"/>
              <a:t>emp</a:t>
            </a:r>
            <a:r>
              <a:rPr lang="en-US" sz="3200" dirty="0" smtClean="0"/>
              <a:t> 	values(1002,'Roja','IT','SE',150000)")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con.commit</a:t>
            </a:r>
            <a:r>
              <a:rPr lang="en-US" sz="3200" dirty="0" smtClean="0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print("Records are inserted successfully...")</a:t>
            </a:r>
          </a:p>
          <a:p>
            <a:r>
              <a:rPr lang="en-US" sz="3200" dirty="0" smtClean="0"/>
              <a:t>    	print("EMPLOYEE RECORDS")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("select * from </a:t>
            </a:r>
            <a:r>
              <a:rPr lang="en-US" sz="3200" dirty="0" err="1" smtClean="0"/>
              <a:t>emp</a:t>
            </a:r>
            <a:r>
              <a:rPr lang="en-US" sz="3200" dirty="0" smtClean="0"/>
              <a:t>") </a:t>
            </a:r>
            <a:r>
              <a:rPr lang="en-US" sz="3200" b="1" dirty="0" smtClean="0">
                <a:sym typeface="Wingdings" pitchFamily="2" charset="2"/>
              </a:rPr>
              <a:t> It is also 	called as “Execution of select query”</a:t>
            </a:r>
            <a:endParaRPr lang="en-US" sz="3200" dirty="0" smtClean="0"/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employees_records</a:t>
            </a:r>
            <a:r>
              <a:rPr lang="en-US" sz="3200" dirty="0" smtClean="0"/>
              <a:t>=</a:t>
            </a:r>
            <a:r>
              <a:rPr lang="en-US" sz="3200" dirty="0" err="1" smtClean="0"/>
              <a:t>cursor.fetchall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for </a:t>
            </a:r>
            <a:r>
              <a:rPr lang="en-US" sz="3200" dirty="0" err="1" smtClean="0"/>
              <a:t>i</a:t>
            </a:r>
            <a:r>
              <a:rPr lang="en-US" sz="3200" dirty="0" smtClean="0"/>
              <a:t> in </a:t>
            </a:r>
            <a:r>
              <a:rPr lang="en-US" sz="3200" dirty="0" err="1" smtClean="0"/>
              <a:t>employees_records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       		print(</a:t>
            </a:r>
            <a:r>
              <a:rPr lang="en-US" sz="3200" dirty="0" err="1" smtClean="0"/>
              <a:t>i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except </a:t>
            </a:r>
            <a:r>
              <a:rPr lang="en-US" sz="3200" dirty="0" err="1" smtClean="0"/>
              <a:t>mysql.connector.DatabaseError</a:t>
            </a:r>
            <a:r>
              <a:rPr lang="en-US" sz="3200" dirty="0" smtClean="0"/>
              <a:t> as e:</a:t>
            </a:r>
          </a:p>
          <a:p>
            <a:r>
              <a:rPr lang="en-US" sz="3200" dirty="0" smtClean="0"/>
              <a:t>    	print(e)</a:t>
            </a:r>
          </a:p>
          <a:p>
            <a:r>
              <a:rPr lang="en-US" sz="3200" dirty="0" smtClean="0"/>
              <a:t>finally: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cursor.close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con.close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print("Database connection is disconnected 	successfully")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Save the program and select “Run Module” option from “Run” Menu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Output:</a:t>
            </a:r>
          </a:p>
          <a:p>
            <a:r>
              <a:rPr lang="en-US" sz="3200" dirty="0" smtClean="0"/>
              <a:t>Present Database is employees</a:t>
            </a:r>
          </a:p>
          <a:p>
            <a:r>
              <a:rPr lang="en-US" sz="3200" dirty="0" smtClean="0"/>
              <a:t>Records are inserted successfully...</a:t>
            </a:r>
          </a:p>
          <a:p>
            <a:r>
              <a:rPr lang="en-US" sz="3200" dirty="0" smtClean="0"/>
              <a:t>EMPLOYEE RECORDS</a:t>
            </a:r>
          </a:p>
          <a:p>
            <a:r>
              <a:rPr lang="en-US" sz="3200" dirty="0" smtClean="0"/>
              <a:t>(1001, '</a:t>
            </a:r>
            <a:r>
              <a:rPr lang="en-US" sz="3200" dirty="0" err="1" smtClean="0"/>
              <a:t>Raju</a:t>
            </a:r>
            <a:r>
              <a:rPr lang="en-US" sz="3200" dirty="0" smtClean="0"/>
              <a:t>', 'IT', 'SE', 100000)</a:t>
            </a:r>
          </a:p>
          <a:p>
            <a:r>
              <a:rPr lang="en-US" sz="3200" dirty="0" smtClean="0"/>
              <a:t>(1002, '</a:t>
            </a:r>
            <a:r>
              <a:rPr lang="en-US" sz="3200" dirty="0" err="1" smtClean="0"/>
              <a:t>Roja</a:t>
            </a:r>
            <a:r>
              <a:rPr lang="en-US" sz="3200" dirty="0" smtClean="0"/>
              <a:t>', 'IT', 'SE', 150000)</a:t>
            </a:r>
          </a:p>
          <a:p>
            <a:r>
              <a:rPr lang="en-US" sz="3200" dirty="0" smtClean="0"/>
              <a:t>Database connection is disconnected successfully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Another similar type of Task: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Establish the connection to </a:t>
            </a:r>
            <a:r>
              <a:rPr lang="en-US" sz="3200" dirty="0" err="1" smtClean="0"/>
              <a:t>MySQL</a:t>
            </a:r>
            <a:r>
              <a:rPr lang="en-US" sz="3200" dirty="0" smtClean="0"/>
              <a:t> </a:t>
            </a:r>
            <a:r>
              <a:rPr lang="en-US" sz="3200" dirty="0" err="1" smtClean="0"/>
              <a:t>rdbms</a:t>
            </a:r>
            <a:endParaRPr lang="en-US" sz="3200" dirty="0" smtClean="0"/>
          </a:p>
          <a:p>
            <a:pPr marL="571500" indent="-571500">
              <a:buAutoNum type="romanLcParenR"/>
            </a:pPr>
            <a:r>
              <a:rPr lang="en-US" sz="3200" dirty="0" smtClean="0"/>
              <a:t>Use employees database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Insert the records into “departments” tables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After insertion of records, display a message that “records are inserted successfully”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Display the records of departments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Close the database connection</a:t>
            </a:r>
          </a:p>
          <a:p>
            <a:pPr marL="571500" indent="-571500"/>
            <a:endParaRPr lang="en-US" sz="3200" dirty="0" smtClean="0"/>
          </a:p>
          <a:p>
            <a:pPr marL="571500" indent="-571500"/>
            <a:r>
              <a:rPr lang="en-US" sz="3200" dirty="0" smtClean="0"/>
              <a:t>Open python IDLE window, select “New File” option </a:t>
            </a:r>
          </a:p>
          <a:p>
            <a:pPr marL="571500" indent="-571500"/>
            <a:r>
              <a:rPr lang="en-US" sz="3200" dirty="0" smtClean="0"/>
              <a:t>from “File Menu” and type the following program: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 </a:t>
            </a:r>
            <a:r>
              <a:rPr lang="en-US" sz="3200" dirty="0" err="1" smtClean="0"/>
              <a:t>mysql.connector</a:t>
            </a:r>
            <a:endParaRPr lang="en-US" sz="3200" dirty="0" smtClean="0"/>
          </a:p>
          <a:p>
            <a:r>
              <a:rPr lang="en-US" sz="3200" dirty="0" smtClean="0"/>
              <a:t>try:    	con=</a:t>
            </a:r>
            <a:r>
              <a:rPr lang="en-US" sz="3200" dirty="0" err="1" smtClean="0"/>
              <a:t>mysql.connector.connect</a:t>
            </a:r>
            <a:r>
              <a:rPr lang="en-US" sz="3200" dirty="0" smtClean="0"/>
              <a:t>(host='</a:t>
            </a:r>
            <a:r>
              <a:rPr lang="en-US" sz="3200" dirty="0" err="1" smtClean="0"/>
              <a:t>localhost',u</a:t>
            </a:r>
            <a:r>
              <a:rPr lang="en-US" sz="3200" dirty="0" smtClean="0"/>
              <a:t>	ser='</a:t>
            </a:r>
            <a:r>
              <a:rPr lang="en-US" sz="3200" dirty="0" err="1" smtClean="0"/>
              <a:t>root',password</a:t>
            </a:r>
            <a:r>
              <a:rPr lang="en-US" sz="3200" dirty="0" smtClean="0"/>
              <a:t>='root')</a:t>
            </a:r>
          </a:p>
          <a:p>
            <a:r>
              <a:rPr lang="en-US" sz="3200" dirty="0" smtClean="0"/>
              <a:t>    	cursor=</a:t>
            </a:r>
            <a:r>
              <a:rPr lang="en-US" sz="3200" dirty="0" err="1" smtClean="0"/>
              <a:t>con.cursor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("use employees")</a:t>
            </a:r>
          </a:p>
          <a:p>
            <a:r>
              <a:rPr lang="en-US" sz="3200" dirty="0" smtClean="0"/>
              <a:t>    	print("Present Database is employees")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("insert into departments 	values(10,'IT','Hyd')")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("insert into departments 	values(11,'Testing','Chennai')")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con.commit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print("Records are inserted successfully...")</a:t>
            </a:r>
          </a:p>
          <a:p>
            <a:r>
              <a:rPr lang="en-US" sz="3200" dirty="0" smtClean="0"/>
              <a:t>    	print("RECORDS OF DEPARTMENTS")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("select * from departments")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employees_records</a:t>
            </a:r>
            <a:r>
              <a:rPr lang="en-US" sz="3200" dirty="0" smtClean="0"/>
              <a:t>=</a:t>
            </a:r>
            <a:r>
              <a:rPr lang="en-US" sz="3200" dirty="0" err="1" smtClean="0"/>
              <a:t>cursor.fetchall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for </a:t>
            </a:r>
            <a:r>
              <a:rPr lang="en-US" sz="3200" dirty="0" err="1" smtClean="0"/>
              <a:t>i</a:t>
            </a:r>
            <a:r>
              <a:rPr lang="en-US" sz="3200" dirty="0" smtClean="0"/>
              <a:t> in </a:t>
            </a:r>
            <a:r>
              <a:rPr lang="en-US" sz="3200" dirty="0" err="1" smtClean="0"/>
              <a:t>employees_records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       		print(</a:t>
            </a:r>
            <a:r>
              <a:rPr lang="en-US" sz="3200" dirty="0" err="1" smtClean="0"/>
              <a:t>i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except </a:t>
            </a:r>
            <a:r>
              <a:rPr lang="en-US" sz="3200" dirty="0" err="1" smtClean="0"/>
              <a:t>mysql.connector.DatabaseError</a:t>
            </a:r>
            <a:r>
              <a:rPr lang="en-US" sz="3200" dirty="0" smtClean="0"/>
              <a:t> as e:</a:t>
            </a:r>
          </a:p>
          <a:p>
            <a:r>
              <a:rPr lang="en-US" sz="3200" dirty="0" smtClean="0"/>
              <a:t>    	print(e)</a:t>
            </a:r>
          </a:p>
          <a:p>
            <a:r>
              <a:rPr lang="en-US" sz="3200" dirty="0" smtClean="0"/>
              <a:t>finally: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cursor.close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con.close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print("Database connection is disconnected 	successfully")</a:t>
            </a:r>
          </a:p>
          <a:p>
            <a:r>
              <a:rPr lang="en-US" sz="3200" b="1" dirty="0" smtClean="0"/>
              <a:t>Save the program and select “Run Module” option from “Run Menu”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Output:</a:t>
            </a:r>
          </a:p>
          <a:p>
            <a:r>
              <a:rPr lang="en-US" sz="3200" dirty="0" smtClean="0"/>
              <a:t>Present Database is employees</a:t>
            </a:r>
          </a:p>
          <a:p>
            <a:r>
              <a:rPr lang="en-US" sz="3200" dirty="0" smtClean="0"/>
              <a:t>Records are inserted successfully...</a:t>
            </a:r>
          </a:p>
          <a:p>
            <a:r>
              <a:rPr lang="en-US" sz="3200" dirty="0" smtClean="0"/>
              <a:t>RECORDS OF DEPARTMENTS</a:t>
            </a:r>
          </a:p>
          <a:p>
            <a:r>
              <a:rPr lang="en-US" sz="3200" dirty="0" smtClean="0"/>
              <a:t>(10, 'IT', '</a:t>
            </a:r>
            <a:r>
              <a:rPr lang="en-US" sz="3200" dirty="0" err="1" smtClean="0"/>
              <a:t>Hyd</a:t>
            </a:r>
            <a:r>
              <a:rPr lang="en-US" sz="3200" dirty="0" smtClean="0"/>
              <a:t>')</a:t>
            </a:r>
          </a:p>
          <a:p>
            <a:r>
              <a:rPr lang="en-US" sz="3200" dirty="0" smtClean="0"/>
              <a:t>(11, 'Testing', 'Chennai')</a:t>
            </a:r>
          </a:p>
          <a:p>
            <a:r>
              <a:rPr lang="en-US" sz="3200" smtClean="0"/>
              <a:t>Database connection is disconnected successfully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Task:</a:t>
            </a:r>
          </a:p>
          <a:p>
            <a:pPr marL="571500" indent="-571500"/>
            <a:r>
              <a:rPr lang="en-US" sz="3200" dirty="0" smtClean="0"/>
              <a:t>1)Establish the connection to </a:t>
            </a:r>
            <a:r>
              <a:rPr lang="en-US" sz="3200" dirty="0" err="1" smtClean="0"/>
              <a:t>MySQL</a:t>
            </a:r>
            <a:r>
              <a:rPr lang="en-US" sz="3200" dirty="0" smtClean="0"/>
              <a:t> database</a:t>
            </a:r>
          </a:p>
          <a:p>
            <a:pPr marL="571500" indent="-571500"/>
            <a:r>
              <a:rPr lang="en-US" sz="3200" dirty="0" smtClean="0"/>
              <a:t>2)Go to “Employees” Database</a:t>
            </a:r>
          </a:p>
          <a:p>
            <a:pPr marL="571500" indent="-571500"/>
            <a:r>
              <a:rPr lang="en-US" sz="3200" dirty="0" smtClean="0"/>
              <a:t>3)Ask the user to enter the following employee details:</a:t>
            </a:r>
          </a:p>
          <a:p>
            <a:pPr marL="1028700" lvl="1" indent="-571500">
              <a:buAutoNum type="romanLcParenR"/>
            </a:pPr>
            <a:r>
              <a:rPr lang="en-US" sz="3200" dirty="0" smtClean="0"/>
              <a:t>Employee ID</a:t>
            </a:r>
          </a:p>
          <a:p>
            <a:pPr marL="1028700" lvl="1" indent="-571500">
              <a:buAutoNum type="romanLcParenR"/>
            </a:pPr>
            <a:r>
              <a:rPr lang="en-US" sz="3200" dirty="0" smtClean="0"/>
              <a:t>Employee Name</a:t>
            </a:r>
          </a:p>
          <a:p>
            <a:pPr marL="1028700" lvl="1" indent="-571500">
              <a:buAutoNum type="romanLcParenR"/>
            </a:pPr>
            <a:r>
              <a:rPr lang="en-US" sz="3200" dirty="0" smtClean="0"/>
              <a:t>Department Name</a:t>
            </a:r>
          </a:p>
          <a:p>
            <a:pPr marL="1028700" lvl="1" indent="-571500">
              <a:buAutoNum type="romanLcParenR"/>
            </a:pPr>
            <a:r>
              <a:rPr lang="en-US" sz="3200" dirty="0" smtClean="0"/>
              <a:t>Designation</a:t>
            </a:r>
          </a:p>
          <a:p>
            <a:pPr marL="1028700" lvl="1" indent="-571500">
              <a:buAutoNum type="romanLcParenR"/>
            </a:pPr>
            <a:r>
              <a:rPr lang="en-US" sz="3200" dirty="0" smtClean="0"/>
              <a:t>Salary</a:t>
            </a:r>
          </a:p>
          <a:p>
            <a:pPr marL="571500" indent="-571500"/>
            <a:r>
              <a:rPr lang="en-US" sz="3200" dirty="0" smtClean="0"/>
              <a:t>4)After entering a record, display a message that: “Record is inserted Successfully”</a:t>
            </a:r>
          </a:p>
          <a:p>
            <a:pPr marL="571500" indent="-571500"/>
            <a:r>
              <a:rPr lang="en-US" sz="3200" dirty="0" smtClean="0"/>
              <a:t>5)Next, ask the user that “Do you want to enter one more record(yes/no)”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6)If user says “yes” then repeat 3, 4, and 5 steps</a:t>
            </a:r>
          </a:p>
          <a:p>
            <a:r>
              <a:rPr lang="en-US" sz="3200" dirty="0" smtClean="0"/>
              <a:t>7)If user says “no” then display all employees records</a:t>
            </a:r>
          </a:p>
          <a:p>
            <a:r>
              <a:rPr lang="en-US" sz="3200" dirty="0" smtClean="0"/>
              <a:t>8)Finally close database connection</a:t>
            </a:r>
          </a:p>
          <a:p>
            <a:endParaRPr lang="en-US" sz="3200" dirty="0" smtClean="0"/>
          </a:p>
          <a:p>
            <a:r>
              <a:rPr lang="en-US" sz="3200" dirty="0" smtClean="0"/>
              <a:t>Open python IDLE and select “New File” option from “File” menu and type the following code: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 </a:t>
            </a:r>
            <a:r>
              <a:rPr lang="en-US" sz="3200" dirty="0" err="1" smtClean="0"/>
              <a:t>mysql.connector</a:t>
            </a:r>
            <a:endParaRPr lang="en-US" sz="3200" dirty="0" smtClean="0"/>
          </a:p>
          <a:p>
            <a:r>
              <a:rPr lang="en-US" sz="3200" dirty="0" smtClean="0"/>
              <a:t>try:    	con=</a:t>
            </a:r>
            <a:r>
              <a:rPr lang="en-US" sz="3200" dirty="0" err="1" smtClean="0"/>
              <a:t>mysql.connector.connect</a:t>
            </a:r>
            <a:r>
              <a:rPr lang="en-US" sz="3200" dirty="0" smtClean="0"/>
              <a:t>(host='</a:t>
            </a:r>
            <a:r>
              <a:rPr lang="en-US" sz="3200" dirty="0" err="1" smtClean="0"/>
              <a:t>localhost',u</a:t>
            </a:r>
            <a:r>
              <a:rPr lang="en-US" sz="3200" dirty="0" smtClean="0"/>
              <a:t>	ser='</a:t>
            </a:r>
            <a:r>
              <a:rPr lang="en-US" sz="3200" dirty="0" err="1" smtClean="0"/>
              <a:t>root',password</a:t>
            </a:r>
            <a:r>
              <a:rPr lang="en-US" sz="3200" dirty="0" smtClean="0"/>
              <a:t>='root')</a:t>
            </a:r>
          </a:p>
          <a:p>
            <a:r>
              <a:rPr lang="en-US" sz="3200" dirty="0" smtClean="0"/>
              <a:t>    	cursor=</a:t>
            </a:r>
            <a:r>
              <a:rPr lang="en-US" sz="3200" dirty="0" err="1" smtClean="0"/>
              <a:t>con.cursor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("use employees")</a:t>
            </a:r>
          </a:p>
          <a:p>
            <a:r>
              <a:rPr lang="en-US" sz="3200" dirty="0" smtClean="0"/>
              <a:t>    	print("Present Database is employees")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ans</a:t>
            </a:r>
            <a:r>
              <a:rPr lang="en-US" sz="3200" dirty="0" smtClean="0"/>
              <a:t>="yes"</a:t>
            </a:r>
          </a:p>
          <a:p>
            <a:r>
              <a:rPr lang="en-US" sz="3200" dirty="0" smtClean="0"/>
              <a:t>    	while </a:t>
            </a:r>
            <a:r>
              <a:rPr lang="en-US" sz="3200" dirty="0" err="1" smtClean="0"/>
              <a:t>ans</a:t>
            </a:r>
            <a:r>
              <a:rPr lang="en-US" sz="3200" dirty="0" smtClean="0"/>
              <a:t>=="yes":</a:t>
            </a:r>
          </a:p>
          <a:p>
            <a:r>
              <a:rPr lang="en-US" sz="3200" dirty="0" smtClean="0"/>
              <a:t>        		</a:t>
            </a:r>
            <a:r>
              <a:rPr lang="en-US" sz="3200" dirty="0" err="1" smtClean="0"/>
              <a:t>eid</a:t>
            </a:r>
            <a:r>
              <a:rPr lang="en-US" sz="3200" dirty="0" smtClean="0"/>
              <a:t>=</a:t>
            </a:r>
            <a:r>
              <a:rPr lang="en-US" sz="3200" dirty="0" err="1" smtClean="0"/>
              <a:t>int</a:t>
            </a:r>
            <a:r>
              <a:rPr lang="en-US" sz="3200" dirty="0" smtClean="0"/>
              <a:t>(input("Enter Employee ID:"))</a:t>
            </a:r>
          </a:p>
          <a:p>
            <a:r>
              <a:rPr lang="en-US" sz="3200" dirty="0" smtClean="0"/>
              <a:t>        		</a:t>
            </a:r>
            <a:r>
              <a:rPr lang="en-US" sz="3200" dirty="0" err="1" smtClean="0"/>
              <a:t>ename</a:t>
            </a:r>
            <a:r>
              <a:rPr lang="en-US" sz="3200" dirty="0" smtClean="0"/>
              <a:t>=input("Enter Employee Name:")</a:t>
            </a:r>
          </a:p>
          <a:p>
            <a:r>
              <a:rPr lang="en-US" sz="3200" dirty="0" smtClean="0"/>
              <a:t>        		</a:t>
            </a:r>
            <a:r>
              <a:rPr lang="en-US" sz="3200" dirty="0" err="1" smtClean="0"/>
              <a:t>edept</a:t>
            </a:r>
            <a:r>
              <a:rPr lang="en-US" sz="3200" dirty="0" smtClean="0"/>
              <a:t>=input("Enter Department Name:")</a:t>
            </a:r>
          </a:p>
          <a:p>
            <a:r>
              <a:rPr lang="en-US" sz="3200" dirty="0" smtClean="0"/>
              <a:t>        		</a:t>
            </a:r>
            <a:r>
              <a:rPr lang="en-US" sz="3200" dirty="0" err="1" smtClean="0"/>
              <a:t>edesg</a:t>
            </a:r>
            <a:r>
              <a:rPr lang="en-US" sz="3200" dirty="0" smtClean="0"/>
              <a:t>=input("</a:t>
            </a:r>
            <a:r>
              <a:rPr lang="en-US" sz="3200" dirty="0" err="1" smtClean="0"/>
              <a:t>Ener</a:t>
            </a:r>
            <a:r>
              <a:rPr lang="en-US" sz="3200" dirty="0" smtClean="0"/>
              <a:t> Designation:")</a:t>
            </a:r>
          </a:p>
          <a:p>
            <a:r>
              <a:rPr lang="en-US" sz="3200" dirty="0" smtClean="0"/>
              <a:t>        		</a:t>
            </a:r>
            <a:r>
              <a:rPr lang="en-US" sz="3200" dirty="0" err="1" smtClean="0"/>
              <a:t>esal</a:t>
            </a:r>
            <a:r>
              <a:rPr lang="en-US" sz="3200" dirty="0" smtClean="0"/>
              <a:t>=</a:t>
            </a:r>
            <a:r>
              <a:rPr lang="en-US" sz="3200" dirty="0" err="1" smtClean="0"/>
              <a:t>int</a:t>
            </a:r>
            <a:r>
              <a:rPr lang="en-US" sz="3200" dirty="0" smtClean="0"/>
              <a:t>(input("Enter Employee salary:"))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 </a:t>
            </a:r>
            <a:r>
              <a:rPr lang="en-US" sz="3200" dirty="0" err="1" smtClean="0"/>
              <a:t>mysql.connector</a:t>
            </a:r>
            <a:endParaRPr lang="en-US" sz="3200" dirty="0" smtClean="0"/>
          </a:p>
          <a:p>
            <a:r>
              <a:rPr lang="en-US" sz="3200" dirty="0" smtClean="0"/>
              <a:t>try:    	con=</a:t>
            </a:r>
            <a:r>
              <a:rPr lang="en-US" sz="3200" dirty="0" err="1" smtClean="0"/>
              <a:t>mysql.connector.connect</a:t>
            </a:r>
            <a:r>
              <a:rPr lang="en-US" sz="3200" dirty="0" smtClean="0"/>
              <a:t>(host='</a:t>
            </a:r>
            <a:r>
              <a:rPr lang="en-US" sz="3200" dirty="0" err="1" smtClean="0"/>
              <a:t>localhost',u</a:t>
            </a:r>
            <a:r>
              <a:rPr lang="en-US" sz="3200" dirty="0" smtClean="0"/>
              <a:t>	ser='</a:t>
            </a:r>
            <a:r>
              <a:rPr lang="en-US" sz="3200" dirty="0" err="1" smtClean="0"/>
              <a:t>root',password</a:t>
            </a:r>
            <a:r>
              <a:rPr lang="en-US" sz="3200" dirty="0" smtClean="0"/>
              <a:t>='root')</a:t>
            </a:r>
          </a:p>
          <a:p>
            <a:r>
              <a:rPr lang="en-US" sz="3200" dirty="0" smtClean="0"/>
              <a:t>	cursor=</a:t>
            </a:r>
            <a:r>
              <a:rPr lang="en-US" sz="3200" dirty="0" err="1" smtClean="0"/>
              <a:t>con.cursor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("use employees")</a:t>
            </a:r>
          </a:p>
          <a:p>
            <a:r>
              <a:rPr lang="en-US" sz="3200" dirty="0" smtClean="0"/>
              <a:t>    	print("Present Database is employees")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("create table </a:t>
            </a:r>
            <a:r>
              <a:rPr lang="en-US" sz="3200" dirty="0" err="1" smtClean="0"/>
              <a:t>emp</a:t>
            </a:r>
            <a:r>
              <a:rPr lang="en-US" sz="3200" dirty="0" smtClean="0"/>
              <a:t>(ID </a:t>
            </a:r>
            <a:r>
              <a:rPr lang="en-US" sz="3200" dirty="0" err="1" smtClean="0"/>
              <a:t>int,name</a:t>
            </a:r>
            <a:r>
              <a:rPr lang="en-US" sz="3200" dirty="0" smtClean="0"/>
              <a:t> 	char(20),department char(20),designation 	char(10),salary </a:t>
            </a:r>
            <a:r>
              <a:rPr lang="en-US" sz="3200" dirty="0" err="1" smtClean="0"/>
              <a:t>int</a:t>
            </a:r>
            <a:r>
              <a:rPr lang="en-US" sz="3200" dirty="0" smtClean="0"/>
              <a:t>)")</a:t>
            </a:r>
          </a:p>
          <a:p>
            <a:r>
              <a:rPr lang="en-US" sz="3200" dirty="0" smtClean="0"/>
              <a:t>    	print("</a:t>
            </a:r>
            <a:r>
              <a:rPr lang="en-US" sz="3200" dirty="0" err="1" smtClean="0"/>
              <a:t>emp</a:t>
            </a:r>
            <a:r>
              <a:rPr lang="en-US" sz="3200" dirty="0" smtClean="0"/>
              <a:t> table is created successfully")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("show tables")</a:t>
            </a:r>
          </a:p>
          <a:p>
            <a:r>
              <a:rPr lang="en-US" sz="3200" dirty="0" smtClean="0"/>
              <a:t>    	tables=</a:t>
            </a:r>
            <a:r>
              <a:rPr lang="en-US" sz="3200" dirty="0" err="1" smtClean="0"/>
              <a:t>cursor.fetchall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	records="insert into </a:t>
            </a:r>
            <a:r>
              <a:rPr lang="en-US" sz="3200" dirty="0" err="1" smtClean="0"/>
              <a:t>emp</a:t>
            </a:r>
            <a:r>
              <a:rPr lang="en-US" sz="3200" dirty="0" smtClean="0"/>
              <a:t> 					values(%</a:t>
            </a:r>
            <a:r>
              <a:rPr lang="en-US" sz="3200" dirty="0" err="1" smtClean="0"/>
              <a:t>d,'%s','%s','%s',%d</a:t>
            </a:r>
            <a:r>
              <a:rPr lang="en-US" sz="3200" dirty="0" smtClean="0"/>
              <a:t>)"</a:t>
            </a:r>
          </a:p>
          <a:p>
            <a:r>
              <a:rPr lang="en-US" sz="3200" dirty="0" smtClean="0"/>
              <a:t>        	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(records 					%(</a:t>
            </a:r>
            <a:r>
              <a:rPr lang="en-US" sz="3200" dirty="0" err="1" smtClean="0"/>
              <a:t>eid,ename,edept,edesg,esal</a:t>
            </a:r>
            <a:r>
              <a:rPr lang="en-US" sz="3200" dirty="0" smtClean="0"/>
              <a:t>))</a:t>
            </a:r>
          </a:p>
          <a:p>
            <a:r>
              <a:rPr lang="en-US" sz="3200" dirty="0" smtClean="0"/>
              <a:t>        		print("Record Inserted Successfully")</a:t>
            </a:r>
          </a:p>
          <a:p>
            <a:r>
              <a:rPr lang="en-US" sz="3200" dirty="0" smtClean="0"/>
              <a:t>        		</a:t>
            </a:r>
            <a:r>
              <a:rPr lang="en-US" sz="3200" dirty="0" err="1" smtClean="0"/>
              <a:t>ans</a:t>
            </a:r>
            <a:r>
              <a:rPr lang="en-US" sz="3200" dirty="0" smtClean="0"/>
              <a:t>=input("Do you want to enter one more 		record(yes/no):")</a:t>
            </a:r>
          </a:p>
          <a:p>
            <a:r>
              <a:rPr lang="en-US" sz="3200" dirty="0" smtClean="0"/>
              <a:t>        		if </a:t>
            </a:r>
            <a:r>
              <a:rPr lang="en-US" sz="3200" dirty="0" err="1" smtClean="0"/>
              <a:t>ans</a:t>
            </a:r>
            <a:r>
              <a:rPr lang="en-US" sz="3200" dirty="0" smtClean="0"/>
              <a:t>=="no":</a:t>
            </a:r>
          </a:p>
          <a:p>
            <a:r>
              <a:rPr lang="en-US" sz="3200" dirty="0" smtClean="0"/>
              <a:t>            		</a:t>
            </a:r>
            <a:r>
              <a:rPr lang="en-US" sz="3200" dirty="0" err="1" smtClean="0"/>
              <a:t>con.commit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        		break</a:t>
            </a:r>
          </a:p>
          <a:p>
            <a:r>
              <a:rPr lang="en-US" sz="3200" dirty="0" smtClean="0"/>
              <a:t>	#while loop is completed</a:t>
            </a:r>
          </a:p>
          <a:p>
            <a:r>
              <a:rPr lang="en-US" sz="3200" dirty="0" smtClean="0"/>
              <a:t>    	print("RECORDS OF EMPLOYEES")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("select * from </a:t>
            </a:r>
            <a:r>
              <a:rPr lang="en-US" sz="3200" dirty="0" err="1" smtClean="0"/>
              <a:t>emp</a:t>
            </a:r>
            <a:r>
              <a:rPr lang="en-US" sz="3200" dirty="0" smtClean="0"/>
              <a:t>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employees_records</a:t>
            </a:r>
            <a:r>
              <a:rPr lang="en-US" sz="3200" dirty="0" smtClean="0"/>
              <a:t>=</a:t>
            </a:r>
            <a:r>
              <a:rPr lang="en-US" sz="3200" dirty="0" err="1" smtClean="0"/>
              <a:t>cursor.fetchall</a:t>
            </a:r>
            <a:r>
              <a:rPr lang="en-US" sz="3200" dirty="0" smtClean="0"/>
              <a:t>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for </a:t>
            </a:r>
            <a:r>
              <a:rPr lang="en-US" sz="3200" dirty="0" err="1" smtClean="0"/>
              <a:t>i</a:t>
            </a:r>
            <a:r>
              <a:rPr lang="en-US" sz="3200" dirty="0" smtClean="0"/>
              <a:t> in </a:t>
            </a:r>
            <a:r>
              <a:rPr lang="en-US" sz="3200" dirty="0" err="1" smtClean="0"/>
              <a:t>employees_records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       	print(</a:t>
            </a:r>
            <a:r>
              <a:rPr lang="en-US" sz="3200" dirty="0" err="1" smtClean="0"/>
              <a:t>i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#try block is completed</a:t>
            </a:r>
          </a:p>
          <a:p>
            <a:r>
              <a:rPr lang="en-US" sz="3200" dirty="0" smtClean="0"/>
              <a:t>except </a:t>
            </a:r>
            <a:r>
              <a:rPr lang="en-US" sz="3200" dirty="0" err="1" smtClean="0"/>
              <a:t>mysql.connector.DatabaseError</a:t>
            </a:r>
            <a:r>
              <a:rPr lang="en-US" sz="3200" dirty="0" smtClean="0"/>
              <a:t> as e:</a:t>
            </a:r>
          </a:p>
          <a:p>
            <a:r>
              <a:rPr lang="en-US" sz="3200" dirty="0" smtClean="0"/>
              <a:t>    	print(e)</a:t>
            </a:r>
          </a:p>
          <a:p>
            <a:r>
              <a:rPr lang="en-US" sz="3200" dirty="0" smtClean="0"/>
              <a:t>#except block is completed</a:t>
            </a:r>
          </a:p>
          <a:p>
            <a:r>
              <a:rPr lang="en-US" sz="3200" dirty="0" smtClean="0"/>
              <a:t>finally: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cursor.close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con.close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	print("Database connection is disconnected 	successfully")</a:t>
            </a:r>
          </a:p>
          <a:p>
            <a:r>
              <a:rPr lang="en-US" sz="3200" dirty="0" smtClean="0"/>
              <a:t>#finally block is completed</a:t>
            </a:r>
          </a:p>
          <a:p>
            <a:r>
              <a:rPr lang="en-US" sz="3200" b="1" dirty="0" smtClean="0"/>
              <a:t>Save the file and select “Run Module” option from “Run” Menu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Output:</a:t>
            </a:r>
          </a:p>
          <a:p>
            <a:r>
              <a:rPr lang="en-US" sz="3200" dirty="0" smtClean="0"/>
              <a:t>Present Database is employees</a:t>
            </a:r>
          </a:p>
          <a:p>
            <a:r>
              <a:rPr lang="en-US" sz="3200" dirty="0" smtClean="0"/>
              <a:t>Enter Employee ID:1001</a:t>
            </a:r>
          </a:p>
          <a:p>
            <a:r>
              <a:rPr lang="en-US" sz="3200" dirty="0" smtClean="0"/>
              <a:t>Enter Employee </a:t>
            </a:r>
            <a:r>
              <a:rPr lang="en-US" sz="3200" dirty="0" err="1" smtClean="0"/>
              <a:t>Name:Raju</a:t>
            </a:r>
            <a:endParaRPr lang="en-US" sz="3200" dirty="0" smtClean="0"/>
          </a:p>
          <a:p>
            <a:r>
              <a:rPr lang="en-US" sz="3200" dirty="0" smtClean="0"/>
              <a:t>Enter Department </a:t>
            </a:r>
            <a:r>
              <a:rPr lang="en-US" sz="3200" dirty="0" err="1" smtClean="0"/>
              <a:t>Name:IT</a:t>
            </a:r>
            <a:endParaRPr lang="en-US" sz="3200" dirty="0" smtClean="0"/>
          </a:p>
          <a:p>
            <a:r>
              <a:rPr lang="en-US" sz="3200" dirty="0" err="1" smtClean="0"/>
              <a:t>Ener</a:t>
            </a:r>
            <a:r>
              <a:rPr lang="en-US" sz="3200" dirty="0" smtClean="0"/>
              <a:t> </a:t>
            </a:r>
            <a:r>
              <a:rPr lang="en-US" sz="3200" dirty="0" err="1" smtClean="0"/>
              <a:t>Designation:SE</a:t>
            </a:r>
            <a:endParaRPr lang="en-US" sz="3200" dirty="0" smtClean="0"/>
          </a:p>
          <a:p>
            <a:r>
              <a:rPr lang="en-US" sz="3200" dirty="0" smtClean="0"/>
              <a:t>Enter Employee salary:100000</a:t>
            </a:r>
          </a:p>
          <a:p>
            <a:r>
              <a:rPr lang="en-US" sz="3200" dirty="0" smtClean="0"/>
              <a:t>Record Inserted Successfully</a:t>
            </a:r>
          </a:p>
          <a:p>
            <a:r>
              <a:rPr lang="en-US" sz="3200" dirty="0" smtClean="0"/>
              <a:t>Do you want to enter one more record(yes/no):yes</a:t>
            </a:r>
          </a:p>
          <a:p>
            <a:r>
              <a:rPr lang="en-US" sz="3200" dirty="0" smtClean="0"/>
              <a:t>Enter Employee ID:1002</a:t>
            </a:r>
          </a:p>
          <a:p>
            <a:r>
              <a:rPr lang="en-US" sz="3200" dirty="0" smtClean="0"/>
              <a:t>Enter Employee </a:t>
            </a:r>
            <a:r>
              <a:rPr lang="en-US" sz="3200" dirty="0" err="1" smtClean="0"/>
              <a:t>Name:Roja</a:t>
            </a:r>
            <a:endParaRPr lang="en-US" sz="3200" dirty="0" smtClean="0"/>
          </a:p>
          <a:p>
            <a:r>
              <a:rPr lang="en-US" sz="3200" dirty="0" smtClean="0"/>
              <a:t>Enter Department </a:t>
            </a:r>
            <a:r>
              <a:rPr lang="en-US" sz="3200" dirty="0" err="1" smtClean="0"/>
              <a:t>Name:IT</a:t>
            </a:r>
            <a:endParaRPr lang="en-US" sz="3200" dirty="0" smtClean="0"/>
          </a:p>
          <a:p>
            <a:r>
              <a:rPr lang="en-US" sz="3200" dirty="0" err="1" smtClean="0"/>
              <a:t>Ener</a:t>
            </a:r>
            <a:r>
              <a:rPr lang="en-US" sz="3200" dirty="0" smtClean="0"/>
              <a:t> </a:t>
            </a:r>
            <a:r>
              <a:rPr lang="en-US" sz="3200" dirty="0" err="1" smtClean="0"/>
              <a:t>Designation:SE</a:t>
            </a:r>
            <a:endParaRPr lang="en-US" sz="3200" dirty="0" smtClean="0"/>
          </a:p>
          <a:p>
            <a:r>
              <a:rPr lang="en-US" sz="3200" dirty="0" smtClean="0"/>
              <a:t>Enter Employee salary:120000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Record Inserted Successfully</a:t>
            </a:r>
          </a:p>
          <a:p>
            <a:r>
              <a:rPr lang="en-US" sz="3200" dirty="0" smtClean="0"/>
              <a:t>Do you want to enter one more record(yes/no):no</a:t>
            </a:r>
          </a:p>
          <a:p>
            <a:r>
              <a:rPr lang="en-US" sz="3200" dirty="0" smtClean="0"/>
              <a:t>RECORDS OF EMPLOYEES</a:t>
            </a:r>
          </a:p>
          <a:p>
            <a:r>
              <a:rPr lang="en-US" sz="3200" dirty="0" smtClean="0"/>
              <a:t>(1001, '</a:t>
            </a:r>
            <a:r>
              <a:rPr lang="en-US" sz="3200" dirty="0" err="1" smtClean="0"/>
              <a:t>Raju</a:t>
            </a:r>
            <a:r>
              <a:rPr lang="en-US" sz="3200" dirty="0" smtClean="0"/>
              <a:t>', 'IT', 'SE', 100000)</a:t>
            </a:r>
          </a:p>
          <a:p>
            <a:r>
              <a:rPr lang="en-US" sz="3200" dirty="0" smtClean="0"/>
              <a:t>(1002, '</a:t>
            </a:r>
            <a:r>
              <a:rPr lang="en-US" sz="3200" dirty="0" err="1" smtClean="0"/>
              <a:t>Roja</a:t>
            </a:r>
            <a:r>
              <a:rPr lang="en-US" sz="3200" dirty="0" smtClean="0"/>
              <a:t>', 'IT', 'SE', 120000)</a:t>
            </a:r>
          </a:p>
          <a:p>
            <a:r>
              <a:rPr lang="en-US" sz="3200" dirty="0" smtClean="0"/>
              <a:t>Database connection is disconnected successfully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Task:</a:t>
            </a:r>
          </a:p>
          <a:p>
            <a:r>
              <a:rPr lang="en-US" sz="3000" dirty="0" err="1" smtClean="0"/>
              <a:t>i</a:t>
            </a:r>
            <a:r>
              <a:rPr lang="en-US" sz="3000" dirty="0" smtClean="0"/>
              <a:t>) Connect to </a:t>
            </a:r>
            <a:r>
              <a:rPr lang="en-US" sz="3000" dirty="0" err="1" smtClean="0"/>
              <a:t>MySQl</a:t>
            </a:r>
            <a:r>
              <a:rPr lang="en-US" sz="3000" dirty="0" smtClean="0"/>
              <a:t> database</a:t>
            </a:r>
          </a:p>
          <a:p>
            <a:r>
              <a:rPr lang="en-US" sz="3000" dirty="0" smtClean="0"/>
              <a:t>ii) Go to “Employees” database</a:t>
            </a:r>
          </a:p>
          <a:p>
            <a:r>
              <a:rPr lang="en-US" sz="3000" dirty="0" smtClean="0"/>
              <a:t>iii) Display the records of “department” table</a:t>
            </a:r>
          </a:p>
          <a:p>
            <a:r>
              <a:rPr lang="en-US" sz="3000" dirty="0" smtClean="0"/>
              <a:t>iv) Ask the user that “which department address you want to change (Enter department ID)”</a:t>
            </a:r>
          </a:p>
          <a:p>
            <a:r>
              <a:rPr lang="en-US" sz="3000" dirty="0" smtClean="0"/>
              <a:t>v) Ask the user to enter new address of the department</a:t>
            </a:r>
          </a:p>
          <a:p>
            <a:r>
              <a:rPr lang="en-US" sz="3000" dirty="0" smtClean="0"/>
              <a:t>vi) Update the department address</a:t>
            </a:r>
          </a:p>
          <a:p>
            <a:r>
              <a:rPr lang="en-US" sz="3000" dirty="0" smtClean="0"/>
              <a:t>vii) After </a:t>
            </a:r>
            <a:r>
              <a:rPr lang="en-US" sz="3000" dirty="0" err="1" smtClean="0"/>
              <a:t>updation</a:t>
            </a:r>
            <a:r>
              <a:rPr lang="en-US" sz="3000" dirty="0" smtClean="0"/>
              <a:t>, display a confirmation message that “Record is updated successfully”</a:t>
            </a:r>
          </a:p>
          <a:p>
            <a:r>
              <a:rPr lang="en-US" sz="3000" dirty="0" smtClean="0"/>
              <a:t>viii) Display the records of “department” table to show the updated record</a:t>
            </a:r>
          </a:p>
          <a:p>
            <a:r>
              <a:rPr lang="en-US" sz="3000" dirty="0" smtClean="0"/>
              <a:t>ix) Finally close the database connection</a:t>
            </a:r>
          </a:p>
          <a:p>
            <a:r>
              <a:rPr lang="en-US" sz="3000" b="1" dirty="0" smtClean="0"/>
              <a:t>Open Python IDLE, select “New File” option from “File Menu” and type the following program: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import </a:t>
            </a:r>
            <a:r>
              <a:rPr lang="en-US" sz="3000" dirty="0" err="1" smtClean="0"/>
              <a:t>mysql.connector</a:t>
            </a:r>
            <a:endParaRPr lang="en-US" sz="3000" dirty="0" smtClean="0"/>
          </a:p>
          <a:p>
            <a:r>
              <a:rPr lang="en-US" sz="3000" dirty="0" smtClean="0"/>
              <a:t>try:    	</a:t>
            </a:r>
          </a:p>
          <a:p>
            <a:r>
              <a:rPr lang="en-US" sz="3000" dirty="0" smtClean="0"/>
              <a:t>	con=</a:t>
            </a:r>
            <a:r>
              <a:rPr lang="en-US" sz="3000" dirty="0" err="1" smtClean="0"/>
              <a:t>mysql.connector.connect</a:t>
            </a:r>
            <a:r>
              <a:rPr lang="en-US" sz="3000" dirty="0" smtClean="0"/>
              <a:t>(host='</a:t>
            </a:r>
            <a:r>
              <a:rPr lang="en-US" sz="3000" dirty="0" err="1" smtClean="0"/>
              <a:t>localhost',user</a:t>
            </a:r>
            <a:r>
              <a:rPr lang="en-US" sz="3000" dirty="0" smtClean="0"/>
              <a:t>	='</a:t>
            </a:r>
            <a:r>
              <a:rPr lang="en-US" sz="3000" dirty="0" err="1" smtClean="0"/>
              <a:t>root',password</a:t>
            </a:r>
            <a:r>
              <a:rPr lang="en-US" sz="3000" dirty="0" smtClean="0"/>
              <a:t>='root')</a:t>
            </a:r>
          </a:p>
          <a:p>
            <a:r>
              <a:rPr lang="en-US" sz="3000" dirty="0" smtClean="0"/>
              <a:t>    	cursor=</a:t>
            </a:r>
            <a:r>
              <a:rPr lang="en-US" sz="3000" dirty="0" err="1" smtClean="0"/>
              <a:t>con.cursor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cursor.execute</a:t>
            </a:r>
            <a:r>
              <a:rPr lang="en-US" sz="3000" dirty="0" smtClean="0"/>
              <a:t>("use employees")</a:t>
            </a:r>
          </a:p>
          <a:p>
            <a:r>
              <a:rPr lang="en-US" sz="3000" dirty="0" smtClean="0"/>
              <a:t>    	print("Present Database is employees")</a:t>
            </a:r>
          </a:p>
          <a:p>
            <a:r>
              <a:rPr lang="en-US" sz="3000" dirty="0" smtClean="0"/>
              <a:t>    	print("EMPLOYEES RECORDS:")</a:t>
            </a:r>
          </a:p>
          <a:p>
            <a:r>
              <a:rPr lang="en-US" sz="3000" dirty="0" smtClean="0"/>
              <a:t>    	print("RECORDS OF DEPARTMENTS TABLE")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cursor.execute</a:t>
            </a:r>
            <a:r>
              <a:rPr lang="en-US" sz="3000" dirty="0" smtClean="0"/>
              <a:t>("select * from departments")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department_records</a:t>
            </a:r>
            <a:r>
              <a:rPr lang="en-US" sz="3000" dirty="0" smtClean="0"/>
              <a:t>=</a:t>
            </a:r>
            <a:r>
              <a:rPr lang="en-US" sz="3000" dirty="0" err="1" smtClean="0"/>
              <a:t>cursor.fetchall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for </a:t>
            </a:r>
            <a:r>
              <a:rPr lang="en-US" sz="3000" dirty="0" err="1" smtClean="0"/>
              <a:t>i</a:t>
            </a:r>
            <a:r>
              <a:rPr lang="en-US" sz="3000" dirty="0" smtClean="0"/>
              <a:t> in </a:t>
            </a:r>
            <a:r>
              <a:rPr lang="en-US" sz="3000" dirty="0" err="1" smtClean="0"/>
              <a:t>department_records</a:t>
            </a:r>
            <a:r>
              <a:rPr lang="en-US" sz="3000" dirty="0" smtClean="0"/>
              <a:t>:</a:t>
            </a:r>
          </a:p>
          <a:p>
            <a:r>
              <a:rPr lang="en-US" sz="3000" dirty="0" smtClean="0"/>
              <a:t>        		print(</a:t>
            </a:r>
            <a:r>
              <a:rPr lang="en-US" sz="3000" dirty="0" err="1" smtClean="0"/>
              <a:t>i</a:t>
            </a:r>
            <a:r>
              <a:rPr lang="en-US" sz="3000" dirty="0" smtClean="0"/>
              <a:t>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dept_id</a:t>
            </a:r>
            <a:r>
              <a:rPr lang="en-US" sz="3000" dirty="0" smtClean="0"/>
              <a:t>=</a:t>
            </a:r>
            <a:r>
              <a:rPr lang="en-US" sz="3000" dirty="0" err="1" smtClean="0"/>
              <a:t>int</a:t>
            </a:r>
            <a:r>
              <a:rPr lang="en-US" sz="3000" dirty="0" smtClean="0"/>
              <a:t>(input("which department address you 	want to change (Enter department ID):"))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	</a:t>
            </a:r>
            <a:r>
              <a:rPr lang="en-US" sz="3000" dirty="0" err="1" smtClean="0"/>
              <a:t>new_address</a:t>
            </a:r>
            <a:r>
              <a:rPr lang="en-US" sz="3000" dirty="0" smtClean="0"/>
              <a:t>=input("Enter new address of the 	department:")</a:t>
            </a:r>
          </a:p>
          <a:p>
            <a:r>
              <a:rPr lang="en-US" sz="3000" dirty="0" smtClean="0"/>
              <a:t>    	records="update departments set 	</a:t>
            </a:r>
            <a:r>
              <a:rPr lang="en-US" sz="3000" dirty="0" err="1" smtClean="0"/>
              <a:t>department_address</a:t>
            </a:r>
            <a:r>
              <a:rPr lang="en-US" sz="3000" dirty="0" smtClean="0"/>
              <a:t>='%s' where 	</a:t>
            </a:r>
            <a:r>
              <a:rPr lang="en-US" sz="3000" dirty="0" err="1" smtClean="0"/>
              <a:t>department_ID</a:t>
            </a:r>
            <a:r>
              <a:rPr lang="en-US" sz="3000" dirty="0" smtClean="0"/>
              <a:t>=%d"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cursor.execute</a:t>
            </a:r>
            <a:r>
              <a:rPr lang="en-US" sz="3000" dirty="0" smtClean="0"/>
              <a:t>(records %(</a:t>
            </a:r>
            <a:r>
              <a:rPr lang="en-US" sz="3000" dirty="0" err="1" smtClean="0"/>
              <a:t>new_address,dept_id</a:t>
            </a:r>
            <a:r>
              <a:rPr lang="en-US" sz="3000" dirty="0" smtClean="0"/>
              <a:t>))</a:t>
            </a:r>
          </a:p>
          <a:p>
            <a:r>
              <a:rPr lang="en-US" sz="3000" dirty="0" smtClean="0"/>
              <a:t>    	print("Record is updated successfully")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con.commit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print("RECORDS OF DEPARTMENTS TABLE")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cursor.execute</a:t>
            </a:r>
            <a:r>
              <a:rPr lang="en-US" sz="3000" dirty="0" smtClean="0"/>
              <a:t>("select * from departments")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department_records</a:t>
            </a:r>
            <a:r>
              <a:rPr lang="en-US" sz="3000" dirty="0" smtClean="0"/>
              <a:t>=</a:t>
            </a:r>
            <a:r>
              <a:rPr lang="en-US" sz="3000" dirty="0" err="1" smtClean="0"/>
              <a:t>cursor.fetchall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for </a:t>
            </a:r>
            <a:r>
              <a:rPr lang="en-US" sz="3000" dirty="0" err="1" smtClean="0"/>
              <a:t>i</a:t>
            </a:r>
            <a:r>
              <a:rPr lang="en-US" sz="3000" dirty="0" smtClean="0"/>
              <a:t> in </a:t>
            </a:r>
            <a:r>
              <a:rPr lang="en-US" sz="3000" dirty="0" err="1" smtClean="0"/>
              <a:t>department_records</a:t>
            </a:r>
            <a:r>
              <a:rPr lang="en-US" sz="3000" dirty="0" smtClean="0"/>
              <a:t>:</a:t>
            </a:r>
          </a:p>
          <a:p>
            <a:r>
              <a:rPr lang="en-US" sz="3000" dirty="0" smtClean="0"/>
              <a:t>        		print(</a:t>
            </a:r>
            <a:r>
              <a:rPr lang="en-US" sz="3000" dirty="0" err="1" smtClean="0"/>
              <a:t>i</a:t>
            </a:r>
            <a:r>
              <a:rPr lang="en-US" sz="3000" dirty="0" smtClean="0"/>
              <a:t>)</a:t>
            </a:r>
          </a:p>
          <a:p>
            <a:r>
              <a:rPr lang="en-US" sz="3000" dirty="0" smtClean="0"/>
              <a:t>#try block is completed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except </a:t>
            </a:r>
            <a:r>
              <a:rPr lang="en-US" sz="3000" dirty="0" err="1" smtClean="0"/>
              <a:t>mysql.connector.DatabaseError</a:t>
            </a:r>
            <a:r>
              <a:rPr lang="en-US" sz="3000" dirty="0" smtClean="0"/>
              <a:t> as e:</a:t>
            </a:r>
          </a:p>
          <a:p>
            <a:r>
              <a:rPr lang="en-US" sz="3000" dirty="0" smtClean="0"/>
              <a:t>    	print(e)</a:t>
            </a:r>
          </a:p>
          <a:p>
            <a:r>
              <a:rPr lang="en-US" sz="3000" dirty="0" smtClean="0"/>
              <a:t>#except block is completed</a:t>
            </a:r>
          </a:p>
          <a:p>
            <a:r>
              <a:rPr lang="en-US" sz="3000" dirty="0" smtClean="0"/>
              <a:t>finally: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cursor.close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con.close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print("Database connection is disconnected 	successfully")</a:t>
            </a:r>
          </a:p>
          <a:p>
            <a:r>
              <a:rPr lang="en-US" sz="3000" b="1" dirty="0" smtClean="0"/>
              <a:t>Save the program and select “Run Module” option from “Run Menu”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Output:</a:t>
            </a:r>
          </a:p>
          <a:p>
            <a:r>
              <a:rPr lang="en-US" sz="3000" dirty="0" smtClean="0"/>
              <a:t>Present Database is employees</a:t>
            </a:r>
          </a:p>
          <a:p>
            <a:r>
              <a:rPr lang="en-US" sz="3000" dirty="0" smtClean="0"/>
              <a:t>EMPLOYEES RECORDS:</a:t>
            </a:r>
          </a:p>
          <a:p>
            <a:r>
              <a:rPr lang="en-US" sz="3000" dirty="0" smtClean="0"/>
              <a:t>RECORDS OF DEPARTMENTS TABLE</a:t>
            </a:r>
          </a:p>
          <a:p>
            <a:r>
              <a:rPr lang="en-US" sz="3000" dirty="0" smtClean="0"/>
              <a:t>(10, 'IT', '</a:t>
            </a:r>
            <a:r>
              <a:rPr lang="en-US" sz="3000" dirty="0" err="1" smtClean="0"/>
              <a:t>Banglore</a:t>
            </a:r>
            <a:r>
              <a:rPr lang="en-US" sz="3000" dirty="0" smtClean="0"/>
              <a:t>')</a:t>
            </a:r>
          </a:p>
          <a:p>
            <a:r>
              <a:rPr lang="en-US" sz="3000" dirty="0" smtClean="0"/>
              <a:t>(11, 'Testing', 'Chennai')</a:t>
            </a:r>
          </a:p>
          <a:p>
            <a:r>
              <a:rPr lang="en-US" sz="3000" dirty="0" smtClean="0"/>
              <a:t>which department address you want to change (Enter department ID):11</a:t>
            </a:r>
          </a:p>
          <a:p>
            <a:r>
              <a:rPr lang="en-US" sz="3000" dirty="0" smtClean="0"/>
              <a:t>Enter new address of the </a:t>
            </a:r>
            <a:r>
              <a:rPr lang="en-US" sz="3000" dirty="0" err="1" smtClean="0"/>
              <a:t>department:Delhi</a:t>
            </a:r>
            <a:endParaRPr lang="en-US" sz="3000" dirty="0" smtClean="0"/>
          </a:p>
          <a:p>
            <a:r>
              <a:rPr lang="en-US" sz="3000" dirty="0" smtClean="0"/>
              <a:t>Record is updated successfully</a:t>
            </a:r>
          </a:p>
          <a:p>
            <a:r>
              <a:rPr lang="en-US" sz="3000" dirty="0" smtClean="0"/>
              <a:t>RECORDS OF DEPARTMENTS TABLE</a:t>
            </a:r>
          </a:p>
          <a:p>
            <a:r>
              <a:rPr lang="en-US" sz="3000" dirty="0" smtClean="0"/>
              <a:t>(10, 'IT', '</a:t>
            </a:r>
            <a:r>
              <a:rPr lang="en-US" sz="3000" dirty="0" err="1" smtClean="0"/>
              <a:t>Banglore</a:t>
            </a:r>
            <a:r>
              <a:rPr lang="en-US" sz="3000" dirty="0" smtClean="0"/>
              <a:t>')</a:t>
            </a:r>
          </a:p>
          <a:p>
            <a:r>
              <a:rPr lang="en-US" sz="3000" dirty="0" smtClean="0"/>
              <a:t>(11, 'Testing', 'Delhi')</a:t>
            </a:r>
          </a:p>
          <a:p>
            <a:r>
              <a:rPr lang="en-US" sz="3000" smtClean="0"/>
              <a:t>Database connection is disconnected successfully</a:t>
            </a:r>
            <a:endParaRPr lang="en-US" sz="30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Task:</a:t>
            </a:r>
          </a:p>
          <a:p>
            <a:r>
              <a:rPr lang="en-US" sz="3000" dirty="0" smtClean="0"/>
              <a:t>1) Connect to </a:t>
            </a:r>
            <a:r>
              <a:rPr lang="en-US" sz="3000" dirty="0" err="1" smtClean="0"/>
              <a:t>MySQL</a:t>
            </a:r>
            <a:r>
              <a:rPr lang="en-US" sz="3000" dirty="0" smtClean="0"/>
              <a:t> database</a:t>
            </a:r>
          </a:p>
          <a:p>
            <a:r>
              <a:rPr lang="en-US" sz="3000" dirty="0" smtClean="0"/>
              <a:t>2) Display the list of tables under “Employees” Database</a:t>
            </a:r>
          </a:p>
          <a:p>
            <a:r>
              <a:rPr lang="en-US" sz="3000" dirty="0" smtClean="0"/>
              <a:t>3) Ask the user that "Records of which table you want to delete:"</a:t>
            </a:r>
          </a:p>
          <a:p>
            <a:r>
              <a:rPr lang="en-US" sz="3000" dirty="0" smtClean="0"/>
              <a:t>4) After deleting the records of specified table then display a confirmation message that “Records are displayed successfully</a:t>
            </a:r>
          </a:p>
          <a:p>
            <a:r>
              <a:rPr lang="en-US" sz="3000" dirty="0" smtClean="0"/>
              <a:t>5) Close the Database Connection</a:t>
            </a:r>
          </a:p>
          <a:p>
            <a:r>
              <a:rPr lang="en-US" sz="3000" b="1" dirty="0" smtClean="0"/>
              <a:t>Open Python IDLE window and select “new file” option from “file menu” and type the </a:t>
            </a:r>
            <a:r>
              <a:rPr lang="en-US" sz="3000" b="1" smtClean="0"/>
              <a:t>following program:</a:t>
            </a:r>
            <a:endParaRPr lang="en-US" sz="30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for </a:t>
            </a:r>
            <a:r>
              <a:rPr lang="en-US" sz="3200" dirty="0" err="1" smtClean="0"/>
              <a:t>i</a:t>
            </a:r>
            <a:r>
              <a:rPr lang="en-US" sz="3200" dirty="0" smtClean="0"/>
              <a:t> in tables:</a:t>
            </a:r>
          </a:p>
          <a:p>
            <a:r>
              <a:rPr lang="en-US" sz="3200" dirty="0" smtClean="0"/>
              <a:t>        		print(</a:t>
            </a:r>
            <a:r>
              <a:rPr lang="en-US" sz="3200" dirty="0" err="1" smtClean="0"/>
              <a:t>i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except </a:t>
            </a:r>
            <a:r>
              <a:rPr lang="en-US" sz="3200" dirty="0" err="1" smtClean="0"/>
              <a:t>mysql.connector.DatabaseError</a:t>
            </a:r>
            <a:r>
              <a:rPr lang="en-US" sz="3200" dirty="0" smtClean="0"/>
              <a:t> as e:</a:t>
            </a:r>
          </a:p>
          <a:p>
            <a:r>
              <a:rPr lang="en-US" sz="3200" dirty="0" smtClean="0"/>
              <a:t>    	print(e)</a:t>
            </a:r>
          </a:p>
          <a:p>
            <a:r>
              <a:rPr lang="en-US" sz="3200" dirty="0" smtClean="0"/>
              <a:t>finally:</a:t>
            </a:r>
          </a:p>
          <a:p>
            <a:r>
              <a:rPr lang="en-US" sz="3200" dirty="0" smtClean="0"/>
              <a:t>          </a:t>
            </a:r>
            <a:r>
              <a:rPr lang="en-US" sz="3200" dirty="0" err="1" smtClean="0"/>
              <a:t>con.close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      print("Database connection is disconnected 	successfully")</a:t>
            </a:r>
          </a:p>
          <a:p>
            <a:endParaRPr lang="en-US" sz="3200" dirty="0" smtClean="0"/>
          </a:p>
          <a:p>
            <a:r>
              <a:rPr lang="en-US" sz="3200" b="1" dirty="0" smtClean="0"/>
              <a:t>Save the file and select “Run Module” option from Run Menu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import </a:t>
            </a:r>
            <a:r>
              <a:rPr lang="en-US" sz="3000" dirty="0" err="1" smtClean="0"/>
              <a:t>mysql.connector</a:t>
            </a:r>
            <a:endParaRPr lang="en-US" sz="3000" dirty="0" smtClean="0"/>
          </a:p>
          <a:p>
            <a:r>
              <a:rPr lang="en-US" sz="3000" dirty="0" smtClean="0"/>
              <a:t>try:    	</a:t>
            </a:r>
          </a:p>
          <a:p>
            <a:r>
              <a:rPr lang="en-US" sz="3000" dirty="0" smtClean="0"/>
              <a:t>	con=</a:t>
            </a:r>
            <a:r>
              <a:rPr lang="en-US" sz="3000" dirty="0" err="1" smtClean="0"/>
              <a:t>mysql.connector.connect</a:t>
            </a:r>
            <a:r>
              <a:rPr lang="en-US" sz="3000" dirty="0" smtClean="0"/>
              <a:t>(host='</a:t>
            </a:r>
            <a:r>
              <a:rPr lang="en-US" sz="3000" dirty="0" err="1" smtClean="0"/>
              <a:t>localhost',user</a:t>
            </a:r>
            <a:r>
              <a:rPr lang="en-US" sz="3000" dirty="0" smtClean="0"/>
              <a:t>	='</a:t>
            </a:r>
            <a:r>
              <a:rPr lang="en-US" sz="3000" dirty="0" err="1" smtClean="0"/>
              <a:t>root',password</a:t>
            </a:r>
            <a:r>
              <a:rPr lang="en-US" sz="3000" dirty="0" smtClean="0"/>
              <a:t>='root')</a:t>
            </a:r>
          </a:p>
          <a:p>
            <a:r>
              <a:rPr lang="en-US" sz="3000" dirty="0" smtClean="0"/>
              <a:t>    	cursor=</a:t>
            </a:r>
            <a:r>
              <a:rPr lang="en-US" sz="3000" dirty="0" err="1" smtClean="0"/>
              <a:t>con.cursor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cursor.execute</a:t>
            </a:r>
            <a:r>
              <a:rPr lang="en-US" sz="3000" dirty="0" smtClean="0"/>
              <a:t>("use employees")</a:t>
            </a:r>
          </a:p>
          <a:p>
            <a:r>
              <a:rPr lang="en-US" sz="3000" dirty="0" smtClean="0"/>
              <a:t>    	print("Present Database is employees")</a:t>
            </a:r>
          </a:p>
          <a:p>
            <a:r>
              <a:rPr lang="en-US" sz="3000" dirty="0" smtClean="0"/>
              <a:t>    	print("LIST OF TABLES IN EMPLOYEES DATABASE:")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cursor.execute</a:t>
            </a:r>
            <a:r>
              <a:rPr lang="en-US" sz="3000" dirty="0" smtClean="0"/>
              <a:t>("show tables")</a:t>
            </a:r>
          </a:p>
          <a:p>
            <a:r>
              <a:rPr lang="en-US" sz="3000" dirty="0" smtClean="0"/>
              <a:t>    	tables=</a:t>
            </a:r>
            <a:r>
              <a:rPr lang="en-US" sz="3000" dirty="0" err="1" smtClean="0"/>
              <a:t>cursor.fetchall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for </a:t>
            </a:r>
            <a:r>
              <a:rPr lang="en-US" sz="3000" dirty="0" err="1" smtClean="0"/>
              <a:t>i</a:t>
            </a:r>
            <a:r>
              <a:rPr lang="en-US" sz="3000" dirty="0" smtClean="0"/>
              <a:t> in tables:</a:t>
            </a:r>
          </a:p>
          <a:p>
            <a:r>
              <a:rPr lang="en-US" sz="3000" dirty="0" smtClean="0"/>
              <a:t>        		print(</a:t>
            </a:r>
            <a:r>
              <a:rPr lang="en-US" sz="3000" dirty="0" err="1" smtClean="0"/>
              <a:t>i</a:t>
            </a:r>
            <a:r>
              <a:rPr lang="en-US" sz="3000" dirty="0" smtClean="0"/>
              <a:t>)</a:t>
            </a:r>
          </a:p>
          <a:p>
            <a:r>
              <a:rPr lang="en-US" sz="3000" dirty="0" smtClean="0"/>
              <a:t>    	table=input("Records of which table you want to 	delete:")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delete_table_records</a:t>
            </a:r>
            <a:r>
              <a:rPr lang="en-US" sz="3000" dirty="0" smtClean="0"/>
              <a:t>="delete from </a:t>
            </a:r>
            <a:r>
              <a:rPr lang="en-US" sz="3000" smtClean="0"/>
              <a:t>%s”</a:t>
            </a:r>
            <a:endParaRPr lang="en-US" sz="30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	</a:t>
            </a:r>
            <a:r>
              <a:rPr lang="en-US" sz="3000" dirty="0" err="1" smtClean="0"/>
              <a:t>cursor.execute</a:t>
            </a:r>
            <a:r>
              <a:rPr lang="en-US" sz="3000" dirty="0" smtClean="0"/>
              <a:t>(</a:t>
            </a:r>
            <a:r>
              <a:rPr lang="en-US" sz="3000" dirty="0" err="1" smtClean="0"/>
              <a:t>delete_table_records</a:t>
            </a:r>
            <a:r>
              <a:rPr lang="en-US" sz="3000" dirty="0" smtClean="0"/>
              <a:t> %(table))</a:t>
            </a:r>
          </a:p>
          <a:p>
            <a:r>
              <a:rPr lang="en-US" sz="3000" dirty="0" smtClean="0"/>
              <a:t>	</a:t>
            </a:r>
            <a:r>
              <a:rPr lang="en-US" sz="3000" dirty="0" err="1" smtClean="0"/>
              <a:t>con.commit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print("Records </a:t>
            </a:r>
            <a:r>
              <a:rPr lang="en-US" sz="3000" dirty="0" err="1" smtClean="0"/>
              <a:t>of",table</a:t>
            </a:r>
            <a:r>
              <a:rPr lang="en-US" sz="3000" dirty="0" smtClean="0"/>
              <a:t>," deleted successfully")</a:t>
            </a:r>
          </a:p>
          <a:p>
            <a:r>
              <a:rPr lang="en-US" sz="3000" dirty="0" smtClean="0"/>
              <a:t>except </a:t>
            </a:r>
            <a:r>
              <a:rPr lang="en-US" sz="3000" dirty="0" err="1" smtClean="0"/>
              <a:t>mysql.connector.DatabaseError</a:t>
            </a:r>
            <a:r>
              <a:rPr lang="en-US" sz="3000" dirty="0" smtClean="0"/>
              <a:t> as e:</a:t>
            </a:r>
          </a:p>
          <a:p>
            <a:r>
              <a:rPr lang="en-US" sz="3000" dirty="0" smtClean="0"/>
              <a:t>    	print(e)</a:t>
            </a:r>
          </a:p>
          <a:p>
            <a:r>
              <a:rPr lang="en-US" sz="3000" dirty="0" smtClean="0"/>
              <a:t>finally: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cursor.close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</a:t>
            </a:r>
            <a:r>
              <a:rPr lang="en-US" sz="3000" dirty="0" err="1" smtClean="0"/>
              <a:t>con.close</a:t>
            </a:r>
            <a:r>
              <a:rPr lang="en-US" sz="3000" dirty="0" smtClean="0"/>
              <a:t>()</a:t>
            </a:r>
          </a:p>
          <a:p>
            <a:r>
              <a:rPr lang="en-US" sz="3000" dirty="0" smtClean="0"/>
              <a:t>    	print("Database connection is disconnected 	successfully")</a:t>
            </a:r>
          </a:p>
          <a:p>
            <a:r>
              <a:rPr lang="en-US" sz="3000" b="1" dirty="0" smtClean="0"/>
              <a:t>Save the program and select “Run Module” option from </a:t>
            </a:r>
            <a:r>
              <a:rPr lang="en-US" sz="3000" b="1" smtClean="0"/>
              <a:t>“Run Menu”</a:t>
            </a:r>
            <a:endParaRPr lang="en-US" sz="3000" b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Output:</a:t>
            </a:r>
          </a:p>
          <a:p>
            <a:r>
              <a:rPr lang="en-US" sz="3000" dirty="0" smtClean="0"/>
              <a:t>Present Database is employees</a:t>
            </a:r>
          </a:p>
          <a:p>
            <a:r>
              <a:rPr lang="en-US" sz="3000" dirty="0" smtClean="0"/>
              <a:t>LIST OF TABLES IN EMPLOYEES DATABASE:</a:t>
            </a:r>
          </a:p>
          <a:p>
            <a:r>
              <a:rPr lang="en-US" sz="3000" dirty="0" smtClean="0"/>
              <a:t>('departments',)</a:t>
            </a:r>
          </a:p>
          <a:p>
            <a:r>
              <a:rPr lang="en-US" sz="3000" dirty="0" smtClean="0"/>
              <a:t>('</a:t>
            </a:r>
            <a:r>
              <a:rPr lang="en-US" sz="3000" dirty="0" err="1" smtClean="0"/>
              <a:t>emp</a:t>
            </a:r>
            <a:r>
              <a:rPr lang="en-US" sz="3000" dirty="0" smtClean="0"/>
              <a:t>',)</a:t>
            </a:r>
          </a:p>
          <a:p>
            <a:r>
              <a:rPr lang="en-US" sz="3000" dirty="0" smtClean="0"/>
              <a:t>Records of which table you want to </a:t>
            </a:r>
            <a:r>
              <a:rPr lang="en-US" sz="3000" dirty="0" err="1" smtClean="0"/>
              <a:t>delete:departments</a:t>
            </a:r>
            <a:endParaRPr lang="en-US" sz="3000" dirty="0" smtClean="0"/>
          </a:p>
          <a:p>
            <a:r>
              <a:rPr lang="en-US" sz="3000" dirty="0" smtClean="0"/>
              <a:t>Records of departments  deleted successfully</a:t>
            </a:r>
          </a:p>
          <a:p>
            <a:r>
              <a:rPr lang="en-US" sz="3000" smtClean="0"/>
              <a:t>Database connection is disconnected successfully</a:t>
            </a:r>
            <a:endParaRPr lang="en-US" sz="3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Output:</a:t>
            </a:r>
          </a:p>
          <a:p>
            <a:r>
              <a:rPr lang="en-US" sz="3200" dirty="0" smtClean="0"/>
              <a:t>Present Database is employees</a:t>
            </a:r>
          </a:p>
          <a:p>
            <a:r>
              <a:rPr lang="en-US" sz="3200" dirty="0" err="1" smtClean="0"/>
              <a:t>emp</a:t>
            </a:r>
            <a:r>
              <a:rPr lang="en-US" sz="3200" dirty="0" smtClean="0"/>
              <a:t> table is created successfully</a:t>
            </a:r>
          </a:p>
          <a:p>
            <a:r>
              <a:rPr lang="en-US" sz="3200" dirty="0" smtClean="0"/>
              <a:t>('</a:t>
            </a:r>
            <a:r>
              <a:rPr lang="en-US" sz="3200" dirty="0" err="1" smtClean="0"/>
              <a:t>emp</a:t>
            </a:r>
            <a:r>
              <a:rPr lang="en-US" sz="3200" dirty="0" smtClean="0"/>
              <a:t>',)</a:t>
            </a:r>
          </a:p>
          <a:p>
            <a:r>
              <a:rPr lang="en-US" sz="3200" dirty="0" smtClean="0"/>
              <a:t>Database connection is disconnected successfully</a:t>
            </a:r>
          </a:p>
          <a:p>
            <a:r>
              <a:rPr lang="en-US" sz="3200" b="1" dirty="0" smtClean="0"/>
              <a:t>The following exception comes when executed again</a:t>
            </a:r>
          </a:p>
          <a:p>
            <a:r>
              <a:rPr lang="en-US" sz="3200" dirty="0" smtClean="0"/>
              <a:t>Present Database is employees</a:t>
            </a:r>
          </a:p>
          <a:p>
            <a:r>
              <a:rPr lang="en-US" sz="3200" dirty="0" smtClean="0"/>
              <a:t>1050 (42S01): Table '</a:t>
            </a:r>
            <a:r>
              <a:rPr lang="en-US" sz="3200" dirty="0" err="1" smtClean="0"/>
              <a:t>emp</a:t>
            </a:r>
            <a:r>
              <a:rPr lang="en-US" sz="3200" dirty="0" smtClean="0"/>
              <a:t>' already exists</a:t>
            </a:r>
          </a:p>
          <a:p>
            <a:r>
              <a:rPr lang="en-US" sz="3200" dirty="0" smtClean="0"/>
              <a:t>Database connection is disconnected successfully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Another similar type of task: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Establish the connection to </a:t>
            </a:r>
            <a:r>
              <a:rPr lang="en-US" sz="3200" dirty="0" err="1" smtClean="0"/>
              <a:t>mysql</a:t>
            </a:r>
            <a:r>
              <a:rPr lang="en-US" sz="3200" dirty="0" smtClean="0"/>
              <a:t> database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Under “employees” database, Create “departments” table with the following columns:</a:t>
            </a:r>
          </a:p>
          <a:p>
            <a:pPr marL="571500" indent="-571500"/>
            <a:r>
              <a:rPr lang="en-US" sz="3200" dirty="0" smtClean="0"/>
              <a:t>	</a:t>
            </a:r>
            <a:r>
              <a:rPr lang="en-US" sz="3200" dirty="0" err="1" smtClean="0"/>
              <a:t>department_ID</a:t>
            </a:r>
            <a:r>
              <a:rPr lang="en-US" sz="3200" dirty="0" smtClean="0"/>
              <a:t>, </a:t>
            </a:r>
            <a:r>
              <a:rPr lang="en-US" sz="3200" dirty="0" err="1" smtClean="0"/>
              <a:t>department_name</a:t>
            </a:r>
            <a:r>
              <a:rPr lang="en-US" sz="3200" dirty="0" smtClean="0"/>
              <a:t>, </a:t>
            </a:r>
            <a:r>
              <a:rPr lang="en-US" sz="3200" dirty="0" err="1" smtClean="0"/>
              <a:t>department_address</a:t>
            </a:r>
            <a:endParaRPr lang="en-US" sz="3200" dirty="0" smtClean="0"/>
          </a:p>
          <a:p>
            <a:pPr marL="571500" indent="-571500">
              <a:buAutoNum type="romanLcParenR" startAt="3"/>
            </a:pPr>
            <a:r>
              <a:rPr lang="en-US" sz="3200" dirty="0" smtClean="0"/>
              <a:t>Once “departments” table is created then give a message that “department table is created”</a:t>
            </a:r>
          </a:p>
          <a:p>
            <a:pPr marL="571500" indent="-571500">
              <a:buAutoNum type="romanLcParenR" startAt="3"/>
            </a:pPr>
            <a:r>
              <a:rPr lang="en-US" sz="3200" dirty="0" smtClean="0"/>
              <a:t>Display the list of tables from “employees” database</a:t>
            </a:r>
          </a:p>
          <a:p>
            <a:pPr marL="571500" indent="-571500">
              <a:buAutoNum type="romanLcParenR" startAt="3"/>
            </a:pPr>
            <a:r>
              <a:rPr lang="en-US" sz="3200" dirty="0" smtClean="0"/>
              <a:t>If already “department” table is existed under “employees” database then give an error message</a:t>
            </a:r>
          </a:p>
          <a:p>
            <a:pPr marL="571500" indent="-571500"/>
            <a:r>
              <a:rPr lang="en-US" sz="3000" b="1" dirty="0" smtClean="0"/>
              <a:t>Open Python IDLE window, then select "New File“ from  </a:t>
            </a:r>
          </a:p>
          <a:p>
            <a:pPr marL="571500" indent="-571500"/>
            <a:r>
              <a:rPr lang="en-US" sz="3000" b="1" dirty="0" smtClean="0"/>
              <a:t>File menu and type the following python program: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 </a:t>
            </a:r>
            <a:r>
              <a:rPr lang="en-US" sz="3200" dirty="0" err="1" smtClean="0"/>
              <a:t>mysql.connector</a:t>
            </a:r>
            <a:endParaRPr lang="en-US" sz="3200" dirty="0" smtClean="0"/>
          </a:p>
          <a:p>
            <a:r>
              <a:rPr lang="en-US" sz="3200" dirty="0" smtClean="0"/>
              <a:t>try:    	con=</a:t>
            </a:r>
            <a:r>
              <a:rPr lang="en-US" sz="3200" dirty="0" err="1" smtClean="0"/>
              <a:t>mysql.connector.connect</a:t>
            </a:r>
            <a:r>
              <a:rPr lang="en-US" sz="3200" dirty="0" smtClean="0"/>
              <a:t>(host='</a:t>
            </a:r>
            <a:r>
              <a:rPr lang="en-US" sz="3200" dirty="0" err="1" smtClean="0"/>
              <a:t>localhost',u</a:t>
            </a:r>
            <a:r>
              <a:rPr lang="en-US" sz="3200" dirty="0" smtClean="0"/>
              <a:t>	ser='</a:t>
            </a:r>
            <a:r>
              <a:rPr lang="en-US" sz="3200" dirty="0" err="1" smtClean="0"/>
              <a:t>root',password</a:t>
            </a:r>
            <a:r>
              <a:rPr lang="en-US" sz="3200" dirty="0" smtClean="0"/>
              <a:t>='root')</a:t>
            </a:r>
          </a:p>
          <a:p>
            <a:r>
              <a:rPr lang="en-US" sz="3200" dirty="0" smtClean="0"/>
              <a:t>    	cursor=</a:t>
            </a:r>
            <a:r>
              <a:rPr lang="en-US" sz="3200" dirty="0" err="1" smtClean="0"/>
              <a:t>con.cursor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("use employees")</a:t>
            </a:r>
          </a:p>
          <a:p>
            <a:r>
              <a:rPr lang="en-US" sz="3200" dirty="0" smtClean="0"/>
              <a:t>    	print("Present Database is employees")</a:t>
            </a:r>
          </a:p>
          <a:p>
            <a:r>
              <a:rPr lang="en-US" sz="3200" dirty="0" smtClean="0"/>
              <a:t>    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("create table 	departments(</a:t>
            </a:r>
            <a:r>
              <a:rPr lang="en-US" sz="3200" dirty="0" err="1" smtClean="0"/>
              <a:t>department_ID</a:t>
            </a:r>
            <a:r>
              <a:rPr lang="en-US" sz="3200" dirty="0" smtClean="0"/>
              <a:t> 	</a:t>
            </a:r>
            <a:r>
              <a:rPr lang="en-US" sz="3200" dirty="0" err="1" smtClean="0"/>
              <a:t>int,department_name</a:t>
            </a:r>
            <a:r>
              <a:rPr lang="en-US" sz="3200" dirty="0" smtClean="0"/>
              <a:t> 	char(20),</a:t>
            </a:r>
            <a:r>
              <a:rPr lang="en-US" sz="3200" dirty="0" err="1" smtClean="0"/>
              <a:t>department_address</a:t>
            </a:r>
            <a:r>
              <a:rPr lang="en-US" sz="3200" dirty="0" smtClean="0"/>
              <a:t> char(20))")</a:t>
            </a:r>
          </a:p>
          <a:p>
            <a:r>
              <a:rPr lang="en-US" sz="3200" dirty="0" smtClean="0"/>
              <a:t>    	print("departments table is created 	successfully")</a:t>
            </a:r>
          </a:p>
          <a:p>
            <a:r>
              <a:rPr lang="en-US" sz="3200" dirty="0" smtClean="0"/>
              <a:t>    	print("LIST OF TABLES")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</a:t>
            </a:r>
            <a:r>
              <a:rPr lang="en-US" sz="3200" dirty="0" err="1" smtClean="0"/>
              <a:t>cursor.execute</a:t>
            </a:r>
            <a:r>
              <a:rPr lang="en-US" sz="3200" dirty="0" smtClean="0"/>
              <a:t>("show tables")</a:t>
            </a:r>
          </a:p>
          <a:p>
            <a:r>
              <a:rPr lang="en-US" sz="3200" dirty="0" smtClean="0"/>
              <a:t>    	tables=</a:t>
            </a:r>
            <a:r>
              <a:rPr lang="en-US" sz="3200" dirty="0" err="1" smtClean="0"/>
              <a:t>cursor.fetchall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	for </a:t>
            </a:r>
            <a:r>
              <a:rPr lang="en-US" sz="3200" dirty="0" err="1" smtClean="0"/>
              <a:t>i</a:t>
            </a:r>
            <a:r>
              <a:rPr lang="en-US" sz="3200" dirty="0" smtClean="0"/>
              <a:t> in tables:</a:t>
            </a:r>
          </a:p>
          <a:p>
            <a:r>
              <a:rPr lang="en-US" sz="3200" dirty="0" smtClean="0"/>
              <a:t>        		print(</a:t>
            </a:r>
            <a:r>
              <a:rPr lang="en-US" sz="3200" dirty="0" err="1" smtClean="0"/>
              <a:t>i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except </a:t>
            </a:r>
            <a:r>
              <a:rPr lang="en-US" sz="3200" dirty="0" err="1" smtClean="0"/>
              <a:t>mysql.connector.DatabaseError</a:t>
            </a:r>
            <a:r>
              <a:rPr lang="en-US" sz="3200" dirty="0" smtClean="0"/>
              <a:t> as e:</a:t>
            </a:r>
          </a:p>
          <a:p>
            <a:r>
              <a:rPr lang="en-US" sz="3200" dirty="0" smtClean="0"/>
              <a:t>    	print(e)</a:t>
            </a:r>
          </a:p>
          <a:p>
            <a:r>
              <a:rPr lang="en-US" sz="3200" dirty="0" smtClean="0"/>
              <a:t>finally:</a:t>
            </a:r>
          </a:p>
          <a:p>
            <a:r>
              <a:rPr lang="en-US" sz="3200" dirty="0" smtClean="0"/>
              <a:t>          </a:t>
            </a:r>
            <a:r>
              <a:rPr lang="en-US" sz="3200" dirty="0" err="1" smtClean="0"/>
              <a:t>con.close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          print("Database connection is disconnected 	successfully")</a:t>
            </a:r>
          </a:p>
          <a:p>
            <a:r>
              <a:rPr lang="en-US" sz="3200" b="1" dirty="0" smtClean="0"/>
              <a:t>Save the program and select “Run Module” option from “Run Menu”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Output:</a:t>
            </a:r>
          </a:p>
          <a:p>
            <a:r>
              <a:rPr lang="en-US" sz="3200" dirty="0" smtClean="0"/>
              <a:t>Present Database is employees</a:t>
            </a:r>
          </a:p>
          <a:p>
            <a:r>
              <a:rPr lang="en-US" sz="3200" dirty="0" smtClean="0"/>
              <a:t>departments table is created successfully</a:t>
            </a:r>
          </a:p>
          <a:p>
            <a:r>
              <a:rPr lang="en-US" sz="3200" dirty="0" smtClean="0"/>
              <a:t>LIST OF TABLES</a:t>
            </a:r>
          </a:p>
          <a:p>
            <a:r>
              <a:rPr lang="en-US" sz="3200" dirty="0" smtClean="0"/>
              <a:t>('departments',)</a:t>
            </a:r>
          </a:p>
          <a:p>
            <a:r>
              <a:rPr lang="en-US" sz="3200" dirty="0" smtClean="0"/>
              <a:t>('</a:t>
            </a:r>
            <a:r>
              <a:rPr lang="en-US" sz="3200" dirty="0" err="1" smtClean="0"/>
              <a:t>emp</a:t>
            </a:r>
            <a:r>
              <a:rPr lang="en-US" sz="3200" dirty="0" smtClean="0"/>
              <a:t>',)</a:t>
            </a:r>
          </a:p>
          <a:p>
            <a:r>
              <a:rPr lang="en-US" sz="3200" dirty="0" smtClean="0"/>
              <a:t>Database connection is disconnected successfully</a:t>
            </a:r>
          </a:p>
          <a:p>
            <a:r>
              <a:rPr lang="en-US" sz="3200" b="1" dirty="0" smtClean="0"/>
              <a:t>The following exception comes when executed again</a:t>
            </a:r>
          </a:p>
          <a:p>
            <a:r>
              <a:rPr lang="en-US" sz="3200" dirty="0" smtClean="0"/>
              <a:t>Present Database is employees</a:t>
            </a:r>
          </a:p>
          <a:p>
            <a:r>
              <a:rPr lang="en-US" sz="3200" dirty="0" smtClean="0"/>
              <a:t>1050 (42S01): Table 'departments' already exists</a:t>
            </a:r>
          </a:p>
          <a:p>
            <a:r>
              <a:rPr lang="en-US" sz="3200" smtClean="0"/>
              <a:t>Database connection is disconnected successfully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12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Task: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Establish the connection to </a:t>
            </a:r>
            <a:r>
              <a:rPr lang="en-US" sz="3200" dirty="0" err="1" smtClean="0"/>
              <a:t>MySQL</a:t>
            </a:r>
            <a:r>
              <a:rPr lang="en-US" sz="3200" dirty="0" smtClean="0"/>
              <a:t> </a:t>
            </a:r>
            <a:r>
              <a:rPr lang="en-US" sz="3200" dirty="0" err="1" smtClean="0"/>
              <a:t>rdbms</a:t>
            </a:r>
            <a:endParaRPr lang="en-US" sz="3200" dirty="0" smtClean="0"/>
          </a:p>
          <a:p>
            <a:pPr marL="571500" indent="-571500">
              <a:buAutoNum type="romanLcParenR"/>
            </a:pPr>
            <a:r>
              <a:rPr lang="en-US" sz="3200" dirty="0" smtClean="0"/>
              <a:t>Use employees database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Insert the records into “</a:t>
            </a:r>
            <a:r>
              <a:rPr lang="en-US" sz="3200" dirty="0" err="1" smtClean="0"/>
              <a:t>emp</a:t>
            </a:r>
            <a:r>
              <a:rPr lang="en-US" sz="3200" dirty="0" smtClean="0"/>
              <a:t>” tables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After insertion of records, display a message that “records are inserted successfully”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Display the employees records</a:t>
            </a:r>
          </a:p>
          <a:p>
            <a:pPr marL="571500" indent="-571500">
              <a:buAutoNum type="romanLcParenR"/>
            </a:pPr>
            <a:r>
              <a:rPr lang="en-US" sz="3200" dirty="0" smtClean="0"/>
              <a:t>Close the database connection</a:t>
            </a:r>
          </a:p>
          <a:p>
            <a:pPr marL="571500" indent="-571500"/>
            <a:endParaRPr lang="en-US" sz="3200" dirty="0" smtClean="0"/>
          </a:p>
          <a:p>
            <a:pPr marL="571500" indent="-571500"/>
            <a:r>
              <a:rPr lang="en-US" sz="3200" dirty="0" smtClean="0"/>
              <a:t>Open python IDLE window, select “New File” option </a:t>
            </a:r>
          </a:p>
          <a:p>
            <a:pPr marL="571500" indent="-571500"/>
            <a:r>
              <a:rPr lang="en-US" sz="3200" dirty="0" smtClean="0"/>
              <a:t>from “File Menu” and type the following program: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On-screen Show (4:3)</PresentationFormat>
  <Paragraphs>318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1</cp:revision>
  <dcterms:created xsi:type="dcterms:W3CDTF">2019-10-01T06:21:11Z</dcterms:created>
  <dcterms:modified xsi:type="dcterms:W3CDTF">2019-10-01T06:21:51Z</dcterms:modified>
</cp:coreProperties>
</file>