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9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2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A94B-DF4C-40CB-B419-46D1D9ADB67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8731-C869-4DE3-9CD9-303549111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56687"/>
              </p:ext>
            </p:extLst>
          </p:nvPr>
        </p:nvGraphicFramePr>
        <p:xfrm>
          <a:off x="1187624" y="1772815"/>
          <a:ext cx="1296144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792088"/>
              </a:tblGrid>
              <a:tr h="5760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Apples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</a:p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01515"/>
              </p:ext>
            </p:extLst>
          </p:nvPr>
        </p:nvGraphicFramePr>
        <p:xfrm>
          <a:off x="1403648" y="1196752"/>
          <a:ext cx="1143032" cy="44122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43032"/>
              </a:tblGrid>
              <a:tr h="441224">
                <a:tc>
                  <a:txBody>
                    <a:bodyPr/>
                    <a:lstStyle/>
                    <a:p>
                      <a:r>
                        <a:rPr lang="en-IN" dirty="0" smtClean="0"/>
                        <a:t>    series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267744" y="83671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6926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Label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5576" y="2492896"/>
            <a:ext cx="4320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16" name="Plus 15"/>
          <p:cNvSpPr/>
          <p:nvPr/>
        </p:nvSpPr>
        <p:spPr>
          <a:xfrm>
            <a:off x="2915816" y="2460332"/>
            <a:ext cx="54006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9997"/>
              </p:ext>
            </p:extLst>
          </p:nvPr>
        </p:nvGraphicFramePr>
        <p:xfrm>
          <a:off x="3707904" y="1207064"/>
          <a:ext cx="1143032" cy="44122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43032"/>
              </a:tblGrid>
              <a:tr h="441224">
                <a:tc>
                  <a:txBody>
                    <a:bodyPr/>
                    <a:lstStyle/>
                    <a:p>
                      <a:r>
                        <a:rPr lang="en-IN" dirty="0" smtClean="0"/>
                        <a:t>    series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07285"/>
              </p:ext>
            </p:extLst>
          </p:nvPr>
        </p:nvGraphicFramePr>
        <p:xfrm>
          <a:off x="3563888" y="1839651"/>
          <a:ext cx="1290626" cy="1935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930586"/>
              </a:tblGrid>
              <a:tr h="6194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Orange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2033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774333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</a:p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Equal 18"/>
          <p:cNvSpPr/>
          <p:nvPr/>
        </p:nvSpPr>
        <p:spPr>
          <a:xfrm>
            <a:off x="5148064" y="2564904"/>
            <a:ext cx="576064" cy="3994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5075"/>
              </p:ext>
            </p:extLst>
          </p:nvPr>
        </p:nvGraphicFramePr>
        <p:xfrm>
          <a:off x="6516216" y="1207064"/>
          <a:ext cx="1512168" cy="50405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12168"/>
              </a:tblGrid>
              <a:tr h="504056"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dirty="0" err="1" smtClean="0"/>
                        <a:t>DataFrame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20747"/>
              </p:ext>
            </p:extLst>
          </p:nvPr>
        </p:nvGraphicFramePr>
        <p:xfrm>
          <a:off x="6444208" y="2060848"/>
          <a:ext cx="2304256" cy="251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7"/>
                <a:gridCol w="852165"/>
                <a:gridCol w="936104"/>
              </a:tblGrid>
              <a:tr h="628934"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Apples</a:t>
                      </a:r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Orange</a:t>
                      </a:r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28934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93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93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8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2020-06-29T07:26:59Z</dcterms:created>
  <dcterms:modified xsi:type="dcterms:W3CDTF">2020-06-29T07:46:09Z</dcterms:modified>
</cp:coreProperties>
</file>