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Garamond" panose="02020404030301010803" pitchFamily="18" charset="0"/>
      <p:regular r:id="rId19"/>
      <p:bold r:id="rId20"/>
      <p:italic r:id="rId21"/>
      <p:boldItalic r:id="rId22"/>
    </p:embeddedFont>
    <p:embeddedFont>
      <p:font typeface="Impact" panose="020B0806030902050204" pitchFamily="34" charset="0"/>
      <p:regular r:id="rId23"/>
    </p:embeddedFont>
    <p:embeddedFont>
      <p:font typeface="Inter" panose="020B0604020202020204" charset="0"/>
      <p:regular r:id="rId24"/>
      <p:bold r:id="rId25"/>
      <p:italic r:id="rId26"/>
      <p:boldItalic r:id="rId27"/>
    </p:embeddedFont>
    <p:embeddedFont>
      <p:font typeface="Inter Light" panose="020B0604020202020204" charset="0"/>
      <p:regular r:id="rId28"/>
      <p:bold r:id="rId29"/>
      <p:italic r:id="rId30"/>
      <p:boldItalic r:id="rId31"/>
    </p:embeddedFont>
    <p:embeddedFont>
      <p:font typeface="Inter SemiBold" panose="020B0604020202020204" charset="0"/>
      <p:regular r:id="rId32"/>
      <p:bold r:id="rId33"/>
      <p:italic r:id="rId34"/>
      <p:boldItalic r:id="rId35"/>
    </p:embeddedFont>
    <p:embeddedFont>
      <p:font typeface="Merriweather" panose="00000500000000000000" pitchFamily="2" charset="0"/>
      <p:regular r:id="rId36"/>
      <p:bold r:id="rId37"/>
      <p:italic r:id="rId38"/>
      <p:boldItalic r:id="rId39"/>
    </p:embeddedFont>
    <p:embeddedFont>
      <p:font typeface="Roboto" panose="02000000000000000000" pitchFamily="2"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22762c9a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22762c9a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22762c9a8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22762c9a8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420875" y="1402000"/>
            <a:ext cx="4324800" cy="243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lt1"/>
              </a:buClr>
              <a:buSzPts val="6000"/>
              <a:buFont typeface="Inter"/>
              <a:buNone/>
              <a:defRPr sz="6000">
                <a:solidFill>
                  <a:schemeClr val="lt1"/>
                </a:solidFill>
              </a:defRPr>
            </a:lvl1pPr>
            <a:lvl2pPr lvl="1" algn="l">
              <a:lnSpc>
                <a:spcPct val="80000"/>
              </a:lnSpc>
              <a:spcBef>
                <a:spcPts val="0"/>
              </a:spcBef>
              <a:spcAft>
                <a:spcPts val="0"/>
              </a:spcAft>
              <a:buClr>
                <a:schemeClr val="lt1"/>
              </a:buClr>
              <a:buSzPts val="6000"/>
              <a:buFont typeface="Inter"/>
              <a:buNone/>
              <a:defRPr sz="6000" b="1">
                <a:solidFill>
                  <a:schemeClr val="lt1"/>
                </a:solidFill>
              </a:defRPr>
            </a:lvl2pPr>
            <a:lvl3pPr lvl="2" algn="l">
              <a:lnSpc>
                <a:spcPct val="80000"/>
              </a:lnSpc>
              <a:spcBef>
                <a:spcPts val="0"/>
              </a:spcBef>
              <a:spcAft>
                <a:spcPts val="0"/>
              </a:spcAft>
              <a:buClr>
                <a:schemeClr val="lt1"/>
              </a:buClr>
              <a:buSzPts val="6000"/>
              <a:buFont typeface="Inter"/>
              <a:buNone/>
              <a:defRPr sz="6000" b="1">
                <a:solidFill>
                  <a:schemeClr val="lt1"/>
                </a:solidFill>
              </a:defRPr>
            </a:lvl3pPr>
            <a:lvl4pPr lvl="3" algn="l">
              <a:lnSpc>
                <a:spcPct val="80000"/>
              </a:lnSpc>
              <a:spcBef>
                <a:spcPts val="0"/>
              </a:spcBef>
              <a:spcAft>
                <a:spcPts val="0"/>
              </a:spcAft>
              <a:buClr>
                <a:schemeClr val="lt1"/>
              </a:buClr>
              <a:buSzPts val="6000"/>
              <a:buFont typeface="Inter"/>
              <a:buNone/>
              <a:defRPr sz="6000" b="1">
                <a:solidFill>
                  <a:schemeClr val="lt1"/>
                </a:solidFill>
              </a:defRPr>
            </a:lvl4pPr>
            <a:lvl5pPr lvl="4" algn="l">
              <a:lnSpc>
                <a:spcPct val="80000"/>
              </a:lnSpc>
              <a:spcBef>
                <a:spcPts val="0"/>
              </a:spcBef>
              <a:spcAft>
                <a:spcPts val="0"/>
              </a:spcAft>
              <a:buClr>
                <a:schemeClr val="lt1"/>
              </a:buClr>
              <a:buSzPts val="6000"/>
              <a:buFont typeface="Inter"/>
              <a:buNone/>
              <a:defRPr sz="6000" b="1">
                <a:solidFill>
                  <a:schemeClr val="lt1"/>
                </a:solidFill>
              </a:defRPr>
            </a:lvl5pPr>
            <a:lvl6pPr lvl="5" algn="l">
              <a:lnSpc>
                <a:spcPct val="80000"/>
              </a:lnSpc>
              <a:spcBef>
                <a:spcPts val="0"/>
              </a:spcBef>
              <a:spcAft>
                <a:spcPts val="0"/>
              </a:spcAft>
              <a:buClr>
                <a:schemeClr val="lt1"/>
              </a:buClr>
              <a:buSzPts val="6000"/>
              <a:buFont typeface="Inter"/>
              <a:buNone/>
              <a:defRPr sz="6000" b="1">
                <a:solidFill>
                  <a:schemeClr val="lt1"/>
                </a:solidFill>
              </a:defRPr>
            </a:lvl6pPr>
            <a:lvl7pPr lvl="6" algn="l">
              <a:lnSpc>
                <a:spcPct val="80000"/>
              </a:lnSpc>
              <a:spcBef>
                <a:spcPts val="0"/>
              </a:spcBef>
              <a:spcAft>
                <a:spcPts val="0"/>
              </a:spcAft>
              <a:buClr>
                <a:schemeClr val="lt1"/>
              </a:buClr>
              <a:buSzPts val="6000"/>
              <a:buFont typeface="Inter"/>
              <a:buNone/>
              <a:defRPr sz="6000" b="1">
                <a:solidFill>
                  <a:schemeClr val="lt1"/>
                </a:solidFill>
              </a:defRPr>
            </a:lvl7pPr>
            <a:lvl8pPr lvl="7" algn="l">
              <a:lnSpc>
                <a:spcPct val="80000"/>
              </a:lnSpc>
              <a:spcBef>
                <a:spcPts val="0"/>
              </a:spcBef>
              <a:spcAft>
                <a:spcPts val="0"/>
              </a:spcAft>
              <a:buClr>
                <a:schemeClr val="lt1"/>
              </a:buClr>
              <a:buSzPts val="6000"/>
              <a:buFont typeface="Inter"/>
              <a:buNone/>
              <a:defRPr sz="6000" b="1">
                <a:solidFill>
                  <a:schemeClr val="lt1"/>
                </a:solidFill>
              </a:defRPr>
            </a:lvl8pPr>
            <a:lvl9pPr lvl="8" algn="l">
              <a:lnSpc>
                <a:spcPct val="80000"/>
              </a:lnSpc>
              <a:spcBef>
                <a:spcPts val="0"/>
              </a:spcBef>
              <a:spcAft>
                <a:spcPts val="0"/>
              </a:spcAft>
              <a:buClr>
                <a:schemeClr val="lt1"/>
              </a:buClr>
              <a:buSzPts val="6000"/>
              <a:buFont typeface="Inter"/>
              <a:buNone/>
              <a:defRPr sz="6000" b="1">
                <a:solidFill>
                  <a:schemeClr val="lt1"/>
                </a:solidFill>
              </a:defRPr>
            </a:lvl9pPr>
          </a:lstStyle>
          <a:p>
            <a:endParaRPr/>
          </a:p>
        </p:txBody>
      </p:sp>
      <p:sp>
        <p:nvSpPr>
          <p:cNvPr id="18" name="Google Shape;18;p2"/>
          <p:cNvSpPr txBox="1">
            <a:spLocks noGrp="1"/>
          </p:cNvSpPr>
          <p:nvPr>
            <p:ph type="title" idx="2"/>
          </p:nvPr>
        </p:nvSpPr>
        <p:spPr>
          <a:xfrm>
            <a:off x="474350" y="3793500"/>
            <a:ext cx="4036500" cy="115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2"/>
              </a:buClr>
              <a:buSzPts val="1800"/>
              <a:buFont typeface="Inter SemiBold"/>
              <a:buNone/>
              <a:defRPr sz="1800" b="0">
                <a:solidFill>
                  <a:schemeClr val="lt2"/>
                </a:solidFill>
                <a:latin typeface="Inter SemiBold"/>
                <a:ea typeface="Inter SemiBold"/>
                <a:cs typeface="Inter SemiBold"/>
                <a:sym typeface="Inter SemiBold"/>
              </a:defRPr>
            </a:lvl1pPr>
            <a:lvl2pPr lvl="1" algn="l">
              <a:spcBef>
                <a:spcPts val="0"/>
              </a:spcBef>
              <a:spcAft>
                <a:spcPts val="0"/>
              </a:spcAft>
              <a:buClr>
                <a:schemeClr val="lt2"/>
              </a:buClr>
              <a:buSzPts val="1800"/>
              <a:buFont typeface="Inter"/>
              <a:buNone/>
              <a:defRPr sz="1800">
                <a:solidFill>
                  <a:schemeClr val="lt2"/>
                </a:solidFill>
              </a:defRPr>
            </a:lvl2pPr>
            <a:lvl3pPr lvl="2" algn="l">
              <a:spcBef>
                <a:spcPts val="0"/>
              </a:spcBef>
              <a:spcAft>
                <a:spcPts val="0"/>
              </a:spcAft>
              <a:buClr>
                <a:schemeClr val="lt2"/>
              </a:buClr>
              <a:buSzPts val="1800"/>
              <a:buFont typeface="Inter"/>
              <a:buNone/>
              <a:defRPr sz="1800">
                <a:solidFill>
                  <a:schemeClr val="lt2"/>
                </a:solidFill>
              </a:defRPr>
            </a:lvl3pPr>
            <a:lvl4pPr lvl="3" algn="l">
              <a:spcBef>
                <a:spcPts val="0"/>
              </a:spcBef>
              <a:spcAft>
                <a:spcPts val="0"/>
              </a:spcAft>
              <a:buClr>
                <a:schemeClr val="lt2"/>
              </a:buClr>
              <a:buSzPts val="1800"/>
              <a:buFont typeface="Inter"/>
              <a:buNone/>
              <a:defRPr sz="1800">
                <a:solidFill>
                  <a:schemeClr val="lt2"/>
                </a:solidFill>
              </a:defRPr>
            </a:lvl4pPr>
            <a:lvl5pPr lvl="4" algn="l">
              <a:spcBef>
                <a:spcPts val="0"/>
              </a:spcBef>
              <a:spcAft>
                <a:spcPts val="0"/>
              </a:spcAft>
              <a:buClr>
                <a:schemeClr val="lt2"/>
              </a:buClr>
              <a:buSzPts val="1800"/>
              <a:buFont typeface="Inter"/>
              <a:buNone/>
              <a:defRPr sz="1800">
                <a:solidFill>
                  <a:schemeClr val="lt2"/>
                </a:solidFill>
              </a:defRPr>
            </a:lvl5pPr>
            <a:lvl6pPr lvl="5" algn="l">
              <a:spcBef>
                <a:spcPts val="0"/>
              </a:spcBef>
              <a:spcAft>
                <a:spcPts val="0"/>
              </a:spcAft>
              <a:buClr>
                <a:schemeClr val="lt2"/>
              </a:buClr>
              <a:buSzPts val="1800"/>
              <a:buFont typeface="Inter"/>
              <a:buNone/>
              <a:defRPr sz="1800">
                <a:solidFill>
                  <a:schemeClr val="lt2"/>
                </a:solidFill>
              </a:defRPr>
            </a:lvl6pPr>
            <a:lvl7pPr lvl="6" algn="l">
              <a:spcBef>
                <a:spcPts val="0"/>
              </a:spcBef>
              <a:spcAft>
                <a:spcPts val="0"/>
              </a:spcAft>
              <a:buClr>
                <a:schemeClr val="lt2"/>
              </a:buClr>
              <a:buSzPts val="1800"/>
              <a:buFont typeface="Inter"/>
              <a:buNone/>
              <a:defRPr sz="1800">
                <a:solidFill>
                  <a:schemeClr val="lt2"/>
                </a:solidFill>
              </a:defRPr>
            </a:lvl7pPr>
            <a:lvl8pPr lvl="7" algn="l">
              <a:spcBef>
                <a:spcPts val="0"/>
              </a:spcBef>
              <a:spcAft>
                <a:spcPts val="0"/>
              </a:spcAft>
              <a:buClr>
                <a:schemeClr val="lt2"/>
              </a:buClr>
              <a:buSzPts val="1800"/>
              <a:buFont typeface="Inter"/>
              <a:buNone/>
              <a:defRPr sz="1800">
                <a:solidFill>
                  <a:schemeClr val="lt2"/>
                </a:solidFill>
              </a:defRPr>
            </a:lvl8pPr>
            <a:lvl9pPr lvl="8" algn="l">
              <a:spcBef>
                <a:spcPts val="0"/>
              </a:spcBef>
              <a:spcAft>
                <a:spcPts val="0"/>
              </a:spcAft>
              <a:buClr>
                <a:schemeClr val="lt2"/>
              </a:buClr>
              <a:buSzPts val="1800"/>
              <a:buFont typeface="Inter"/>
              <a:buNone/>
              <a:defRPr sz="1800">
                <a:solidFill>
                  <a:schemeClr val="lt2"/>
                </a:solidFill>
              </a:defRPr>
            </a:lvl9pPr>
          </a:lstStyle>
          <a:p>
            <a:endParaRPr/>
          </a:p>
        </p:txBody>
      </p:sp>
      <p:sp>
        <p:nvSpPr>
          <p:cNvPr id="19" name="Google Shape;19;p2"/>
          <p:cNvSpPr>
            <a:spLocks noGrp="1"/>
          </p:cNvSpPr>
          <p:nvPr>
            <p:ph type="pic" idx="3"/>
          </p:nvPr>
        </p:nvSpPr>
        <p:spPr>
          <a:xfrm>
            <a:off x="5039775" y="196800"/>
            <a:ext cx="3905400" cy="4749900"/>
          </a:xfrm>
          <a:prstGeom prst="roundRect">
            <a:avLst>
              <a:gd name="adj" fmla="val 2053"/>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cxnSp>
        <p:nvCxnSpPr>
          <p:cNvPr id="89" name="Google Shape;89;p11"/>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2"/>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970359" y="1041401"/>
            <a:ext cx="2788841" cy="10287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FEFEFE"/>
              </a:buClr>
              <a:buSzPts val="1800"/>
              <a:buFont typeface="Garamond"/>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4064001" y="736599"/>
            <a:ext cx="4102100" cy="3670301"/>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450"/>
              </a:spcBef>
              <a:spcAft>
                <a:spcPts val="0"/>
              </a:spcAft>
              <a:buSzPts val="2070"/>
              <a:buChar char="•"/>
              <a:defRPr/>
            </a:lvl2pPr>
            <a:lvl3pPr marL="1371600" lvl="2" indent="-360044" algn="l">
              <a:spcBef>
                <a:spcPts val="450"/>
              </a:spcBef>
              <a:spcAft>
                <a:spcPts val="0"/>
              </a:spcAft>
              <a:buSzPts val="2070"/>
              <a:buChar char="•"/>
              <a:defRPr/>
            </a:lvl3pPr>
            <a:lvl4pPr marL="1828800" lvl="3" indent="-360044" algn="l">
              <a:spcBef>
                <a:spcPts val="450"/>
              </a:spcBef>
              <a:spcAft>
                <a:spcPts val="0"/>
              </a:spcAft>
              <a:buSzPts val="2070"/>
              <a:buChar char="•"/>
              <a:defRPr/>
            </a:lvl4pPr>
            <a:lvl5pPr marL="2286000" lvl="4" indent="-360045" algn="l">
              <a:spcBef>
                <a:spcPts val="450"/>
              </a:spcBef>
              <a:spcAft>
                <a:spcPts val="0"/>
              </a:spcAft>
              <a:buSzPts val="2070"/>
              <a:buChar char="•"/>
              <a:defRPr/>
            </a:lvl5pPr>
            <a:lvl6pPr marL="2743200" lvl="5" indent="-360045" algn="l">
              <a:spcBef>
                <a:spcPts val="450"/>
              </a:spcBef>
              <a:spcAft>
                <a:spcPts val="0"/>
              </a:spcAft>
              <a:buSzPts val="2070"/>
              <a:buChar char="•"/>
              <a:defRPr/>
            </a:lvl6pPr>
            <a:lvl7pPr marL="3200400" lvl="6" indent="-360045" algn="l">
              <a:spcBef>
                <a:spcPts val="450"/>
              </a:spcBef>
              <a:spcAft>
                <a:spcPts val="0"/>
              </a:spcAft>
              <a:buSzPts val="2070"/>
              <a:buChar char="•"/>
              <a:defRPr/>
            </a:lvl7pPr>
            <a:lvl8pPr marL="3657600" lvl="7" indent="-360045" algn="l">
              <a:spcBef>
                <a:spcPts val="450"/>
              </a:spcBef>
              <a:spcAft>
                <a:spcPts val="0"/>
              </a:spcAft>
              <a:buSzPts val="2070"/>
              <a:buChar char="•"/>
              <a:defRPr/>
            </a:lvl8pPr>
            <a:lvl9pPr marL="4114800" lvl="8" indent="-360045" algn="l">
              <a:spcBef>
                <a:spcPts val="450"/>
              </a:spcBef>
              <a:spcAft>
                <a:spcPts val="450"/>
              </a:spcAft>
              <a:buSzPts val="2070"/>
              <a:buChar char="•"/>
              <a:defRPr/>
            </a:lvl9pPr>
          </a:lstStyle>
          <a:p>
            <a:endParaRPr/>
          </a:p>
        </p:txBody>
      </p:sp>
      <p:sp>
        <p:nvSpPr>
          <p:cNvPr id="97" name="Google Shape;97;p13"/>
          <p:cNvSpPr txBox="1">
            <a:spLocks noGrp="1"/>
          </p:cNvSpPr>
          <p:nvPr>
            <p:ph type="body" idx="2"/>
          </p:nvPr>
        </p:nvSpPr>
        <p:spPr>
          <a:xfrm>
            <a:off x="970359" y="2273299"/>
            <a:ext cx="2788841" cy="1828803"/>
          </a:xfrm>
          <a:prstGeom prst="rect">
            <a:avLst/>
          </a:prstGeom>
          <a:noFill/>
          <a:ln>
            <a:noFill/>
          </a:ln>
        </p:spPr>
        <p:txBody>
          <a:bodyPr spcFirstLastPara="1" wrap="square" lIns="91425" tIns="45700" rIns="91425" bIns="45700" anchor="t" anchorCtr="0">
            <a:normAutofit/>
          </a:bodyPr>
          <a:lstStyle>
            <a:lvl1pPr marL="457200" lvl="0" indent="-228600" algn="ctr">
              <a:spcBef>
                <a:spcPts val="240"/>
              </a:spcBef>
              <a:spcAft>
                <a:spcPts val="0"/>
              </a:spcAft>
              <a:buSzPts val="1380"/>
              <a:buNone/>
              <a:defRPr sz="1200"/>
            </a:lvl1pPr>
            <a:lvl2pPr marL="914400" lvl="1" indent="-228600" algn="l">
              <a:spcBef>
                <a:spcPts val="450"/>
              </a:spcBef>
              <a:spcAft>
                <a:spcPts val="0"/>
              </a:spcAft>
              <a:buSzPts val="1035"/>
              <a:buNone/>
              <a:defRPr sz="900"/>
            </a:lvl2pPr>
            <a:lvl3pPr marL="1371600" lvl="2" indent="-228600" algn="l">
              <a:spcBef>
                <a:spcPts val="450"/>
              </a:spcBef>
              <a:spcAft>
                <a:spcPts val="0"/>
              </a:spcAft>
              <a:buSzPts val="863"/>
              <a:buNone/>
              <a:defRPr sz="750"/>
            </a:lvl3pPr>
            <a:lvl4pPr marL="1828800" lvl="3" indent="-228600" algn="l">
              <a:spcBef>
                <a:spcPts val="450"/>
              </a:spcBef>
              <a:spcAft>
                <a:spcPts val="0"/>
              </a:spcAft>
              <a:buSzPts val="776"/>
              <a:buNone/>
              <a:defRPr sz="675"/>
            </a:lvl4pPr>
            <a:lvl5pPr marL="2286000" lvl="4" indent="-228600" algn="l">
              <a:spcBef>
                <a:spcPts val="450"/>
              </a:spcBef>
              <a:spcAft>
                <a:spcPts val="0"/>
              </a:spcAft>
              <a:buSzPts val="776"/>
              <a:buNone/>
              <a:defRPr sz="675"/>
            </a:lvl5pPr>
            <a:lvl6pPr marL="2743200" lvl="5" indent="-228600" algn="l">
              <a:spcBef>
                <a:spcPts val="450"/>
              </a:spcBef>
              <a:spcAft>
                <a:spcPts val="0"/>
              </a:spcAft>
              <a:buSzPts val="776"/>
              <a:buNone/>
              <a:defRPr sz="675"/>
            </a:lvl6pPr>
            <a:lvl7pPr marL="3200400" lvl="6" indent="-228600" algn="l">
              <a:spcBef>
                <a:spcPts val="450"/>
              </a:spcBef>
              <a:spcAft>
                <a:spcPts val="0"/>
              </a:spcAft>
              <a:buSzPts val="776"/>
              <a:buNone/>
              <a:defRPr sz="675"/>
            </a:lvl7pPr>
            <a:lvl8pPr marL="3657600" lvl="7" indent="-228600" algn="l">
              <a:spcBef>
                <a:spcPts val="450"/>
              </a:spcBef>
              <a:spcAft>
                <a:spcPts val="0"/>
              </a:spcAft>
              <a:buSzPts val="776"/>
              <a:buNone/>
              <a:defRPr sz="675"/>
            </a:lvl8pPr>
            <a:lvl9pPr marL="4114800" lvl="8" indent="-228600" algn="l">
              <a:spcBef>
                <a:spcPts val="450"/>
              </a:spcBef>
              <a:spcAft>
                <a:spcPts val="450"/>
              </a:spcAft>
              <a:buSzPts val="776"/>
              <a:buNone/>
              <a:defRPr sz="675"/>
            </a:lvl9pPr>
          </a:lstStyle>
          <a:p>
            <a:endParaRPr/>
          </a:p>
        </p:txBody>
      </p:sp>
      <p:sp>
        <p:nvSpPr>
          <p:cNvPr id="98" name="Google Shape;98;p13"/>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cxnSp>
        <p:nvCxnSpPr>
          <p:cNvPr id="101" name="Google Shape;101;p13"/>
          <p:cNvCxnSpPr/>
          <p:nvPr/>
        </p:nvCxnSpPr>
        <p:spPr>
          <a:xfrm>
            <a:off x="1047127" y="2184400"/>
            <a:ext cx="26358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971549" y="1412874"/>
            <a:ext cx="4681362" cy="10287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FEFEFE"/>
              </a:buClr>
              <a:buSzPts val="2100"/>
              <a:buFont typeface="Garamond"/>
              <a:buNone/>
              <a:defRPr sz="21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a:spLocks noGrp="1"/>
          </p:cNvSpPr>
          <p:nvPr>
            <p:ph type="pic" idx="2"/>
          </p:nvPr>
        </p:nvSpPr>
        <p:spPr>
          <a:xfrm>
            <a:off x="6071124" y="781050"/>
            <a:ext cx="2297510" cy="3581400"/>
          </a:xfrm>
          <a:prstGeom prst="roundRect">
            <a:avLst>
              <a:gd name="adj" fmla="val 0"/>
            </a:avLst>
          </a:prstGeom>
          <a:noFill/>
          <a:ln w="57150" cap="flat" cmpd="thickThin">
            <a:solidFill>
              <a:srgbClr val="FEFEFE"/>
            </a:solidFill>
            <a:prstDash val="solid"/>
            <a:miter lim="800000"/>
            <a:headEnd type="none" w="sm" len="sm"/>
            <a:tailEnd type="none" w="sm" len="sm"/>
          </a:ln>
        </p:spPr>
      </p:sp>
      <p:sp>
        <p:nvSpPr>
          <p:cNvPr id="105" name="Google Shape;105;p14"/>
          <p:cNvSpPr txBox="1">
            <a:spLocks noGrp="1"/>
          </p:cNvSpPr>
          <p:nvPr>
            <p:ph type="body" idx="1"/>
          </p:nvPr>
        </p:nvSpPr>
        <p:spPr>
          <a:xfrm>
            <a:off x="971549" y="2441574"/>
            <a:ext cx="4681362" cy="1371600"/>
          </a:xfrm>
          <a:prstGeom prst="rect">
            <a:avLst/>
          </a:prstGeom>
          <a:noFill/>
          <a:ln>
            <a:noFill/>
          </a:ln>
        </p:spPr>
        <p:txBody>
          <a:bodyPr spcFirstLastPara="1" wrap="square" lIns="91425" tIns="45700" rIns="91425" bIns="45700" anchor="t" anchorCtr="0">
            <a:normAutofit/>
          </a:bodyPr>
          <a:lstStyle>
            <a:lvl1pPr marL="457200" lvl="0" indent="-228600" algn="ctr">
              <a:spcBef>
                <a:spcPts val="270"/>
              </a:spcBef>
              <a:spcAft>
                <a:spcPts val="0"/>
              </a:spcAft>
              <a:buSzPts val="1553"/>
              <a:buNone/>
              <a:defRPr sz="1350"/>
            </a:lvl1pPr>
            <a:lvl2pPr marL="914400" lvl="1" indent="-228600" algn="l">
              <a:spcBef>
                <a:spcPts val="450"/>
              </a:spcBef>
              <a:spcAft>
                <a:spcPts val="0"/>
              </a:spcAft>
              <a:buSzPts val="1035"/>
              <a:buNone/>
              <a:defRPr sz="900"/>
            </a:lvl2pPr>
            <a:lvl3pPr marL="1371600" lvl="2" indent="-228600" algn="l">
              <a:spcBef>
                <a:spcPts val="450"/>
              </a:spcBef>
              <a:spcAft>
                <a:spcPts val="0"/>
              </a:spcAft>
              <a:buSzPts val="863"/>
              <a:buNone/>
              <a:defRPr sz="750"/>
            </a:lvl3pPr>
            <a:lvl4pPr marL="1828800" lvl="3" indent="-228600" algn="l">
              <a:spcBef>
                <a:spcPts val="450"/>
              </a:spcBef>
              <a:spcAft>
                <a:spcPts val="0"/>
              </a:spcAft>
              <a:buSzPts val="776"/>
              <a:buNone/>
              <a:defRPr sz="675"/>
            </a:lvl4pPr>
            <a:lvl5pPr marL="2286000" lvl="4" indent="-228600" algn="l">
              <a:spcBef>
                <a:spcPts val="450"/>
              </a:spcBef>
              <a:spcAft>
                <a:spcPts val="0"/>
              </a:spcAft>
              <a:buSzPts val="776"/>
              <a:buNone/>
              <a:defRPr sz="675"/>
            </a:lvl5pPr>
            <a:lvl6pPr marL="2743200" lvl="5" indent="-228600" algn="l">
              <a:spcBef>
                <a:spcPts val="450"/>
              </a:spcBef>
              <a:spcAft>
                <a:spcPts val="0"/>
              </a:spcAft>
              <a:buSzPts val="776"/>
              <a:buNone/>
              <a:defRPr sz="675"/>
            </a:lvl6pPr>
            <a:lvl7pPr marL="3200400" lvl="6" indent="-228600" algn="l">
              <a:spcBef>
                <a:spcPts val="450"/>
              </a:spcBef>
              <a:spcAft>
                <a:spcPts val="0"/>
              </a:spcAft>
              <a:buSzPts val="776"/>
              <a:buNone/>
              <a:defRPr sz="675"/>
            </a:lvl7pPr>
            <a:lvl8pPr marL="3657600" lvl="7" indent="-228600" algn="l">
              <a:spcBef>
                <a:spcPts val="450"/>
              </a:spcBef>
              <a:spcAft>
                <a:spcPts val="0"/>
              </a:spcAft>
              <a:buSzPts val="776"/>
              <a:buNone/>
              <a:defRPr sz="675"/>
            </a:lvl8pPr>
            <a:lvl9pPr marL="4114800" lvl="8" indent="-228600" algn="l">
              <a:spcBef>
                <a:spcPts val="450"/>
              </a:spcBef>
              <a:spcAft>
                <a:spcPts val="450"/>
              </a:spcAft>
              <a:buSzPts val="776"/>
              <a:buNone/>
              <a:defRPr sz="675"/>
            </a:lvl9pPr>
          </a:lstStyle>
          <a:p>
            <a:endParaRPr/>
          </a:p>
        </p:txBody>
      </p:sp>
      <p:sp>
        <p:nvSpPr>
          <p:cNvPr id="106" name="Google Shape;106;p14"/>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4"/>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4"/>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971551" y="3611561"/>
            <a:ext cx="7207250" cy="42505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FEFEFE"/>
              </a:buClr>
              <a:buSzPts val="1800"/>
              <a:buFont typeface="Garamond"/>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a:spLocks noGrp="1"/>
          </p:cNvSpPr>
          <p:nvPr>
            <p:ph type="pic" idx="2"/>
          </p:nvPr>
        </p:nvSpPr>
        <p:spPr>
          <a:xfrm>
            <a:off x="781070" y="781050"/>
            <a:ext cx="7579479" cy="2501902"/>
          </a:xfrm>
          <a:prstGeom prst="roundRect">
            <a:avLst>
              <a:gd name="adj" fmla="val 0"/>
            </a:avLst>
          </a:prstGeom>
          <a:noFill/>
          <a:ln w="57150" cap="flat" cmpd="thickThin">
            <a:solidFill>
              <a:srgbClr val="FEFEFE"/>
            </a:solidFill>
            <a:prstDash val="solid"/>
            <a:miter lim="800000"/>
            <a:headEnd type="none" w="sm" len="sm"/>
            <a:tailEnd type="none" w="sm" len="sm"/>
          </a:ln>
        </p:spPr>
      </p:sp>
      <p:sp>
        <p:nvSpPr>
          <p:cNvPr id="112" name="Google Shape;112;p15"/>
          <p:cNvSpPr txBox="1">
            <a:spLocks noGrp="1"/>
          </p:cNvSpPr>
          <p:nvPr>
            <p:ph type="body" idx="1"/>
          </p:nvPr>
        </p:nvSpPr>
        <p:spPr>
          <a:xfrm>
            <a:off x="971551" y="4036615"/>
            <a:ext cx="7207250" cy="370284"/>
          </a:xfrm>
          <a:prstGeom prst="rect">
            <a:avLst/>
          </a:prstGeom>
          <a:noFill/>
          <a:ln>
            <a:noFill/>
          </a:ln>
        </p:spPr>
        <p:txBody>
          <a:bodyPr spcFirstLastPara="1" wrap="square" lIns="91425" tIns="45700" rIns="91425" bIns="45700" anchor="t" anchorCtr="0">
            <a:normAutofit/>
          </a:bodyPr>
          <a:lstStyle>
            <a:lvl1pPr marL="457200" lvl="0" indent="-228600" algn="ctr">
              <a:spcBef>
                <a:spcPts val="210"/>
              </a:spcBef>
              <a:spcAft>
                <a:spcPts val="0"/>
              </a:spcAft>
              <a:buSzPts val="1208"/>
              <a:buNone/>
              <a:defRPr sz="1050"/>
            </a:lvl1pPr>
            <a:lvl2pPr marL="914400" lvl="1" indent="-228600" algn="l">
              <a:spcBef>
                <a:spcPts val="450"/>
              </a:spcBef>
              <a:spcAft>
                <a:spcPts val="0"/>
              </a:spcAft>
              <a:buSzPts val="1035"/>
              <a:buNone/>
              <a:defRPr sz="900"/>
            </a:lvl2pPr>
            <a:lvl3pPr marL="1371600" lvl="2" indent="-228600" algn="l">
              <a:spcBef>
                <a:spcPts val="450"/>
              </a:spcBef>
              <a:spcAft>
                <a:spcPts val="0"/>
              </a:spcAft>
              <a:buSzPts val="863"/>
              <a:buNone/>
              <a:defRPr sz="750"/>
            </a:lvl3pPr>
            <a:lvl4pPr marL="1828800" lvl="3" indent="-228600" algn="l">
              <a:spcBef>
                <a:spcPts val="450"/>
              </a:spcBef>
              <a:spcAft>
                <a:spcPts val="0"/>
              </a:spcAft>
              <a:buSzPts val="776"/>
              <a:buNone/>
              <a:defRPr sz="675"/>
            </a:lvl4pPr>
            <a:lvl5pPr marL="2286000" lvl="4" indent="-228600" algn="l">
              <a:spcBef>
                <a:spcPts val="450"/>
              </a:spcBef>
              <a:spcAft>
                <a:spcPts val="0"/>
              </a:spcAft>
              <a:buSzPts val="776"/>
              <a:buNone/>
              <a:defRPr sz="675"/>
            </a:lvl5pPr>
            <a:lvl6pPr marL="2743200" lvl="5" indent="-228600" algn="l">
              <a:spcBef>
                <a:spcPts val="450"/>
              </a:spcBef>
              <a:spcAft>
                <a:spcPts val="0"/>
              </a:spcAft>
              <a:buSzPts val="776"/>
              <a:buNone/>
              <a:defRPr sz="675"/>
            </a:lvl6pPr>
            <a:lvl7pPr marL="3200400" lvl="6" indent="-228600" algn="l">
              <a:spcBef>
                <a:spcPts val="450"/>
              </a:spcBef>
              <a:spcAft>
                <a:spcPts val="0"/>
              </a:spcAft>
              <a:buSzPts val="776"/>
              <a:buNone/>
              <a:defRPr sz="675"/>
            </a:lvl7pPr>
            <a:lvl8pPr marL="3657600" lvl="7" indent="-228600" algn="l">
              <a:spcBef>
                <a:spcPts val="450"/>
              </a:spcBef>
              <a:spcAft>
                <a:spcPts val="0"/>
              </a:spcAft>
              <a:buSzPts val="776"/>
              <a:buNone/>
              <a:defRPr sz="675"/>
            </a:lvl8pPr>
            <a:lvl9pPr marL="4114800" lvl="8" indent="-228600" algn="l">
              <a:spcBef>
                <a:spcPts val="450"/>
              </a:spcBef>
              <a:spcAft>
                <a:spcPts val="450"/>
              </a:spcAft>
              <a:buSzPts val="776"/>
              <a:buNone/>
              <a:defRPr sz="675"/>
            </a:lvl9pPr>
          </a:lstStyle>
          <a:p>
            <a:endParaRPr/>
          </a:p>
        </p:txBody>
      </p:sp>
      <p:sp>
        <p:nvSpPr>
          <p:cNvPr id="113" name="Google Shape;113;p15"/>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5"/>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5"/>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977901" y="736599"/>
            <a:ext cx="7194549" cy="221615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EFEFE"/>
              </a:buClr>
              <a:buSzPts val="2400"/>
              <a:buFont typeface="Garamond"/>
              <a:buNone/>
              <a:defRPr sz="2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6"/>
          <p:cNvSpPr txBox="1">
            <a:spLocks noGrp="1"/>
          </p:cNvSpPr>
          <p:nvPr>
            <p:ph type="body" idx="1"/>
          </p:nvPr>
        </p:nvSpPr>
        <p:spPr>
          <a:xfrm>
            <a:off x="977901" y="3257550"/>
            <a:ext cx="7194549" cy="1149350"/>
          </a:xfrm>
          <a:prstGeom prst="rect">
            <a:avLst/>
          </a:prstGeom>
          <a:noFill/>
          <a:ln>
            <a:noFill/>
          </a:ln>
        </p:spPr>
        <p:txBody>
          <a:bodyPr spcFirstLastPara="1" wrap="square" lIns="91425" tIns="45700" rIns="91425" bIns="45700" anchor="ctr" anchorCtr="0">
            <a:normAutofit/>
          </a:bodyPr>
          <a:lstStyle>
            <a:lvl1pPr marL="457200" lvl="0" indent="-228600" algn="ctr">
              <a:spcBef>
                <a:spcPts val="300"/>
              </a:spcBef>
              <a:spcAft>
                <a:spcPts val="0"/>
              </a:spcAft>
              <a:buSzPts val="1725"/>
              <a:buNone/>
              <a:defRPr sz="1500">
                <a:solidFill>
                  <a:schemeClr val="lt1"/>
                </a:solidFill>
              </a:defRPr>
            </a:lvl1pPr>
            <a:lvl2pPr marL="914400" lvl="1" indent="-228600" algn="l">
              <a:spcBef>
                <a:spcPts val="450"/>
              </a:spcBef>
              <a:spcAft>
                <a:spcPts val="0"/>
              </a:spcAft>
              <a:buSzPts val="1553"/>
              <a:buNone/>
              <a:defRPr sz="1350">
                <a:solidFill>
                  <a:schemeClr val="lt1"/>
                </a:solidFill>
              </a:defRPr>
            </a:lvl2pPr>
            <a:lvl3pPr marL="1371600" lvl="2" indent="-228600" algn="l">
              <a:spcBef>
                <a:spcPts val="450"/>
              </a:spcBef>
              <a:spcAft>
                <a:spcPts val="0"/>
              </a:spcAft>
              <a:buSzPts val="1380"/>
              <a:buNone/>
              <a:defRPr sz="1200">
                <a:solidFill>
                  <a:schemeClr val="lt1"/>
                </a:solidFill>
              </a:defRPr>
            </a:lvl3pPr>
            <a:lvl4pPr marL="1828800" lvl="3" indent="-228600" algn="l">
              <a:spcBef>
                <a:spcPts val="450"/>
              </a:spcBef>
              <a:spcAft>
                <a:spcPts val="0"/>
              </a:spcAft>
              <a:buSzPts val="1208"/>
              <a:buNone/>
              <a:defRPr sz="1050">
                <a:solidFill>
                  <a:schemeClr val="lt1"/>
                </a:solidFill>
              </a:defRPr>
            </a:lvl4pPr>
            <a:lvl5pPr marL="2286000" lvl="4" indent="-228600" algn="l">
              <a:spcBef>
                <a:spcPts val="450"/>
              </a:spcBef>
              <a:spcAft>
                <a:spcPts val="0"/>
              </a:spcAft>
              <a:buSzPts val="1208"/>
              <a:buNone/>
              <a:defRPr sz="1050">
                <a:solidFill>
                  <a:schemeClr val="lt1"/>
                </a:solidFill>
              </a:defRPr>
            </a:lvl5pPr>
            <a:lvl6pPr marL="2743200" lvl="5" indent="-228600" algn="l">
              <a:spcBef>
                <a:spcPts val="450"/>
              </a:spcBef>
              <a:spcAft>
                <a:spcPts val="0"/>
              </a:spcAft>
              <a:buSzPts val="1208"/>
              <a:buNone/>
              <a:defRPr sz="1050">
                <a:solidFill>
                  <a:schemeClr val="lt1"/>
                </a:solidFill>
              </a:defRPr>
            </a:lvl6pPr>
            <a:lvl7pPr marL="3200400" lvl="6" indent="-228600" algn="l">
              <a:spcBef>
                <a:spcPts val="450"/>
              </a:spcBef>
              <a:spcAft>
                <a:spcPts val="0"/>
              </a:spcAft>
              <a:buSzPts val="1208"/>
              <a:buNone/>
              <a:defRPr sz="1050">
                <a:solidFill>
                  <a:schemeClr val="lt1"/>
                </a:solidFill>
              </a:defRPr>
            </a:lvl7pPr>
            <a:lvl8pPr marL="3657600" lvl="7" indent="-228600" algn="l">
              <a:spcBef>
                <a:spcPts val="450"/>
              </a:spcBef>
              <a:spcAft>
                <a:spcPts val="0"/>
              </a:spcAft>
              <a:buSzPts val="1208"/>
              <a:buNone/>
              <a:defRPr sz="1050">
                <a:solidFill>
                  <a:schemeClr val="lt1"/>
                </a:solidFill>
              </a:defRPr>
            </a:lvl8pPr>
            <a:lvl9pPr marL="4114800" lvl="8" indent="-228600" algn="l">
              <a:spcBef>
                <a:spcPts val="450"/>
              </a:spcBef>
              <a:spcAft>
                <a:spcPts val="450"/>
              </a:spcAft>
              <a:buSzPts val="1208"/>
              <a:buNone/>
              <a:defRPr sz="1050">
                <a:solidFill>
                  <a:schemeClr val="lt1"/>
                </a:solidFill>
              </a:defRPr>
            </a:lvl9pPr>
          </a:lstStyle>
          <a:p>
            <a:endParaRPr/>
          </a:p>
        </p:txBody>
      </p:sp>
      <p:sp>
        <p:nvSpPr>
          <p:cNvPr id="119" name="Google Shape;119;p16"/>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6"/>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6"/>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cxnSp>
        <p:nvCxnSpPr>
          <p:cNvPr id="122" name="Google Shape;122;p16"/>
          <p:cNvCxnSpPr/>
          <p:nvPr/>
        </p:nvCxnSpPr>
        <p:spPr>
          <a:xfrm>
            <a:off x="1047127" y="3105149"/>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084660" y="736599"/>
            <a:ext cx="6972299" cy="177800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400"/>
              <a:buFont typeface="Garamond"/>
              <a:buNone/>
              <a:defRPr sz="24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body" idx="1"/>
          </p:nvPr>
        </p:nvSpPr>
        <p:spPr>
          <a:xfrm>
            <a:off x="1256109" y="2514600"/>
            <a:ext cx="6629402" cy="438150"/>
          </a:xfrm>
          <a:prstGeom prst="rect">
            <a:avLst/>
          </a:prstGeom>
          <a:noFill/>
          <a:ln>
            <a:noFill/>
          </a:ln>
        </p:spPr>
        <p:txBody>
          <a:bodyPr spcFirstLastPara="1" wrap="square" lIns="91425" tIns="45700" rIns="91425" bIns="45700" anchor="ctr" anchorCtr="0">
            <a:normAutofit/>
          </a:bodyPr>
          <a:lstStyle>
            <a:lvl1pPr marL="457200" lvl="0" indent="-228600" algn="r">
              <a:spcBef>
                <a:spcPts val="300"/>
              </a:spcBef>
              <a:spcAft>
                <a:spcPts val="0"/>
              </a:spcAft>
              <a:buSzPts val="1725"/>
              <a:buFont typeface="Garamond"/>
              <a:buNone/>
              <a:defRPr sz="1500"/>
            </a:lvl1pPr>
            <a:lvl2pPr marL="914400" lvl="1" indent="-228600" algn="l">
              <a:spcBef>
                <a:spcPts val="450"/>
              </a:spcBef>
              <a:spcAft>
                <a:spcPts val="0"/>
              </a:spcAft>
              <a:buSzPts val="1725"/>
              <a:buFont typeface="Garamond"/>
              <a:buNone/>
              <a:defRPr/>
            </a:lvl2pPr>
            <a:lvl3pPr marL="1371600" lvl="2" indent="-228600" algn="l">
              <a:spcBef>
                <a:spcPts val="450"/>
              </a:spcBef>
              <a:spcAft>
                <a:spcPts val="0"/>
              </a:spcAft>
              <a:buSzPts val="1553"/>
              <a:buFont typeface="Garamond"/>
              <a:buNone/>
              <a:defRPr/>
            </a:lvl3pPr>
            <a:lvl4pPr marL="1828800" lvl="3" indent="-228600" algn="l">
              <a:spcBef>
                <a:spcPts val="450"/>
              </a:spcBef>
              <a:spcAft>
                <a:spcPts val="0"/>
              </a:spcAft>
              <a:buSzPts val="1380"/>
              <a:buFont typeface="Garamond"/>
              <a:buNone/>
              <a:defRPr/>
            </a:lvl4pPr>
            <a:lvl5pPr marL="2286000" lvl="4" indent="-228600" algn="l">
              <a:spcBef>
                <a:spcPts val="450"/>
              </a:spcBef>
              <a:spcAft>
                <a:spcPts val="0"/>
              </a:spcAft>
              <a:buSzPts val="1208"/>
              <a:buFont typeface="Garamond"/>
              <a:buNone/>
              <a:defRPr/>
            </a:lvl5pPr>
            <a:lvl6pPr marL="2743200" lvl="5" indent="-360045" algn="l">
              <a:spcBef>
                <a:spcPts val="450"/>
              </a:spcBef>
              <a:spcAft>
                <a:spcPts val="0"/>
              </a:spcAft>
              <a:buSzPts val="2070"/>
              <a:buChar char="•"/>
              <a:defRPr/>
            </a:lvl6pPr>
            <a:lvl7pPr marL="3200400" lvl="6" indent="-360045" algn="l">
              <a:spcBef>
                <a:spcPts val="450"/>
              </a:spcBef>
              <a:spcAft>
                <a:spcPts val="0"/>
              </a:spcAft>
              <a:buSzPts val="2070"/>
              <a:buChar char="•"/>
              <a:defRPr/>
            </a:lvl7pPr>
            <a:lvl8pPr marL="3657600" lvl="7" indent="-360045" algn="l">
              <a:spcBef>
                <a:spcPts val="450"/>
              </a:spcBef>
              <a:spcAft>
                <a:spcPts val="0"/>
              </a:spcAft>
              <a:buSzPts val="2070"/>
              <a:buChar char="•"/>
              <a:defRPr/>
            </a:lvl8pPr>
            <a:lvl9pPr marL="4114800" lvl="8" indent="-360045" algn="l">
              <a:spcBef>
                <a:spcPts val="450"/>
              </a:spcBef>
              <a:spcAft>
                <a:spcPts val="450"/>
              </a:spcAft>
              <a:buSzPts val="2070"/>
              <a:buChar char="•"/>
              <a:defRPr/>
            </a:lvl9pPr>
          </a:lstStyle>
          <a:p>
            <a:endParaRPr/>
          </a:p>
        </p:txBody>
      </p:sp>
      <p:sp>
        <p:nvSpPr>
          <p:cNvPr id="126" name="Google Shape;126;p17"/>
          <p:cNvSpPr txBox="1">
            <a:spLocks noGrp="1"/>
          </p:cNvSpPr>
          <p:nvPr>
            <p:ph type="body" idx="2"/>
          </p:nvPr>
        </p:nvSpPr>
        <p:spPr>
          <a:xfrm>
            <a:off x="971551" y="3257550"/>
            <a:ext cx="7207250" cy="1149350"/>
          </a:xfrm>
          <a:prstGeom prst="rect">
            <a:avLst/>
          </a:prstGeom>
          <a:noFill/>
          <a:ln>
            <a:noFill/>
          </a:ln>
        </p:spPr>
        <p:txBody>
          <a:bodyPr spcFirstLastPara="1" wrap="square" lIns="91425" tIns="45700" rIns="91425" bIns="45700" anchor="ctr" anchorCtr="0">
            <a:normAutofit/>
          </a:bodyPr>
          <a:lstStyle>
            <a:lvl1pPr marL="457200" lvl="0" indent="-228600" algn="ctr">
              <a:spcBef>
                <a:spcPts val="300"/>
              </a:spcBef>
              <a:spcAft>
                <a:spcPts val="0"/>
              </a:spcAft>
              <a:buSzPts val="1725"/>
              <a:buNone/>
              <a:defRPr sz="1500">
                <a:solidFill>
                  <a:schemeClr val="lt1"/>
                </a:solidFill>
              </a:defRPr>
            </a:lvl1pPr>
            <a:lvl2pPr marL="914400" lvl="1" indent="-228600" algn="l">
              <a:spcBef>
                <a:spcPts val="450"/>
              </a:spcBef>
              <a:spcAft>
                <a:spcPts val="0"/>
              </a:spcAft>
              <a:buSzPts val="1553"/>
              <a:buNone/>
              <a:defRPr sz="1350">
                <a:solidFill>
                  <a:schemeClr val="lt1"/>
                </a:solidFill>
              </a:defRPr>
            </a:lvl2pPr>
            <a:lvl3pPr marL="1371600" lvl="2" indent="-228600" algn="l">
              <a:spcBef>
                <a:spcPts val="450"/>
              </a:spcBef>
              <a:spcAft>
                <a:spcPts val="0"/>
              </a:spcAft>
              <a:buSzPts val="1380"/>
              <a:buNone/>
              <a:defRPr sz="1200">
                <a:solidFill>
                  <a:schemeClr val="lt1"/>
                </a:solidFill>
              </a:defRPr>
            </a:lvl3pPr>
            <a:lvl4pPr marL="1828800" lvl="3" indent="-228600" algn="l">
              <a:spcBef>
                <a:spcPts val="450"/>
              </a:spcBef>
              <a:spcAft>
                <a:spcPts val="0"/>
              </a:spcAft>
              <a:buSzPts val="1208"/>
              <a:buNone/>
              <a:defRPr sz="1050">
                <a:solidFill>
                  <a:schemeClr val="lt1"/>
                </a:solidFill>
              </a:defRPr>
            </a:lvl4pPr>
            <a:lvl5pPr marL="2286000" lvl="4" indent="-228600" algn="l">
              <a:spcBef>
                <a:spcPts val="450"/>
              </a:spcBef>
              <a:spcAft>
                <a:spcPts val="0"/>
              </a:spcAft>
              <a:buSzPts val="1208"/>
              <a:buNone/>
              <a:defRPr sz="1050">
                <a:solidFill>
                  <a:schemeClr val="lt1"/>
                </a:solidFill>
              </a:defRPr>
            </a:lvl5pPr>
            <a:lvl6pPr marL="2743200" lvl="5" indent="-228600" algn="l">
              <a:spcBef>
                <a:spcPts val="450"/>
              </a:spcBef>
              <a:spcAft>
                <a:spcPts val="0"/>
              </a:spcAft>
              <a:buSzPts val="1208"/>
              <a:buNone/>
              <a:defRPr sz="1050">
                <a:solidFill>
                  <a:schemeClr val="lt1"/>
                </a:solidFill>
              </a:defRPr>
            </a:lvl6pPr>
            <a:lvl7pPr marL="3200400" lvl="6" indent="-228600" algn="l">
              <a:spcBef>
                <a:spcPts val="450"/>
              </a:spcBef>
              <a:spcAft>
                <a:spcPts val="0"/>
              </a:spcAft>
              <a:buSzPts val="1208"/>
              <a:buNone/>
              <a:defRPr sz="1050">
                <a:solidFill>
                  <a:schemeClr val="lt1"/>
                </a:solidFill>
              </a:defRPr>
            </a:lvl7pPr>
            <a:lvl8pPr marL="3657600" lvl="7" indent="-228600" algn="l">
              <a:spcBef>
                <a:spcPts val="450"/>
              </a:spcBef>
              <a:spcAft>
                <a:spcPts val="0"/>
              </a:spcAft>
              <a:buSzPts val="1208"/>
              <a:buNone/>
              <a:defRPr sz="1050">
                <a:solidFill>
                  <a:schemeClr val="lt1"/>
                </a:solidFill>
              </a:defRPr>
            </a:lvl8pPr>
            <a:lvl9pPr marL="4114800" lvl="8" indent="-228600" algn="l">
              <a:spcBef>
                <a:spcPts val="450"/>
              </a:spcBef>
              <a:spcAft>
                <a:spcPts val="450"/>
              </a:spcAft>
              <a:buSzPts val="1208"/>
              <a:buNone/>
              <a:defRPr sz="1050">
                <a:solidFill>
                  <a:schemeClr val="lt1"/>
                </a:solidFill>
              </a:defRPr>
            </a:lvl9pPr>
          </a:lstStyle>
          <a:p>
            <a:endParaRPr/>
          </a:p>
        </p:txBody>
      </p:sp>
      <p:sp>
        <p:nvSpPr>
          <p:cNvPr id="127" name="Google Shape;127;p17"/>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7"/>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7"/>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sp>
        <p:nvSpPr>
          <p:cNvPr id="130" name="Google Shape;130;p17"/>
          <p:cNvSpPr txBox="1"/>
          <p:nvPr/>
        </p:nvSpPr>
        <p:spPr>
          <a:xfrm>
            <a:off x="646510" y="659971"/>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n" sz="6000" b="0" i="0" u="none" strike="noStrike" cap="none">
                <a:solidFill>
                  <a:schemeClr val="lt1"/>
                </a:solidFill>
                <a:latin typeface="Arial"/>
                <a:ea typeface="Arial"/>
                <a:cs typeface="Arial"/>
                <a:sym typeface="Arial"/>
              </a:rPr>
              <a:t>“</a:t>
            </a:r>
            <a:endParaRPr/>
          </a:p>
        </p:txBody>
      </p:sp>
      <p:sp>
        <p:nvSpPr>
          <p:cNvPr id="131" name="Google Shape;131;p17"/>
          <p:cNvSpPr txBox="1"/>
          <p:nvPr/>
        </p:nvSpPr>
        <p:spPr>
          <a:xfrm>
            <a:off x="7950200" y="2120903"/>
            <a:ext cx="457200" cy="438582"/>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r>
              <a:rPr lang="en" sz="6000" b="0" i="0" u="none" strike="noStrike" cap="none">
                <a:solidFill>
                  <a:schemeClr val="lt1"/>
                </a:solidFill>
                <a:latin typeface="Arial"/>
                <a:ea typeface="Arial"/>
                <a:cs typeface="Arial"/>
                <a:sym typeface="Arial"/>
              </a:rPr>
              <a:t>”</a:t>
            </a:r>
            <a:endParaRPr/>
          </a:p>
        </p:txBody>
      </p:sp>
      <p:cxnSp>
        <p:nvCxnSpPr>
          <p:cNvPr id="132" name="Google Shape;132;p17"/>
          <p:cNvCxnSpPr/>
          <p:nvPr/>
        </p:nvCxnSpPr>
        <p:spPr>
          <a:xfrm>
            <a:off x="1047127" y="3105149"/>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971552" y="2481436"/>
            <a:ext cx="7207251" cy="110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Garamond"/>
              <a:buNone/>
              <a:defRPr sz="2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8"/>
          <p:cNvSpPr txBox="1">
            <a:spLocks noGrp="1"/>
          </p:cNvSpPr>
          <p:nvPr>
            <p:ph type="body" idx="1"/>
          </p:nvPr>
        </p:nvSpPr>
        <p:spPr>
          <a:xfrm>
            <a:off x="971551" y="3583036"/>
            <a:ext cx="7207251"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300"/>
              </a:spcBef>
              <a:spcAft>
                <a:spcPts val="0"/>
              </a:spcAft>
              <a:buSzPts val="1725"/>
              <a:buNone/>
              <a:defRPr sz="1500">
                <a:solidFill>
                  <a:schemeClr val="lt1"/>
                </a:solidFill>
              </a:defRPr>
            </a:lvl1pPr>
            <a:lvl2pPr marL="914400" lvl="1" indent="-228600" algn="l">
              <a:spcBef>
                <a:spcPts val="450"/>
              </a:spcBef>
              <a:spcAft>
                <a:spcPts val="0"/>
              </a:spcAft>
              <a:buSzPts val="1553"/>
              <a:buNone/>
              <a:defRPr sz="1350">
                <a:solidFill>
                  <a:schemeClr val="lt1"/>
                </a:solidFill>
              </a:defRPr>
            </a:lvl2pPr>
            <a:lvl3pPr marL="1371600" lvl="2" indent="-228600" algn="l">
              <a:spcBef>
                <a:spcPts val="450"/>
              </a:spcBef>
              <a:spcAft>
                <a:spcPts val="0"/>
              </a:spcAft>
              <a:buSzPts val="1380"/>
              <a:buNone/>
              <a:defRPr sz="1200">
                <a:solidFill>
                  <a:schemeClr val="lt1"/>
                </a:solidFill>
              </a:defRPr>
            </a:lvl3pPr>
            <a:lvl4pPr marL="1828800" lvl="3" indent="-228600" algn="l">
              <a:spcBef>
                <a:spcPts val="450"/>
              </a:spcBef>
              <a:spcAft>
                <a:spcPts val="0"/>
              </a:spcAft>
              <a:buSzPts val="1208"/>
              <a:buNone/>
              <a:defRPr sz="1050">
                <a:solidFill>
                  <a:schemeClr val="lt1"/>
                </a:solidFill>
              </a:defRPr>
            </a:lvl4pPr>
            <a:lvl5pPr marL="2286000" lvl="4" indent="-228600" algn="l">
              <a:spcBef>
                <a:spcPts val="450"/>
              </a:spcBef>
              <a:spcAft>
                <a:spcPts val="0"/>
              </a:spcAft>
              <a:buSzPts val="1208"/>
              <a:buNone/>
              <a:defRPr sz="1050">
                <a:solidFill>
                  <a:schemeClr val="lt1"/>
                </a:solidFill>
              </a:defRPr>
            </a:lvl5pPr>
            <a:lvl6pPr marL="2743200" lvl="5" indent="-228600" algn="l">
              <a:spcBef>
                <a:spcPts val="450"/>
              </a:spcBef>
              <a:spcAft>
                <a:spcPts val="0"/>
              </a:spcAft>
              <a:buSzPts val="1208"/>
              <a:buNone/>
              <a:defRPr sz="1050">
                <a:solidFill>
                  <a:schemeClr val="lt1"/>
                </a:solidFill>
              </a:defRPr>
            </a:lvl6pPr>
            <a:lvl7pPr marL="3200400" lvl="6" indent="-228600" algn="l">
              <a:spcBef>
                <a:spcPts val="450"/>
              </a:spcBef>
              <a:spcAft>
                <a:spcPts val="0"/>
              </a:spcAft>
              <a:buSzPts val="1208"/>
              <a:buNone/>
              <a:defRPr sz="1050">
                <a:solidFill>
                  <a:schemeClr val="lt1"/>
                </a:solidFill>
              </a:defRPr>
            </a:lvl7pPr>
            <a:lvl8pPr marL="3657600" lvl="7" indent="-228600" algn="l">
              <a:spcBef>
                <a:spcPts val="450"/>
              </a:spcBef>
              <a:spcAft>
                <a:spcPts val="0"/>
              </a:spcAft>
              <a:buSzPts val="1208"/>
              <a:buNone/>
              <a:defRPr sz="1050">
                <a:solidFill>
                  <a:schemeClr val="lt1"/>
                </a:solidFill>
              </a:defRPr>
            </a:lvl8pPr>
            <a:lvl9pPr marL="4114800" lvl="8" indent="-228600" algn="l">
              <a:spcBef>
                <a:spcPts val="450"/>
              </a:spcBef>
              <a:spcAft>
                <a:spcPts val="450"/>
              </a:spcAft>
              <a:buSzPts val="1208"/>
              <a:buNone/>
              <a:defRPr sz="1050">
                <a:solidFill>
                  <a:schemeClr val="lt1"/>
                </a:solidFill>
              </a:defRPr>
            </a:lvl9pPr>
          </a:lstStyle>
          <a:p>
            <a:endParaRPr/>
          </a:p>
        </p:txBody>
      </p:sp>
      <p:sp>
        <p:nvSpPr>
          <p:cNvPr id="136" name="Google Shape;136;p18"/>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8"/>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8"/>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084660" y="736599"/>
            <a:ext cx="6972299" cy="168275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400"/>
              <a:buFont typeface="Garamond"/>
              <a:buNone/>
              <a:defRPr sz="24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9"/>
          <p:cNvSpPr txBox="1">
            <a:spLocks noGrp="1"/>
          </p:cNvSpPr>
          <p:nvPr>
            <p:ph type="body" idx="1"/>
          </p:nvPr>
        </p:nvSpPr>
        <p:spPr>
          <a:xfrm>
            <a:off x="971551" y="2729484"/>
            <a:ext cx="7207251" cy="665226"/>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070"/>
              <a:buNone/>
              <a:defRPr sz="1800">
                <a:solidFill>
                  <a:schemeClr val="lt1"/>
                </a:solidFill>
              </a:defRPr>
            </a:lvl1pPr>
            <a:lvl2pPr marL="914400" lvl="1" indent="-228600" algn="l">
              <a:spcBef>
                <a:spcPts val="450"/>
              </a:spcBef>
              <a:spcAft>
                <a:spcPts val="0"/>
              </a:spcAft>
              <a:buSzPts val="1553"/>
              <a:buNone/>
              <a:defRPr sz="1350">
                <a:solidFill>
                  <a:schemeClr val="lt1"/>
                </a:solidFill>
              </a:defRPr>
            </a:lvl2pPr>
            <a:lvl3pPr marL="1371600" lvl="2" indent="-228600" algn="l">
              <a:spcBef>
                <a:spcPts val="450"/>
              </a:spcBef>
              <a:spcAft>
                <a:spcPts val="0"/>
              </a:spcAft>
              <a:buSzPts val="1380"/>
              <a:buNone/>
              <a:defRPr sz="1200">
                <a:solidFill>
                  <a:schemeClr val="lt1"/>
                </a:solidFill>
              </a:defRPr>
            </a:lvl3pPr>
            <a:lvl4pPr marL="1828800" lvl="3" indent="-228600" algn="l">
              <a:spcBef>
                <a:spcPts val="450"/>
              </a:spcBef>
              <a:spcAft>
                <a:spcPts val="0"/>
              </a:spcAft>
              <a:buSzPts val="1208"/>
              <a:buNone/>
              <a:defRPr sz="1050">
                <a:solidFill>
                  <a:schemeClr val="lt1"/>
                </a:solidFill>
              </a:defRPr>
            </a:lvl4pPr>
            <a:lvl5pPr marL="2286000" lvl="4" indent="-228600" algn="l">
              <a:spcBef>
                <a:spcPts val="450"/>
              </a:spcBef>
              <a:spcAft>
                <a:spcPts val="0"/>
              </a:spcAft>
              <a:buSzPts val="1208"/>
              <a:buNone/>
              <a:defRPr sz="1050">
                <a:solidFill>
                  <a:schemeClr val="lt1"/>
                </a:solidFill>
              </a:defRPr>
            </a:lvl5pPr>
            <a:lvl6pPr marL="2743200" lvl="5" indent="-228600" algn="l">
              <a:spcBef>
                <a:spcPts val="450"/>
              </a:spcBef>
              <a:spcAft>
                <a:spcPts val="0"/>
              </a:spcAft>
              <a:buSzPts val="1208"/>
              <a:buNone/>
              <a:defRPr sz="1050">
                <a:solidFill>
                  <a:schemeClr val="lt1"/>
                </a:solidFill>
              </a:defRPr>
            </a:lvl6pPr>
            <a:lvl7pPr marL="3200400" lvl="6" indent="-228600" algn="l">
              <a:spcBef>
                <a:spcPts val="450"/>
              </a:spcBef>
              <a:spcAft>
                <a:spcPts val="0"/>
              </a:spcAft>
              <a:buSzPts val="1208"/>
              <a:buNone/>
              <a:defRPr sz="1050">
                <a:solidFill>
                  <a:schemeClr val="lt1"/>
                </a:solidFill>
              </a:defRPr>
            </a:lvl7pPr>
            <a:lvl8pPr marL="3657600" lvl="7" indent="-228600" algn="l">
              <a:spcBef>
                <a:spcPts val="450"/>
              </a:spcBef>
              <a:spcAft>
                <a:spcPts val="0"/>
              </a:spcAft>
              <a:buSzPts val="1208"/>
              <a:buNone/>
              <a:defRPr sz="1050">
                <a:solidFill>
                  <a:schemeClr val="lt1"/>
                </a:solidFill>
              </a:defRPr>
            </a:lvl8pPr>
            <a:lvl9pPr marL="4114800" lvl="8" indent="-228600" algn="l">
              <a:spcBef>
                <a:spcPts val="450"/>
              </a:spcBef>
              <a:spcAft>
                <a:spcPts val="450"/>
              </a:spcAft>
              <a:buSzPts val="1208"/>
              <a:buNone/>
              <a:defRPr sz="1050">
                <a:solidFill>
                  <a:schemeClr val="lt1"/>
                </a:solidFill>
              </a:defRPr>
            </a:lvl9pPr>
          </a:lstStyle>
          <a:p>
            <a:endParaRPr/>
          </a:p>
        </p:txBody>
      </p:sp>
      <p:sp>
        <p:nvSpPr>
          <p:cNvPr id="142" name="Google Shape;142;p19"/>
          <p:cNvSpPr txBox="1">
            <a:spLocks noGrp="1"/>
          </p:cNvSpPr>
          <p:nvPr>
            <p:ph type="body" idx="2"/>
          </p:nvPr>
        </p:nvSpPr>
        <p:spPr>
          <a:xfrm>
            <a:off x="971551" y="3397250"/>
            <a:ext cx="7207251" cy="1009650"/>
          </a:xfrm>
          <a:prstGeom prst="rect">
            <a:avLst/>
          </a:prstGeom>
          <a:noFill/>
          <a:ln>
            <a:noFill/>
          </a:ln>
        </p:spPr>
        <p:txBody>
          <a:bodyPr spcFirstLastPara="1" wrap="square" lIns="91425" tIns="45700" rIns="91425" bIns="45700" anchor="t" anchorCtr="0">
            <a:normAutofit/>
          </a:bodyPr>
          <a:lstStyle>
            <a:lvl1pPr marL="457200" lvl="0" indent="-228600" algn="l">
              <a:spcBef>
                <a:spcPts val="270"/>
              </a:spcBef>
              <a:spcAft>
                <a:spcPts val="0"/>
              </a:spcAft>
              <a:buSzPts val="1553"/>
              <a:buNone/>
              <a:defRPr sz="1350">
                <a:solidFill>
                  <a:schemeClr val="lt1"/>
                </a:solidFill>
              </a:defRPr>
            </a:lvl1pPr>
            <a:lvl2pPr marL="914400" lvl="1" indent="-228600" algn="l">
              <a:spcBef>
                <a:spcPts val="450"/>
              </a:spcBef>
              <a:spcAft>
                <a:spcPts val="0"/>
              </a:spcAft>
              <a:buSzPts val="1553"/>
              <a:buNone/>
              <a:defRPr sz="1350">
                <a:solidFill>
                  <a:schemeClr val="lt1"/>
                </a:solidFill>
              </a:defRPr>
            </a:lvl2pPr>
            <a:lvl3pPr marL="1371600" lvl="2" indent="-228600" algn="l">
              <a:spcBef>
                <a:spcPts val="450"/>
              </a:spcBef>
              <a:spcAft>
                <a:spcPts val="0"/>
              </a:spcAft>
              <a:buSzPts val="1380"/>
              <a:buNone/>
              <a:defRPr sz="1200">
                <a:solidFill>
                  <a:schemeClr val="lt1"/>
                </a:solidFill>
              </a:defRPr>
            </a:lvl3pPr>
            <a:lvl4pPr marL="1828800" lvl="3" indent="-228600" algn="l">
              <a:spcBef>
                <a:spcPts val="450"/>
              </a:spcBef>
              <a:spcAft>
                <a:spcPts val="0"/>
              </a:spcAft>
              <a:buSzPts val="1208"/>
              <a:buNone/>
              <a:defRPr sz="1050">
                <a:solidFill>
                  <a:schemeClr val="lt1"/>
                </a:solidFill>
              </a:defRPr>
            </a:lvl4pPr>
            <a:lvl5pPr marL="2286000" lvl="4" indent="-228600" algn="l">
              <a:spcBef>
                <a:spcPts val="450"/>
              </a:spcBef>
              <a:spcAft>
                <a:spcPts val="0"/>
              </a:spcAft>
              <a:buSzPts val="1208"/>
              <a:buNone/>
              <a:defRPr sz="1050">
                <a:solidFill>
                  <a:schemeClr val="lt1"/>
                </a:solidFill>
              </a:defRPr>
            </a:lvl5pPr>
            <a:lvl6pPr marL="2743200" lvl="5" indent="-228600" algn="l">
              <a:spcBef>
                <a:spcPts val="450"/>
              </a:spcBef>
              <a:spcAft>
                <a:spcPts val="0"/>
              </a:spcAft>
              <a:buSzPts val="1208"/>
              <a:buNone/>
              <a:defRPr sz="1050">
                <a:solidFill>
                  <a:schemeClr val="lt1"/>
                </a:solidFill>
              </a:defRPr>
            </a:lvl6pPr>
            <a:lvl7pPr marL="3200400" lvl="6" indent="-228600" algn="l">
              <a:spcBef>
                <a:spcPts val="450"/>
              </a:spcBef>
              <a:spcAft>
                <a:spcPts val="0"/>
              </a:spcAft>
              <a:buSzPts val="1208"/>
              <a:buNone/>
              <a:defRPr sz="1050">
                <a:solidFill>
                  <a:schemeClr val="lt1"/>
                </a:solidFill>
              </a:defRPr>
            </a:lvl7pPr>
            <a:lvl8pPr marL="3657600" lvl="7" indent="-228600" algn="l">
              <a:spcBef>
                <a:spcPts val="450"/>
              </a:spcBef>
              <a:spcAft>
                <a:spcPts val="0"/>
              </a:spcAft>
              <a:buSzPts val="1208"/>
              <a:buNone/>
              <a:defRPr sz="1050">
                <a:solidFill>
                  <a:schemeClr val="lt1"/>
                </a:solidFill>
              </a:defRPr>
            </a:lvl8pPr>
            <a:lvl9pPr marL="4114800" lvl="8" indent="-228600" algn="l">
              <a:spcBef>
                <a:spcPts val="450"/>
              </a:spcBef>
              <a:spcAft>
                <a:spcPts val="450"/>
              </a:spcAft>
              <a:buSzPts val="1208"/>
              <a:buNone/>
              <a:defRPr sz="1050">
                <a:solidFill>
                  <a:schemeClr val="lt1"/>
                </a:solidFill>
              </a:defRPr>
            </a:lvl9pPr>
          </a:lstStyle>
          <a:p>
            <a:endParaRPr/>
          </a:p>
        </p:txBody>
      </p:sp>
      <p:sp>
        <p:nvSpPr>
          <p:cNvPr id="143" name="Google Shape;143;p19"/>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19"/>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9"/>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19"/>
          <p:cNvSpPr txBox="1"/>
          <p:nvPr/>
        </p:nvSpPr>
        <p:spPr>
          <a:xfrm>
            <a:off x="646510" y="659971"/>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n" sz="6000" b="0" i="0" u="none" strike="noStrike" cap="none">
                <a:solidFill>
                  <a:schemeClr val="lt1"/>
                </a:solidFill>
                <a:latin typeface="Arial"/>
                <a:ea typeface="Arial"/>
                <a:cs typeface="Arial"/>
                <a:sym typeface="Arial"/>
              </a:rPr>
              <a:t>“</a:t>
            </a:r>
            <a:endParaRPr/>
          </a:p>
        </p:txBody>
      </p:sp>
      <p:sp>
        <p:nvSpPr>
          <p:cNvPr id="147" name="Google Shape;147;p19"/>
          <p:cNvSpPr txBox="1"/>
          <p:nvPr/>
        </p:nvSpPr>
        <p:spPr>
          <a:xfrm>
            <a:off x="7950200" y="1949446"/>
            <a:ext cx="457200" cy="438582"/>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r>
              <a:rPr lang="en" sz="6000" b="0" i="0" u="none" strike="noStrike" cap="none">
                <a:solidFill>
                  <a:schemeClr val="lt1"/>
                </a:solidFill>
                <a:latin typeface="Arial"/>
                <a:ea typeface="Arial"/>
                <a:cs typeface="Arial"/>
                <a:sym typeface="Arial"/>
              </a:rPr>
              <a:t>”</a:t>
            </a:r>
            <a:endParaRPr/>
          </a:p>
        </p:txBody>
      </p:sp>
      <p:cxnSp>
        <p:nvCxnSpPr>
          <p:cNvPr id="148" name="Google Shape;148;p19"/>
          <p:cNvCxnSpPr/>
          <p:nvPr/>
        </p:nvCxnSpPr>
        <p:spPr>
          <a:xfrm>
            <a:off x="1047127" y="257175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971551" y="736599"/>
            <a:ext cx="7207250" cy="168275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EFEFE"/>
              </a:buClr>
              <a:buSzPts val="33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body" idx="1"/>
          </p:nvPr>
        </p:nvSpPr>
        <p:spPr>
          <a:xfrm>
            <a:off x="971551" y="2722626"/>
            <a:ext cx="7207251" cy="630936"/>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15"/>
              <a:buNone/>
              <a:defRPr sz="2100">
                <a:solidFill>
                  <a:schemeClr val="lt1"/>
                </a:solidFill>
              </a:defRPr>
            </a:lvl1pPr>
            <a:lvl2pPr marL="914400" lvl="1" indent="-228600" algn="l">
              <a:spcBef>
                <a:spcPts val="450"/>
              </a:spcBef>
              <a:spcAft>
                <a:spcPts val="0"/>
              </a:spcAft>
              <a:buSzPts val="1553"/>
              <a:buNone/>
              <a:defRPr sz="1350">
                <a:solidFill>
                  <a:schemeClr val="lt1"/>
                </a:solidFill>
              </a:defRPr>
            </a:lvl2pPr>
            <a:lvl3pPr marL="1371600" lvl="2" indent="-228600" algn="l">
              <a:spcBef>
                <a:spcPts val="450"/>
              </a:spcBef>
              <a:spcAft>
                <a:spcPts val="0"/>
              </a:spcAft>
              <a:buSzPts val="1380"/>
              <a:buNone/>
              <a:defRPr sz="1200">
                <a:solidFill>
                  <a:schemeClr val="lt1"/>
                </a:solidFill>
              </a:defRPr>
            </a:lvl3pPr>
            <a:lvl4pPr marL="1828800" lvl="3" indent="-228600" algn="l">
              <a:spcBef>
                <a:spcPts val="450"/>
              </a:spcBef>
              <a:spcAft>
                <a:spcPts val="0"/>
              </a:spcAft>
              <a:buSzPts val="1208"/>
              <a:buNone/>
              <a:defRPr sz="1050">
                <a:solidFill>
                  <a:schemeClr val="lt1"/>
                </a:solidFill>
              </a:defRPr>
            </a:lvl4pPr>
            <a:lvl5pPr marL="2286000" lvl="4" indent="-228600" algn="l">
              <a:spcBef>
                <a:spcPts val="450"/>
              </a:spcBef>
              <a:spcAft>
                <a:spcPts val="0"/>
              </a:spcAft>
              <a:buSzPts val="1208"/>
              <a:buNone/>
              <a:defRPr sz="1050">
                <a:solidFill>
                  <a:schemeClr val="lt1"/>
                </a:solidFill>
              </a:defRPr>
            </a:lvl5pPr>
            <a:lvl6pPr marL="2743200" lvl="5" indent="-228600" algn="l">
              <a:spcBef>
                <a:spcPts val="450"/>
              </a:spcBef>
              <a:spcAft>
                <a:spcPts val="0"/>
              </a:spcAft>
              <a:buSzPts val="1208"/>
              <a:buNone/>
              <a:defRPr sz="1050">
                <a:solidFill>
                  <a:schemeClr val="lt1"/>
                </a:solidFill>
              </a:defRPr>
            </a:lvl6pPr>
            <a:lvl7pPr marL="3200400" lvl="6" indent="-228600" algn="l">
              <a:spcBef>
                <a:spcPts val="450"/>
              </a:spcBef>
              <a:spcAft>
                <a:spcPts val="0"/>
              </a:spcAft>
              <a:buSzPts val="1208"/>
              <a:buNone/>
              <a:defRPr sz="1050">
                <a:solidFill>
                  <a:schemeClr val="lt1"/>
                </a:solidFill>
              </a:defRPr>
            </a:lvl7pPr>
            <a:lvl8pPr marL="3657600" lvl="7" indent="-228600" algn="l">
              <a:spcBef>
                <a:spcPts val="450"/>
              </a:spcBef>
              <a:spcAft>
                <a:spcPts val="0"/>
              </a:spcAft>
              <a:buSzPts val="1208"/>
              <a:buNone/>
              <a:defRPr sz="1050">
                <a:solidFill>
                  <a:schemeClr val="lt1"/>
                </a:solidFill>
              </a:defRPr>
            </a:lvl8pPr>
            <a:lvl9pPr marL="4114800" lvl="8" indent="-228600" algn="l">
              <a:spcBef>
                <a:spcPts val="450"/>
              </a:spcBef>
              <a:spcAft>
                <a:spcPts val="450"/>
              </a:spcAft>
              <a:buSzPts val="1208"/>
              <a:buNone/>
              <a:defRPr sz="1050">
                <a:solidFill>
                  <a:schemeClr val="lt1"/>
                </a:solidFill>
              </a:defRPr>
            </a:lvl9pPr>
          </a:lstStyle>
          <a:p>
            <a:endParaRPr/>
          </a:p>
        </p:txBody>
      </p:sp>
      <p:sp>
        <p:nvSpPr>
          <p:cNvPr id="152" name="Google Shape;152;p20"/>
          <p:cNvSpPr txBox="1">
            <a:spLocks noGrp="1"/>
          </p:cNvSpPr>
          <p:nvPr>
            <p:ph type="body" idx="2"/>
          </p:nvPr>
        </p:nvSpPr>
        <p:spPr>
          <a:xfrm>
            <a:off x="971550" y="3352800"/>
            <a:ext cx="7207253" cy="1054100"/>
          </a:xfrm>
          <a:prstGeom prst="rect">
            <a:avLst/>
          </a:prstGeom>
          <a:noFill/>
          <a:ln>
            <a:noFill/>
          </a:ln>
        </p:spPr>
        <p:txBody>
          <a:bodyPr spcFirstLastPara="1" wrap="square" lIns="91425" tIns="45700" rIns="91425" bIns="45700" anchor="t" anchorCtr="0">
            <a:normAutofit/>
          </a:bodyPr>
          <a:lstStyle>
            <a:lvl1pPr marL="457200" lvl="0" indent="-228600" algn="l">
              <a:spcBef>
                <a:spcPts val="270"/>
              </a:spcBef>
              <a:spcAft>
                <a:spcPts val="0"/>
              </a:spcAft>
              <a:buSzPts val="1553"/>
              <a:buNone/>
              <a:defRPr sz="1350">
                <a:solidFill>
                  <a:schemeClr val="lt1"/>
                </a:solidFill>
              </a:defRPr>
            </a:lvl1pPr>
            <a:lvl2pPr marL="914400" lvl="1" indent="-228600" algn="l">
              <a:spcBef>
                <a:spcPts val="450"/>
              </a:spcBef>
              <a:spcAft>
                <a:spcPts val="0"/>
              </a:spcAft>
              <a:buSzPts val="1553"/>
              <a:buNone/>
              <a:defRPr sz="1350">
                <a:solidFill>
                  <a:schemeClr val="lt1"/>
                </a:solidFill>
              </a:defRPr>
            </a:lvl2pPr>
            <a:lvl3pPr marL="1371600" lvl="2" indent="-228600" algn="l">
              <a:spcBef>
                <a:spcPts val="450"/>
              </a:spcBef>
              <a:spcAft>
                <a:spcPts val="0"/>
              </a:spcAft>
              <a:buSzPts val="1380"/>
              <a:buNone/>
              <a:defRPr sz="1200">
                <a:solidFill>
                  <a:schemeClr val="lt1"/>
                </a:solidFill>
              </a:defRPr>
            </a:lvl3pPr>
            <a:lvl4pPr marL="1828800" lvl="3" indent="-228600" algn="l">
              <a:spcBef>
                <a:spcPts val="450"/>
              </a:spcBef>
              <a:spcAft>
                <a:spcPts val="0"/>
              </a:spcAft>
              <a:buSzPts val="1208"/>
              <a:buNone/>
              <a:defRPr sz="1050">
                <a:solidFill>
                  <a:schemeClr val="lt1"/>
                </a:solidFill>
              </a:defRPr>
            </a:lvl4pPr>
            <a:lvl5pPr marL="2286000" lvl="4" indent="-228600" algn="l">
              <a:spcBef>
                <a:spcPts val="450"/>
              </a:spcBef>
              <a:spcAft>
                <a:spcPts val="0"/>
              </a:spcAft>
              <a:buSzPts val="1208"/>
              <a:buNone/>
              <a:defRPr sz="1050">
                <a:solidFill>
                  <a:schemeClr val="lt1"/>
                </a:solidFill>
              </a:defRPr>
            </a:lvl5pPr>
            <a:lvl6pPr marL="2743200" lvl="5" indent="-228600" algn="l">
              <a:spcBef>
                <a:spcPts val="450"/>
              </a:spcBef>
              <a:spcAft>
                <a:spcPts val="0"/>
              </a:spcAft>
              <a:buSzPts val="1208"/>
              <a:buNone/>
              <a:defRPr sz="1050">
                <a:solidFill>
                  <a:schemeClr val="lt1"/>
                </a:solidFill>
              </a:defRPr>
            </a:lvl6pPr>
            <a:lvl7pPr marL="3200400" lvl="6" indent="-228600" algn="l">
              <a:spcBef>
                <a:spcPts val="450"/>
              </a:spcBef>
              <a:spcAft>
                <a:spcPts val="0"/>
              </a:spcAft>
              <a:buSzPts val="1208"/>
              <a:buNone/>
              <a:defRPr sz="1050">
                <a:solidFill>
                  <a:schemeClr val="lt1"/>
                </a:solidFill>
              </a:defRPr>
            </a:lvl7pPr>
            <a:lvl8pPr marL="3657600" lvl="7" indent="-228600" algn="l">
              <a:spcBef>
                <a:spcPts val="450"/>
              </a:spcBef>
              <a:spcAft>
                <a:spcPts val="0"/>
              </a:spcAft>
              <a:buSzPts val="1208"/>
              <a:buNone/>
              <a:defRPr sz="1050">
                <a:solidFill>
                  <a:schemeClr val="lt1"/>
                </a:solidFill>
              </a:defRPr>
            </a:lvl8pPr>
            <a:lvl9pPr marL="4114800" lvl="8" indent="-228600" algn="l">
              <a:spcBef>
                <a:spcPts val="450"/>
              </a:spcBef>
              <a:spcAft>
                <a:spcPts val="450"/>
              </a:spcAft>
              <a:buSzPts val="1208"/>
              <a:buNone/>
              <a:defRPr sz="1050">
                <a:solidFill>
                  <a:schemeClr val="lt1"/>
                </a:solidFill>
              </a:defRPr>
            </a:lvl9pPr>
          </a:lstStyle>
          <a:p>
            <a:endParaRPr/>
          </a:p>
        </p:txBody>
      </p:sp>
      <p:sp>
        <p:nvSpPr>
          <p:cNvPr id="153" name="Google Shape;153;p20"/>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0"/>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0"/>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cxnSp>
        <p:nvCxnSpPr>
          <p:cNvPr id="156" name="Google Shape;156;p20"/>
          <p:cNvCxnSpPr/>
          <p:nvPr/>
        </p:nvCxnSpPr>
        <p:spPr>
          <a:xfrm>
            <a:off x="1047127" y="257175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Divider"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20875" y="1552350"/>
            <a:ext cx="6231300" cy="1688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lt1"/>
              </a:buClr>
              <a:buSzPts val="6000"/>
              <a:buFont typeface="Inter"/>
              <a:buNone/>
              <a:defRPr sz="6000">
                <a:solidFill>
                  <a:schemeClr val="lt1"/>
                </a:solidFill>
              </a:defRPr>
            </a:lvl1pPr>
            <a:lvl2pPr lvl="1" algn="l">
              <a:lnSpc>
                <a:spcPct val="80000"/>
              </a:lnSpc>
              <a:spcBef>
                <a:spcPts val="0"/>
              </a:spcBef>
              <a:spcAft>
                <a:spcPts val="0"/>
              </a:spcAft>
              <a:buClr>
                <a:schemeClr val="lt1"/>
              </a:buClr>
              <a:buSzPts val="6000"/>
              <a:buFont typeface="Inter"/>
              <a:buNone/>
              <a:defRPr sz="6000" b="1">
                <a:solidFill>
                  <a:schemeClr val="lt1"/>
                </a:solidFill>
              </a:defRPr>
            </a:lvl2pPr>
            <a:lvl3pPr lvl="2" algn="l">
              <a:lnSpc>
                <a:spcPct val="80000"/>
              </a:lnSpc>
              <a:spcBef>
                <a:spcPts val="0"/>
              </a:spcBef>
              <a:spcAft>
                <a:spcPts val="0"/>
              </a:spcAft>
              <a:buClr>
                <a:schemeClr val="lt1"/>
              </a:buClr>
              <a:buSzPts val="6000"/>
              <a:buFont typeface="Inter"/>
              <a:buNone/>
              <a:defRPr sz="6000" b="1">
                <a:solidFill>
                  <a:schemeClr val="lt1"/>
                </a:solidFill>
              </a:defRPr>
            </a:lvl3pPr>
            <a:lvl4pPr lvl="3" algn="l">
              <a:lnSpc>
                <a:spcPct val="80000"/>
              </a:lnSpc>
              <a:spcBef>
                <a:spcPts val="0"/>
              </a:spcBef>
              <a:spcAft>
                <a:spcPts val="0"/>
              </a:spcAft>
              <a:buClr>
                <a:schemeClr val="lt1"/>
              </a:buClr>
              <a:buSzPts val="6000"/>
              <a:buFont typeface="Inter"/>
              <a:buNone/>
              <a:defRPr sz="6000" b="1">
                <a:solidFill>
                  <a:schemeClr val="lt1"/>
                </a:solidFill>
              </a:defRPr>
            </a:lvl4pPr>
            <a:lvl5pPr lvl="4" algn="l">
              <a:lnSpc>
                <a:spcPct val="80000"/>
              </a:lnSpc>
              <a:spcBef>
                <a:spcPts val="0"/>
              </a:spcBef>
              <a:spcAft>
                <a:spcPts val="0"/>
              </a:spcAft>
              <a:buClr>
                <a:schemeClr val="lt1"/>
              </a:buClr>
              <a:buSzPts val="6000"/>
              <a:buFont typeface="Inter"/>
              <a:buNone/>
              <a:defRPr sz="6000" b="1">
                <a:solidFill>
                  <a:schemeClr val="lt1"/>
                </a:solidFill>
              </a:defRPr>
            </a:lvl5pPr>
            <a:lvl6pPr lvl="5" algn="l">
              <a:lnSpc>
                <a:spcPct val="80000"/>
              </a:lnSpc>
              <a:spcBef>
                <a:spcPts val="0"/>
              </a:spcBef>
              <a:spcAft>
                <a:spcPts val="0"/>
              </a:spcAft>
              <a:buClr>
                <a:schemeClr val="lt1"/>
              </a:buClr>
              <a:buSzPts val="6000"/>
              <a:buFont typeface="Inter"/>
              <a:buNone/>
              <a:defRPr sz="6000" b="1">
                <a:solidFill>
                  <a:schemeClr val="lt1"/>
                </a:solidFill>
              </a:defRPr>
            </a:lvl6pPr>
            <a:lvl7pPr lvl="6" algn="l">
              <a:lnSpc>
                <a:spcPct val="80000"/>
              </a:lnSpc>
              <a:spcBef>
                <a:spcPts val="0"/>
              </a:spcBef>
              <a:spcAft>
                <a:spcPts val="0"/>
              </a:spcAft>
              <a:buClr>
                <a:schemeClr val="lt1"/>
              </a:buClr>
              <a:buSzPts val="6000"/>
              <a:buFont typeface="Inter"/>
              <a:buNone/>
              <a:defRPr sz="6000" b="1">
                <a:solidFill>
                  <a:schemeClr val="lt1"/>
                </a:solidFill>
              </a:defRPr>
            </a:lvl7pPr>
            <a:lvl8pPr lvl="7" algn="l">
              <a:lnSpc>
                <a:spcPct val="80000"/>
              </a:lnSpc>
              <a:spcBef>
                <a:spcPts val="0"/>
              </a:spcBef>
              <a:spcAft>
                <a:spcPts val="0"/>
              </a:spcAft>
              <a:buClr>
                <a:schemeClr val="lt1"/>
              </a:buClr>
              <a:buSzPts val="6000"/>
              <a:buFont typeface="Inter"/>
              <a:buNone/>
              <a:defRPr sz="6000" b="1">
                <a:solidFill>
                  <a:schemeClr val="lt1"/>
                </a:solidFill>
              </a:defRPr>
            </a:lvl8pPr>
            <a:lvl9pPr lvl="8" algn="l">
              <a:lnSpc>
                <a:spcPct val="80000"/>
              </a:lnSpc>
              <a:spcBef>
                <a:spcPts val="0"/>
              </a:spcBef>
              <a:spcAft>
                <a:spcPts val="0"/>
              </a:spcAft>
              <a:buClr>
                <a:schemeClr val="lt1"/>
              </a:buClr>
              <a:buSzPts val="6000"/>
              <a:buFont typeface="Inter"/>
              <a:buNone/>
              <a:defRPr sz="6000" b="1">
                <a:solidFill>
                  <a:schemeClr val="lt1"/>
                </a:solidFill>
              </a:defRPr>
            </a:lvl9pPr>
          </a:lstStyle>
          <a:p>
            <a:endParaRPr/>
          </a:p>
        </p:txBody>
      </p:sp>
      <p:sp>
        <p:nvSpPr>
          <p:cNvPr id="22" name="Google Shape;22;p3"/>
          <p:cNvSpPr txBox="1">
            <a:spLocks noGrp="1"/>
          </p:cNvSpPr>
          <p:nvPr>
            <p:ph type="title" idx="2"/>
          </p:nvPr>
        </p:nvSpPr>
        <p:spPr>
          <a:xfrm>
            <a:off x="472350" y="3144800"/>
            <a:ext cx="2965500" cy="1647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2"/>
              </a:buClr>
              <a:buSzPts val="1800"/>
              <a:buFont typeface="Inter SemiBold"/>
              <a:buNone/>
              <a:defRPr sz="1800" b="0">
                <a:solidFill>
                  <a:schemeClr val="lt2"/>
                </a:solidFill>
                <a:latin typeface="Inter SemiBold"/>
                <a:ea typeface="Inter SemiBold"/>
                <a:cs typeface="Inter SemiBold"/>
                <a:sym typeface="Inter SemiBold"/>
              </a:defRPr>
            </a:lvl1pPr>
            <a:lvl2pPr lvl="1"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a:endParaRPr/>
          </a:p>
        </p:txBody>
      </p:sp>
      <p:sp>
        <p:nvSpPr>
          <p:cNvPr id="23" name="Google Shape;23;p3"/>
          <p:cNvSpPr txBox="1">
            <a:spLocks noGrp="1"/>
          </p:cNvSpPr>
          <p:nvPr>
            <p:ph type="sldNum" idx="12"/>
          </p:nvPr>
        </p:nvSpPr>
        <p:spPr>
          <a:xfrm>
            <a:off x="420872" y="203200"/>
            <a:ext cx="428700" cy="393600"/>
          </a:xfrm>
          <a:prstGeom prst="rect">
            <a:avLst/>
          </a:prstGeom>
          <a:noFill/>
          <a:ln>
            <a:noFill/>
          </a:ln>
        </p:spPr>
        <p:txBody>
          <a:bodyPr spcFirstLastPara="1" wrap="square" lIns="91425" tIns="91425" rIns="91425" bIns="91425" anchor="ctr" anchorCtr="0">
            <a:norm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EFEFE"/>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1"/>
          <p:cNvSpPr txBox="1">
            <a:spLocks noGrp="1"/>
          </p:cNvSpPr>
          <p:nvPr>
            <p:ph type="body" idx="1"/>
          </p:nvPr>
        </p:nvSpPr>
        <p:spPr>
          <a:xfrm rot="5400000">
            <a:off x="3327398" y="-438149"/>
            <a:ext cx="2489202" cy="7200897"/>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450"/>
              </a:spcBef>
              <a:spcAft>
                <a:spcPts val="0"/>
              </a:spcAft>
              <a:buSzPts val="2070"/>
              <a:buChar char="•"/>
              <a:defRPr/>
            </a:lvl2pPr>
            <a:lvl3pPr marL="1371600" lvl="2" indent="-360044" algn="l">
              <a:spcBef>
                <a:spcPts val="450"/>
              </a:spcBef>
              <a:spcAft>
                <a:spcPts val="0"/>
              </a:spcAft>
              <a:buSzPts val="2070"/>
              <a:buChar char="•"/>
              <a:defRPr/>
            </a:lvl3pPr>
            <a:lvl4pPr marL="1828800" lvl="3" indent="-360044" algn="l">
              <a:spcBef>
                <a:spcPts val="450"/>
              </a:spcBef>
              <a:spcAft>
                <a:spcPts val="0"/>
              </a:spcAft>
              <a:buSzPts val="2070"/>
              <a:buChar char="•"/>
              <a:defRPr/>
            </a:lvl4pPr>
            <a:lvl5pPr marL="2286000" lvl="4" indent="-360045" algn="l">
              <a:spcBef>
                <a:spcPts val="450"/>
              </a:spcBef>
              <a:spcAft>
                <a:spcPts val="0"/>
              </a:spcAft>
              <a:buSzPts val="2070"/>
              <a:buChar char="•"/>
              <a:defRPr/>
            </a:lvl5pPr>
            <a:lvl6pPr marL="2743200" lvl="5" indent="-360045" algn="l">
              <a:spcBef>
                <a:spcPts val="450"/>
              </a:spcBef>
              <a:spcAft>
                <a:spcPts val="0"/>
              </a:spcAft>
              <a:buSzPts val="2070"/>
              <a:buChar char="•"/>
              <a:defRPr/>
            </a:lvl6pPr>
            <a:lvl7pPr marL="3200400" lvl="6" indent="-360045" algn="l">
              <a:spcBef>
                <a:spcPts val="450"/>
              </a:spcBef>
              <a:spcAft>
                <a:spcPts val="0"/>
              </a:spcAft>
              <a:buSzPts val="2070"/>
              <a:buChar char="•"/>
              <a:defRPr/>
            </a:lvl7pPr>
            <a:lvl8pPr marL="3657600" lvl="7" indent="-360045" algn="l">
              <a:spcBef>
                <a:spcPts val="450"/>
              </a:spcBef>
              <a:spcAft>
                <a:spcPts val="0"/>
              </a:spcAft>
              <a:buSzPts val="2070"/>
              <a:buChar char="•"/>
              <a:defRPr/>
            </a:lvl8pPr>
            <a:lvl9pPr marL="4114800" lvl="8" indent="-360045" algn="l">
              <a:spcBef>
                <a:spcPts val="450"/>
              </a:spcBef>
              <a:spcAft>
                <a:spcPts val="450"/>
              </a:spcAft>
              <a:buSzPts val="2070"/>
              <a:buChar char="•"/>
              <a:defRPr/>
            </a:lvl9pPr>
          </a:lstStyle>
          <a:p>
            <a:endParaRPr/>
          </a:p>
        </p:txBody>
      </p:sp>
      <p:sp>
        <p:nvSpPr>
          <p:cNvPr id="160" name="Google Shape;160;p21"/>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21"/>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21"/>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cxnSp>
        <p:nvCxnSpPr>
          <p:cNvPr id="163" name="Google Shape;163;p21"/>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rot="5400000">
            <a:off x="5623453" y="1862664"/>
            <a:ext cx="3670301" cy="14181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2"/>
          <p:cNvSpPr txBox="1">
            <a:spLocks noGrp="1"/>
          </p:cNvSpPr>
          <p:nvPr>
            <p:ph type="body" idx="1"/>
          </p:nvPr>
        </p:nvSpPr>
        <p:spPr>
          <a:xfrm rot="5400000">
            <a:off x="1923783" y="-215635"/>
            <a:ext cx="3670301" cy="5574769"/>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450"/>
              </a:spcBef>
              <a:spcAft>
                <a:spcPts val="0"/>
              </a:spcAft>
              <a:buSzPts val="2070"/>
              <a:buChar char="•"/>
              <a:defRPr/>
            </a:lvl2pPr>
            <a:lvl3pPr marL="1371600" lvl="2" indent="-360044" algn="l">
              <a:spcBef>
                <a:spcPts val="450"/>
              </a:spcBef>
              <a:spcAft>
                <a:spcPts val="0"/>
              </a:spcAft>
              <a:buSzPts val="2070"/>
              <a:buChar char="•"/>
              <a:defRPr/>
            </a:lvl3pPr>
            <a:lvl4pPr marL="1828800" lvl="3" indent="-360044" algn="l">
              <a:spcBef>
                <a:spcPts val="450"/>
              </a:spcBef>
              <a:spcAft>
                <a:spcPts val="0"/>
              </a:spcAft>
              <a:buSzPts val="2070"/>
              <a:buChar char="•"/>
              <a:defRPr/>
            </a:lvl4pPr>
            <a:lvl5pPr marL="2286000" lvl="4" indent="-360045" algn="l">
              <a:spcBef>
                <a:spcPts val="450"/>
              </a:spcBef>
              <a:spcAft>
                <a:spcPts val="0"/>
              </a:spcAft>
              <a:buSzPts val="2070"/>
              <a:buChar char="•"/>
              <a:defRPr/>
            </a:lvl5pPr>
            <a:lvl6pPr marL="2743200" lvl="5" indent="-360045" algn="l">
              <a:spcBef>
                <a:spcPts val="450"/>
              </a:spcBef>
              <a:spcAft>
                <a:spcPts val="0"/>
              </a:spcAft>
              <a:buSzPts val="2070"/>
              <a:buChar char="•"/>
              <a:defRPr/>
            </a:lvl6pPr>
            <a:lvl7pPr marL="3200400" lvl="6" indent="-360045" algn="l">
              <a:spcBef>
                <a:spcPts val="450"/>
              </a:spcBef>
              <a:spcAft>
                <a:spcPts val="0"/>
              </a:spcAft>
              <a:buSzPts val="2070"/>
              <a:buChar char="•"/>
              <a:defRPr/>
            </a:lvl7pPr>
            <a:lvl8pPr marL="3657600" lvl="7" indent="-360045" algn="l">
              <a:spcBef>
                <a:spcPts val="450"/>
              </a:spcBef>
              <a:spcAft>
                <a:spcPts val="0"/>
              </a:spcAft>
              <a:buSzPts val="2070"/>
              <a:buChar char="•"/>
              <a:defRPr/>
            </a:lvl8pPr>
            <a:lvl9pPr marL="4114800" lvl="8" indent="-360045" algn="l">
              <a:spcBef>
                <a:spcPts val="450"/>
              </a:spcBef>
              <a:spcAft>
                <a:spcPts val="450"/>
              </a:spcAft>
              <a:buSzPts val="2070"/>
              <a:buChar char="•"/>
              <a:defRPr/>
            </a:lvl9pPr>
          </a:lstStyle>
          <a:p>
            <a:endParaRPr/>
          </a:p>
        </p:txBody>
      </p:sp>
      <p:sp>
        <p:nvSpPr>
          <p:cNvPr id="167" name="Google Shape;167;p22"/>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22"/>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2"/>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cxnSp>
        <p:nvCxnSpPr>
          <p:cNvPr id="170" name="Google Shape;170;p22"/>
          <p:cNvCxnSpPr/>
          <p:nvPr/>
        </p:nvCxnSpPr>
        <p:spPr>
          <a:xfrm>
            <a:off x="6647918" y="742950"/>
            <a:ext cx="0" cy="36576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eet the Team">
  <p:cSld name="Meet the Team">
    <p:spTree>
      <p:nvGrpSpPr>
        <p:cNvPr id="1" name="Shape 24"/>
        <p:cNvGrpSpPr/>
        <p:nvPr/>
      </p:nvGrpSpPr>
      <p:grpSpPr>
        <a:xfrm>
          <a:off x="0" y="0"/>
          <a:ext cx="0" cy="0"/>
          <a:chOff x="0" y="0"/>
          <a:chExt cx="0" cy="0"/>
        </a:xfrm>
      </p:grpSpPr>
      <p:sp>
        <p:nvSpPr>
          <p:cNvPr id="25" name="Google Shape;25;p4"/>
          <p:cNvSpPr>
            <a:spLocks noGrp="1"/>
          </p:cNvSpPr>
          <p:nvPr>
            <p:ph type="pic" idx="2"/>
          </p:nvPr>
        </p:nvSpPr>
        <p:spPr>
          <a:xfrm>
            <a:off x="566350" y="1569300"/>
            <a:ext cx="1466400" cy="1570200"/>
          </a:xfrm>
          <a:prstGeom prst="roundRect">
            <a:avLst>
              <a:gd name="adj" fmla="val 6320"/>
            </a:avLst>
          </a:prstGeom>
          <a:noFill/>
          <a:ln>
            <a:noFill/>
          </a:ln>
        </p:spPr>
      </p:sp>
      <p:sp>
        <p:nvSpPr>
          <p:cNvPr id="26" name="Google Shape;26;p4"/>
          <p:cNvSpPr>
            <a:spLocks noGrp="1"/>
          </p:cNvSpPr>
          <p:nvPr>
            <p:ph type="pic" idx="3"/>
          </p:nvPr>
        </p:nvSpPr>
        <p:spPr>
          <a:xfrm>
            <a:off x="2588275" y="1569300"/>
            <a:ext cx="1466400" cy="1570200"/>
          </a:xfrm>
          <a:prstGeom prst="roundRect">
            <a:avLst>
              <a:gd name="adj" fmla="val 6320"/>
            </a:avLst>
          </a:prstGeom>
          <a:noFill/>
          <a:ln>
            <a:noFill/>
          </a:ln>
        </p:spPr>
      </p:sp>
      <p:sp>
        <p:nvSpPr>
          <p:cNvPr id="27" name="Google Shape;27;p4"/>
          <p:cNvSpPr>
            <a:spLocks noGrp="1"/>
          </p:cNvSpPr>
          <p:nvPr>
            <p:ph type="pic" idx="4"/>
          </p:nvPr>
        </p:nvSpPr>
        <p:spPr>
          <a:xfrm>
            <a:off x="4613113" y="1569300"/>
            <a:ext cx="1466400" cy="1570200"/>
          </a:xfrm>
          <a:prstGeom prst="roundRect">
            <a:avLst>
              <a:gd name="adj" fmla="val 6320"/>
            </a:avLst>
          </a:prstGeom>
          <a:noFill/>
          <a:ln>
            <a:noFill/>
          </a:ln>
        </p:spPr>
      </p:sp>
      <p:sp>
        <p:nvSpPr>
          <p:cNvPr id="28" name="Google Shape;28;p4"/>
          <p:cNvSpPr>
            <a:spLocks noGrp="1"/>
          </p:cNvSpPr>
          <p:nvPr>
            <p:ph type="pic" idx="5"/>
          </p:nvPr>
        </p:nvSpPr>
        <p:spPr>
          <a:xfrm>
            <a:off x="6637950" y="1569300"/>
            <a:ext cx="1466400" cy="1570200"/>
          </a:xfrm>
          <a:prstGeom prst="roundRect">
            <a:avLst>
              <a:gd name="adj" fmla="val 6320"/>
            </a:avLst>
          </a:prstGeom>
          <a:noFill/>
          <a:ln>
            <a:noFill/>
          </a:ln>
        </p:spPr>
      </p:sp>
      <p:sp>
        <p:nvSpPr>
          <p:cNvPr id="29" name="Google Shape;29;p4"/>
          <p:cNvSpPr txBox="1">
            <a:spLocks noGrp="1"/>
          </p:cNvSpPr>
          <p:nvPr>
            <p:ph type="title"/>
          </p:nvPr>
        </p:nvSpPr>
        <p:spPr>
          <a:xfrm>
            <a:off x="450850" y="596800"/>
            <a:ext cx="6767700" cy="18288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lt1"/>
              </a:buClr>
              <a:buSzPts val="4200"/>
              <a:buFont typeface="Inter"/>
              <a:buNone/>
              <a:defRPr>
                <a:solidFill>
                  <a:schemeClr val="lt1"/>
                </a:solidFill>
              </a:defRPr>
            </a:lvl1pPr>
            <a:lvl2pPr lvl="1" algn="l">
              <a:lnSpc>
                <a:spcPct val="80000"/>
              </a:lnSpc>
              <a:spcBef>
                <a:spcPts val="0"/>
              </a:spcBef>
              <a:spcAft>
                <a:spcPts val="0"/>
              </a:spcAft>
              <a:buClr>
                <a:schemeClr val="lt1"/>
              </a:buClr>
              <a:buSzPts val="4800"/>
              <a:buNone/>
              <a:defRPr sz="4800">
                <a:solidFill>
                  <a:schemeClr val="lt1"/>
                </a:solidFill>
              </a:defRPr>
            </a:lvl2pPr>
            <a:lvl3pPr lvl="2" algn="l">
              <a:lnSpc>
                <a:spcPct val="80000"/>
              </a:lnSpc>
              <a:spcBef>
                <a:spcPts val="0"/>
              </a:spcBef>
              <a:spcAft>
                <a:spcPts val="0"/>
              </a:spcAft>
              <a:buClr>
                <a:schemeClr val="lt1"/>
              </a:buClr>
              <a:buSzPts val="4800"/>
              <a:buNone/>
              <a:defRPr sz="4800">
                <a:solidFill>
                  <a:schemeClr val="lt1"/>
                </a:solidFill>
              </a:defRPr>
            </a:lvl3pPr>
            <a:lvl4pPr lvl="3" algn="l">
              <a:lnSpc>
                <a:spcPct val="80000"/>
              </a:lnSpc>
              <a:spcBef>
                <a:spcPts val="0"/>
              </a:spcBef>
              <a:spcAft>
                <a:spcPts val="0"/>
              </a:spcAft>
              <a:buClr>
                <a:schemeClr val="lt1"/>
              </a:buClr>
              <a:buSzPts val="4800"/>
              <a:buNone/>
              <a:defRPr sz="4800">
                <a:solidFill>
                  <a:schemeClr val="lt1"/>
                </a:solidFill>
              </a:defRPr>
            </a:lvl4pPr>
            <a:lvl5pPr lvl="4" algn="l">
              <a:lnSpc>
                <a:spcPct val="80000"/>
              </a:lnSpc>
              <a:spcBef>
                <a:spcPts val="0"/>
              </a:spcBef>
              <a:spcAft>
                <a:spcPts val="0"/>
              </a:spcAft>
              <a:buClr>
                <a:schemeClr val="lt1"/>
              </a:buClr>
              <a:buSzPts val="4800"/>
              <a:buNone/>
              <a:defRPr sz="4800">
                <a:solidFill>
                  <a:schemeClr val="lt1"/>
                </a:solidFill>
              </a:defRPr>
            </a:lvl5pPr>
            <a:lvl6pPr lvl="5" algn="l">
              <a:lnSpc>
                <a:spcPct val="80000"/>
              </a:lnSpc>
              <a:spcBef>
                <a:spcPts val="0"/>
              </a:spcBef>
              <a:spcAft>
                <a:spcPts val="0"/>
              </a:spcAft>
              <a:buClr>
                <a:schemeClr val="lt1"/>
              </a:buClr>
              <a:buSzPts val="4800"/>
              <a:buNone/>
              <a:defRPr sz="4800">
                <a:solidFill>
                  <a:schemeClr val="lt1"/>
                </a:solidFill>
              </a:defRPr>
            </a:lvl6pPr>
            <a:lvl7pPr lvl="6" algn="l">
              <a:lnSpc>
                <a:spcPct val="80000"/>
              </a:lnSpc>
              <a:spcBef>
                <a:spcPts val="0"/>
              </a:spcBef>
              <a:spcAft>
                <a:spcPts val="0"/>
              </a:spcAft>
              <a:buClr>
                <a:schemeClr val="lt1"/>
              </a:buClr>
              <a:buSzPts val="4800"/>
              <a:buNone/>
              <a:defRPr sz="4800">
                <a:solidFill>
                  <a:schemeClr val="lt1"/>
                </a:solidFill>
              </a:defRPr>
            </a:lvl7pPr>
            <a:lvl8pPr lvl="7" algn="l">
              <a:lnSpc>
                <a:spcPct val="80000"/>
              </a:lnSpc>
              <a:spcBef>
                <a:spcPts val="0"/>
              </a:spcBef>
              <a:spcAft>
                <a:spcPts val="0"/>
              </a:spcAft>
              <a:buClr>
                <a:schemeClr val="lt1"/>
              </a:buClr>
              <a:buSzPts val="4800"/>
              <a:buNone/>
              <a:defRPr sz="4800">
                <a:solidFill>
                  <a:schemeClr val="lt1"/>
                </a:solidFill>
              </a:defRPr>
            </a:lvl8pPr>
            <a:lvl9pPr lvl="8" algn="l">
              <a:lnSpc>
                <a:spcPct val="80000"/>
              </a:lnSpc>
              <a:spcBef>
                <a:spcPts val="0"/>
              </a:spcBef>
              <a:spcAft>
                <a:spcPts val="0"/>
              </a:spcAft>
              <a:buClr>
                <a:schemeClr val="lt1"/>
              </a:buClr>
              <a:buSzPts val="4800"/>
              <a:buNone/>
              <a:defRPr sz="4800">
                <a:solidFill>
                  <a:schemeClr val="lt1"/>
                </a:solidFill>
              </a:defRPr>
            </a:lvl9pPr>
          </a:lstStyle>
          <a:p>
            <a:endParaRPr/>
          </a:p>
        </p:txBody>
      </p:sp>
      <p:sp>
        <p:nvSpPr>
          <p:cNvPr id="30" name="Google Shape;30;p4"/>
          <p:cNvSpPr txBox="1">
            <a:spLocks noGrp="1"/>
          </p:cNvSpPr>
          <p:nvPr>
            <p:ph type="subTitle" idx="1"/>
          </p:nvPr>
        </p:nvSpPr>
        <p:spPr>
          <a:xfrm>
            <a:off x="566350" y="3190975"/>
            <a:ext cx="1466400" cy="772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31" name="Google Shape;31;p4"/>
          <p:cNvSpPr txBox="1">
            <a:spLocks noGrp="1"/>
          </p:cNvSpPr>
          <p:nvPr>
            <p:ph type="subTitle" idx="6"/>
          </p:nvPr>
        </p:nvSpPr>
        <p:spPr>
          <a:xfrm>
            <a:off x="2588275" y="3190975"/>
            <a:ext cx="1466400" cy="772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32" name="Google Shape;32;p4"/>
          <p:cNvSpPr txBox="1">
            <a:spLocks noGrp="1"/>
          </p:cNvSpPr>
          <p:nvPr>
            <p:ph type="subTitle" idx="7"/>
          </p:nvPr>
        </p:nvSpPr>
        <p:spPr>
          <a:xfrm>
            <a:off x="4613113" y="3190975"/>
            <a:ext cx="1466400" cy="772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33" name="Google Shape;33;p4"/>
          <p:cNvSpPr txBox="1">
            <a:spLocks noGrp="1"/>
          </p:cNvSpPr>
          <p:nvPr>
            <p:ph type="subTitle" idx="8"/>
          </p:nvPr>
        </p:nvSpPr>
        <p:spPr>
          <a:xfrm>
            <a:off x="6637950" y="3190975"/>
            <a:ext cx="1466400" cy="772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34" name="Google Shape;34;p4"/>
          <p:cNvSpPr txBox="1">
            <a:spLocks noGrp="1"/>
          </p:cNvSpPr>
          <p:nvPr>
            <p:ph type="sldNum" idx="12"/>
          </p:nvPr>
        </p:nvSpPr>
        <p:spPr>
          <a:xfrm>
            <a:off x="420872" y="203200"/>
            <a:ext cx="428700" cy="393600"/>
          </a:xfrm>
          <a:prstGeom prst="rect">
            <a:avLst/>
          </a:prstGeom>
          <a:noFill/>
          <a:ln>
            <a:noFill/>
          </a:ln>
        </p:spPr>
        <p:txBody>
          <a:bodyPr spcFirstLastPara="1" wrap="square" lIns="91425" tIns="91425" rIns="91425" bIns="91425" anchor="ctr" anchorCtr="0">
            <a:norm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chemeClr val="lt2"/>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Divider Slide">
  <p:cSld name="Headline Divider Slide">
    <p:spTree>
      <p:nvGrpSpPr>
        <p:cNvPr id="1" name="Shape 35"/>
        <p:cNvGrpSpPr/>
        <p:nvPr/>
      </p:nvGrpSpPr>
      <p:grpSpPr>
        <a:xfrm>
          <a:off x="0" y="0"/>
          <a:ext cx="0" cy="0"/>
          <a:chOff x="0" y="0"/>
          <a:chExt cx="0" cy="0"/>
        </a:xfrm>
      </p:grpSpPr>
      <p:sp>
        <p:nvSpPr>
          <p:cNvPr id="36" name="Google Shape;3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5"/>
          <p:cNvSpPr txBox="1">
            <a:spLocks noGrp="1"/>
          </p:cNvSpPr>
          <p:nvPr>
            <p:ph type="title"/>
          </p:nvPr>
        </p:nvSpPr>
        <p:spPr>
          <a:xfrm>
            <a:off x="420875" y="1402000"/>
            <a:ext cx="4324800" cy="243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lt1"/>
              </a:buClr>
              <a:buSzPts val="6000"/>
              <a:buFont typeface="Inter"/>
              <a:buNone/>
              <a:defRPr sz="6000">
                <a:solidFill>
                  <a:schemeClr val="lt1"/>
                </a:solidFill>
              </a:defRPr>
            </a:lvl1pPr>
            <a:lvl2pPr lvl="1" algn="l">
              <a:lnSpc>
                <a:spcPct val="80000"/>
              </a:lnSpc>
              <a:spcBef>
                <a:spcPts val="0"/>
              </a:spcBef>
              <a:spcAft>
                <a:spcPts val="0"/>
              </a:spcAft>
              <a:buClr>
                <a:schemeClr val="lt1"/>
              </a:buClr>
              <a:buSzPts val="6000"/>
              <a:buFont typeface="Inter"/>
              <a:buNone/>
              <a:defRPr sz="6000" b="1">
                <a:solidFill>
                  <a:schemeClr val="lt1"/>
                </a:solidFill>
              </a:defRPr>
            </a:lvl2pPr>
            <a:lvl3pPr lvl="2" algn="l">
              <a:lnSpc>
                <a:spcPct val="80000"/>
              </a:lnSpc>
              <a:spcBef>
                <a:spcPts val="0"/>
              </a:spcBef>
              <a:spcAft>
                <a:spcPts val="0"/>
              </a:spcAft>
              <a:buClr>
                <a:schemeClr val="lt1"/>
              </a:buClr>
              <a:buSzPts val="6000"/>
              <a:buFont typeface="Inter"/>
              <a:buNone/>
              <a:defRPr sz="6000" b="1">
                <a:solidFill>
                  <a:schemeClr val="lt1"/>
                </a:solidFill>
              </a:defRPr>
            </a:lvl3pPr>
            <a:lvl4pPr lvl="3" algn="l">
              <a:lnSpc>
                <a:spcPct val="80000"/>
              </a:lnSpc>
              <a:spcBef>
                <a:spcPts val="0"/>
              </a:spcBef>
              <a:spcAft>
                <a:spcPts val="0"/>
              </a:spcAft>
              <a:buClr>
                <a:schemeClr val="lt1"/>
              </a:buClr>
              <a:buSzPts val="6000"/>
              <a:buFont typeface="Inter"/>
              <a:buNone/>
              <a:defRPr sz="6000" b="1">
                <a:solidFill>
                  <a:schemeClr val="lt1"/>
                </a:solidFill>
              </a:defRPr>
            </a:lvl4pPr>
            <a:lvl5pPr lvl="4" algn="l">
              <a:lnSpc>
                <a:spcPct val="80000"/>
              </a:lnSpc>
              <a:spcBef>
                <a:spcPts val="0"/>
              </a:spcBef>
              <a:spcAft>
                <a:spcPts val="0"/>
              </a:spcAft>
              <a:buClr>
                <a:schemeClr val="lt1"/>
              </a:buClr>
              <a:buSzPts val="6000"/>
              <a:buFont typeface="Inter"/>
              <a:buNone/>
              <a:defRPr sz="6000" b="1">
                <a:solidFill>
                  <a:schemeClr val="lt1"/>
                </a:solidFill>
              </a:defRPr>
            </a:lvl5pPr>
            <a:lvl6pPr lvl="5" algn="l">
              <a:lnSpc>
                <a:spcPct val="80000"/>
              </a:lnSpc>
              <a:spcBef>
                <a:spcPts val="0"/>
              </a:spcBef>
              <a:spcAft>
                <a:spcPts val="0"/>
              </a:spcAft>
              <a:buClr>
                <a:schemeClr val="lt1"/>
              </a:buClr>
              <a:buSzPts val="6000"/>
              <a:buFont typeface="Inter"/>
              <a:buNone/>
              <a:defRPr sz="6000" b="1">
                <a:solidFill>
                  <a:schemeClr val="lt1"/>
                </a:solidFill>
              </a:defRPr>
            </a:lvl6pPr>
            <a:lvl7pPr lvl="6" algn="l">
              <a:lnSpc>
                <a:spcPct val="80000"/>
              </a:lnSpc>
              <a:spcBef>
                <a:spcPts val="0"/>
              </a:spcBef>
              <a:spcAft>
                <a:spcPts val="0"/>
              </a:spcAft>
              <a:buClr>
                <a:schemeClr val="lt1"/>
              </a:buClr>
              <a:buSzPts val="6000"/>
              <a:buFont typeface="Inter"/>
              <a:buNone/>
              <a:defRPr sz="6000" b="1">
                <a:solidFill>
                  <a:schemeClr val="lt1"/>
                </a:solidFill>
              </a:defRPr>
            </a:lvl7pPr>
            <a:lvl8pPr lvl="7" algn="l">
              <a:lnSpc>
                <a:spcPct val="80000"/>
              </a:lnSpc>
              <a:spcBef>
                <a:spcPts val="0"/>
              </a:spcBef>
              <a:spcAft>
                <a:spcPts val="0"/>
              </a:spcAft>
              <a:buClr>
                <a:schemeClr val="lt1"/>
              </a:buClr>
              <a:buSzPts val="6000"/>
              <a:buFont typeface="Inter"/>
              <a:buNone/>
              <a:defRPr sz="6000" b="1">
                <a:solidFill>
                  <a:schemeClr val="lt1"/>
                </a:solidFill>
              </a:defRPr>
            </a:lvl8pPr>
            <a:lvl9pPr lvl="8" algn="l">
              <a:lnSpc>
                <a:spcPct val="80000"/>
              </a:lnSpc>
              <a:spcBef>
                <a:spcPts val="0"/>
              </a:spcBef>
              <a:spcAft>
                <a:spcPts val="0"/>
              </a:spcAft>
              <a:buClr>
                <a:schemeClr val="lt1"/>
              </a:buClr>
              <a:buSzPts val="6000"/>
              <a:buFont typeface="Inter"/>
              <a:buNone/>
              <a:defRPr sz="6000" b="1">
                <a:solidFill>
                  <a:schemeClr val="lt1"/>
                </a:solidFill>
              </a:defRPr>
            </a:lvl9pPr>
          </a:lstStyle>
          <a:p>
            <a:endParaRPr/>
          </a:p>
        </p:txBody>
      </p:sp>
      <p:sp>
        <p:nvSpPr>
          <p:cNvPr id="38" name="Google Shape;38;p5"/>
          <p:cNvSpPr txBox="1">
            <a:spLocks noGrp="1"/>
          </p:cNvSpPr>
          <p:nvPr>
            <p:ph type="title" idx="2"/>
          </p:nvPr>
        </p:nvSpPr>
        <p:spPr>
          <a:xfrm>
            <a:off x="474350" y="3793500"/>
            <a:ext cx="4036500" cy="115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2"/>
              </a:buClr>
              <a:buSzPts val="1800"/>
              <a:buFont typeface="Inter SemiBold"/>
              <a:buNone/>
              <a:defRPr sz="1800" b="0">
                <a:solidFill>
                  <a:schemeClr val="lt2"/>
                </a:solidFill>
                <a:latin typeface="Inter SemiBold"/>
                <a:ea typeface="Inter SemiBold"/>
                <a:cs typeface="Inter SemiBold"/>
                <a:sym typeface="Inter SemiBold"/>
              </a:defRPr>
            </a:lvl1pPr>
            <a:lvl2pPr lvl="1"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lgn="l">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a:endParaRPr/>
          </a:p>
        </p:txBody>
      </p:sp>
      <p:sp>
        <p:nvSpPr>
          <p:cNvPr id="39" name="Google Shape;39;p5"/>
          <p:cNvSpPr>
            <a:spLocks noGrp="1"/>
          </p:cNvSpPr>
          <p:nvPr>
            <p:ph type="pic" idx="3"/>
          </p:nvPr>
        </p:nvSpPr>
        <p:spPr>
          <a:xfrm>
            <a:off x="5039775" y="196800"/>
            <a:ext cx="3905400" cy="4749900"/>
          </a:xfrm>
          <a:prstGeom prst="roundRect">
            <a:avLst>
              <a:gd name="adj" fmla="val 2053"/>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40"/>
        <p:cNvGrpSpPr/>
        <p:nvPr/>
      </p:nvGrpSpPr>
      <p:grpSpPr>
        <a:xfrm>
          <a:off x="0" y="0"/>
          <a:ext cx="0" cy="0"/>
          <a:chOff x="0" y="0"/>
          <a:chExt cx="0" cy="0"/>
        </a:xfrm>
      </p:grpSpPr>
      <p:grpSp>
        <p:nvGrpSpPr>
          <p:cNvPr id="41" name="Google Shape;41;p6"/>
          <p:cNvGrpSpPr/>
          <p:nvPr/>
        </p:nvGrpSpPr>
        <p:grpSpPr>
          <a:xfrm>
            <a:off x="-12700" y="0"/>
            <a:ext cx="9173370" cy="5142161"/>
            <a:chOff x="-16934" y="0"/>
            <a:chExt cx="12231160" cy="6856214"/>
          </a:xfrm>
        </p:grpSpPr>
        <p:pic>
          <p:nvPicPr>
            <p:cNvPr id="42" name="Google Shape;42;p6"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43" name="Google Shape;43;p6"/>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Google Shape;44;p6"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45" name="Google Shape;45;p6"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46" name="Google Shape;46;p6"/>
          <p:cNvSpPr txBox="1">
            <a:spLocks noGrp="1"/>
          </p:cNvSpPr>
          <p:nvPr>
            <p:ph type="ctrTitle"/>
          </p:nvPr>
        </p:nvSpPr>
        <p:spPr>
          <a:xfrm>
            <a:off x="2019299" y="1403349"/>
            <a:ext cx="5111752" cy="11366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FEFEFE"/>
              </a:buClr>
              <a:buSzPts val="4050"/>
              <a:buFont typeface="Garamond"/>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ubTitle" idx="1"/>
          </p:nvPr>
        </p:nvSpPr>
        <p:spPr>
          <a:xfrm>
            <a:off x="2019299" y="2743198"/>
            <a:ext cx="5111752" cy="990602"/>
          </a:xfrm>
          <a:prstGeom prst="rect">
            <a:avLst/>
          </a:prstGeom>
          <a:noFill/>
          <a:ln>
            <a:noFill/>
          </a:ln>
        </p:spPr>
        <p:txBody>
          <a:bodyPr spcFirstLastPara="1" wrap="square" lIns="91425" tIns="45700" rIns="91425" bIns="45700" anchor="t" anchorCtr="0">
            <a:normAutofit/>
          </a:bodyPr>
          <a:lstStyle>
            <a:lvl1pPr lvl="0" algn="ctr">
              <a:spcBef>
                <a:spcPts val="315"/>
              </a:spcBef>
              <a:spcAft>
                <a:spcPts val="0"/>
              </a:spcAft>
              <a:buSzPts val="1811"/>
              <a:buNone/>
              <a:defRPr sz="1575">
                <a:solidFill>
                  <a:schemeClr val="lt1"/>
                </a:solidFill>
              </a:defRPr>
            </a:lvl1pPr>
            <a:lvl2pPr lvl="1" algn="ctr">
              <a:spcBef>
                <a:spcPts val="450"/>
              </a:spcBef>
              <a:spcAft>
                <a:spcPts val="0"/>
              </a:spcAft>
              <a:buSzPts val="1725"/>
              <a:buNone/>
              <a:defRPr>
                <a:solidFill>
                  <a:schemeClr val="lt1"/>
                </a:solidFill>
              </a:defRPr>
            </a:lvl2pPr>
            <a:lvl3pPr lvl="2" algn="ctr">
              <a:spcBef>
                <a:spcPts val="450"/>
              </a:spcBef>
              <a:spcAft>
                <a:spcPts val="0"/>
              </a:spcAft>
              <a:buSzPts val="1553"/>
              <a:buNone/>
              <a:defRPr>
                <a:solidFill>
                  <a:schemeClr val="lt1"/>
                </a:solidFill>
              </a:defRPr>
            </a:lvl3pPr>
            <a:lvl4pPr lvl="3" algn="ctr">
              <a:spcBef>
                <a:spcPts val="450"/>
              </a:spcBef>
              <a:spcAft>
                <a:spcPts val="0"/>
              </a:spcAft>
              <a:buSzPts val="1380"/>
              <a:buNone/>
              <a:defRPr>
                <a:solidFill>
                  <a:schemeClr val="lt1"/>
                </a:solidFill>
              </a:defRPr>
            </a:lvl4pPr>
            <a:lvl5pPr lvl="4" algn="ctr">
              <a:spcBef>
                <a:spcPts val="450"/>
              </a:spcBef>
              <a:spcAft>
                <a:spcPts val="0"/>
              </a:spcAft>
              <a:buSzPts val="1208"/>
              <a:buNone/>
              <a:defRPr>
                <a:solidFill>
                  <a:schemeClr val="lt1"/>
                </a:solidFill>
              </a:defRPr>
            </a:lvl5pPr>
            <a:lvl6pPr lvl="5" algn="ctr">
              <a:spcBef>
                <a:spcPts val="450"/>
              </a:spcBef>
              <a:spcAft>
                <a:spcPts val="0"/>
              </a:spcAft>
              <a:buSzPts val="1208"/>
              <a:buNone/>
              <a:defRPr>
                <a:solidFill>
                  <a:schemeClr val="lt1"/>
                </a:solidFill>
              </a:defRPr>
            </a:lvl6pPr>
            <a:lvl7pPr lvl="6" algn="ctr">
              <a:spcBef>
                <a:spcPts val="450"/>
              </a:spcBef>
              <a:spcAft>
                <a:spcPts val="0"/>
              </a:spcAft>
              <a:buSzPts val="1208"/>
              <a:buNone/>
              <a:defRPr>
                <a:solidFill>
                  <a:schemeClr val="lt1"/>
                </a:solidFill>
              </a:defRPr>
            </a:lvl7pPr>
            <a:lvl8pPr lvl="7" algn="ctr">
              <a:spcBef>
                <a:spcPts val="450"/>
              </a:spcBef>
              <a:spcAft>
                <a:spcPts val="0"/>
              </a:spcAft>
              <a:buSzPts val="1208"/>
              <a:buNone/>
              <a:defRPr>
                <a:solidFill>
                  <a:schemeClr val="lt1"/>
                </a:solidFill>
              </a:defRPr>
            </a:lvl8pPr>
            <a:lvl9pPr lvl="8" algn="ctr">
              <a:spcBef>
                <a:spcPts val="450"/>
              </a:spcBef>
              <a:spcAft>
                <a:spcPts val="450"/>
              </a:spcAft>
              <a:buSzPts val="1208"/>
              <a:buNone/>
              <a:defRPr>
                <a:solidFill>
                  <a:schemeClr val="lt1"/>
                </a:solidFill>
              </a:defRPr>
            </a:lvl9pPr>
          </a:lstStyle>
          <a:p>
            <a:endParaRPr/>
          </a:p>
        </p:txBody>
      </p:sp>
      <p:sp>
        <p:nvSpPr>
          <p:cNvPr id="48" name="Google Shape;48;p6"/>
          <p:cNvSpPr txBox="1">
            <a:spLocks noGrp="1"/>
          </p:cNvSpPr>
          <p:nvPr>
            <p:ph type="dt" idx="10"/>
          </p:nvPr>
        </p:nvSpPr>
        <p:spPr>
          <a:xfrm>
            <a:off x="5987425" y="3778247"/>
            <a:ext cx="67310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2019298" y="3778247"/>
            <a:ext cx="3910976"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6717676" y="3778247"/>
            <a:ext cx="413375"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cxnSp>
        <p:nvCxnSpPr>
          <p:cNvPr id="51" name="Google Shape;51;p6"/>
          <p:cNvCxnSpPr/>
          <p:nvPr/>
        </p:nvCxnSpPr>
        <p:spPr>
          <a:xfrm>
            <a:off x="2019299" y="2641598"/>
            <a:ext cx="5111751"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cxnSp>
        <p:nvCxnSpPr>
          <p:cNvPr id="53" name="Google Shape;53;p7"/>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
        <p:nvSpPr>
          <p:cNvPr id="54" name="Google Shape;54;p7"/>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971551" y="1917699"/>
            <a:ext cx="7200897" cy="2489202"/>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450"/>
              </a:spcBef>
              <a:spcAft>
                <a:spcPts val="0"/>
              </a:spcAft>
              <a:buSzPts val="2070"/>
              <a:buChar char="•"/>
              <a:defRPr/>
            </a:lvl2pPr>
            <a:lvl3pPr marL="1371600" lvl="2" indent="-360044" algn="l">
              <a:spcBef>
                <a:spcPts val="450"/>
              </a:spcBef>
              <a:spcAft>
                <a:spcPts val="0"/>
              </a:spcAft>
              <a:buSzPts val="2070"/>
              <a:buChar char="•"/>
              <a:defRPr/>
            </a:lvl3pPr>
            <a:lvl4pPr marL="1828800" lvl="3" indent="-360044" algn="l">
              <a:spcBef>
                <a:spcPts val="450"/>
              </a:spcBef>
              <a:spcAft>
                <a:spcPts val="0"/>
              </a:spcAft>
              <a:buSzPts val="2070"/>
              <a:buChar char="•"/>
              <a:defRPr/>
            </a:lvl4pPr>
            <a:lvl5pPr marL="2286000" lvl="4" indent="-360045" algn="l">
              <a:spcBef>
                <a:spcPts val="450"/>
              </a:spcBef>
              <a:spcAft>
                <a:spcPts val="0"/>
              </a:spcAft>
              <a:buSzPts val="2070"/>
              <a:buChar char="•"/>
              <a:defRPr/>
            </a:lvl5pPr>
            <a:lvl6pPr marL="2743200" lvl="5" indent="-360045" algn="l">
              <a:spcBef>
                <a:spcPts val="450"/>
              </a:spcBef>
              <a:spcAft>
                <a:spcPts val="0"/>
              </a:spcAft>
              <a:buSzPts val="2070"/>
              <a:buChar char="•"/>
              <a:defRPr/>
            </a:lvl6pPr>
            <a:lvl7pPr marL="3200400" lvl="6" indent="-360045" algn="l">
              <a:spcBef>
                <a:spcPts val="450"/>
              </a:spcBef>
              <a:spcAft>
                <a:spcPts val="0"/>
              </a:spcAft>
              <a:buSzPts val="2070"/>
              <a:buChar char="•"/>
              <a:defRPr/>
            </a:lvl7pPr>
            <a:lvl8pPr marL="3657600" lvl="7" indent="-360045" algn="l">
              <a:spcBef>
                <a:spcPts val="450"/>
              </a:spcBef>
              <a:spcAft>
                <a:spcPts val="0"/>
              </a:spcAft>
              <a:buSzPts val="2070"/>
              <a:buChar char="•"/>
              <a:defRPr/>
            </a:lvl8pPr>
            <a:lvl9pPr marL="4114800" lvl="8" indent="-360045" algn="l">
              <a:spcBef>
                <a:spcPts val="450"/>
              </a:spcBef>
              <a:spcAft>
                <a:spcPts val="450"/>
              </a:spcAft>
              <a:buSzPts val="2070"/>
              <a:buChar char="•"/>
              <a:defRPr/>
            </a:lvl9pPr>
          </a:lstStyle>
          <a:p>
            <a:endParaRPr/>
          </a:p>
        </p:txBody>
      </p:sp>
      <p:sp>
        <p:nvSpPr>
          <p:cNvPr id="56" name="Google Shape;56;p7"/>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1511302" y="1314454"/>
            <a:ext cx="6119016" cy="1366886"/>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FEFEFE"/>
              </a:buClr>
              <a:buSzPts val="3300"/>
              <a:buFont typeface="Garamond"/>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1511300" y="2884539"/>
            <a:ext cx="6119018" cy="71591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solidFill>
                  <a:schemeClr val="lt1"/>
                </a:solidFill>
              </a:defRPr>
            </a:lvl1pPr>
            <a:lvl2pPr marL="914400" lvl="1" indent="-228600" algn="l">
              <a:spcBef>
                <a:spcPts val="450"/>
              </a:spcBef>
              <a:spcAft>
                <a:spcPts val="0"/>
              </a:spcAft>
              <a:buSzPts val="1553"/>
              <a:buNone/>
              <a:defRPr sz="1350">
                <a:solidFill>
                  <a:schemeClr val="lt1"/>
                </a:solidFill>
              </a:defRPr>
            </a:lvl2pPr>
            <a:lvl3pPr marL="1371600" lvl="2" indent="-228600" algn="l">
              <a:spcBef>
                <a:spcPts val="450"/>
              </a:spcBef>
              <a:spcAft>
                <a:spcPts val="0"/>
              </a:spcAft>
              <a:buSzPts val="1380"/>
              <a:buNone/>
              <a:defRPr sz="1200">
                <a:solidFill>
                  <a:schemeClr val="lt1"/>
                </a:solidFill>
              </a:defRPr>
            </a:lvl3pPr>
            <a:lvl4pPr marL="1828800" lvl="3" indent="-228600" algn="l">
              <a:spcBef>
                <a:spcPts val="450"/>
              </a:spcBef>
              <a:spcAft>
                <a:spcPts val="0"/>
              </a:spcAft>
              <a:buSzPts val="1208"/>
              <a:buNone/>
              <a:defRPr sz="1050">
                <a:solidFill>
                  <a:schemeClr val="lt1"/>
                </a:solidFill>
              </a:defRPr>
            </a:lvl4pPr>
            <a:lvl5pPr marL="2286000" lvl="4" indent="-228600" algn="l">
              <a:spcBef>
                <a:spcPts val="450"/>
              </a:spcBef>
              <a:spcAft>
                <a:spcPts val="0"/>
              </a:spcAft>
              <a:buSzPts val="1208"/>
              <a:buNone/>
              <a:defRPr sz="1050">
                <a:solidFill>
                  <a:schemeClr val="lt1"/>
                </a:solidFill>
              </a:defRPr>
            </a:lvl5pPr>
            <a:lvl6pPr marL="2743200" lvl="5" indent="-228600" algn="l">
              <a:spcBef>
                <a:spcPts val="450"/>
              </a:spcBef>
              <a:spcAft>
                <a:spcPts val="0"/>
              </a:spcAft>
              <a:buSzPts val="1208"/>
              <a:buNone/>
              <a:defRPr sz="1050">
                <a:solidFill>
                  <a:schemeClr val="lt1"/>
                </a:solidFill>
              </a:defRPr>
            </a:lvl6pPr>
            <a:lvl7pPr marL="3200400" lvl="6" indent="-228600" algn="l">
              <a:spcBef>
                <a:spcPts val="450"/>
              </a:spcBef>
              <a:spcAft>
                <a:spcPts val="0"/>
              </a:spcAft>
              <a:buSzPts val="1208"/>
              <a:buNone/>
              <a:defRPr sz="1050">
                <a:solidFill>
                  <a:schemeClr val="lt1"/>
                </a:solidFill>
              </a:defRPr>
            </a:lvl7pPr>
            <a:lvl8pPr marL="3657600" lvl="7" indent="-228600" algn="l">
              <a:spcBef>
                <a:spcPts val="450"/>
              </a:spcBef>
              <a:spcAft>
                <a:spcPts val="0"/>
              </a:spcAft>
              <a:buSzPts val="1208"/>
              <a:buNone/>
              <a:defRPr sz="1050">
                <a:solidFill>
                  <a:schemeClr val="lt1"/>
                </a:solidFill>
              </a:defRPr>
            </a:lvl8pPr>
            <a:lvl9pPr marL="4114800" lvl="8" indent="-228600" algn="l">
              <a:spcBef>
                <a:spcPts val="450"/>
              </a:spcBef>
              <a:spcAft>
                <a:spcPts val="450"/>
              </a:spcAft>
              <a:buSzPts val="1208"/>
              <a:buNone/>
              <a:defRPr sz="1050">
                <a:solidFill>
                  <a:schemeClr val="lt1"/>
                </a:solidFill>
              </a:defRPr>
            </a:lvl9pPr>
          </a:lstStyle>
          <a:p>
            <a:endParaRPr/>
          </a:p>
        </p:txBody>
      </p:sp>
      <p:sp>
        <p:nvSpPr>
          <p:cNvPr id="62" name="Google Shape;62;p8"/>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8"/>
          <p:cNvCxnSpPr/>
          <p:nvPr/>
        </p:nvCxnSpPr>
        <p:spPr>
          <a:xfrm>
            <a:off x="1509542" y="2782939"/>
            <a:ext cx="6122535"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cxnSp>
        <p:nvCxnSpPr>
          <p:cNvPr id="67" name="Google Shape;67;p9"/>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
        <p:nvSpPr>
          <p:cNvPr id="68" name="Google Shape;68;p9"/>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973836" y="1920240"/>
            <a:ext cx="3538728" cy="24825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450"/>
              </a:spcBef>
              <a:spcAft>
                <a:spcPts val="0"/>
              </a:spcAft>
              <a:buSzPts val="2070"/>
              <a:buChar char="•"/>
              <a:defRPr/>
            </a:lvl2pPr>
            <a:lvl3pPr marL="1371600" lvl="2" indent="-360044" algn="l">
              <a:spcBef>
                <a:spcPts val="450"/>
              </a:spcBef>
              <a:spcAft>
                <a:spcPts val="0"/>
              </a:spcAft>
              <a:buSzPts val="2070"/>
              <a:buChar char="•"/>
              <a:defRPr/>
            </a:lvl3pPr>
            <a:lvl4pPr marL="1828800" lvl="3" indent="-360044" algn="l">
              <a:spcBef>
                <a:spcPts val="450"/>
              </a:spcBef>
              <a:spcAft>
                <a:spcPts val="0"/>
              </a:spcAft>
              <a:buSzPts val="2070"/>
              <a:buChar char="•"/>
              <a:defRPr/>
            </a:lvl4pPr>
            <a:lvl5pPr marL="2286000" lvl="4" indent="-360045" algn="l">
              <a:spcBef>
                <a:spcPts val="450"/>
              </a:spcBef>
              <a:spcAft>
                <a:spcPts val="0"/>
              </a:spcAft>
              <a:buSzPts val="2070"/>
              <a:buChar char="•"/>
              <a:defRPr/>
            </a:lvl5pPr>
            <a:lvl6pPr marL="2743200" lvl="5" indent="-360045" algn="l">
              <a:spcBef>
                <a:spcPts val="450"/>
              </a:spcBef>
              <a:spcAft>
                <a:spcPts val="0"/>
              </a:spcAft>
              <a:buSzPts val="2070"/>
              <a:buChar char="•"/>
              <a:defRPr/>
            </a:lvl6pPr>
            <a:lvl7pPr marL="3200400" lvl="6" indent="-360045" algn="l">
              <a:spcBef>
                <a:spcPts val="450"/>
              </a:spcBef>
              <a:spcAft>
                <a:spcPts val="0"/>
              </a:spcAft>
              <a:buSzPts val="2070"/>
              <a:buChar char="•"/>
              <a:defRPr/>
            </a:lvl7pPr>
            <a:lvl8pPr marL="3657600" lvl="7" indent="-360045" algn="l">
              <a:spcBef>
                <a:spcPts val="450"/>
              </a:spcBef>
              <a:spcAft>
                <a:spcPts val="0"/>
              </a:spcAft>
              <a:buSzPts val="2070"/>
              <a:buChar char="•"/>
              <a:defRPr/>
            </a:lvl8pPr>
            <a:lvl9pPr marL="4114800" lvl="8" indent="-360045" algn="l">
              <a:spcBef>
                <a:spcPts val="450"/>
              </a:spcBef>
              <a:spcAft>
                <a:spcPts val="450"/>
              </a:spcAft>
              <a:buSzPts val="2070"/>
              <a:buChar char="•"/>
              <a:defRPr/>
            </a:lvl9pPr>
          </a:lstStyle>
          <a:p>
            <a:endParaRPr/>
          </a:p>
        </p:txBody>
      </p:sp>
      <p:sp>
        <p:nvSpPr>
          <p:cNvPr id="70" name="Google Shape;70;p9"/>
          <p:cNvSpPr txBox="1">
            <a:spLocks noGrp="1"/>
          </p:cNvSpPr>
          <p:nvPr>
            <p:ph type="body" idx="2"/>
          </p:nvPr>
        </p:nvSpPr>
        <p:spPr>
          <a:xfrm>
            <a:off x="4636008" y="1920240"/>
            <a:ext cx="3538728" cy="24825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450"/>
              </a:spcBef>
              <a:spcAft>
                <a:spcPts val="0"/>
              </a:spcAft>
              <a:buSzPts val="2070"/>
              <a:buChar char="•"/>
              <a:defRPr/>
            </a:lvl2pPr>
            <a:lvl3pPr marL="1371600" lvl="2" indent="-360044" algn="l">
              <a:spcBef>
                <a:spcPts val="450"/>
              </a:spcBef>
              <a:spcAft>
                <a:spcPts val="0"/>
              </a:spcAft>
              <a:buSzPts val="2070"/>
              <a:buChar char="•"/>
              <a:defRPr/>
            </a:lvl3pPr>
            <a:lvl4pPr marL="1828800" lvl="3" indent="-360044" algn="l">
              <a:spcBef>
                <a:spcPts val="450"/>
              </a:spcBef>
              <a:spcAft>
                <a:spcPts val="0"/>
              </a:spcAft>
              <a:buSzPts val="2070"/>
              <a:buChar char="•"/>
              <a:defRPr/>
            </a:lvl4pPr>
            <a:lvl5pPr marL="2286000" lvl="4" indent="-360045" algn="l">
              <a:spcBef>
                <a:spcPts val="450"/>
              </a:spcBef>
              <a:spcAft>
                <a:spcPts val="0"/>
              </a:spcAft>
              <a:buSzPts val="2070"/>
              <a:buChar char="•"/>
              <a:defRPr/>
            </a:lvl5pPr>
            <a:lvl6pPr marL="2743200" lvl="5" indent="-360045" algn="l">
              <a:spcBef>
                <a:spcPts val="450"/>
              </a:spcBef>
              <a:spcAft>
                <a:spcPts val="0"/>
              </a:spcAft>
              <a:buSzPts val="2070"/>
              <a:buChar char="•"/>
              <a:defRPr/>
            </a:lvl6pPr>
            <a:lvl7pPr marL="3200400" lvl="6" indent="-360045" algn="l">
              <a:spcBef>
                <a:spcPts val="450"/>
              </a:spcBef>
              <a:spcAft>
                <a:spcPts val="0"/>
              </a:spcAft>
              <a:buSzPts val="2070"/>
              <a:buChar char="•"/>
              <a:defRPr/>
            </a:lvl7pPr>
            <a:lvl8pPr marL="3657600" lvl="7" indent="-360045" algn="l">
              <a:spcBef>
                <a:spcPts val="450"/>
              </a:spcBef>
              <a:spcAft>
                <a:spcPts val="0"/>
              </a:spcAft>
              <a:buSzPts val="2070"/>
              <a:buChar char="•"/>
              <a:defRPr/>
            </a:lvl8pPr>
            <a:lvl9pPr marL="4114800" lvl="8" indent="-360045" algn="l">
              <a:spcBef>
                <a:spcPts val="450"/>
              </a:spcBef>
              <a:spcAft>
                <a:spcPts val="450"/>
              </a:spcAft>
              <a:buSzPts val="2070"/>
              <a:buChar char="•"/>
              <a:defRPr/>
            </a:lvl9pPr>
          </a:lstStyle>
          <a:p>
            <a:endParaRPr/>
          </a:p>
        </p:txBody>
      </p:sp>
      <p:sp>
        <p:nvSpPr>
          <p:cNvPr id="71" name="Google Shape;71;p9"/>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EFEFE"/>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971550" y="1993900"/>
            <a:ext cx="3538728" cy="432197"/>
          </a:xfrm>
          <a:prstGeom prst="rect">
            <a:avLst/>
          </a:prstGeom>
          <a:noFill/>
          <a:ln>
            <a:noFill/>
          </a:ln>
        </p:spPr>
        <p:txBody>
          <a:bodyPr spcFirstLastPara="1" wrap="square" lIns="91425" tIns="45700" rIns="91425" bIns="45700" anchor="b" anchorCtr="0">
            <a:noAutofit/>
          </a:bodyPr>
          <a:lstStyle>
            <a:lvl1pPr marL="457200" lvl="0" indent="-228600" algn="l">
              <a:spcBef>
                <a:spcPts val="504"/>
              </a:spcBef>
              <a:spcAft>
                <a:spcPts val="0"/>
              </a:spcAft>
              <a:buSzPts val="2415"/>
              <a:buNone/>
              <a:defRPr sz="2100" b="0">
                <a:solidFill>
                  <a:schemeClr val="accent1"/>
                </a:solidFill>
              </a:defRPr>
            </a:lvl1pPr>
            <a:lvl2pPr marL="914400" lvl="1" indent="-228600" algn="l">
              <a:spcBef>
                <a:spcPts val="450"/>
              </a:spcBef>
              <a:spcAft>
                <a:spcPts val="0"/>
              </a:spcAft>
              <a:buSzPts val="1725"/>
              <a:buNone/>
              <a:defRPr sz="1500" b="1"/>
            </a:lvl2pPr>
            <a:lvl3pPr marL="1371600" lvl="2" indent="-228600" algn="l">
              <a:spcBef>
                <a:spcPts val="450"/>
              </a:spcBef>
              <a:spcAft>
                <a:spcPts val="0"/>
              </a:spcAft>
              <a:buSzPts val="1553"/>
              <a:buNone/>
              <a:defRPr sz="1350" b="1"/>
            </a:lvl3pPr>
            <a:lvl4pPr marL="1828800" lvl="3" indent="-228600" algn="l">
              <a:spcBef>
                <a:spcPts val="450"/>
              </a:spcBef>
              <a:spcAft>
                <a:spcPts val="0"/>
              </a:spcAft>
              <a:buSzPts val="1380"/>
              <a:buNone/>
              <a:defRPr sz="1200" b="1"/>
            </a:lvl4pPr>
            <a:lvl5pPr marL="2286000" lvl="4" indent="-228600" algn="l">
              <a:spcBef>
                <a:spcPts val="450"/>
              </a:spcBef>
              <a:spcAft>
                <a:spcPts val="0"/>
              </a:spcAft>
              <a:buSzPts val="1380"/>
              <a:buNone/>
              <a:defRPr sz="1200" b="1"/>
            </a:lvl5pPr>
            <a:lvl6pPr marL="2743200" lvl="5" indent="-228600" algn="l">
              <a:spcBef>
                <a:spcPts val="450"/>
              </a:spcBef>
              <a:spcAft>
                <a:spcPts val="0"/>
              </a:spcAft>
              <a:buSzPts val="1380"/>
              <a:buNone/>
              <a:defRPr sz="1200" b="1"/>
            </a:lvl6pPr>
            <a:lvl7pPr marL="3200400" lvl="6" indent="-228600" algn="l">
              <a:spcBef>
                <a:spcPts val="450"/>
              </a:spcBef>
              <a:spcAft>
                <a:spcPts val="0"/>
              </a:spcAft>
              <a:buSzPts val="1380"/>
              <a:buNone/>
              <a:defRPr sz="1200" b="1"/>
            </a:lvl7pPr>
            <a:lvl8pPr marL="3657600" lvl="7" indent="-228600" algn="l">
              <a:spcBef>
                <a:spcPts val="450"/>
              </a:spcBef>
              <a:spcAft>
                <a:spcPts val="0"/>
              </a:spcAft>
              <a:buSzPts val="1380"/>
              <a:buNone/>
              <a:defRPr sz="1200" b="1"/>
            </a:lvl8pPr>
            <a:lvl9pPr marL="4114800" lvl="8" indent="-228600" algn="l">
              <a:spcBef>
                <a:spcPts val="450"/>
              </a:spcBef>
              <a:spcAft>
                <a:spcPts val="450"/>
              </a:spcAft>
              <a:buSzPts val="1380"/>
              <a:buNone/>
              <a:defRPr sz="1200" b="1"/>
            </a:lvl9pPr>
          </a:lstStyle>
          <a:p>
            <a:endParaRPr/>
          </a:p>
        </p:txBody>
      </p:sp>
      <p:sp>
        <p:nvSpPr>
          <p:cNvPr id="77" name="Google Shape;77;p10"/>
          <p:cNvSpPr txBox="1">
            <a:spLocks noGrp="1"/>
          </p:cNvSpPr>
          <p:nvPr>
            <p:ph type="body" idx="2"/>
          </p:nvPr>
        </p:nvSpPr>
        <p:spPr>
          <a:xfrm>
            <a:off x="971550" y="2432447"/>
            <a:ext cx="3538728" cy="1974454"/>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450"/>
              </a:spcBef>
              <a:spcAft>
                <a:spcPts val="0"/>
              </a:spcAft>
              <a:buSzPts val="2070"/>
              <a:buChar char="•"/>
              <a:defRPr/>
            </a:lvl2pPr>
            <a:lvl3pPr marL="1371600" lvl="2" indent="-360044" algn="l">
              <a:spcBef>
                <a:spcPts val="450"/>
              </a:spcBef>
              <a:spcAft>
                <a:spcPts val="0"/>
              </a:spcAft>
              <a:buSzPts val="2070"/>
              <a:buChar char="•"/>
              <a:defRPr/>
            </a:lvl3pPr>
            <a:lvl4pPr marL="1828800" lvl="3" indent="-360044" algn="l">
              <a:spcBef>
                <a:spcPts val="450"/>
              </a:spcBef>
              <a:spcAft>
                <a:spcPts val="0"/>
              </a:spcAft>
              <a:buSzPts val="2070"/>
              <a:buChar char="•"/>
              <a:defRPr/>
            </a:lvl4pPr>
            <a:lvl5pPr marL="2286000" lvl="4" indent="-360045" algn="l">
              <a:spcBef>
                <a:spcPts val="450"/>
              </a:spcBef>
              <a:spcAft>
                <a:spcPts val="0"/>
              </a:spcAft>
              <a:buSzPts val="2070"/>
              <a:buChar char="•"/>
              <a:defRPr/>
            </a:lvl5pPr>
            <a:lvl6pPr marL="2743200" lvl="5" indent="-360045" algn="l">
              <a:spcBef>
                <a:spcPts val="450"/>
              </a:spcBef>
              <a:spcAft>
                <a:spcPts val="0"/>
              </a:spcAft>
              <a:buSzPts val="2070"/>
              <a:buChar char="•"/>
              <a:defRPr/>
            </a:lvl6pPr>
            <a:lvl7pPr marL="3200400" lvl="6" indent="-360045" algn="l">
              <a:spcBef>
                <a:spcPts val="450"/>
              </a:spcBef>
              <a:spcAft>
                <a:spcPts val="0"/>
              </a:spcAft>
              <a:buSzPts val="2070"/>
              <a:buChar char="•"/>
              <a:defRPr/>
            </a:lvl7pPr>
            <a:lvl8pPr marL="3657600" lvl="7" indent="-360045" algn="l">
              <a:spcBef>
                <a:spcPts val="450"/>
              </a:spcBef>
              <a:spcAft>
                <a:spcPts val="0"/>
              </a:spcAft>
              <a:buSzPts val="2070"/>
              <a:buChar char="•"/>
              <a:defRPr/>
            </a:lvl8pPr>
            <a:lvl9pPr marL="4114800" lvl="8" indent="-360045" algn="l">
              <a:spcBef>
                <a:spcPts val="450"/>
              </a:spcBef>
              <a:spcAft>
                <a:spcPts val="450"/>
              </a:spcAft>
              <a:buSzPts val="2070"/>
              <a:buChar char="•"/>
              <a:defRPr/>
            </a:lvl9pPr>
          </a:lstStyle>
          <a:p>
            <a:endParaRPr/>
          </a:p>
        </p:txBody>
      </p:sp>
      <p:sp>
        <p:nvSpPr>
          <p:cNvPr id="78" name="Google Shape;78;p10"/>
          <p:cNvSpPr txBox="1">
            <a:spLocks noGrp="1"/>
          </p:cNvSpPr>
          <p:nvPr>
            <p:ph type="body" idx="3"/>
          </p:nvPr>
        </p:nvSpPr>
        <p:spPr>
          <a:xfrm>
            <a:off x="4635503" y="1993900"/>
            <a:ext cx="3538728" cy="432197"/>
          </a:xfrm>
          <a:prstGeom prst="rect">
            <a:avLst/>
          </a:prstGeom>
          <a:noFill/>
          <a:ln>
            <a:noFill/>
          </a:ln>
        </p:spPr>
        <p:txBody>
          <a:bodyPr spcFirstLastPara="1" wrap="square" lIns="91425" tIns="45700" rIns="91425" bIns="45700" anchor="b" anchorCtr="0">
            <a:noAutofit/>
          </a:bodyPr>
          <a:lstStyle>
            <a:lvl1pPr marL="457200" lvl="0" indent="-228600" algn="l">
              <a:spcBef>
                <a:spcPts val="504"/>
              </a:spcBef>
              <a:spcAft>
                <a:spcPts val="0"/>
              </a:spcAft>
              <a:buSzPts val="2415"/>
              <a:buNone/>
              <a:defRPr sz="2100" b="0">
                <a:solidFill>
                  <a:schemeClr val="accent1"/>
                </a:solidFill>
              </a:defRPr>
            </a:lvl1pPr>
            <a:lvl2pPr marL="914400" lvl="1" indent="-228600" algn="l">
              <a:spcBef>
                <a:spcPts val="450"/>
              </a:spcBef>
              <a:spcAft>
                <a:spcPts val="0"/>
              </a:spcAft>
              <a:buSzPts val="1725"/>
              <a:buNone/>
              <a:defRPr sz="1500" b="1"/>
            </a:lvl2pPr>
            <a:lvl3pPr marL="1371600" lvl="2" indent="-228600" algn="l">
              <a:spcBef>
                <a:spcPts val="450"/>
              </a:spcBef>
              <a:spcAft>
                <a:spcPts val="0"/>
              </a:spcAft>
              <a:buSzPts val="1553"/>
              <a:buNone/>
              <a:defRPr sz="1350" b="1"/>
            </a:lvl3pPr>
            <a:lvl4pPr marL="1828800" lvl="3" indent="-228600" algn="l">
              <a:spcBef>
                <a:spcPts val="450"/>
              </a:spcBef>
              <a:spcAft>
                <a:spcPts val="0"/>
              </a:spcAft>
              <a:buSzPts val="1380"/>
              <a:buNone/>
              <a:defRPr sz="1200" b="1"/>
            </a:lvl4pPr>
            <a:lvl5pPr marL="2286000" lvl="4" indent="-228600" algn="l">
              <a:spcBef>
                <a:spcPts val="450"/>
              </a:spcBef>
              <a:spcAft>
                <a:spcPts val="0"/>
              </a:spcAft>
              <a:buSzPts val="1380"/>
              <a:buNone/>
              <a:defRPr sz="1200" b="1"/>
            </a:lvl5pPr>
            <a:lvl6pPr marL="2743200" lvl="5" indent="-228600" algn="l">
              <a:spcBef>
                <a:spcPts val="450"/>
              </a:spcBef>
              <a:spcAft>
                <a:spcPts val="0"/>
              </a:spcAft>
              <a:buSzPts val="1380"/>
              <a:buNone/>
              <a:defRPr sz="1200" b="1"/>
            </a:lvl6pPr>
            <a:lvl7pPr marL="3200400" lvl="6" indent="-228600" algn="l">
              <a:spcBef>
                <a:spcPts val="450"/>
              </a:spcBef>
              <a:spcAft>
                <a:spcPts val="0"/>
              </a:spcAft>
              <a:buSzPts val="1380"/>
              <a:buNone/>
              <a:defRPr sz="1200" b="1"/>
            </a:lvl7pPr>
            <a:lvl8pPr marL="3657600" lvl="7" indent="-228600" algn="l">
              <a:spcBef>
                <a:spcPts val="450"/>
              </a:spcBef>
              <a:spcAft>
                <a:spcPts val="0"/>
              </a:spcAft>
              <a:buSzPts val="1380"/>
              <a:buNone/>
              <a:defRPr sz="1200" b="1"/>
            </a:lvl8pPr>
            <a:lvl9pPr marL="4114800" lvl="8" indent="-228600" algn="l">
              <a:spcBef>
                <a:spcPts val="450"/>
              </a:spcBef>
              <a:spcAft>
                <a:spcPts val="450"/>
              </a:spcAft>
              <a:buSzPts val="1380"/>
              <a:buNone/>
              <a:defRPr sz="1200" b="1"/>
            </a:lvl9pPr>
          </a:lstStyle>
          <a:p>
            <a:endParaRPr/>
          </a:p>
        </p:txBody>
      </p:sp>
      <p:sp>
        <p:nvSpPr>
          <p:cNvPr id="79" name="Google Shape;79;p10"/>
          <p:cNvSpPr txBox="1">
            <a:spLocks noGrp="1"/>
          </p:cNvSpPr>
          <p:nvPr>
            <p:ph type="body" idx="4"/>
          </p:nvPr>
        </p:nvSpPr>
        <p:spPr>
          <a:xfrm>
            <a:off x="4635503" y="2432447"/>
            <a:ext cx="3538728" cy="1974454"/>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450"/>
              </a:spcBef>
              <a:spcAft>
                <a:spcPts val="0"/>
              </a:spcAft>
              <a:buSzPts val="2070"/>
              <a:buChar char="•"/>
              <a:defRPr/>
            </a:lvl2pPr>
            <a:lvl3pPr marL="1371600" lvl="2" indent="-360044" algn="l">
              <a:spcBef>
                <a:spcPts val="450"/>
              </a:spcBef>
              <a:spcAft>
                <a:spcPts val="0"/>
              </a:spcAft>
              <a:buSzPts val="2070"/>
              <a:buChar char="•"/>
              <a:defRPr/>
            </a:lvl3pPr>
            <a:lvl4pPr marL="1828800" lvl="3" indent="-360044" algn="l">
              <a:spcBef>
                <a:spcPts val="450"/>
              </a:spcBef>
              <a:spcAft>
                <a:spcPts val="0"/>
              </a:spcAft>
              <a:buSzPts val="2070"/>
              <a:buChar char="•"/>
              <a:defRPr/>
            </a:lvl4pPr>
            <a:lvl5pPr marL="2286000" lvl="4" indent="-360045" algn="l">
              <a:spcBef>
                <a:spcPts val="450"/>
              </a:spcBef>
              <a:spcAft>
                <a:spcPts val="0"/>
              </a:spcAft>
              <a:buSzPts val="2070"/>
              <a:buChar char="•"/>
              <a:defRPr/>
            </a:lvl5pPr>
            <a:lvl6pPr marL="2743200" lvl="5" indent="-360045" algn="l">
              <a:spcBef>
                <a:spcPts val="450"/>
              </a:spcBef>
              <a:spcAft>
                <a:spcPts val="0"/>
              </a:spcAft>
              <a:buSzPts val="2070"/>
              <a:buChar char="•"/>
              <a:defRPr/>
            </a:lvl6pPr>
            <a:lvl7pPr marL="3200400" lvl="6" indent="-360045" algn="l">
              <a:spcBef>
                <a:spcPts val="450"/>
              </a:spcBef>
              <a:spcAft>
                <a:spcPts val="0"/>
              </a:spcAft>
              <a:buSzPts val="2070"/>
              <a:buChar char="•"/>
              <a:defRPr/>
            </a:lvl7pPr>
            <a:lvl8pPr marL="3657600" lvl="7" indent="-360045" algn="l">
              <a:spcBef>
                <a:spcPts val="450"/>
              </a:spcBef>
              <a:spcAft>
                <a:spcPts val="0"/>
              </a:spcAft>
              <a:buSzPts val="2070"/>
              <a:buChar char="•"/>
              <a:defRPr/>
            </a:lvl8pPr>
            <a:lvl9pPr marL="4114800" lvl="8" indent="-360045" algn="l">
              <a:spcBef>
                <a:spcPts val="450"/>
              </a:spcBef>
              <a:spcAft>
                <a:spcPts val="450"/>
              </a:spcAft>
              <a:buSzPts val="2070"/>
              <a:buChar char="•"/>
              <a:defRPr/>
            </a:lvl9pPr>
          </a:lstStyle>
          <a:p>
            <a:endParaRPr/>
          </a:p>
        </p:txBody>
      </p:sp>
      <p:sp>
        <p:nvSpPr>
          <p:cNvPr id="80" name="Google Shape;80;p10"/>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
              <a:t>‹#›</a:t>
            </a:fld>
            <a:endParaRPr/>
          </a:p>
        </p:txBody>
      </p:sp>
      <p:cxnSp>
        <p:nvCxnSpPr>
          <p:cNvPr id="83" name="Google Shape;83;p10"/>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3">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1802" y="0"/>
            <a:ext cx="9172472" cy="5142161"/>
            <a:chOff x="-15736" y="0"/>
            <a:chExt cx="12229962" cy="6856214"/>
          </a:xfrm>
        </p:grpSpPr>
        <p:pic>
          <p:nvPicPr>
            <p:cNvPr id="7" name="Google Shape;7;p1" descr="HD-PanelContent.png"/>
            <p:cNvPicPr preferRelativeResize="0"/>
            <p:nvPr/>
          </p:nvPicPr>
          <p:blipFill rotWithShape="1">
            <a:blip r:embed="rId24">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descr="HDRibbonContent-UniformTrim.png"/>
            <p:cNvPicPr preferRelativeResize="0"/>
            <p:nvPr/>
          </p:nvPicPr>
          <p:blipFill rotWithShape="1">
            <a:blip r:embed="rId25">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5">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FEFEFE"/>
              </a:buClr>
              <a:buSzPts val="3300"/>
              <a:buFont typeface="Garamond"/>
              <a:buNone/>
              <a:defRPr sz="3300" b="0" i="0" u="none" strike="noStrike" cap="none">
                <a:solidFill>
                  <a:srgbClr val="FEFEFE"/>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1"/>
          <p:cNvSpPr txBox="1">
            <a:spLocks noGrp="1"/>
          </p:cNvSpPr>
          <p:nvPr>
            <p:ph type="body" idx="1"/>
          </p:nvPr>
        </p:nvSpPr>
        <p:spPr>
          <a:xfrm>
            <a:off x="971551" y="1917699"/>
            <a:ext cx="7200897" cy="2489202"/>
          </a:xfrm>
          <a:prstGeom prst="rect">
            <a:avLst/>
          </a:prstGeom>
          <a:noFill/>
          <a:ln>
            <a:noFill/>
          </a:ln>
        </p:spPr>
        <p:txBody>
          <a:bodyPr spcFirstLastPara="1" wrap="square" lIns="91425" tIns="45700" rIns="91425" bIns="45700" anchor="t" anchorCtr="0">
            <a:normAutofit/>
          </a:bodyPr>
          <a:lstStyle>
            <a:lvl1pPr marL="457200" marR="0" lvl="0" indent="-360045" algn="l" rtl="0">
              <a:spcBef>
                <a:spcPts val="360"/>
              </a:spcBef>
              <a:spcAft>
                <a:spcPts val="0"/>
              </a:spcAft>
              <a:buClr>
                <a:schemeClr val="accent1"/>
              </a:buClr>
              <a:buSzPts val="2070"/>
              <a:buFont typeface="Arial"/>
              <a:buChar char="•"/>
              <a:defRPr sz="1800" b="0" i="0" u="none" strike="noStrike" cap="none">
                <a:solidFill>
                  <a:srgbClr val="FEFEFE"/>
                </a:solidFill>
                <a:latin typeface="Garamond"/>
                <a:ea typeface="Garamond"/>
                <a:cs typeface="Garamond"/>
                <a:sym typeface="Garamond"/>
              </a:defRPr>
            </a:lvl1pPr>
            <a:lvl2pPr marL="914400" marR="0" lvl="1" indent="-338137" algn="l" rtl="0">
              <a:spcBef>
                <a:spcPts val="450"/>
              </a:spcBef>
              <a:spcAft>
                <a:spcPts val="0"/>
              </a:spcAft>
              <a:buClr>
                <a:schemeClr val="accent1"/>
              </a:buClr>
              <a:buSzPts val="1725"/>
              <a:buFont typeface="Arial"/>
              <a:buChar char="•"/>
              <a:defRPr sz="1500" b="0" i="0" u="none" strike="noStrike" cap="none">
                <a:solidFill>
                  <a:srgbClr val="FEFEFE"/>
                </a:solidFill>
                <a:latin typeface="Garamond"/>
                <a:ea typeface="Garamond"/>
                <a:cs typeface="Garamond"/>
                <a:sym typeface="Garamond"/>
              </a:defRPr>
            </a:lvl2pPr>
            <a:lvl3pPr marL="1371600" marR="0" lvl="2" indent="-327183" algn="l" rtl="0">
              <a:spcBef>
                <a:spcPts val="450"/>
              </a:spcBef>
              <a:spcAft>
                <a:spcPts val="0"/>
              </a:spcAft>
              <a:buClr>
                <a:schemeClr val="accent1"/>
              </a:buClr>
              <a:buSzPts val="1553"/>
              <a:buFont typeface="Arial"/>
              <a:buChar char="•"/>
              <a:defRPr sz="1350" b="0" i="0" u="none" strike="noStrike" cap="none">
                <a:solidFill>
                  <a:srgbClr val="FEFEFE"/>
                </a:solidFill>
                <a:latin typeface="Garamond"/>
                <a:ea typeface="Garamond"/>
                <a:cs typeface="Garamond"/>
                <a:sym typeface="Garamond"/>
              </a:defRPr>
            </a:lvl3pPr>
            <a:lvl4pPr marL="1828800" marR="0" lvl="3" indent="-316230" algn="l" rtl="0">
              <a:spcBef>
                <a:spcPts val="450"/>
              </a:spcBef>
              <a:spcAft>
                <a:spcPts val="0"/>
              </a:spcAft>
              <a:buClr>
                <a:schemeClr val="accent1"/>
              </a:buClr>
              <a:buSzPts val="1380"/>
              <a:buFont typeface="Arial"/>
              <a:buChar char="•"/>
              <a:defRPr sz="1200" b="0" i="0" u="none" strike="noStrike" cap="none">
                <a:solidFill>
                  <a:srgbClr val="FEFEFE"/>
                </a:solidFill>
                <a:latin typeface="Garamond"/>
                <a:ea typeface="Garamond"/>
                <a:cs typeface="Garamond"/>
                <a:sym typeface="Garamond"/>
              </a:defRPr>
            </a:lvl4pPr>
            <a:lvl5pPr marL="2286000" marR="0" lvl="4" indent="-305276" algn="l" rtl="0">
              <a:spcBef>
                <a:spcPts val="450"/>
              </a:spcBef>
              <a:spcAft>
                <a:spcPts val="0"/>
              </a:spcAft>
              <a:buClr>
                <a:schemeClr val="accent1"/>
              </a:buClr>
              <a:buSzPts val="1208"/>
              <a:buFont typeface="Arial"/>
              <a:buChar char="•"/>
              <a:defRPr sz="1050" b="0" i="0" u="none" strike="noStrike" cap="none">
                <a:solidFill>
                  <a:srgbClr val="FEFEFE"/>
                </a:solidFill>
                <a:latin typeface="Garamond"/>
                <a:ea typeface="Garamond"/>
                <a:cs typeface="Garamond"/>
                <a:sym typeface="Garamond"/>
              </a:defRPr>
            </a:lvl5pPr>
            <a:lvl6pPr marL="2743200" marR="0" lvl="5" indent="-305276" algn="l" rtl="0">
              <a:spcBef>
                <a:spcPts val="450"/>
              </a:spcBef>
              <a:spcAft>
                <a:spcPts val="0"/>
              </a:spcAft>
              <a:buClr>
                <a:schemeClr val="accent1"/>
              </a:buClr>
              <a:buSzPts val="1208"/>
              <a:buFont typeface="Arial"/>
              <a:buChar char="•"/>
              <a:defRPr sz="1050" b="0" i="0" u="none" strike="noStrike" cap="none">
                <a:solidFill>
                  <a:srgbClr val="FEFEFE"/>
                </a:solidFill>
                <a:latin typeface="Garamond"/>
                <a:ea typeface="Garamond"/>
                <a:cs typeface="Garamond"/>
                <a:sym typeface="Garamond"/>
              </a:defRPr>
            </a:lvl6pPr>
            <a:lvl7pPr marL="3200400" marR="0" lvl="6" indent="-305276" algn="l" rtl="0">
              <a:spcBef>
                <a:spcPts val="450"/>
              </a:spcBef>
              <a:spcAft>
                <a:spcPts val="0"/>
              </a:spcAft>
              <a:buClr>
                <a:schemeClr val="accent1"/>
              </a:buClr>
              <a:buSzPts val="1208"/>
              <a:buFont typeface="Arial"/>
              <a:buChar char="•"/>
              <a:defRPr sz="1050" b="0" i="0" u="none" strike="noStrike" cap="none">
                <a:solidFill>
                  <a:srgbClr val="FEFEFE"/>
                </a:solidFill>
                <a:latin typeface="Garamond"/>
                <a:ea typeface="Garamond"/>
                <a:cs typeface="Garamond"/>
                <a:sym typeface="Garamond"/>
              </a:defRPr>
            </a:lvl7pPr>
            <a:lvl8pPr marL="3657600" marR="0" lvl="7" indent="-305276" algn="l" rtl="0">
              <a:spcBef>
                <a:spcPts val="450"/>
              </a:spcBef>
              <a:spcAft>
                <a:spcPts val="0"/>
              </a:spcAft>
              <a:buClr>
                <a:schemeClr val="accent1"/>
              </a:buClr>
              <a:buSzPts val="1208"/>
              <a:buFont typeface="Arial"/>
              <a:buChar char="•"/>
              <a:defRPr sz="1050" b="0" i="0" u="none" strike="noStrike" cap="none">
                <a:solidFill>
                  <a:srgbClr val="FEFEFE"/>
                </a:solidFill>
                <a:latin typeface="Garamond"/>
                <a:ea typeface="Garamond"/>
                <a:cs typeface="Garamond"/>
                <a:sym typeface="Garamond"/>
              </a:defRPr>
            </a:lvl8pPr>
            <a:lvl9pPr marL="4114800" marR="0" lvl="8" indent="-305276" algn="l" rtl="0">
              <a:spcBef>
                <a:spcPts val="450"/>
              </a:spcBef>
              <a:spcAft>
                <a:spcPts val="450"/>
              </a:spcAft>
              <a:buClr>
                <a:schemeClr val="accent1"/>
              </a:buClr>
              <a:buSzPts val="1208"/>
              <a:buFont typeface="Arial"/>
              <a:buChar char="•"/>
              <a:defRPr sz="1050" b="0" i="0" u="none" strike="noStrike" cap="none">
                <a:solidFill>
                  <a:srgbClr val="FEFEFE"/>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750" b="0" i="0" u="none" strike="noStrike" cap="none">
                <a:solidFill>
                  <a:schemeClr val="lt1"/>
                </a:solidFill>
                <a:latin typeface="Garamond"/>
                <a:ea typeface="Garamond"/>
                <a:cs typeface="Garamond"/>
                <a:sym typeface="Garamond"/>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750" b="0" i="0" u="none" strike="noStrike" cap="none">
                <a:solidFill>
                  <a:schemeClr val="lt1"/>
                </a:solidFill>
                <a:latin typeface="Garamond"/>
                <a:ea typeface="Garamond"/>
                <a:cs typeface="Garamond"/>
                <a:sym typeface="Garamond"/>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1858675" y="674425"/>
            <a:ext cx="6724800" cy="1196700"/>
          </a:xfrm>
          <a:prstGeom prst="rect">
            <a:avLst/>
          </a:prstGeom>
          <a:noFill/>
          <a:ln>
            <a:noFill/>
          </a:ln>
        </p:spPr>
        <p:txBody>
          <a:bodyPr spcFirstLastPara="1" wrap="square" lIns="91425" tIns="91425" rIns="91425" bIns="91425" anchor="t" anchorCtr="0">
            <a:noAutofit/>
          </a:bodyPr>
          <a:lstStyle/>
          <a:p>
            <a:pPr marL="6350" marR="0" lvl="0" indent="-6350" algn="ctr" rtl="0">
              <a:lnSpc>
                <a:spcPct val="100000"/>
              </a:lnSpc>
              <a:spcBef>
                <a:spcPts val="0"/>
              </a:spcBef>
              <a:spcAft>
                <a:spcPts val="0"/>
              </a:spcAft>
              <a:buClr>
                <a:schemeClr val="dk1"/>
              </a:buClr>
              <a:buSzPts val="1100"/>
              <a:buFont typeface="Arial"/>
              <a:buNone/>
            </a:pPr>
            <a:r>
              <a:rPr lang="en" sz="2600" b="1" dirty="0">
                <a:solidFill>
                  <a:srgbClr val="002060"/>
                </a:solidFill>
                <a:latin typeface="Impact"/>
                <a:ea typeface="Impact"/>
                <a:cs typeface="Impact"/>
                <a:sym typeface="Impact"/>
              </a:rPr>
              <a:t>St. Mary’s Centenary College of Management</a:t>
            </a:r>
            <a:endParaRPr sz="2500" b="1" dirty="0">
              <a:solidFill>
                <a:srgbClr val="002060"/>
              </a:solidFill>
              <a:latin typeface="Impact"/>
              <a:ea typeface="Impact"/>
              <a:cs typeface="Impact"/>
              <a:sym typeface="Impact"/>
            </a:endParaRPr>
          </a:p>
          <a:p>
            <a:pPr marL="6350" lvl="0" indent="-6350" algn="ctr" rtl="0">
              <a:lnSpc>
                <a:spcPct val="100000"/>
              </a:lnSpc>
              <a:spcBef>
                <a:spcPts val="0"/>
              </a:spcBef>
              <a:spcAft>
                <a:spcPts val="0"/>
              </a:spcAft>
              <a:buClr>
                <a:schemeClr val="dk1"/>
              </a:buClr>
              <a:buSzPts val="1100"/>
              <a:buFont typeface="Arial"/>
              <a:buNone/>
            </a:pPr>
            <a:r>
              <a:rPr lang="en" sz="1200" b="1" dirty="0">
                <a:solidFill>
                  <a:srgbClr val="C00000"/>
                </a:solidFill>
                <a:latin typeface="Bookman Old Style"/>
                <a:ea typeface="Bookman Old Style"/>
                <a:cs typeface="Bookman Old Style"/>
                <a:sym typeface="Bookman Old Style"/>
              </a:rPr>
              <a:t>            Managed by Hyderabad Archdiocese Educational Society (HAES)</a:t>
            </a:r>
            <a:endParaRPr sz="1200" b="1" dirty="0">
              <a:solidFill>
                <a:srgbClr val="C00000"/>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chemeClr val="dk1"/>
              </a:buClr>
              <a:buSzPts val="1100"/>
              <a:buFont typeface="Arial"/>
              <a:buNone/>
            </a:pPr>
            <a:r>
              <a:rPr lang="en" sz="1000" dirty="0">
                <a:solidFill>
                  <a:srgbClr val="FF0000"/>
                </a:solidFill>
                <a:latin typeface="Bookman Old Style"/>
                <a:ea typeface="Bookman Old Style"/>
                <a:cs typeface="Bookman Old Style"/>
                <a:sym typeface="Bookman Old Style"/>
              </a:rPr>
              <a:t>                 (Approved by AICTE and Affiliated to Osmania University) certified by ISO: 9001-2015</a:t>
            </a:r>
            <a:endParaRPr sz="1000" dirty="0">
              <a:solidFill>
                <a:srgbClr val="FF0000"/>
              </a:solidFill>
              <a:latin typeface="Bookman Old Style"/>
              <a:ea typeface="Bookman Old Style"/>
              <a:cs typeface="Bookman Old Style"/>
              <a:sym typeface="Bookman Old Style"/>
            </a:endParaRPr>
          </a:p>
          <a:p>
            <a:pPr marL="6350" lvl="0" indent="-6350" algn="ctr" rtl="0">
              <a:lnSpc>
                <a:spcPct val="111666"/>
              </a:lnSpc>
              <a:spcBef>
                <a:spcPts val="0"/>
              </a:spcBef>
              <a:spcAft>
                <a:spcPts val="0"/>
              </a:spcAft>
              <a:buClr>
                <a:schemeClr val="dk1"/>
              </a:buClr>
              <a:buSzPts val="1100"/>
              <a:buFont typeface="Arial"/>
              <a:buNone/>
            </a:pPr>
            <a:r>
              <a:rPr lang="en" sz="1400" dirty="0">
                <a:solidFill>
                  <a:srgbClr val="002060"/>
                </a:solidFill>
                <a:latin typeface="Bookman Old Style"/>
                <a:ea typeface="Bookman Old Style"/>
                <a:cs typeface="Bookman Old Style"/>
                <a:sym typeface="Bookman Old Style"/>
              </a:rPr>
              <a:t>            </a:t>
            </a:r>
            <a:r>
              <a:rPr lang="en" sz="1000" dirty="0">
                <a:solidFill>
                  <a:srgbClr val="002060"/>
                </a:solidFill>
                <a:latin typeface="Bookman Old Style"/>
                <a:ea typeface="Bookman Old Style"/>
                <a:cs typeface="Bookman Old Style"/>
                <a:sym typeface="Bookman Old Style"/>
              </a:rPr>
              <a:t>P.R.No.9-1-257/1, St. Francis Street, Secunderabad-500003, Telangana, India. </a:t>
            </a:r>
            <a:endParaRPr dirty="0">
              <a:solidFill>
                <a:schemeClr val="dk1"/>
              </a:solidFill>
              <a:latin typeface="Merriweather"/>
              <a:ea typeface="Merriweather"/>
              <a:cs typeface="Merriweather"/>
              <a:sym typeface="Merriweather"/>
            </a:endParaRPr>
          </a:p>
        </p:txBody>
      </p:sp>
      <p:sp>
        <p:nvSpPr>
          <p:cNvPr id="176" name="Google Shape;176;p23"/>
          <p:cNvSpPr txBox="1">
            <a:spLocks noGrp="1"/>
          </p:cNvSpPr>
          <p:nvPr>
            <p:ph type="title" idx="2"/>
          </p:nvPr>
        </p:nvSpPr>
        <p:spPr>
          <a:xfrm>
            <a:off x="1029150" y="2351100"/>
            <a:ext cx="7085700" cy="12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1800"/>
              <a:buNone/>
            </a:pPr>
            <a:r>
              <a:rPr lang="en" b="1" dirty="0">
                <a:solidFill>
                  <a:schemeClr val="dk1"/>
                </a:solidFill>
                <a:latin typeface="Arial"/>
                <a:ea typeface="Arial"/>
                <a:cs typeface="Arial"/>
                <a:sym typeface="Arial"/>
              </a:rPr>
              <a:t>Title:stress management on V</a:t>
            </a:r>
            <a:r>
              <a:rPr lang="en" b="1" dirty="0">
                <a:solidFill>
                  <a:schemeClr val="dk1"/>
                </a:solidFill>
                <a:highlight>
                  <a:srgbClr val="FFFFFF"/>
                </a:highlight>
                <a:latin typeface="Arial"/>
                <a:ea typeface="Arial"/>
                <a:cs typeface="Arial"/>
                <a:sym typeface="Arial"/>
              </a:rPr>
              <a:t> </a:t>
            </a:r>
            <a:r>
              <a:rPr lang="en" b="1" dirty="0">
                <a:solidFill>
                  <a:schemeClr val="dk1"/>
                </a:solidFill>
                <a:latin typeface="Arial"/>
                <a:ea typeface="Arial"/>
                <a:cs typeface="Arial"/>
                <a:sym typeface="Arial"/>
              </a:rPr>
              <a:t>Axis Learnings Private Limited</a:t>
            </a:r>
            <a:endParaRPr b="1" dirty="0">
              <a:solidFill>
                <a:schemeClr val="dk1"/>
              </a:solidFill>
              <a:latin typeface="Arial"/>
              <a:ea typeface="Arial"/>
              <a:cs typeface="Arial"/>
              <a:sym typeface="Arial"/>
            </a:endParaRPr>
          </a:p>
          <a:p>
            <a:pPr marL="0" lvl="0" indent="0" algn="ctr" rtl="0">
              <a:spcBef>
                <a:spcPts val="0"/>
              </a:spcBef>
              <a:spcAft>
                <a:spcPts val="0"/>
              </a:spcAft>
              <a:buSzPts val="1800"/>
              <a:buNone/>
            </a:pPr>
            <a:endParaRPr b="1" dirty="0">
              <a:solidFill>
                <a:schemeClr val="dk1"/>
              </a:solidFill>
              <a:latin typeface="Arial"/>
              <a:ea typeface="Arial"/>
              <a:cs typeface="Arial"/>
              <a:sym typeface="Arial"/>
            </a:endParaRPr>
          </a:p>
          <a:p>
            <a:pPr marL="0" lvl="0" indent="0" algn="ctr" rtl="0">
              <a:spcBef>
                <a:spcPts val="0"/>
              </a:spcBef>
              <a:spcAft>
                <a:spcPts val="0"/>
              </a:spcAft>
              <a:buSzPts val="1800"/>
              <a:buNone/>
            </a:pPr>
            <a:r>
              <a:rPr lang="en" sz="1700" b="1" dirty="0">
                <a:solidFill>
                  <a:schemeClr val="dk1"/>
                </a:solidFill>
                <a:latin typeface="Arial"/>
                <a:ea typeface="Arial"/>
                <a:cs typeface="Arial"/>
                <a:sym typeface="Arial"/>
              </a:rPr>
              <a:t>Presented By : G sai Bhargavi</a:t>
            </a:r>
            <a:endParaRPr sz="1700" b="1" dirty="0">
              <a:solidFill>
                <a:schemeClr val="dk1"/>
              </a:solidFill>
              <a:latin typeface="Arial"/>
              <a:ea typeface="Arial"/>
              <a:cs typeface="Arial"/>
              <a:sym typeface="Arial"/>
            </a:endParaRPr>
          </a:p>
          <a:p>
            <a:pPr marL="0" lvl="0" indent="0" algn="ctr" rtl="0">
              <a:spcBef>
                <a:spcPts val="0"/>
              </a:spcBef>
              <a:spcAft>
                <a:spcPts val="0"/>
              </a:spcAft>
              <a:buSzPts val="1800"/>
              <a:buNone/>
            </a:pPr>
            <a:r>
              <a:rPr lang="en" sz="1700" b="1" dirty="0">
                <a:solidFill>
                  <a:schemeClr val="dk1"/>
                </a:solidFill>
                <a:latin typeface="Arial"/>
                <a:ea typeface="Arial"/>
                <a:cs typeface="Arial"/>
                <a:sym typeface="Arial"/>
              </a:rPr>
              <a:t>HT. No:1326-23-671-061</a:t>
            </a:r>
            <a:endParaRPr sz="1700" b="1" dirty="0">
              <a:solidFill>
                <a:schemeClr val="dk1"/>
              </a:solidFill>
              <a:latin typeface="Arial"/>
              <a:ea typeface="Arial"/>
              <a:cs typeface="Arial"/>
              <a:sym typeface="Arial"/>
            </a:endParaRPr>
          </a:p>
        </p:txBody>
      </p:sp>
      <p:pic>
        <p:nvPicPr>
          <p:cNvPr id="177" name="Google Shape;177;p23" descr="C:\Users\SMCMC\Downloads\WhatsApp Image 2023-08-01 at 9.35.10 AM.jpeg"/>
          <p:cNvPicPr preferRelativeResize="0"/>
          <p:nvPr/>
        </p:nvPicPr>
        <p:blipFill>
          <a:blip r:embed="rId3">
            <a:alphaModFix/>
          </a:blip>
          <a:stretch>
            <a:fillRect/>
          </a:stretch>
        </p:blipFill>
        <p:spPr>
          <a:xfrm>
            <a:off x="559275" y="531400"/>
            <a:ext cx="1419225" cy="1390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620475" y="1021050"/>
            <a:ext cx="7847100" cy="34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Merriweather"/>
                <a:ea typeface="Merriweather"/>
                <a:cs typeface="Merriweather"/>
                <a:sym typeface="Merriweather"/>
              </a:rPr>
              <a:t>Data collection method:</a:t>
            </a:r>
            <a:endParaRPr sz="1800" b="1">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sz="1800" b="1">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sz="1400" b="1">
                <a:solidFill>
                  <a:schemeClr val="dk1"/>
                </a:solidFill>
                <a:latin typeface="Merriweather"/>
                <a:ea typeface="Merriweather"/>
                <a:cs typeface="Merriweather"/>
                <a:sym typeface="Merriweather"/>
              </a:rPr>
              <a:t>Primary Sources: surveys and investor feedback( if applicable)</a:t>
            </a:r>
            <a:endParaRPr sz="1400" b="1">
              <a:solidFill>
                <a:schemeClr val="dk1"/>
              </a:solidFill>
              <a:latin typeface="Merriweather"/>
              <a:ea typeface="Merriweather"/>
              <a:cs typeface="Merriweather"/>
              <a:sym typeface="Merriweather"/>
            </a:endParaRPr>
          </a:p>
          <a:p>
            <a:pPr marL="457200" lvl="0" indent="0" algn="l" rtl="0">
              <a:spcBef>
                <a:spcPts val="0"/>
              </a:spcBef>
              <a:spcAft>
                <a:spcPts val="0"/>
              </a:spcAft>
              <a:buNone/>
            </a:pPr>
            <a:endParaRPr sz="1400" b="1">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sz="1400" b="1">
                <a:solidFill>
                  <a:schemeClr val="dk1"/>
                </a:solidFill>
                <a:latin typeface="Merriweather"/>
                <a:ea typeface="Merriweather"/>
                <a:cs typeface="Merriweather"/>
                <a:sym typeface="Merriweather"/>
              </a:rPr>
              <a:t>Secondary Sources: Extracted from HR reports, stress audits, and prior research studies.</a:t>
            </a:r>
            <a:endParaRPr sz="1400" b="1">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sz="1400" b="1">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sz="1400" b="1">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800" b="1">
                <a:solidFill>
                  <a:schemeClr val="dk1"/>
                </a:solidFill>
                <a:latin typeface="Merriweather"/>
                <a:ea typeface="Merriweather"/>
                <a:cs typeface="Merriweather"/>
                <a:sym typeface="Merriweather"/>
              </a:rPr>
              <a:t>Sample Questionnaire</a:t>
            </a:r>
            <a:endParaRPr sz="1800" b="1">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sz="1800" b="1">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sz="1400" b="1">
                <a:solidFill>
                  <a:schemeClr val="dk1"/>
                </a:solidFill>
                <a:latin typeface="Merriweather"/>
                <a:ea typeface="Merriweather"/>
                <a:cs typeface="Merriweather"/>
                <a:sym typeface="Merriweather"/>
              </a:rPr>
              <a:t>What are the primary factors contributing to your stress in daily life?</a:t>
            </a:r>
            <a:endParaRPr sz="1400" b="1">
              <a:solidFill>
                <a:schemeClr val="dk1"/>
              </a:solidFill>
              <a:latin typeface="Merriweather"/>
              <a:ea typeface="Merriweather"/>
              <a:cs typeface="Merriweather"/>
              <a:sym typeface="Merriweather"/>
            </a:endParaRPr>
          </a:p>
          <a:p>
            <a:pPr marL="457200" lvl="0" indent="0" algn="l" rtl="0">
              <a:spcBef>
                <a:spcPts val="0"/>
              </a:spcBef>
              <a:spcAft>
                <a:spcPts val="0"/>
              </a:spcAft>
              <a:buNone/>
            </a:pPr>
            <a:endParaRPr sz="1400" b="1">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sz="1400" b="1">
                <a:solidFill>
                  <a:schemeClr val="dk1"/>
                </a:solidFill>
                <a:latin typeface="Merriweather"/>
                <a:ea typeface="Merriweather"/>
                <a:cs typeface="Merriweather"/>
                <a:sym typeface="Merriweather"/>
              </a:rPr>
              <a:t>How satisfied are you with the effectiveness of the stress management techniques you currently use?</a:t>
            </a:r>
            <a:endParaRPr sz="1400" b="1">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sz="1400" b="1">
              <a:solidFill>
                <a:schemeClr val="dk1"/>
              </a:solidFill>
              <a:latin typeface="Inter"/>
              <a:ea typeface="Inter"/>
              <a:cs typeface="Inter"/>
              <a:sym typeface="Inter"/>
            </a:endParaRPr>
          </a:p>
          <a:p>
            <a:pPr marL="0" lvl="0" indent="0" algn="l" rtl="0">
              <a:spcBef>
                <a:spcPts val="0"/>
              </a:spcBef>
              <a:spcAft>
                <a:spcPts val="0"/>
              </a:spcAft>
              <a:buNone/>
            </a:pPr>
            <a:endParaRPr sz="1400" b="1">
              <a:solidFill>
                <a:schemeClr val="dk1"/>
              </a:solidFill>
              <a:latin typeface="Inter"/>
              <a:ea typeface="Inter"/>
              <a:cs typeface="Inter"/>
              <a:sym typeface="Inter"/>
            </a:endParaRPr>
          </a:p>
          <a:p>
            <a:pPr marL="457200" lvl="0" indent="0" algn="l" rtl="0">
              <a:spcBef>
                <a:spcPts val="0"/>
              </a:spcBef>
              <a:spcAft>
                <a:spcPts val="0"/>
              </a:spcAft>
              <a:buNone/>
            </a:pPr>
            <a:endParaRPr sz="1800" b="1">
              <a:solidFill>
                <a:schemeClr val="dk1"/>
              </a:solidFill>
              <a:latin typeface="Inter"/>
              <a:ea typeface="Inter"/>
              <a:cs typeface="Inter"/>
              <a:sym typeface="Inter"/>
            </a:endParaRPr>
          </a:p>
          <a:p>
            <a:pPr marL="0" lvl="0" indent="0" algn="l" rtl="0">
              <a:spcBef>
                <a:spcPts val="0"/>
              </a:spcBef>
              <a:spcAft>
                <a:spcPts val="0"/>
              </a:spcAft>
              <a:buNone/>
            </a:pPr>
            <a:endParaRPr sz="1400">
              <a:solidFill>
                <a:schemeClr val="dk1"/>
              </a:solidFill>
            </a:endParaRPr>
          </a:p>
        </p:txBody>
      </p:sp>
      <p:sp>
        <p:nvSpPr>
          <p:cNvPr id="244" name="Google Shape;244;p32"/>
          <p:cNvSpPr txBox="1">
            <a:spLocks noGrp="1"/>
          </p:cNvSpPr>
          <p:nvPr>
            <p:ph type="title" idx="2"/>
          </p:nvPr>
        </p:nvSpPr>
        <p:spPr>
          <a:xfrm>
            <a:off x="9404175" y="4751950"/>
            <a:ext cx="183000" cy="33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45" name="Google Shape;245;p32"/>
          <p:cNvSpPr txBox="1"/>
          <p:nvPr/>
        </p:nvSpPr>
        <p:spPr>
          <a:xfrm>
            <a:off x="476400" y="483750"/>
            <a:ext cx="8191200" cy="53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dk1"/>
                </a:solidFill>
                <a:latin typeface="Merriweather"/>
                <a:ea typeface="Merriweather"/>
                <a:cs typeface="Merriweather"/>
                <a:sym typeface="Merriweather"/>
              </a:rPr>
              <a:t>Data Instruments</a:t>
            </a:r>
            <a:endParaRPr sz="2200" b="1">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635825" y="1084075"/>
            <a:ext cx="7885500" cy="34761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rgbClr val="202122"/>
              </a:buClr>
              <a:buSzPts val="1400"/>
              <a:buFont typeface="Roboto"/>
              <a:buChar char="●"/>
            </a:pPr>
            <a:r>
              <a:rPr lang="en" sz="1400" b="1">
                <a:solidFill>
                  <a:srgbClr val="202122"/>
                </a:solidFill>
                <a:highlight>
                  <a:srgbClr val="FFFFFF"/>
                </a:highlight>
                <a:latin typeface="Merriweather"/>
                <a:ea typeface="Merriweather"/>
                <a:cs typeface="Merriweather"/>
                <a:sym typeface="Merriweather"/>
              </a:rPr>
              <a:t>Descriptive Statistics: </a:t>
            </a:r>
            <a:r>
              <a:rPr lang="en" sz="1400">
                <a:solidFill>
                  <a:srgbClr val="202122"/>
                </a:solidFill>
                <a:highlight>
                  <a:srgbClr val="FFFFFF"/>
                </a:highlight>
                <a:latin typeface="Merriweather"/>
                <a:ea typeface="Merriweather"/>
                <a:cs typeface="Merriweather"/>
                <a:sym typeface="Merriweather"/>
              </a:rPr>
              <a:t>Used to summarize and describe the basic features of the dataset (mean, median, mode).</a:t>
            </a:r>
            <a:endParaRPr sz="1400">
              <a:solidFill>
                <a:srgbClr val="202122"/>
              </a:solidFill>
              <a:highlight>
                <a:srgbClr val="FFFFFF"/>
              </a:highlight>
              <a:latin typeface="Merriweather"/>
              <a:ea typeface="Merriweather"/>
              <a:cs typeface="Merriweather"/>
              <a:sym typeface="Merriweather"/>
            </a:endParaRPr>
          </a:p>
          <a:p>
            <a:pPr marL="457200" lvl="0" indent="-317500" algn="l" rtl="0">
              <a:lnSpc>
                <a:spcPct val="115000"/>
              </a:lnSpc>
              <a:spcBef>
                <a:spcPts val="0"/>
              </a:spcBef>
              <a:spcAft>
                <a:spcPts val="0"/>
              </a:spcAft>
              <a:buClr>
                <a:srgbClr val="202122"/>
              </a:buClr>
              <a:buSzPts val="1400"/>
              <a:buFont typeface="Roboto"/>
              <a:buChar char="●"/>
            </a:pPr>
            <a:r>
              <a:rPr lang="en" sz="1400" b="1">
                <a:solidFill>
                  <a:srgbClr val="202122"/>
                </a:solidFill>
                <a:highlight>
                  <a:srgbClr val="FFFFFF"/>
                </a:highlight>
                <a:latin typeface="Merriweather"/>
                <a:ea typeface="Merriweather"/>
                <a:cs typeface="Merriweather"/>
                <a:sym typeface="Merriweather"/>
              </a:rPr>
              <a:t>Correlation Analysis: </a:t>
            </a:r>
            <a:r>
              <a:rPr lang="en" sz="1400">
                <a:solidFill>
                  <a:srgbClr val="202122"/>
                </a:solidFill>
                <a:highlight>
                  <a:srgbClr val="FFFFFF"/>
                </a:highlight>
                <a:latin typeface="Merriweather"/>
                <a:ea typeface="Merriweather"/>
                <a:cs typeface="Merriweather"/>
                <a:sym typeface="Merriweather"/>
              </a:rPr>
              <a:t>Helps to explore relationships between variables such as stress levels and coping mechanisms.</a:t>
            </a:r>
            <a:endParaRPr sz="1400">
              <a:solidFill>
                <a:srgbClr val="202122"/>
              </a:solidFill>
              <a:highlight>
                <a:srgbClr val="FFFFFF"/>
              </a:highlight>
              <a:latin typeface="Merriweather"/>
              <a:ea typeface="Merriweather"/>
              <a:cs typeface="Merriweather"/>
              <a:sym typeface="Merriweather"/>
            </a:endParaRPr>
          </a:p>
          <a:p>
            <a:pPr marL="457200" lvl="0" indent="-317500" algn="l" rtl="0">
              <a:lnSpc>
                <a:spcPct val="115000"/>
              </a:lnSpc>
              <a:spcBef>
                <a:spcPts val="0"/>
              </a:spcBef>
              <a:spcAft>
                <a:spcPts val="0"/>
              </a:spcAft>
              <a:buClr>
                <a:srgbClr val="202122"/>
              </a:buClr>
              <a:buSzPts val="1400"/>
              <a:buFont typeface="Roboto"/>
              <a:buChar char="●"/>
            </a:pPr>
            <a:r>
              <a:rPr lang="en" sz="1400" b="1">
                <a:solidFill>
                  <a:srgbClr val="202122"/>
                </a:solidFill>
                <a:highlight>
                  <a:srgbClr val="FFFFFF"/>
                </a:highlight>
                <a:latin typeface="Merriweather"/>
                <a:ea typeface="Merriweather"/>
                <a:cs typeface="Merriweather"/>
                <a:sym typeface="Merriweather"/>
              </a:rPr>
              <a:t>Regression Analysis: </a:t>
            </a:r>
            <a:r>
              <a:rPr lang="en" sz="1400">
                <a:solidFill>
                  <a:srgbClr val="202122"/>
                </a:solidFill>
                <a:highlight>
                  <a:srgbClr val="FFFFFF"/>
                </a:highlight>
                <a:latin typeface="Merriweather"/>
                <a:ea typeface="Merriweather"/>
                <a:cs typeface="Merriweather"/>
                <a:sym typeface="Merriweather"/>
              </a:rPr>
              <a:t>Used to predict the impact of stress management techniques on employee well-being and productivity.</a:t>
            </a:r>
            <a:endParaRPr sz="1400">
              <a:solidFill>
                <a:srgbClr val="202122"/>
              </a:solidFill>
              <a:highlight>
                <a:srgbClr val="FFFFFF"/>
              </a:highlight>
              <a:latin typeface="Merriweather"/>
              <a:ea typeface="Merriweather"/>
              <a:cs typeface="Merriweather"/>
              <a:sym typeface="Merriweather"/>
            </a:endParaRPr>
          </a:p>
          <a:p>
            <a:pPr marL="457200" lvl="0" indent="-317500" algn="l" rtl="0">
              <a:lnSpc>
                <a:spcPct val="115000"/>
              </a:lnSpc>
              <a:spcBef>
                <a:spcPts val="0"/>
              </a:spcBef>
              <a:spcAft>
                <a:spcPts val="0"/>
              </a:spcAft>
              <a:buClr>
                <a:srgbClr val="202122"/>
              </a:buClr>
              <a:buSzPts val="1400"/>
              <a:buFont typeface="Roboto"/>
              <a:buChar char="●"/>
            </a:pPr>
            <a:r>
              <a:rPr lang="en" sz="1400" b="1">
                <a:solidFill>
                  <a:srgbClr val="202122"/>
                </a:solidFill>
                <a:highlight>
                  <a:srgbClr val="FFFFFF"/>
                </a:highlight>
                <a:latin typeface="Merriweather"/>
                <a:ea typeface="Merriweather"/>
                <a:cs typeface="Merriweather"/>
                <a:sym typeface="Merriweather"/>
              </a:rPr>
              <a:t>Chi-Square Test: </a:t>
            </a:r>
            <a:r>
              <a:rPr lang="en" sz="1400">
                <a:solidFill>
                  <a:srgbClr val="202122"/>
                </a:solidFill>
                <a:highlight>
                  <a:srgbClr val="FFFFFF"/>
                </a:highlight>
                <a:latin typeface="Merriweather"/>
                <a:ea typeface="Merriweather"/>
                <a:cs typeface="Merriweather"/>
                <a:sym typeface="Merriweather"/>
              </a:rPr>
              <a:t>Analyzes categorical data, such as differences in stress levels between various demographic groups.</a:t>
            </a:r>
            <a:endParaRPr sz="1400">
              <a:solidFill>
                <a:srgbClr val="202122"/>
              </a:solidFill>
              <a:highlight>
                <a:srgbClr val="FFFFFF"/>
              </a:highlight>
              <a:latin typeface="Merriweather"/>
              <a:ea typeface="Merriweather"/>
              <a:cs typeface="Merriweather"/>
              <a:sym typeface="Merriweather"/>
            </a:endParaRPr>
          </a:p>
          <a:p>
            <a:pPr marL="457200" lvl="0" indent="-317500" algn="l" rtl="0">
              <a:lnSpc>
                <a:spcPct val="115000"/>
              </a:lnSpc>
              <a:spcBef>
                <a:spcPts val="0"/>
              </a:spcBef>
              <a:spcAft>
                <a:spcPts val="0"/>
              </a:spcAft>
              <a:buClr>
                <a:srgbClr val="202122"/>
              </a:buClr>
              <a:buSzPts val="1400"/>
              <a:buFont typeface="Roboto"/>
              <a:buChar char="●"/>
            </a:pPr>
            <a:r>
              <a:rPr lang="en" sz="1400" b="1">
                <a:solidFill>
                  <a:srgbClr val="202122"/>
                </a:solidFill>
                <a:highlight>
                  <a:srgbClr val="FFFFFF"/>
                </a:highlight>
                <a:latin typeface="Merriweather"/>
                <a:ea typeface="Merriweather"/>
                <a:cs typeface="Merriweather"/>
                <a:sym typeface="Merriweather"/>
              </a:rPr>
              <a:t>Factor Analysis: </a:t>
            </a:r>
            <a:r>
              <a:rPr lang="en" sz="1400">
                <a:solidFill>
                  <a:srgbClr val="202122"/>
                </a:solidFill>
                <a:highlight>
                  <a:srgbClr val="FFFFFF"/>
                </a:highlight>
                <a:latin typeface="Merriweather"/>
                <a:ea typeface="Merriweather"/>
                <a:cs typeface="Merriweather"/>
                <a:sym typeface="Merriweather"/>
              </a:rPr>
              <a:t>Identifies key stressors or coping strategies based on responses to the survey.</a:t>
            </a:r>
            <a:endParaRPr sz="1400">
              <a:solidFill>
                <a:schemeClr val="dk1"/>
              </a:solidFill>
              <a:highlight>
                <a:srgbClr val="F3F3F3"/>
              </a:highlight>
              <a:latin typeface="Merriweather"/>
              <a:ea typeface="Merriweather"/>
              <a:cs typeface="Merriweather"/>
              <a:sym typeface="Merriweather"/>
            </a:endParaRPr>
          </a:p>
        </p:txBody>
      </p:sp>
      <p:sp>
        <p:nvSpPr>
          <p:cNvPr id="251" name="Google Shape;251;p33"/>
          <p:cNvSpPr txBox="1">
            <a:spLocks noGrp="1"/>
          </p:cNvSpPr>
          <p:nvPr>
            <p:ph type="title" idx="2"/>
          </p:nvPr>
        </p:nvSpPr>
        <p:spPr>
          <a:xfrm>
            <a:off x="3032350" y="4529350"/>
            <a:ext cx="405600" cy="2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52" name="Google Shape;252;p33"/>
          <p:cNvSpPr txBox="1"/>
          <p:nvPr/>
        </p:nvSpPr>
        <p:spPr>
          <a:xfrm>
            <a:off x="503250" y="491325"/>
            <a:ext cx="8137500" cy="460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200"/>
              </a:spcAft>
              <a:buClr>
                <a:schemeClr val="dk1"/>
              </a:buClr>
              <a:buSzPts val="1100"/>
              <a:buFont typeface="Arial"/>
              <a:buNone/>
            </a:pPr>
            <a:r>
              <a:rPr lang="en" sz="2600" b="1">
                <a:solidFill>
                  <a:srgbClr val="202122"/>
                </a:solidFill>
                <a:highlight>
                  <a:srgbClr val="FFFFFF"/>
                </a:highlight>
                <a:latin typeface="Merriweather"/>
                <a:ea typeface="Merriweather"/>
                <a:cs typeface="Merriweather"/>
                <a:sym typeface="Merriweather"/>
              </a:rPr>
              <a:t>List of Statistical Tools Used</a:t>
            </a:r>
            <a:endParaRPr sz="1800">
              <a:solidFill>
                <a:schemeClr val="dk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txBox="1">
            <a:spLocks noGrp="1"/>
          </p:cNvSpPr>
          <p:nvPr>
            <p:ph type="title"/>
          </p:nvPr>
        </p:nvSpPr>
        <p:spPr>
          <a:xfrm>
            <a:off x="481290" y="667735"/>
            <a:ext cx="8461200" cy="56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400"/>
              </a:spcBef>
              <a:spcAft>
                <a:spcPts val="0"/>
              </a:spcAft>
              <a:buSzPts val="6000"/>
              <a:buNone/>
            </a:pPr>
            <a:r>
              <a:rPr lang="en" sz="3200" b="1">
                <a:solidFill>
                  <a:schemeClr val="dk1"/>
                </a:solidFill>
                <a:latin typeface="Merriweather"/>
                <a:ea typeface="Merriweather"/>
                <a:cs typeface="Merriweather"/>
                <a:sym typeface="Merriweather"/>
              </a:rPr>
              <a:t>Conclusion</a:t>
            </a:r>
            <a:endParaRPr sz="3200" b="1">
              <a:solidFill>
                <a:schemeClr val="dk1"/>
              </a:solidFill>
              <a:latin typeface="Merriweather"/>
              <a:ea typeface="Merriweather"/>
              <a:cs typeface="Merriweather"/>
              <a:sym typeface="Merriweather"/>
            </a:endParaRPr>
          </a:p>
          <a:p>
            <a:pPr marL="0" lvl="0" indent="0" algn="l" rtl="0">
              <a:lnSpc>
                <a:spcPct val="80000"/>
              </a:lnSpc>
              <a:spcBef>
                <a:spcPts val="400"/>
              </a:spcBef>
              <a:spcAft>
                <a:spcPts val="0"/>
              </a:spcAft>
              <a:buSzPts val="6000"/>
              <a:buNone/>
            </a:pPr>
            <a:endParaRPr sz="3200">
              <a:solidFill>
                <a:schemeClr val="dk1"/>
              </a:solidFill>
              <a:latin typeface="Merriweather"/>
              <a:ea typeface="Merriweather"/>
              <a:cs typeface="Merriweather"/>
              <a:sym typeface="Merriweather"/>
            </a:endParaRPr>
          </a:p>
        </p:txBody>
      </p:sp>
      <p:sp>
        <p:nvSpPr>
          <p:cNvPr id="258" name="Google Shape;258;p34"/>
          <p:cNvSpPr txBox="1">
            <a:spLocks noGrp="1"/>
          </p:cNvSpPr>
          <p:nvPr>
            <p:ph type="title" idx="2"/>
          </p:nvPr>
        </p:nvSpPr>
        <p:spPr>
          <a:xfrm>
            <a:off x="481290" y="1136135"/>
            <a:ext cx="8364300" cy="3393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200"/>
              </a:spcBef>
              <a:spcAft>
                <a:spcPts val="0"/>
              </a:spcAft>
              <a:buClr>
                <a:schemeClr val="lt1"/>
              </a:buClr>
              <a:buSzPts val="2200"/>
              <a:buFont typeface="Merriweather"/>
              <a:buChar char="●"/>
            </a:pPr>
            <a:r>
              <a:rPr lang="en" sz="2200" b="1" dirty="0">
                <a:solidFill>
                  <a:schemeClr val="dk1"/>
                </a:solidFill>
                <a:latin typeface="Merriweather"/>
                <a:ea typeface="Merriweather"/>
                <a:cs typeface="Merriweather"/>
                <a:sym typeface="Merriweather"/>
              </a:rPr>
              <a:t>Stress management is vital for individual well-being and organizational success.</a:t>
            </a:r>
            <a:endParaRPr sz="2200" b="1" dirty="0">
              <a:solidFill>
                <a:schemeClr val="dk1"/>
              </a:solidFill>
              <a:latin typeface="Merriweather"/>
              <a:ea typeface="Merriweather"/>
              <a:cs typeface="Merriweather"/>
              <a:sym typeface="Merriweather"/>
            </a:endParaRPr>
          </a:p>
          <a:p>
            <a:pPr marL="457200" lvl="0" indent="-368300" algn="l" rtl="0">
              <a:lnSpc>
                <a:spcPct val="115000"/>
              </a:lnSpc>
              <a:spcBef>
                <a:spcPts val="0"/>
              </a:spcBef>
              <a:spcAft>
                <a:spcPts val="0"/>
              </a:spcAft>
              <a:buClr>
                <a:schemeClr val="lt1"/>
              </a:buClr>
              <a:buSzPts val="2200"/>
              <a:buFont typeface="Merriweather"/>
              <a:buChar char="●"/>
            </a:pPr>
            <a:r>
              <a:rPr lang="en" sz="2200" b="1" dirty="0">
                <a:solidFill>
                  <a:schemeClr val="dk1"/>
                </a:solidFill>
                <a:latin typeface="Merriweather"/>
                <a:ea typeface="Merriweather"/>
                <a:cs typeface="Merriweather"/>
                <a:sym typeface="Merriweather"/>
              </a:rPr>
              <a:t>Implementing effective techniques can reduce health risks and enhance productivity.</a:t>
            </a:r>
            <a:endParaRPr sz="2200" b="1" dirty="0">
              <a:solidFill>
                <a:schemeClr val="dk1"/>
              </a:solidFill>
              <a:latin typeface="Merriweather"/>
              <a:ea typeface="Merriweather"/>
              <a:cs typeface="Merriweather"/>
              <a:sym typeface="Merriweather"/>
            </a:endParaRPr>
          </a:p>
          <a:p>
            <a:pPr marL="457200" lvl="0" indent="-368300" algn="l" rtl="0">
              <a:lnSpc>
                <a:spcPct val="115000"/>
              </a:lnSpc>
              <a:spcBef>
                <a:spcPts val="0"/>
              </a:spcBef>
              <a:spcAft>
                <a:spcPts val="0"/>
              </a:spcAft>
              <a:buClr>
                <a:schemeClr val="lt1"/>
              </a:buClr>
              <a:buSzPts val="2200"/>
              <a:buFont typeface="Merriweather"/>
              <a:buChar char="●"/>
            </a:pPr>
            <a:r>
              <a:rPr lang="en" sz="2200" b="1" dirty="0">
                <a:solidFill>
                  <a:schemeClr val="dk1"/>
                </a:solidFill>
                <a:latin typeface="Merriweather"/>
                <a:ea typeface="Merriweather"/>
                <a:cs typeface="Merriweather"/>
                <a:sym typeface="Merriweather"/>
              </a:rPr>
              <a:t>Future research can address broader demographics and cultural contexts.</a:t>
            </a:r>
            <a:endParaRPr sz="2200" b="1" dirty="0">
              <a:solidFill>
                <a:schemeClr val="dk1"/>
              </a:solidFill>
              <a:latin typeface="Merriweather"/>
              <a:ea typeface="Merriweather"/>
              <a:cs typeface="Merriweather"/>
              <a:sym typeface="Merriweather"/>
            </a:endParaRPr>
          </a:p>
          <a:p>
            <a:pPr marL="0" lvl="0" indent="0" algn="l" rtl="0">
              <a:spcBef>
                <a:spcPts val="1200"/>
              </a:spcBef>
              <a:spcAft>
                <a:spcPts val="0"/>
              </a:spcAft>
              <a:buSzPts val="1800"/>
              <a:buNone/>
            </a:pPr>
            <a:endParaRPr sz="2200" b="1" dirty="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466595" y="466765"/>
            <a:ext cx="8461200" cy="5298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00"/>
              <a:buNone/>
            </a:pPr>
            <a:r>
              <a:rPr lang="en" sz="3000" dirty="0">
                <a:solidFill>
                  <a:schemeClr val="dk1"/>
                </a:solidFill>
                <a:latin typeface="Merriweather"/>
                <a:ea typeface="Merriweather"/>
                <a:cs typeface="Merriweather"/>
                <a:sym typeface="Merriweather"/>
              </a:rPr>
              <a:t>1. Introduction</a:t>
            </a:r>
            <a:endParaRPr sz="3000" dirty="0">
              <a:solidFill>
                <a:schemeClr val="dk1"/>
              </a:solidFill>
              <a:latin typeface="Merriweather"/>
              <a:ea typeface="Merriweather"/>
              <a:cs typeface="Merriweather"/>
              <a:sym typeface="Merriweather"/>
            </a:endParaRPr>
          </a:p>
        </p:txBody>
      </p:sp>
      <p:sp>
        <p:nvSpPr>
          <p:cNvPr id="183" name="Google Shape;183;p24"/>
          <p:cNvSpPr txBox="1">
            <a:spLocks noGrp="1"/>
          </p:cNvSpPr>
          <p:nvPr>
            <p:ph type="title" idx="2"/>
          </p:nvPr>
        </p:nvSpPr>
        <p:spPr>
          <a:xfrm>
            <a:off x="466595" y="996565"/>
            <a:ext cx="8128765" cy="11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n" sz="1400" dirty="0">
                <a:solidFill>
                  <a:schemeClr val="dk1"/>
                </a:solidFill>
                <a:latin typeface="Merriweather"/>
                <a:ea typeface="Merriweather"/>
                <a:cs typeface="Merriweather"/>
                <a:sym typeface="Merriweather"/>
              </a:rPr>
              <a:t>Stress management is the practice of using techniques to control stress levels, ensuring it does not negatively affect health, productivity, or relationships. With rising challenges in personal and professional lives, learning to manage stress effectively has become essential for maintaining a balanced lifestyle.</a:t>
            </a:r>
            <a:endParaRPr sz="1400" dirty="0">
              <a:solidFill>
                <a:schemeClr val="dk1"/>
              </a:solidFill>
              <a:latin typeface="Merriweather"/>
              <a:ea typeface="Merriweather"/>
              <a:cs typeface="Merriweather"/>
              <a:sym typeface="Merriweather"/>
            </a:endParaRPr>
          </a:p>
        </p:txBody>
      </p:sp>
      <p:pic>
        <p:nvPicPr>
          <p:cNvPr id="184" name="Google Shape;184;p24"/>
          <p:cNvPicPr preferRelativeResize="0"/>
          <p:nvPr/>
        </p:nvPicPr>
        <p:blipFill rotWithShape="1">
          <a:blip r:embed="rId3">
            <a:alphaModFix/>
          </a:blip>
          <a:srcRect/>
          <a:stretch/>
        </p:blipFill>
        <p:spPr>
          <a:xfrm>
            <a:off x="6372690" y="2404203"/>
            <a:ext cx="2143125" cy="2143125"/>
          </a:xfrm>
          <a:prstGeom prst="rect">
            <a:avLst/>
          </a:prstGeom>
          <a:noFill/>
          <a:ln>
            <a:noFill/>
          </a:ln>
        </p:spPr>
      </p:pic>
      <p:sp>
        <p:nvSpPr>
          <p:cNvPr id="185" name="Google Shape;185;p24"/>
          <p:cNvSpPr txBox="1"/>
          <p:nvPr/>
        </p:nvSpPr>
        <p:spPr>
          <a:xfrm>
            <a:off x="548640" y="1802195"/>
            <a:ext cx="6334800" cy="242809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800"/>
              <a:buFont typeface="Arial"/>
              <a:buNone/>
            </a:pPr>
            <a:r>
              <a:rPr lang="en" b="1" i="0" u="none" strike="noStrike" cap="none" dirty="0">
                <a:solidFill>
                  <a:schemeClr val="dk1"/>
                </a:solidFill>
                <a:latin typeface="Merriweather"/>
                <a:ea typeface="Merriweather"/>
                <a:cs typeface="Merriweather"/>
                <a:sym typeface="Merriweather"/>
              </a:rPr>
              <a:t>Objectives of the Study</a:t>
            </a:r>
            <a:endParaRPr b="1" i="0" u="none" strike="noStrike" cap="none" dirty="0">
              <a:solidFill>
                <a:schemeClr val="dk1"/>
              </a:solidFill>
              <a:latin typeface="Merriweather"/>
              <a:ea typeface="Merriweather"/>
              <a:cs typeface="Merriweather"/>
              <a:sym typeface="Merriweather"/>
            </a:endParaRPr>
          </a:p>
          <a:p>
            <a:pPr marL="342900" marR="0" lvl="0" indent="-349250" algn="l" rtl="0">
              <a:lnSpc>
                <a:spcPct val="115000"/>
              </a:lnSpc>
              <a:spcBef>
                <a:spcPts val="1200"/>
              </a:spcBef>
              <a:spcAft>
                <a:spcPts val="0"/>
              </a:spcAft>
              <a:buClr>
                <a:srgbClr val="000000"/>
              </a:buClr>
              <a:buSzPts val="1500"/>
              <a:buChar char="•"/>
            </a:pPr>
            <a:r>
              <a:rPr lang="en" i="0" u="none" strike="noStrike" cap="none" dirty="0">
                <a:solidFill>
                  <a:schemeClr val="dk1"/>
                </a:solidFill>
                <a:latin typeface="Merriweather"/>
                <a:ea typeface="Merriweather"/>
                <a:cs typeface="Merriweather"/>
                <a:sym typeface="Merriweather"/>
              </a:rPr>
              <a:t>To identify the primary causes of stress in individuals.</a:t>
            </a:r>
            <a:endParaRPr i="0" u="none" strike="noStrike" cap="none" dirty="0">
              <a:solidFill>
                <a:schemeClr val="dk1"/>
              </a:solidFill>
              <a:latin typeface="Merriweather"/>
              <a:ea typeface="Merriweather"/>
              <a:cs typeface="Merriweather"/>
              <a:sym typeface="Merriweather"/>
            </a:endParaRPr>
          </a:p>
          <a:p>
            <a:pPr marL="342900" marR="0" lvl="0" indent="-349250" algn="l" rtl="0">
              <a:lnSpc>
                <a:spcPct val="115000"/>
              </a:lnSpc>
              <a:spcBef>
                <a:spcPts val="1200"/>
              </a:spcBef>
              <a:spcAft>
                <a:spcPts val="0"/>
              </a:spcAft>
              <a:buClr>
                <a:srgbClr val="000000"/>
              </a:buClr>
              <a:buSzPts val="1500"/>
              <a:buChar char="•"/>
            </a:pPr>
            <a:r>
              <a:rPr lang="en" i="0" u="none" strike="noStrike" cap="none" dirty="0">
                <a:solidFill>
                  <a:schemeClr val="dk1"/>
                </a:solidFill>
                <a:latin typeface="Merriweather"/>
                <a:ea typeface="Merriweather"/>
                <a:cs typeface="Merriweather"/>
                <a:sym typeface="Merriweather"/>
              </a:rPr>
              <a:t>To explore the effects of stress on physical, emotional, and behavioral health.</a:t>
            </a:r>
            <a:endParaRPr i="0" u="none" strike="noStrike" cap="none" dirty="0">
              <a:solidFill>
                <a:schemeClr val="dk1"/>
              </a:solidFill>
              <a:latin typeface="Merriweather"/>
              <a:ea typeface="Merriweather"/>
              <a:cs typeface="Merriweather"/>
              <a:sym typeface="Merriweather"/>
            </a:endParaRPr>
          </a:p>
          <a:p>
            <a:pPr marL="342900" marR="0" lvl="0" indent="-349250" algn="l" rtl="0">
              <a:lnSpc>
                <a:spcPct val="115000"/>
              </a:lnSpc>
              <a:spcBef>
                <a:spcPts val="1200"/>
              </a:spcBef>
              <a:spcAft>
                <a:spcPts val="0"/>
              </a:spcAft>
              <a:buClr>
                <a:srgbClr val="000000"/>
              </a:buClr>
              <a:buSzPts val="1500"/>
              <a:buChar char="•"/>
            </a:pPr>
            <a:r>
              <a:rPr lang="en" i="0" u="none" strike="noStrike" cap="none" dirty="0">
                <a:solidFill>
                  <a:schemeClr val="dk1"/>
                </a:solidFill>
                <a:latin typeface="Merriweather"/>
                <a:ea typeface="Merriweather"/>
                <a:cs typeface="Merriweather"/>
                <a:sym typeface="Merriweather"/>
              </a:rPr>
              <a:t>To evaluate the effectiveness of various stress management techniques.</a:t>
            </a:r>
            <a:endParaRPr i="0" u="none" strike="noStrike" cap="none" dirty="0">
              <a:solidFill>
                <a:schemeClr val="dk1"/>
              </a:solidFill>
              <a:latin typeface="Merriweather"/>
              <a:ea typeface="Merriweather"/>
              <a:cs typeface="Merriweather"/>
              <a:sym typeface="Merriweather"/>
            </a:endParaRPr>
          </a:p>
          <a:p>
            <a:pPr marL="342900" marR="0" lvl="0" indent="-342900" algn="l" rtl="0">
              <a:lnSpc>
                <a:spcPct val="115000"/>
              </a:lnSpc>
              <a:spcBef>
                <a:spcPts val="1200"/>
              </a:spcBef>
              <a:spcAft>
                <a:spcPts val="0"/>
              </a:spcAft>
              <a:buClr>
                <a:srgbClr val="000000"/>
              </a:buClr>
              <a:buSzPts val="1400"/>
              <a:buFont typeface="Arial"/>
              <a:buChar char="•"/>
            </a:pPr>
            <a:r>
              <a:rPr lang="en" i="0" u="none" strike="noStrike" cap="none" dirty="0">
                <a:solidFill>
                  <a:schemeClr val="dk1"/>
                </a:solidFill>
                <a:latin typeface="Merriweather"/>
                <a:ea typeface="Merriweather"/>
                <a:cs typeface="Merriweather"/>
                <a:sym typeface="Merriweather"/>
              </a:rPr>
              <a:t>To recommend strategies for better stress management in organizational or personal contexts</a:t>
            </a:r>
            <a:r>
              <a:rPr lang="en" b="1" i="0" u="none" strike="noStrike" cap="none" dirty="0">
                <a:solidFill>
                  <a:schemeClr val="dk1"/>
                </a:solidFill>
                <a:latin typeface="Merriweather"/>
                <a:ea typeface="Merriweather"/>
                <a:cs typeface="Merriweather"/>
                <a:sym typeface="Merriweather"/>
              </a:rPr>
              <a:t>.</a:t>
            </a:r>
            <a:endParaRPr b="1" i="0" u="none" strike="noStrike" cap="none" dirty="0">
              <a:solidFill>
                <a:schemeClr val="dk1"/>
              </a:solidFill>
              <a:latin typeface="Merriweather"/>
              <a:ea typeface="Merriweather"/>
              <a:cs typeface="Merriweather"/>
              <a:sym typeface="Merriweather"/>
            </a:endParaRPr>
          </a:p>
          <a:p>
            <a:pPr marL="0" marR="0" lvl="0" indent="0" algn="l" rtl="0">
              <a:lnSpc>
                <a:spcPct val="100000"/>
              </a:lnSpc>
              <a:spcBef>
                <a:spcPts val="1200"/>
              </a:spcBef>
              <a:spcAft>
                <a:spcPts val="0"/>
              </a:spcAft>
              <a:buClr>
                <a:srgbClr val="000000"/>
              </a:buClr>
              <a:buSzPts val="1200"/>
              <a:buFont typeface="Arial"/>
              <a:buNone/>
            </a:pPr>
            <a:endParaRPr sz="1200" b="0" i="0" u="none" strike="noStrike" cap="none" dirty="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443735" y="427845"/>
            <a:ext cx="8545800" cy="16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6000"/>
              <a:buNone/>
            </a:pPr>
            <a:r>
              <a:rPr lang="en" sz="2200" b="1" dirty="0">
                <a:solidFill>
                  <a:schemeClr val="dk1"/>
                </a:solidFill>
                <a:latin typeface="Merriweather"/>
                <a:ea typeface="Merriweather"/>
                <a:cs typeface="Merriweather"/>
                <a:sym typeface="Merriweather"/>
              </a:rPr>
              <a:t>A. Need and Importance of the Study</a:t>
            </a:r>
            <a:endParaRPr sz="2200" b="1" dirty="0">
              <a:solidFill>
                <a:schemeClr val="dk1"/>
              </a:solidFill>
              <a:latin typeface="Merriweather"/>
              <a:ea typeface="Merriweather"/>
              <a:cs typeface="Merriweather"/>
              <a:sym typeface="Merriweather"/>
            </a:endParaRPr>
          </a:p>
          <a:p>
            <a:pPr marL="0" lvl="0" indent="0" algn="l" rtl="0">
              <a:lnSpc>
                <a:spcPct val="115000"/>
              </a:lnSpc>
              <a:spcBef>
                <a:spcPts val="1200"/>
              </a:spcBef>
              <a:spcAft>
                <a:spcPts val="0"/>
              </a:spcAft>
              <a:buSzPts val="6000"/>
              <a:buNone/>
            </a:pPr>
            <a:r>
              <a:rPr lang="en" sz="1600" dirty="0">
                <a:solidFill>
                  <a:schemeClr val="dk1"/>
                </a:solidFill>
                <a:latin typeface="Merriweather"/>
                <a:ea typeface="Merriweather"/>
                <a:cs typeface="Merriweather"/>
                <a:sym typeface="Merriweather"/>
              </a:rPr>
              <a:t>Stress has become a pervasive issue in today’s fast-paced world, significantly affecting individuals and organizations. This study explores the critical reasons stress management is essential and highlights its broader implications.</a:t>
            </a:r>
            <a:endParaRPr sz="1600" dirty="0">
              <a:solidFill>
                <a:schemeClr val="dk1"/>
              </a:solidFill>
              <a:latin typeface="Merriweather"/>
              <a:ea typeface="Merriweather"/>
              <a:cs typeface="Merriweather"/>
              <a:sym typeface="Merriweather"/>
            </a:endParaRPr>
          </a:p>
          <a:p>
            <a:pPr marL="0" lvl="0" indent="0" algn="l" rtl="0">
              <a:lnSpc>
                <a:spcPct val="80000"/>
              </a:lnSpc>
              <a:spcBef>
                <a:spcPts val="200"/>
              </a:spcBef>
              <a:spcAft>
                <a:spcPts val="0"/>
              </a:spcAft>
              <a:buSzPts val="6000"/>
              <a:buNone/>
            </a:pPr>
            <a:endParaRPr sz="2200" dirty="0">
              <a:solidFill>
                <a:schemeClr val="dk1"/>
              </a:solidFill>
              <a:latin typeface="Merriweather"/>
              <a:ea typeface="Merriweather"/>
              <a:cs typeface="Merriweather"/>
              <a:sym typeface="Merriweather"/>
            </a:endParaRPr>
          </a:p>
        </p:txBody>
      </p:sp>
      <p:sp>
        <p:nvSpPr>
          <p:cNvPr id="191" name="Google Shape;191;p25"/>
          <p:cNvSpPr txBox="1">
            <a:spLocks noGrp="1"/>
          </p:cNvSpPr>
          <p:nvPr>
            <p:ph type="title" idx="2"/>
          </p:nvPr>
        </p:nvSpPr>
        <p:spPr>
          <a:xfrm>
            <a:off x="9265975" y="4844100"/>
            <a:ext cx="8202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endParaRPr/>
          </a:p>
        </p:txBody>
      </p:sp>
      <p:sp>
        <p:nvSpPr>
          <p:cNvPr id="192" name="Google Shape;192;p25"/>
          <p:cNvSpPr txBox="1"/>
          <p:nvPr/>
        </p:nvSpPr>
        <p:spPr>
          <a:xfrm>
            <a:off x="443735" y="2109044"/>
            <a:ext cx="8353305" cy="2145615"/>
          </a:xfrm>
          <a:prstGeom prst="rect">
            <a:avLst/>
          </a:prstGeom>
          <a:noFill/>
          <a:ln>
            <a:noFill/>
          </a:ln>
        </p:spPr>
        <p:txBody>
          <a:bodyPr spcFirstLastPara="1" wrap="square" lIns="91425" tIns="91425" rIns="91425" bIns="91425" anchor="ctr" anchorCtr="0">
            <a:noAutofit/>
          </a:bodyPr>
          <a:lstStyle/>
          <a:p>
            <a:pPr marL="114300" marR="0" lvl="0" indent="0" algn="l" rtl="0">
              <a:lnSpc>
                <a:spcPct val="115000"/>
              </a:lnSpc>
              <a:spcBef>
                <a:spcPts val="1200"/>
              </a:spcBef>
              <a:spcAft>
                <a:spcPts val="0"/>
              </a:spcAft>
              <a:buNone/>
            </a:pPr>
            <a:endParaRPr sz="1800" b="0" i="0" u="none" strike="noStrike" cap="none" dirty="0">
              <a:solidFill>
                <a:schemeClr val="dk1"/>
              </a:solidFill>
              <a:latin typeface="Merriweather"/>
              <a:ea typeface="Merriweather"/>
              <a:cs typeface="Merriweather"/>
              <a:sym typeface="Merriweather"/>
            </a:endParaRPr>
          </a:p>
          <a:p>
            <a:pPr marL="400050" marR="0" lvl="0" indent="-285750" algn="l" rtl="0">
              <a:lnSpc>
                <a:spcPct val="115000"/>
              </a:lnSpc>
              <a:spcBef>
                <a:spcPts val="1200"/>
              </a:spcBef>
              <a:spcAft>
                <a:spcPts val="0"/>
              </a:spcAft>
              <a:buClr>
                <a:schemeClr val="dk1"/>
              </a:buClr>
              <a:buSzPts val="1800"/>
              <a:buFont typeface="Noto Sans Symbols"/>
              <a:buChar char="❑"/>
            </a:pPr>
            <a:r>
              <a:rPr lang="en" sz="1800" b="0" i="0" u="none" strike="noStrike" cap="none" dirty="0">
                <a:solidFill>
                  <a:schemeClr val="dk1"/>
                </a:solidFill>
                <a:latin typeface="Merriweather"/>
                <a:ea typeface="Merriweather"/>
                <a:cs typeface="Merriweather"/>
                <a:sym typeface="Merriweather"/>
              </a:rPr>
              <a:t>Stress is a leading contributor to chronic diseases like heart conditions and mental health issues.</a:t>
            </a:r>
            <a:endParaRPr sz="1800" b="0" i="0" u="none" strike="noStrike" cap="none" dirty="0">
              <a:solidFill>
                <a:schemeClr val="dk1"/>
              </a:solidFill>
              <a:latin typeface="Merriweather"/>
              <a:ea typeface="Merriweather"/>
              <a:cs typeface="Merriweather"/>
              <a:sym typeface="Merriweather"/>
            </a:endParaRPr>
          </a:p>
          <a:p>
            <a:pPr marL="400050" marR="0" lvl="0" indent="-285750" algn="l" rtl="0">
              <a:lnSpc>
                <a:spcPct val="115000"/>
              </a:lnSpc>
              <a:spcBef>
                <a:spcPts val="0"/>
              </a:spcBef>
              <a:spcAft>
                <a:spcPts val="0"/>
              </a:spcAft>
              <a:buClr>
                <a:schemeClr val="dk1"/>
              </a:buClr>
              <a:buSzPts val="1800"/>
              <a:buFont typeface="Noto Sans Symbols"/>
              <a:buChar char="❑"/>
            </a:pPr>
            <a:r>
              <a:rPr lang="en" sz="1800" b="0" i="0" u="none" strike="noStrike" cap="none" dirty="0">
                <a:solidFill>
                  <a:schemeClr val="dk1"/>
                </a:solidFill>
                <a:latin typeface="Merriweather"/>
                <a:ea typeface="Merriweather"/>
                <a:cs typeface="Merriweather"/>
                <a:sym typeface="Merriweather"/>
              </a:rPr>
              <a:t>Effective stress management improves productivity, health, and overall quality of life.</a:t>
            </a:r>
            <a:endParaRPr sz="1800" b="0" i="0" u="none" strike="noStrike" cap="none" dirty="0">
              <a:solidFill>
                <a:schemeClr val="dk1"/>
              </a:solidFill>
              <a:latin typeface="Merriweather"/>
              <a:ea typeface="Merriweather"/>
              <a:cs typeface="Merriweather"/>
              <a:sym typeface="Merriweather"/>
            </a:endParaRPr>
          </a:p>
          <a:p>
            <a:pPr marL="400050" marR="0" lvl="0" indent="-285750" algn="l" rtl="0">
              <a:lnSpc>
                <a:spcPct val="115000"/>
              </a:lnSpc>
              <a:spcBef>
                <a:spcPts val="0"/>
              </a:spcBef>
              <a:spcAft>
                <a:spcPts val="0"/>
              </a:spcAft>
              <a:buClr>
                <a:schemeClr val="dk1"/>
              </a:buClr>
              <a:buSzPts val="1800"/>
              <a:buFont typeface="Noto Sans Symbols"/>
              <a:buChar char="❑"/>
            </a:pPr>
            <a:r>
              <a:rPr lang="en" sz="1800" b="0" i="0" u="none" strike="noStrike" cap="none" dirty="0">
                <a:solidFill>
                  <a:schemeClr val="dk1"/>
                </a:solidFill>
                <a:latin typeface="Merriweather"/>
                <a:ea typeface="Merriweather"/>
                <a:cs typeface="Merriweather"/>
                <a:sym typeface="Merriweather"/>
              </a:rPr>
              <a:t>Organizations benefit from reduced absenteeism and higher employee satisfaction.</a:t>
            </a:r>
            <a:endParaRPr sz="1800" b="0" i="0" u="none" strike="noStrike" cap="none" dirty="0">
              <a:solidFill>
                <a:schemeClr val="dk1"/>
              </a:solidFill>
              <a:latin typeface="Merriweather"/>
              <a:ea typeface="Merriweather"/>
              <a:cs typeface="Merriweather"/>
              <a:sym typeface="Merriweather"/>
            </a:endParaRPr>
          </a:p>
          <a:p>
            <a:pPr marL="171450" marR="0" lvl="0" indent="-95250" algn="l" rtl="0">
              <a:lnSpc>
                <a:spcPct val="100000"/>
              </a:lnSpc>
              <a:spcBef>
                <a:spcPts val="1200"/>
              </a:spcBef>
              <a:spcAft>
                <a:spcPts val="0"/>
              </a:spcAft>
              <a:buClr>
                <a:srgbClr val="000000"/>
              </a:buClr>
              <a:buSzPts val="1200"/>
              <a:buFont typeface="Noto Sans Symbols"/>
              <a:buNone/>
            </a:pPr>
            <a:endParaRPr sz="1200" b="0" i="0" u="none" strike="noStrike" cap="none" dirty="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txBox="1">
            <a:spLocks noGrp="1"/>
          </p:cNvSpPr>
          <p:nvPr>
            <p:ph type="title"/>
          </p:nvPr>
        </p:nvSpPr>
        <p:spPr>
          <a:xfrm>
            <a:off x="428030" y="458545"/>
            <a:ext cx="8514900" cy="4761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00"/>
              <a:buNone/>
            </a:pPr>
            <a:r>
              <a:rPr lang="en" sz="2200" b="1">
                <a:solidFill>
                  <a:schemeClr val="dk1"/>
                </a:solidFill>
                <a:latin typeface="Merriweather"/>
                <a:ea typeface="Merriweather"/>
                <a:cs typeface="Merriweather"/>
                <a:sym typeface="Merriweather"/>
              </a:rPr>
              <a:t>B. Scope of the Study</a:t>
            </a:r>
            <a:endParaRPr sz="2200" b="1">
              <a:solidFill>
                <a:schemeClr val="dk1"/>
              </a:solidFill>
              <a:latin typeface="Merriweather"/>
              <a:ea typeface="Merriweather"/>
              <a:cs typeface="Merriweather"/>
              <a:sym typeface="Merriweather"/>
            </a:endParaRPr>
          </a:p>
        </p:txBody>
      </p:sp>
      <p:sp>
        <p:nvSpPr>
          <p:cNvPr id="198" name="Google Shape;198;p26"/>
          <p:cNvSpPr txBox="1">
            <a:spLocks noGrp="1"/>
          </p:cNvSpPr>
          <p:nvPr>
            <p:ph type="title" idx="2"/>
          </p:nvPr>
        </p:nvSpPr>
        <p:spPr>
          <a:xfrm>
            <a:off x="358130" y="2162745"/>
            <a:ext cx="8654700" cy="2356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ourier New"/>
              <a:buChar char="o"/>
            </a:pPr>
            <a:r>
              <a:rPr lang="en" dirty="0">
                <a:solidFill>
                  <a:schemeClr val="dk1"/>
                </a:solidFill>
                <a:latin typeface="Merriweather"/>
                <a:ea typeface="Merriweather"/>
                <a:cs typeface="Merriweather"/>
                <a:sym typeface="Merriweather"/>
              </a:rPr>
              <a:t>Focus on understanding stress management among individuals aged 20-50.</a:t>
            </a:r>
            <a:endParaRPr dirty="0">
              <a:solidFill>
                <a:schemeClr val="dk1"/>
              </a:solidFill>
              <a:latin typeface="Merriweather"/>
              <a:ea typeface="Merriweather"/>
              <a:cs typeface="Merriweather"/>
              <a:sym typeface="Merriweather"/>
            </a:endParaRPr>
          </a:p>
          <a:p>
            <a:pPr marL="742950" lvl="0" indent="-171450" algn="l" rtl="0">
              <a:spcBef>
                <a:spcPts val="0"/>
              </a:spcBef>
              <a:spcAft>
                <a:spcPts val="0"/>
              </a:spcAft>
              <a:buClr>
                <a:schemeClr val="lt2"/>
              </a:buClr>
              <a:buSzPts val="1800"/>
              <a:buFont typeface="Courier New"/>
              <a:buNone/>
            </a:pPr>
            <a:endParaRPr dirty="0">
              <a:solidFill>
                <a:schemeClr val="dk1"/>
              </a:solidFill>
              <a:latin typeface="Merriweather"/>
              <a:ea typeface="Merriweather"/>
              <a:cs typeface="Merriweather"/>
              <a:sym typeface="Merriweather"/>
            </a:endParaRPr>
          </a:p>
          <a:p>
            <a:pPr marL="457200" lvl="0" indent="-342900" algn="l" rtl="0">
              <a:spcBef>
                <a:spcPts val="0"/>
              </a:spcBef>
              <a:spcAft>
                <a:spcPts val="0"/>
              </a:spcAft>
              <a:buClr>
                <a:schemeClr val="dk1"/>
              </a:buClr>
              <a:buSzPts val="1800"/>
              <a:buFont typeface="Courier New"/>
              <a:buChar char="o"/>
            </a:pPr>
            <a:r>
              <a:rPr lang="en" dirty="0">
                <a:solidFill>
                  <a:schemeClr val="dk1"/>
                </a:solidFill>
                <a:latin typeface="Merriweather"/>
                <a:ea typeface="Merriweather"/>
                <a:cs typeface="Merriweather"/>
                <a:sym typeface="Merriweather"/>
              </a:rPr>
              <a:t>Analyze techniques used in workplaces and educational institutions.</a:t>
            </a:r>
            <a:endParaRPr dirty="0">
              <a:solidFill>
                <a:schemeClr val="dk1"/>
              </a:solidFill>
              <a:latin typeface="Merriweather"/>
              <a:ea typeface="Merriweather"/>
              <a:cs typeface="Merriweather"/>
              <a:sym typeface="Merriweather"/>
            </a:endParaRPr>
          </a:p>
          <a:p>
            <a:pPr marL="742950" lvl="0" indent="-171450" algn="l" rtl="0">
              <a:spcBef>
                <a:spcPts val="0"/>
              </a:spcBef>
              <a:spcAft>
                <a:spcPts val="0"/>
              </a:spcAft>
              <a:buClr>
                <a:schemeClr val="lt2"/>
              </a:buClr>
              <a:buSzPts val="1800"/>
              <a:buFont typeface="Courier New"/>
              <a:buNone/>
            </a:pPr>
            <a:endParaRPr dirty="0">
              <a:solidFill>
                <a:schemeClr val="dk1"/>
              </a:solidFill>
              <a:latin typeface="Merriweather"/>
              <a:ea typeface="Merriweather"/>
              <a:cs typeface="Merriweather"/>
              <a:sym typeface="Merriweather"/>
            </a:endParaRPr>
          </a:p>
          <a:p>
            <a:pPr marL="457200" lvl="0" indent="-342900" algn="l" rtl="0">
              <a:spcBef>
                <a:spcPts val="0"/>
              </a:spcBef>
              <a:spcAft>
                <a:spcPts val="0"/>
              </a:spcAft>
              <a:buClr>
                <a:schemeClr val="dk1"/>
              </a:buClr>
              <a:buSzPts val="1800"/>
              <a:buFont typeface="Courier New"/>
              <a:buChar char="o"/>
            </a:pPr>
            <a:r>
              <a:rPr lang="en" dirty="0">
                <a:solidFill>
                  <a:schemeClr val="dk1"/>
                </a:solidFill>
                <a:latin typeface="Merriweather"/>
                <a:ea typeface="Merriweather"/>
                <a:cs typeface="Merriweather"/>
                <a:sym typeface="Merriweather"/>
              </a:rPr>
              <a:t>Limited to urban settings for ease of data collection.</a:t>
            </a:r>
            <a:endParaRPr dirty="0">
              <a:solidFill>
                <a:schemeClr val="dk1"/>
              </a:solidFill>
              <a:latin typeface="Merriweather"/>
              <a:ea typeface="Merriweather"/>
              <a:cs typeface="Merriweather"/>
              <a:sym typeface="Merriweather"/>
            </a:endParaRPr>
          </a:p>
        </p:txBody>
      </p:sp>
      <p:sp>
        <p:nvSpPr>
          <p:cNvPr id="199" name="Google Shape;199;p26"/>
          <p:cNvSpPr txBox="1"/>
          <p:nvPr/>
        </p:nvSpPr>
        <p:spPr>
          <a:xfrm>
            <a:off x="520730" y="1034345"/>
            <a:ext cx="8329500" cy="119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i="0" u="none" strike="noStrike" cap="none" dirty="0">
                <a:solidFill>
                  <a:schemeClr val="dk1"/>
                </a:solidFill>
                <a:latin typeface="Merriweather"/>
                <a:ea typeface="Merriweather"/>
                <a:cs typeface="Merriweather"/>
                <a:sym typeface="Merriweather"/>
              </a:rPr>
              <a:t>The scope defines the boundaries and extent of the research on stress management, outlining the population, settings, and specific areas of focus. It ensures clarity on what the study will and will not address.</a:t>
            </a:r>
            <a:endParaRPr sz="1800" i="0" u="none" strike="noStrike" cap="none" dirty="0">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447655" y="464115"/>
            <a:ext cx="8430600" cy="5127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00"/>
              <a:buNone/>
            </a:pPr>
            <a:r>
              <a:rPr lang="en" sz="2600" b="1">
                <a:solidFill>
                  <a:schemeClr val="dk1"/>
                </a:solidFill>
                <a:latin typeface="Merriweather"/>
                <a:ea typeface="Merriweather"/>
                <a:cs typeface="Merriweather"/>
                <a:sym typeface="Merriweather"/>
              </a:rPr>
              <a:t>C. Limitations of the Study</a:t>
            </a:r>
            <a:endParaRPr sz="2600" b="1">
              <a:solidFill>
                <a:schemeClr val="dk1"/>
              </a:solidFill>
              <a:latin typeface="Merriweather"/>
              <a:ea typeface="Merriweather"/>
              <a:cs typeface="Merriweather"/>
              <a:sym typeface="Merriweather"/>
            </a:endParaRPr>
          </a:p>
        </p:txBody>
      </p:sp>
      <p:sp>
        <p:nvSpPr>
          <p:cNvPr id="205" name="Google Shape;205;p27"/>
          <p:cNvSpPr txBox="1">
            <a:spLocks noGrp="1"/>
          </p:cNvSpPr>
          <p:nvPr>
            <p:ph type="title" idx="2"/>
          </p:nvPr>
        </p:nvSpPr>
        <p:spPr>
          <a:xfrm>
            <a:off x="447655" y="871060"/>
            <a:ext cx="8310000" cy="76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n" sz="1500" dirty="0">
                <a:solidFill>
                  <a:schemeClr val="dk1"/>
                </a:solidFill>
                <a:latin typeface="Merriweather"/>
                <a:ea typeface="Merriweather"/>
                <a:cs typeface="Merriweather"/>
                <a:sym typeface="Merriweather"/>
              </a:rPr>
              <a:t>Every research study has its limitations, which define the constraints that might affect the generalizability or accuracy of the findings. For this study on stress management</a:t>
            </a:r>
            <a:endParaRPr sz="1500" dirty="0">
              <a:solidFill>
                <a:schemeClr val="dk1"/>
              </a:solidFill>
              <a:latin typeface="Merriweather"/>
              <a:ea typeface="Merriweather"/>
              <a:cs typeface="Merriweather"/>
              <a:sym typeface="Merriweather"/>
            </a:endParaRPr>
          </a:p>
        </p:txBody>
      </p:sp>
      <p:sp>
        <p:nvSpPr>
          <p:cNvPr id="206" name="Google Shape;206;p27"/>
          <p:cNvSpPr txBox="1"/>
          <p:nvPr/>
        </p:nvSpPr>
        <p:spPr>
          <a:xfrm>
            <a:off x="447650" y="1844379"/>
            <a:ext cx="8144100" cy="1878900"/>
          </a:xfrm>
          <a:prstGeom prst="rect">
            <a:avLst/>
          </a:prstGeom>
          <a:noFill/>
          <a:ln>
            <a:noFill/>
          </a:ln>
        </p:spPr>
        <p:txBody>
          <a:bodyPr spcFirstLastPara="1" wrap="square" lIns="91425" tIns="91425" rIns="91425" bIns="91425" anchor="t" anchorCtr="0">
            <a:noAutofit/>
          </a:bodyPr>
          <a:lstStyle/>
          <a:p>
            <a:pPr marL="400050" marR="0" lvl="0" indent="-266700" algn="l" rtl="0">
              <a:lnSpc>
                <a:spcPct val="100000"/>
              </a:lnSpc>
              <a:spcBef>
                <a:spcPts val="0"/>
              </a:spcBef>
              <a:spcAft>
                <a:spcPts val="0"/>
              </a:spcAft>
              <a:buClr>
                <a:schemeClr val="dk1"/>
              </a:buClr>
              <a:buSzPts val="1500"/>
              <a:buFont typeface="Merriweather"/>
              <a:buChar char="•"/>
            </a:pPr>
            <a:r>
              <a:rPr lang="en" sz="1500" dirty="0">
                <a:solidFill>
                  <a:schemeClr val="dk1"/>
                </a:solidFill>
                <a:latin typeface="Merriweather"/>
                <a:ea typeface="Merriweather"/>
                <a:cs typeface="Merriweather"/>
                <a:sym typeface="Merriweather"/>
              </a:rPr>
              <a:t>This study on stress management is limited by its focus on urban populations aged 20-50, excluding rural, younger, and older demographics, as well as other critical environments like healthcare and domestic settings. Additionally, reliance on self-reported data and short-term analysis may introduce subjectivity and fail to capture cultural, regional, and long-term variations in stress perception and management.</a:t>
            </a:r>
            <a:endParaRPr sz="1500" i="0" u="none" strike="noStrike" cap="none" dirty="0">
              <a:solidFill>
                <a:schemeClr val="dk1"/>
              </a:solidFill>
              <a:latin typeface="Merriweather"/>
              <a:ea typeface="Merriweather"/>
              <a:cs typeface="Merriweather"/>
              <a:sym typeface="Merriweather"/>
            </a:endParaRPr>
          </a:p>
          <a:p>
            <a:pPr marL="457200" marR="0" lvl="0" indent="0" algn="l" rtl="0">
              <a:lnSpc>
                <a:spcPct val="100000"/>
              </a:lnSpc>
              <a:spcBef>
                <a:spcPts val="0"/>
              </a:spcBef>
              <a:spcAft>
                <a:spcPts val="0"/>
              </a:spcAft>
              <a:buNone/>
            </a:pPr>
            <a:endParaRPr sz="1500" b="0" i="0" u="none" strike="noStrike" cap="none" dirty="0">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sldNum" idx="12"/>
          </p:nvPr>
        </p:nvSpPr>
        <p:spPr>
          <a:xfrm>
            <a:off x="420872" y="203200"/>
            <a:ext cx="428700" cy="3936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00"/>
              <a:buNone/>
            </a:pPr>
            <a:fld id="{00000000-1234-1234-1234-123412341234}" type="slidenum">
              <a:rPr lang="en"/>
              <a:t>6</a:t>
            </a:fld>
            <a:endParaRPr/>
          </a:p>
        </p:txBody>
      </p:sp>
      <p:sp>
        <p:nvSpPr>
          <p:cNvPr id="212" name="Google Shape;212;p28"/>
          <p:cNvSpPr txBox="1"/>
          <p:nvPr/>
        </p:nvSpPr>
        <p:spPr>
          <a:xfrm>
            <a:off x="345500" y="253325"/>
            <a:ext cx="8529000" cy="84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400"/>
              </a:spcBef>
              <a:spcAft>
                <a:spcPts val="400"/>
              </a:spcAft>
              <a:buClr>
                <a:srgbClr val="000000"/>
              </a:buClr>
              <a:buSzPts val="2400"/>
              <a:buFont typeface="Arial"/>
              <a:buNone/>
            </a:pPr>
            <a:r>
              <a:rPr lang="en" sz="2400" b="1" i="0" u="none" strike="noStrike" cap="none">
                <a:solidFill>
                  <a:schemeClr val="lt1"/>
                </a:solidFill>
                <a:latin typeface="Arial"/>
                <a:ea typeface="Arial"/>
                <a:cs typeface="Arial"/>
                <a:sym typeface="Arial"/>
              </a:rPr>
              <a:t>Research Methodology</a:t>
            </a:r>
            <a:endParaRPr sz="2400" b="0" i="0" u="none" strike="noStrike" cap="none">
              <a:solidFill>
                <a:schemeClr val="lt1"/>
              </a:solidFill>
              <a:latin typeface="Arial"/>
              <a:ea typeface="Arial"/>
              <a:cs typeface="Arial"/>
              <a:sym typeface="Arial"/>
            </a:endParaRPr>
          </a:p>
        </p:txBody>
      </p:sp>
      <p:sp>
        <p:nvSpPr>
          <p:cNvPr id="213" name="Google Shape;213;p28"/>
          <p:cNvSpPr txBox="1"/>
          <p:nvPr/>
        </p:nvSpPr>
        <p:spPr>
          <a:xfrm>
            <a:off x="520475" y="1093525"/>
            <a:ext cx="8429400" cy="3143400"/>
          </a:xfrm>
          <a:prstGeom prst="rect">
            <a:avLst/>
          </a:prstGeom>
          <a:noFill/>
          <a:ln>
            <a:noFill/>
          </a:ln>
        </p:spPr>
        <p:txBody>
          <a:bodyPr spcFirstLastPara="1" wrap="square" lIns="91425" tIns="91425" rIns="91425" bIns="91425" anchor="t" anchorCtr="0">
            <a:noAutofit/>
          </a:bodyPr>
          <a:lstStyle/>
          <a:p>
            <a:pPr marL="457200" marR="0" lvl="0" indent="-425450" algn="l" rtl="0">
              <a:lnSpc>
                <a:spcPct val="100000"/>
              </a:lnSpc>
              <a:spcBef>
                <a:spcPts val="0"/>
              </a:spcBef>
              <a:spcAft>
                <a:spcPts val="0"/>
              </a:spcAft>
              <a:buClr>
                <a:srgbClr val="000000"/>
              </a:buClr>
              <a:buSzPts val="1700"/>
              <a:buFont typeface="Garamond"/>
              <a:buAutoNum type="alphaLcPeriod"/>
            </a:pPr>
            <a:r>
              <a:rPr lang="en" sz="1700" b="1" i="0" u="none" strike="noStrike" cap="none">
                <a:solidFill>
                  <a:schemeClr val="dk1"/>
                </a:solidFill>
                <a:latin typeface="Merriweather"/>
                <a:ea typeface="Merriweather"/>
                <a:cs typeface="Merriweather"/>
                <a:sym typeface="Merriweather"/>
              </a:rPr>
              <a:t>Research Design: </a:t>
            </a:r>
            <a:r>
              <a:rPr lang="en" sz="1700" b="0" i="0" u="none" strike="noStrike" cap="none">
                <a:solidFill>
                  <a:schemeClr val="dk1"/>
                </a:solidFill>
                <a:latin typeface="Merriweather"/>
                <a:ea typeface="Merriweather"/>
                <a:cs typeface="Merriweather"/>
                <a:sym typeface="Merriweather"/>
              </a:rPr>
              <a:t>The research </a:t>
            </a:r>
            <a:r>
              <a:rPr lang="en" sz="1700">
                <a:solidFill>
                  <a:schemeClr val="dk1"/>
                </a:solidFill>
                <a:latin typeface="Merriweather"/>
                <a:ea typeface="Merriweather"/>
                <a:cs typeface="Merriweather"/>
                <a:sym typeface="Merriweather"/>
              </a:rPr>
              <a:t>design</a:t>
            </a:r>
            <a:r>
              <a:rPr lang="en" sz="1700" b="0" i="0" u="none" strike="noStrike" cap="none">
                <a:solidFill>
                  <a:schemeClr val="dk1"/>
                </a:solidFill>
                <a:latin typeface="Merriweather"/>
                <a:ea typeface="Merriweather"/>
                <a:cs typeface="Merriweather"/>
                <a:sym typeface="Merriweather"/>
              </a:rPr>
              <a:t> deals with both type of study, nature of study (Descriptive and Exploratory) and type of study (Quantitative and Qualitative)</a:t>
            </a:r>
            <a:r>
              <a:rPr lang="en" sz="1700" b="1" i="0" u="none" strike="noStrike" cap="none">
                <a:solidFill>
                  <a:schemeClr val="dk1"/>
                </a:solidFill>
                <a:latin typeface="Merriweather"/>
                <a:ea typeface="Merriweather"/>
                <a:cs typeface="Merriweather"/>
                <a:sym typeface="Merriweather"/>
              </a:rPr>
              <a:t>.</a:t>
            </a:r>
            <a:endParaRPr sz="1700" b="1" i="0" u="none" strike="noStrike" cap="none">
              <a:solidFill>
                <a:schemeClr val="dk1"/>
              </a:solidFill>
              <a:latin typeface="Merriweather"/>
              <a:ea typeface="Merriweather"/>
              <a:cs typeface="Merriweather"/>
              <a:sym typeface="Merriweather"/>
            </a:endParaRPr>
          </a:p>
          <a:p>
            <a:pPr marL="457200" marR="0" lvl="0" indent="-425450" algn="l" rtl="0">
              <a:lnSpc>
                <a:spcPct val="100000"/>
              </a:lnSpc>
              <a:spcBef>
                <a:spcPts val="0"/>
              </a:spcBef>
              <a:spcAft>
                <a:spcPts val="0"/>
              </a:spcAft>
              <a:buClr>
                <a:srgbClr val="000000"/>
              </a:buClr>
              <a:buSzPts val="1700"/>
              <a:buFont typeface="Garamond"/>
              <a:buAutoNum type="alphaLcPeriod"/>
            </a:pPr>
            <a:r>
              <a:rPr lang="en" sz="1700" b="1" i="0" u="none" strike="noStrike" cap="none">
                <a:solidFill>
                  <a:schemeClr val="dk1"/>
                </a:solidFill>
                <a:latin typeface="Merriweather"/>
                <a:ea typeface="Merriweather"/>
                <a:cs typeface="Merriweather"/>
                <a:sym typeface="Merriweather"/>
              </a:rPr>
              <a:t>Data Collection:</a:t>
            </a:r>
            <a:endParaRPr sz="1700"/>
          </a:p>
          <a:p>
            <a:pPr marL="457200" marR="0" lvl="0" indent="-336550" algn="l" rtl="0">
              <a:lnSpc>
                <a:spcPct val="100000"/>
              </a:lnSpc>
              <a:spcBef>
                <a:spcPts val="0"/>
              </a:spcBef>
              <a:spcAft>
                <a:spcPts val="0"/>
              </a:spcAft>
              <a:buClr>
                <a:schemeClr val="dk1"/>
              </a:buClr>
              <a:buSzPts val="1700"/>
              <a:buFont typeface="Arial"/>
              <a:buChar char="•"/>
            </a:pPr>
            <a:r>
              <a:rPr lang="en" sz="1700" b="0" i="1" u="none" strike="noStrike" cap="none">
                <a:solidFill>
                  <a:schemeClr val="dk1"/>
                </a:solidFill>
                <a:latin typeface="Merriweather"/>
                <a:ea typeface="Merriweather"/>
                <a:cs typeface="Merriweather"/>
                <a:sym typeface="Merriweather"/>
              </a:rPr>
              <a:t>Primary Data:</a:t>
            </a:r>
            <a:r>
              <a:rPr lang="en" sz="1700" b="0" i="0" u="none" strike="noStrike" cap="none">
                <a:solidFill>
                  <a:schemeClr val="dk1"/>
                </a:solidFill>
                <a:latin typeface="Merriweather"/>
                <a:ea typeface="Merriweather"/>
                <a:cs typeface="Merriweather"/>
                <a:sym typeface="Merriweather"/>
              </a:rPr>
              <a:t> Surveys and interviews.</a:t>
            </a:r>
            <a:endParaRPr sz="1700"/>
          </a:p>
          <a:p>
            <a:pPr marL="457200" marR="0" lvl="0" indent="-336550" algn="l" rtl="0">
              <a:lnSpc>
                <a:spcPct val="100000"/>
              </a:lnSpc>
              <a:spcBef>
                <a:spcPts val="0"/>
              </a:spcBef>
              <a:spcAft>
                <a:spcPts val="0"/>
              </a:spcAft>
              <a:buClr>
                <a:schemeClr val="dk1"/>
              </a:buClr>
              <a:buSzPts val="1700"/>
              <a:buFont typeface="Arial"/>
              <a:buChar char="•"/>
            </a:pPr>
            <a:r>
              <a:rPr lang="en" sz="1700" b="0" i="1" u="none" strike="noStrike" cap="none">
                <a:solidFill>
                  <a:schemeClr val="dk1"/>
                </a:solidFill>
                <a:latin typeface="Merriweather"/>
                <a:ea typeface="Merriweather"/>
                <a:cs typeface="Merriweather"/>
                <a:sym typeface="Merriweather"/>
              </a:rPr>
              <a:t>Secondary Data:</a:t>
            </a:r>
            <a:r>
              <a:rPr lang="en" sz="1700" b="0" i="0" u="none" strike="noStrike" cap="none">
                <a:solidFill>
                  <a:schemeClr val="dk1"/>
                </a:solidFill>
                <a:latin typeface="Merriweather"/>
                <a:ea typeface="Merriweather"/>
                <a:cs typeface="Merriweather"/>
                <a:sym typeface="Merriweather"/>
              </a:rPr>
              <a:t> Journals, reports, and online sources.</a:t>
            </a:r>
            <a:endParaRPr sz="1700"/>
          </a:p>
          <a:p>
            <a:pPr marL="0" marR="0" lvl="0" indent="0" algn="l" rtl="0">
              <a:lnSpc>
                <a:spcPct val="100000"/>
              </a:lnSpc>
              <a:spcBef>
                <a:spcPts val="0"/>
              </a:spcBef>
              <a:spcAft>
                <a:spcPts val="0"/>
              </a:spcAft>
              <a:buNone/>
            </a:pPr>
            <a:r>
              <a:rPr lang="en" sz="1700" b="1" i="0" u="none" strike="noStrike" cap="none">
                <a:solidFill>
                  <a:schemeClr val="dk1"/>
                </a:solidFill>
                <a:latin typeface="Merriweather"/>
                <a:ea typeface="Merriweather"/>
                <a:cs typeface="Merriweather"/>
                <a:sym typeface="Merriweather"/>
              </a:rPr>
              <a:t>c. Sample Technique : </a:t>
            </a:r>
            <a:r>
              <a:rPr lang="en" sz="1700" b="0" i="0" u="none" strike="noStrike" cap="none">
                <a:solidFill>
                  <a:schemeClr val="dk1"/>
                </a:solidFill>
                <a:latin typeface="Merriweather"/>
                <a:ea typeface="Merriweather"/>
                <a:cs typeface="Merriweather"/>
                <a:sym typeface="Merriweather"/>
              </a:rPr>
              <a:t>Stratified random sampling for professional sectors and collection of sample for designated size (100 respondents from urban settings)</a:t>
            </a:r>
            <a:endParaRPr sz="1700"/>
          </a:p>
          <a:p>
            <a:pPr marL="0" marR="0" lvl="0" indent="0" algn="l" rtl="0">
              <a:lnSpc>
                <a:spcPct val="100000"/>
              </a:lnSpc>
              <a:spcBef>
                <a:spcPts val="0"/>
              </a:spcBef>
              <a:spcAft>
                <a:spcPts val="0"/>
              </a:spcAft>
              <a:buNone/>
            </a:pPr>
            <a:r>
              <a:rPr lang="en" sz="1700" b="1" i="0" u="none" strike="noStrike" cap="none">
                <a:solidFill>
                  <a:schemeClr val="dk1"/>
                </a:solidFill>
                <a:latin typeface="Merriweather"/>
                <a:ea typeface="Merriweather"/>
                <a:cs typeface="Merriweather"/>
                <a:sym typeface="Merriweather"/>
              </a:rPr>
              <a:t>d.</a:t>
            </a:r>
            <a:r>
              <a:rPr lang="en" sz="1700" b="0" i="0" u="none" strike="noStrike" cap="none">
                <a:solidFill>
                  <a:schemeClr val="dk1"/>
                </a:solidFill>
                <a:latin typeface="Merriweather"/>
                <a:ea typeface="Merriweather"/>
                <a:cs typeface="Merriweather"/>
                <a:sym typeface="Merriweather"/>
              </a:rPr>
              <a:t> </a:t>
            </a:r>
            <a:r>
              <a:rPr lang="en" sz="1700" b="1" i="0" u="none" strike="noStrike" cap="none">
                <a:solidFill>
                  <a:schemeClr val="dk1"/>
                </a:solidFill>
                <a:latin typeface="Merriweather"/>
                <a:ea typeface="Merriweather"/>
                <a:cs typeface="Merriweather"/>
                <a:sym typeface="Merriweather"/>
              </a:rPr>
              <a:t>Tools of data collection: </a:t>
            </a:r>
            <a:r>
              <a:rPr lang="en" sz="1700" b="0" i="0" u="none" strike="noStrike" cap="none">
                <a:solidFill>
                  <a:schemeClr val="dk1"/>
                </a:solidFill>
                <a:latin typeface="Merriweather"/>
                <a:ea typeface="Merriweather"/>
                <a:cs typeface="Merriweather"/>
                <a:sym typeface="Merriweather"/>
              </a:rPr>
              <a:t>Stratified random sampling and statistical analysis.</a:t>
            </a:r>
            <a:endParaRPr sz="1700" b="0" i="0" u="none" strike="noStrike" cap="none">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Merriweather"/>
              <a:ea typeface="Merriweather"/>
              <a:cs typeface="Merriweather"/>
              <a:sym typeface="Merriweather"/>
            </a:endParaRPr>
          </a:p>
        </p:txBody>
      </p:sp>
      <p:sp>
        <p:nvSpPr>
          <p:cNvPr id="214" name="Google Shape;214;p28"/>
          <p:cNvSpPr txBox="1"/>
          <p:nvPr/>
        </p:nvSpPr>
        <p:spPr>
          <a:xfrm>
            <a:off x="520472" y="424925"/>
            <a:ext cx="8529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400"/>
              </a:spcBef>
              <a:spcAft>
                <a:spcPts val="400"/>
              </a:spcAft>
              <a:buClr>
                <a:srgbClr val="000000"/>
              </a:buClr>
              <a:buSzPts val="2400"/>
              <a:buFont typeface="Arial"/>
              <a:buNone/>
            </a:pPr>
            <a:r>
              <a:rPr lang="en" sz="2400" b="1" i="0" u="none" strike="noStrike" cap="none">
                <a:solidFill>
                  <a:schemeClr val="dk1"/>
                </a:solidFill>
                <a:latin typeface="Merriweather"/>
                <a:ea typeface="Merriweather"/>
                <a:cs typeface="Merriweather"/>
                <a:sym typeface="Merriweather"/>
              </a:rPr>
              <a:t>D. Research Methodology</a:t>
            </a:r>
            <a:endParaRPr sz="2400" b="0" i="0" u="none" strike="noStrike" cap="none">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420875" y="216575"/>
            <a:ext cx="8476500" cy="78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SzPts val="6000"/>
              <a:buNone/>
            </a:pPr>
            <a:r>
              <a:rPr lang="en" sz="3000">
                <a:solidFill>
                  <a:schemeClr val="lt1"/>
                </a:solidFill>
              </a:rPr>
              <a:t>1.Theoretical framework</a:t>
            </a:r>
            <a:endParaRPr sz="2200">
              <a:solidFill>
                <a:schemeClr val="lt1"/>
              </a:solidFill>
              <a:latin typeface="Arial"/>
              <a:ea typeface="Arial"/>
              <a:cs typeface="Arial"/>
              <a:sym typeface="Arial"/>
            </a:endParaRPr>
          </a:p>
          <a:p>
            <a:pPr marL="0" lvl="0" indent="0" algn="l" rtl="0">
              <a:lnSpc>
                <a:spcPct val="80000"/>
              </a:lnSpc>
              <a:spcBef>
                <a:spcPts val="400"/>
              </a:spcBef>
              <a:spcAft>
                <a:spcPts val="0"/>
              </a:spcAft>
              <a:buSzPts val="6000"/>
              <a:buNone/>
            </a:pPr>
            <a:endParaRPr sz="2200">
              <a:solidFill>
                <a:schemeClr val="lt1"/>
              </a:solidFill>
            </a:endParaRPr>
          </a:p>
        </p:txBody>
      </p:sp>
      <p:sp>
        <p:nvSpPr>
          <p:cNvPr id="220" name="Google Shape;220;p29"/>
          <p:cNvSpPr txBox="1">
            <a:spLocks noGrp="1"/>
          </p:cNvSpPr>
          <p:nvPr>
            <p:ph type="title" idx="2"/>
          </p:nvPr>
        </p:nvSpPr>
        <p:spPr>
          <a:xfrm>
            <a:off x="472350" y="1067075"/>
            <a:ext cx="7964400" cy="372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1800"/>
              <a:buNone/>
            </a:pPr>
            <a:r>
              <a:rPr lang="en">
                <a:solidFill>
                  <a:schemeClr val="dk1"/>
                </a:solidFill>
                <a:latin typeface="Merriweather"/>
                <a:ea typeface="Merriweather"/>
                <a:cs typeface="Merriweather"/>
                <a:sym typeface="Merriweather"/>
              </a:rPr>
              <a:t>- </a:t>
            </a:r>
            <a:r>
              <a:rPr lang="en" b="1">
                <a:solidFill>
                  <a:schemeClr val="dk1"/>
                </a:solidFill>
                <a:latin typeface="Merriweather"/>
                <a:ea typeface="Merriweather"/>
                <a:cs typeface="Merriweather"/>
                <a:sym typeface="Merriweather"/>
              </a:rPr>
              <a:t>Concepts, Theories, and Models:</a:t>
            </a:r>
            <a:br>
              <a:rPr lang="en" b="1">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1</a:t>
            </a:r>
            <a:r>
              <a:rPr lang="en" sz="1600">
                <a:solidFill>
                  <a:schemeClr val="dk1"/>
                </a:solidFill>
                <a:latin typeface="Merriweather"/>
                <a:ea typeface="Merriweather"/>
                <a:cs typeface="Merriweather"/>
                <a:sym typeface="Merriweather"/>
              </a:rPr>
              <a:t>.Theoretical Models :</a:t>
            </a:r>
            <a:br>
              <a:rPr lang="en" sz="1600">
                <a:solidFill>
                  <a:schemeClr val="dk1"/>
                </a:solidFill>
                <a:latin typeface="Merriweather"/>
                <a:ea typeface="Merriweather"/>
                <a:cs typeface="Merriweather"/>
                <a:sym typeface="Merriweather"/>
              </a:rPr>
            </a:br>
            <a:r>
              <a:rPr lang="en" sz="1600">
                <a:solidFill>
                  <a:schemeClr val="dk1"/>
                </a:solidFill>
                <a:latin typeface="Merriweather"/>
                <a:ea typeface="Merriweather"/>
                <a:cs typeface="Merriweather"/>
                <a:sym typeface="Merriweather"/>
              </a:rPr>
              <a:t>a. General Adaptation Syndrome (Hans Selye): It emphasis on physiological response to stress through three stages, which include Alarm, Resistance, Exhaustion.</a:t>
            </a:r>
            <a:endParaRPr sz="1600">
              <a:solidFill>
                <a:schemeClr val="dk1"/>
              </a:solidFill>
              <a:latin typeface="Merriweather"/>
              <a:ea typeface="Merriweather"/>
              <a:cs typeface="Merriweather"/>
              <a:sym typeface="Merriweather"/>
            </a:endParaRPr>
          </a:p>
          <a:p>
            <a:pPr marL="88900" lvl="0" indent="0" algn="l" rtl="0">
              <a:lnSpc>
                <a:spcPct val="115000"/>
              </a:lnSpc>
              <a:spcBef>
                <a:spcPts val="0"/>
              </a:spcBef>
              <a:spcAft>
                <a:spcPts val="0"/>
              </a:spcAft>
              <a:buClr>
                <a:schemeClr val="dk1"/>
              </a:buClr>
              <a:buSzPts val="2200"/>
              <a:buNone/>
            </a:pPr>
            <a:r>
              <a:rPr lang="en" sz="1600">
                <a:solidFill>
                  <a:schemeClr val="dk1"/>
                </a:solidFill>
                <a:latin typeface="Merriweather"/>
                <a:ea typeface="Merriweather"/>
                <a:cs typeface="Merriweather"/>
                <a:sym typeface="Merriweather"/>
              </a:rPr>
              <a:t>b. Transactional Model of Stress (Lazarus and Folkman): model emphasizes the interaction between an individual and their environment, focusing on cognitive appraisal and coping strategies. Interaction between individual and environment.</a:t>
            </a:r>
            <a:endParaRPr sz="1600">
              <a:solidFill>
                <a:schemeClr val="dk1"/>
              </a:solidFill>
              <a:latin typeface="Merriweather"/>
              <a:ea typeface="Merriweather"/>
              <a:cs typeface="Merriweather"/>
              <a:sym typeface="Merriweather"/>
            </a:endParaRPr>
          </a:p>
          <a:p>
            <a:pPr marL="88900" lvl="0" indent="0" algn="l" rtl="0">
              <a:lnSpc>
                <a:spcPct val="115000"/>
              </a:lnSpc>
              <a:spcBef>
                <a:spcPts val="0"/>
              </a:spcBef>
              <a:spcAft>
                <a:spcPts val="0"/>
              </a:spcAft>
              <a:buClr>
                <a:schemeClr val="dk1"/>
              </a:buClr>
              <a:buSzPts val="2200"/>
              <a:buNone/>
            </a:pPr>
            <a:r>
              <a:rPr lang="en" sz="1600">
                <a:solidFill>
                  <a:schemeClr val="dk1"/>
                </a:solidFill>
                <a:latin typeface="Merriweather"/>
                <a:ea typeface="Merriweather"/>
                <a:cs typeface="Merriweather"/>
                <a:sym typeface="Merriweather"/>
              </a:rPr>
              <a:t>c. Job Demand-Resource Model:</a:t>
            </a:r>
            <a:br>
              <a:rPr lang="en" sz="1600">
                <a:solidFill>
                  <a:schemeClr val="dk1"/>
                </a:solidFill>
                <a:latin typeface="Merriweather"/>
                <a:ea typeface="Merriweather"/>
                <a:cs typeface="Merriweather"/>
                <a:sym typeface="Merriweather"/>
              </a:rPr>
            </a:br>
            <a:r>
              <a:rPr lang="en" sz="1600">
                <a:solidFill>
                  <a:schemeClr val="dk1"/>
                </a:solidFill>
                <a:latin typeface="Merriweather"/>
                <a:ea typeface="Merriweather"/>
                <a:cs typeface="Merriweather"/>
                <a:sym typeface="Merriweather"/>
              </a:rPr>
              <a:t>- Focuses on workplace stress by balancing job demands and available resources</a:t>
            </a:r>
            <a:endParaRPr sz="1600">
              <a:solidFill>
                <a:schemeClr val="dk1"/>
              </a:solidFill>
              <a:latin typeface="Merriweather"/>
              <a:ea typeface="Merriweather"/>
              <a:cs typeface="Merriweather"/>
              <a:sym typeface="Merriweather"/>
            </a:endParaRPr>
          </a:p>
        </p:txBody>
      </p:sp>
      <p:sp>
        <p:nvSpPr>
          <p:cNvPr id="221" name="Google Shape;221;p29"/>
          <p:cNvSpPr txBox="1"/>
          <p:nvPr/>
        </p:nvSpPr>
        <p:spPr>
          <a:xfrm>
            <a:off x="472350" y="285575"/>
            <a:ext cx="8476500" cy="781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Clr>
                <a:schemeClr val="lt1"/>
              </a:buClr>
              <a:buSzPts val="6000"/>
              <a:buFont typeface="Inter"/>
              <a:buNone/>
            </a:pPr>
            <a:r>
              <a:rPr lang="en" sz="3000">
                <a:solidFill>
                  <a:schemeClr val="dk1"/>
                </a:solidFill>
                <a:latin typeface="Merriweather"/>
                <a:ea typeface="Merriweather"/>
                <a:cs typeface="Merriweather"/>
                <a:sym typeface="Merriweather"/>
              </a:rPr>
              <a:t>2</a:t>
            </a:r>
            <a:r>
              <a:rPr lang="en" sz="3000" b="0" i="0" u="none" strike="noStrike" cap="none">
                <a:solidFill>
                  <a:schemeClr val="dk1"/>
                </a:solidFill>
                <a:latin typeface="Merriweather"/>
                <a:ea typeface="Merriweather"/>
                <a:cs typeface="Merriweather"/>
                <a:sym typeface="Merriweather"/>
              </a:rPr>
              <a:t>.Theoretical framework</a:t>
            </a:r>
            <a:endParaRPr sz="2200" b="0" i="0" u="none" strike="noStrike" cap="none">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0" descr="Stress Management | Wizard Corporate Training &amp; Solutions"/>
          <p:cNvPicPr preferRelativeResize="0"/>
          <p:nvPr/>
        </p:nvPicPr>
        <p:blipFill rotWithShape="1">
          <a:blip r:embed="rId3">
            <a:alphaModFix/>
          </a:blip>
          <a:srcRect l="18909" t="20589" r="20605"/>
          <a:stretch/>
        </p:blipFill>
        <p:spPr>
          <a:xfrm>
            <a:off x="3395057" y="2761059"/>
            <a:ext cx="2668002" cy="1864056"/>
          </a:xfrm>
          <a:prstGeom prst="rect">
            <a:avLst/>
          </a:prstGeom>
          <a:noFill/>
          <a:ln>
            <a:noFill/>
          </a:ln>
        </p:spPr>
      </p:pic>
      <p:sp>
        <p:nvSpPr>
          <p:cNvPr id="227" name="Google Shape;227;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700"/>
              <a:buNone/>
            </a:pPr>
            <a:fld id="{00000000-1234-1234-1234-123412341234}" type="slidenum">
              <a:rPr lang="en"/>
              <a:t>8</a:t>
            </a:fld>
            <a:endParaRPr/>
          </a:p>
        </p:txBody>
      </p:sp>
      <p:sp>
        <p:nvSpPr>
          <p:cNvPr id="228" name="Google Shape;228;p30"/>
          <p:cNvSpPr txBox="1">
            <a:spLocks noGrp="1"/>
          </p:cNvSpPr>
          <p:nvPr>
            <p:ph type="title"/>
          </p:nvPr>
        </p:nvSpPr>
        <p:spPr>
          <a:xfrm>
            <a:off x="475358" y="518385"/>
            <a:ext cx="8507400" cy="5964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00"/>
              <a:buNone/>
            </a:pPr>
            <a:r>
              <a:rPr lang="en" sz="3000">
                <a:solidFill>
                  <a:schemeClr val="dk1"/>
                </a:solidFill>
                <a:latin typeface="Merriweather"/>
                <a:ea typeface="Merriweather"/>
                <a:cs typeface="Merriweather"/>
                <a:sym typeface="Merriweather"/>
              </a:rPr>
              <a:t>Research Articles:</a:t>
            </a:r>
            <a:endParaRPr sz="3000">
              <a:solidFill>
                <a:schemeClr val="dk1"/>
              </a:solidFill>
              <a:latin typeface="Merriweather"/>
              <a:ea typeface="Merriweather"/>
              <a:cs typeface="Merriweather"/>
              <a:sym typeface="Merriweather"/>
            </a:endParaRPr>
          </a:p>
        </p:txBody>
      </p:sp>
      <p:sp>
        <p:nvSpPr>
          <p:cNvPr id="229" name="Google Shape;229;p30"/>
          <p:cNvSpPr txBox="1">
            <a:spLocks noGrp="1"/>
          </p:cNvSpPr>
          <p:nvPr>
            <p:ph type="title" idx="2"/>
          </p:nvPr>
        </p:nvSpPr>
        <p:spPr>
          <a:xfrm>
            <a:off x="475350" y="1114773"/>
            <a:ext cx="8683200" cy="2270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Arial"/>
              <a:buChar char="•"/>
            </a:pPr>
            <a:r>
              <a:rPr lang="en" sz="2000" i="1">
                <a:solidFill>
                  <a:schemeClr val="dk1"/>
                </a:solidFill>
                <a:latin typeface="Merriweather"/>
                <a:ea typeface="Merriweather"/>
                <a:cs typeface="Merriweather"/>
                <a:sym typeface="Merriweather"/>
              </a:rPr>
              <a:t>Impact of Stress on Employee Productivity</a:t>
            </a:r>
            <a:r>
              <a:rPr lang="en" sz="2000">
                <a:solidFill>
                  <a:schemeClr val="dk1"/>
                </a:solidFill>
                <a:latin typeface="Merriweather"/>
                <a:ea typeface="Merriweather"/>
                <a:cs typeface="Merriweather"/>
                <a:sym typeface="Merriweather"/>
              </a:rPr>
              <a:t> (National Journal).</a:t>
            </a:r>
            <a:endParaRPr sz="2000">
              <a:solidFill>
                <a:schemeClr val="dk1"/>
              </a:solidFill>
              <a:latin typeface="Merriweather"/>
              <a:ea typeface="Merriweather"/>
              <a:cs typeface="Merriweather"/>
              <a:sym typeface="Merriweather"/>
            </a:endParaRPr>
          </a:p>
          <a:p>
            <a:pPr marL="457200" lvl="0" indent="-368300" algn="l" rtl="0">
              <a:spcBef>
                <a:spcPts val="0"/>
              </a:spcBef>
              <a:spcAft>
                <a:spcPts val="0"/>
              </a:spcAft>
              <a:buClr>
                <a:schemeClr val="dk1"/>
              </a:buClr>
              <a:buSzPts val="2200"/>
              <a:buFont typeface="Arial"/>
              <a:buChar char="•"/>
            </a:pPr>
            <a:r>
              <a:rPr lang="en" sz="2000" i="1">
                <a:solidFill>
                  <a:schemeClr val="dk1"/>
                </a:solidFill>
                <a:latin typeface="Merriweather"/>
                <a:ea typeface="Merriweather"/>
                <a:cs typeface="Merriweather"/>
                <a:sym typeface="Merriweather"/>
              </a:rPr>
              <a:t>Mindfulness in Stress Reduction</a:t>
            </a:r>
            <a:r>
              <a:rPr lang="en" sz="2000">
                <a:solidFill>
                  <a:schemeClr val="dk1"/>
                </a:solidFill>
                <a:latin typeface="Merriweather"/>
                <a:ea typeface="Merriweather"/>
                <a:cs typeface="Merriweather"/>
                <a:sym typeface="Merriweather"/>
              </a:rPr>
              <a:t> (International Journal).</a:t>
            </a:r>
            <a:endParaRPr sz="2000">
              <a:solidFill>
                <a:schemeClr val="dk1"/>
              </a:solidFill>
              <a:latin typeface="Merriweather"/>
              <a:ea typeface="Merriweather"/>
              <a:cs typeface="Merriweather"/>
              <a:sym typeface="Merriweather"/>
            </a:endParaRPr>
          </a:p>
          <a:p>
            <a:pPr marL="457200" lvl="0" indent="-368300" algn="l" rtl="0">
              <a:spcBef>
                <a:spcPts val="0"/>
              </a:spcBef>
              <a:spcAft>
                <a:spcPts val="0"/>
              </a:spcAft>
              <a:buClr>
                <a:schemeClr val="dk1"/>
              </a:buClr>
              <a:buSzPts val="2200"/>
              <a:buFont typeface="Arial"/>
              <a:buChar char="•"/>
            </a:pPr>
            <a:r>
              <a:rPr lang="en" sz="2000" i="1">
                <a:solidFill>
                  <a:schemeClr val="dk1"/>
                </a:solidFill>
                <a:latin typeface="Merriweather"/>
                <a:ea typeface="Merriweather"/>
                <a:cs typeface="Merriweather"/>
                <a:sym typeface="Merriweather"/>
              </a:rPr>
              <a:t>Yoga for Stress Relief among Students</a:t>
            </a:r>
            <a:r>
              <a:rPr lang="en" sz="2000">
                <a:solidFill>
                  <a:schemeClr val="dk1"/>
                </a:solidFill>
                <a:latin typeface="Merriweather"/>
                <a:ea typeface="Merriweather"/>
                <a:cs typeface="Merriweather"/>
                <a:sym typeface="Merriweather"/>
              </a:rPr>
              <a:t> (National Journal).</a:t>
            </a:r>
            <a:endParaRPr sz="2000">
              <a:solidFill>
                <a:schemeClr val="dk1"/>
              </a:solidFill>
              <a:latin typeface="Merriweather"/>
              <a:ea typeface="Merriweather"/>
              <a:cs typeface="Merriweather"/>
              <a:sym typeface="Merriweather"/>
            </a:endParaRPr>
          </a:p>
          <a:p>
            <a:pPr marL="457200" lvl="0" indent="-368300" algn="l" rtl="0">
              <a:spcBef>
                <a:spcPts val="0"/>
              </a:spcBef>
              <a:spcAft>
                <a:spcPts val="0"/>
              </a:spcAft>
              <a:buClr>
                <a:schemeClr val="dk1"/>
              </a:buClr>
              <a:buSzPts val="2200"/>
              <a:buFont typeface="Arial"/>
              <a:buChar char="•"/>
            </a:pPr>
            <a:r>
              <a:rPr lang="en" sz="2000" i="1">
                <a:solidFill>
                  <a:schemeClr val="dk1"/>
                </a:solidFill>
                <a:latin typeface="Merriweather"/>
                <a:ea typeface="Merriweather"/>
                <a:cs typeface="Merriweather"/>
                <a:sym typeface="Merriweather"/>
              </a:rPr>
              <a:t>Global Workplace Stress Trends</a:t>
            </a:r>
            <a:r>
              <a:rPr lang="en" sz="2000">
                <a:solidFill>
                  <a:schemeClr val="dk1"/>
                </a:solidFill>
                <a:latin typeface="Merriweather"/>
                <a:ea typeface="Merriweather"/>
                <a:cs typeface="Merriweather"/>
                <a:sym typeface="Merriweather"/>
              </a:rPr>
              <a:t> (International Journal)</a:t>
            </a:r>
            <a:endParaRPr sz="2000">
              <a:solidFill>
                <a:schemeClr val="dk1"/>
              </a:solidFill>
              <a:latin typeface="Merriweather"/>
              <a:ea typeface="Merriweather"/>
              <a:cs typeface="Merriweather"/>
              <a:sym typeface="Merriweather"/>
            </a:endParaRPr>
          </a:p>
          <a:p>
            <a:pPr marL="457200" lvl="0" indent="-368300" algn="l" rtl="0">
              <a:spcBef>
                <a:spcPts val="0"/>
              </a:spcBef>
              <a:spcAft>
                <a:spcPts val="0"/>
              </a:spcAft>
              <a:buClr>
                <a:schemeClr val="dk1"/>
              </a:buClr>
              <a:buSzPts val="2200"/>
              <a:buFont typeface="Arial"/>
              <a:buChar char="•"/>
            </a:pPr>
            <a:r>
              <a:rPr lang="en" sz="2000" i="1">
                <a:solidFill>
                  <a:schemeClr val="dk1"/>
                </a:solidFill>
                <a:latin typeface="Merriweather"/>
                <a:ea typeface="Merriweather"/>
                <a:cs typeface="Merriweather"/>
                <a:sym typeface="Merriweather"/>
              </a:rPr>
              <a:t>CBT Effectiveness in Stress Management</a:t>
            </a:r>
            <a:r>
              <a:rPr lang="en" sz="2000">
                <a:solidFill>
                  <a:schemeClr val="dk1"/>
                </a:solidFill>
                <a:latin typeface="Merriweather"/>
                <a:ea typeface="Merriweather"/>
                <a:cs typeface="Merriweather"/>
                <a:sym typeface="Merriweather"/>
              </a:rPr>
              <a:t> (International Journal).</a:t>
            </a:r>
            <a:endParaRPr sz="2000">
              <a:solidFill>
                <a:schemeClr val="dk1"/>
              </a:solidFill>
              <a:latin typeface="Merriweather"/>
              <a:ea typeface="Merriweather"/>
              <a:cs typeface="Merriweather"/>
              <a:sym typeface="Merriweather"/>
            </a:endParaRPr>
          </a:p>
          <a:p>
            <a:pPr marL="285750" lvl="0" indent="-171450" algn="l" rtl="0">
              <a:spcBef>
                <a:spcPts val="0"/>
              </a:spcBef>
              <a:spcAft>
                <a:spcPts val="0"/>
              </a:spcAft>
              <a:buClr>
                <a:schemeClr val="lt2"/>
              </a:buClr>
              <a:buSzPts val="1800"/>
              <a:buFont typeface="Arial"/>
              <a:buNone/>
            </a:pPr>
            <a:endParaRPr sz="1600">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451572" y="580255"/>
            <a:ext cx="8484300" cy="6756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00"/>
              <a:buNone/>
            </a:pPr>
            <a:r>
              <a:rPr lang="en" sz="3200"/>
              <a:t>Company and Industry Profile:</a:t>
            </a:r>
            <a:endParaRPr sz="3200"/>
          </a:p>
        </p:txBody>
      </p:sp>
      <p:sp>
        <p:nvSpPr>
          <p:cNvPr id="235" name="Google Shape;235;p31"/>
          <p:cNvSpPr txBox="1">
            <a:spLocks noGrp="1"/>
          </p:cNvSpPr>
          <p:nvPr>
            <p:ph type="title" idx="2"/>
          </p:nvPr>
        </p:nvSpPr>
        <p:spPr>
          <a:xfrm>
            <a:off x="489972" y="1093145"/>
            <a:ext cx="8048238" cy="3280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800"/>
              <a:buNone/>
            </a:pPr>
            <a:r>
              <a:rPr lang="en" b="1" dirty="0">
                <a:solidFill>
                  <a:schemeClr val="dk1"/>
                </a:solidFill>
                <a:latin typeface="Merriweather"/>
                <a:ea typeface="Merriweather"/>
                <a:cs typeface="Merriweather"/>
                <a:sym typeface="Merriweather"/>
              </a:rPr>
              <a:t>Company Profile: </a:t>
            </a:r>
            <a:r>
              <a:rPr lang="en" dirty="0">
                <a:solidFill>
                  <a:schemeClr val="dk1"/>
                </a:solidFill>
                <a:latin typeface="Merriweather"/>
                <a:ea typeface="Merriweather"/>
                <a:cs typeface="Merriweather"/>
                <a:sym typeface="Merriweather"/>
              </a:rPr>
              <a:t>Vaxis Learning is an education technology company founded in 2015, headquartered in Hyderabad . It offers innovative e-learning platforms, corporate training solutions, and K-12 tools with a focus on STEM education. The company uses AI-powered analytics and immersive technologies like VR and AR to deliver personalized learning experiences.</a:t>
            </a:r>
            <a:endParaRPr dirty="0">
              <a:solidFill>
                <a:schemeClr val="dk1"/>
              </a:solidFill>
              <a:latin typeface="Merriweather"/>
              <a:ea typeface="Merriweather"/>
              <a:cs typeface="Merriweather"/>
              <a:sym typeface="Merriweather"/>
            </a:endParaRPr>
          </a:p>
          <a:p>
            <a:pPr marL="0" lvl="0" indent="0" algn="l" rtl="0">
              <a:spcBef>
                <a:spcPts val="0"/>
              </a:spcBef>
              <a:spcAft>
                <a:spcPts val="0"/>
              </a:spcAft>
              <a:buSzPts val="1800"/>
              <a:buNone/>
            </a:pPr>
            <a:endParaRPr b="1" dirty="0">
              <a:solidFill>
                <a:schemeClr val="dk1"/>
              </a:solidFill>
              <a:latin typeface="Merriweather"/>
              <a:ea typeface="Merriweather"/>
              <a:cs typeface="Merriweather"/>
              <a:sym typeface="Merriweather"/>
            </a:endParaRPr>
          </a:p>
          <a:p>
            <a:pPr marL="0" lvl="0" indent="0" algn="l" rtl="0">
              <a:spcBef>
                <a:spcPts val="0"/>
              </a:spcBef>
              <a:spcAft>
                <a:spcPts val="0"/>
              </a:spcAft>
              <a:buSzPts val="1800"/>
              <a:buNone/>
            </a:pPr>
            <a:endParaRPr b="1" dirty="0">
              <a:solidFill>
                <a:schemeClr val="dk1"/>
              </a:solidFill>
              <a:latin typeface="Merriweather"/>
              <a:ea typeface="Merriweather"/>
              <a:cs typeface="Merriweather"/>
              <a:sym typeface="Merriweather"/>
            </a:endParaRPr>
          </a:p>
        </p:txBody>
      </p:sp>
      <p:sp>
        <p:nvSpPr>
          <p:cNvPr id="236" name="Google Shape;236;p31"/>
          <p:cNvSpPr txBox="1">
            <a:spLocks noGrp="1"/>
          </p:cNvSpPr>
          <p:nvPr>
            <p:ph type="sldNum" idx="12"/>
          </p:nvPr>
        </p:nvSpPr>
        <p:spPr>
          <a:xfrm>
            <a:off x="451572" y="95725"/>
            <a:ext cx="428700" cy="3936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00"/>
              <a:buNone/>
            </a:pPr>
            <a:fld id="{00000000-1234-1234-1234-123412341234}" type="slidenum">
              <a:rPr lang="en"/>
              <a:t>9</a:t>
            </a:fld>
            <a:endParaRPr/>
          </a:p>
        </p:txBody>
      </p:sp>
      <p:pic>
        <p:nvPicPr>
          <p:cNvPr id="237" name="Google Shape;237;p31"/>
          <p:cNvPicPr preferRelativeResize="0"/>
          <p:nvPr/>
        </p:nvPicPr>
        <p:blipFill rotWithShape="1">
          <a:blip r:embed="rId3">
            <a:alphaModFix/>
          </a:blip>
          <a:srcRect/>
          <a:stretch/>
        </p:blipFill>
        <p:spPr>
          <a:xfrm>
            <a:off x="3685001" y="2940249"/>
            <a:ext cx="4853200" cy="1597350"/>
          </a:xfrm>
          <a:prstGeom prst="rect">
            <a:avLst/>
          </a:prstGeom>
          <a:noFill/>
          <a:ln>
            <a:noFill/>
          </a:ln>
        </p:spPr>
      </p:pic>
      <p:sp>
        <p:nvSpPr>
          <p:cNvPr id="238" name="Google Shape;238;p31"/>
          <p:cNvSpPr txBox="1"/>
          <p:nvPr/>
        </p:nvSpPr>
        <p:spPr>
          <a:xfrm>
            <a:off x="413175" y="442650"/>
            <a:ext cx="8484300" cy="6756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chemeClr val="lt1"/>
              </a:buClr>
              <a:buSzPts val="6000"/>
              <a:buFont typeface="Inter"/>
              <a:buNone/>
            </a:pPr>
            <a:r>
              <a:rPr lang="en" sz="3200" b="0" i="0" u="none" strike="noStrike" cap="none">
                <a:solidFill>
                  <a:schemeClr val="dk1"/>
                </a:solidFill>
                <a:latin typeface="Merriweather"/>
                <a:ea typeface="Merriweather"/>
                <a:cs typeface="Merriweather"/>
                <a:sym typeface="Merriweather"/>
              </a:rPr>
              <a:t>Company and Industry Profile</a:t>
            </a:r>
            <a:endParaRPr sz="3200" b="0" i="0" u="none" strike="noStrike" cap="none">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943</Words>
  <Application>Microsoft Office PowerPoint</Application>
  <PresentationFormat>On-screen Show (16:9)</PresentationFormat>
  <Paragraphs>81</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Inter SemiBold</vt:lpstr>
      <vt:lpstr>Arial</vt:lpstr>
      <vt:lpstr>Inter</vt:lpstr>
      <vt:lpstr>Impact</vt:lpstr>
      <vt:lpstr>Roboto</vt:lpstr>
      <vt:lpstr>Inter Light</vt:lpstr>
      <vt:lpstr>Garamond</vt:lpstr>
      <vt:lpstr>Bookman Old Style</vt:lpstr>
      <vt:lpstr>Courier New</vt:lpstr>
      <vt:lpstr>Merriweather</vt:lpstr>
      <vt:lpstr>Noto Sans Symbols</vt:lpstr>
      <vt:lpstr>Organic</vt:lpstr>
      <vt:lpstr>St. Mary’s Centenary College of Management             Managed by Hyderabad Archdiocese Educational Society (HAES)                  (Approved by AICTE and Affiliated to Osmania University) certified by ISO: 9001-2015             P.R.No.9-1-257/1, St. Francis Street, Secunderabad-500003, Telangana, India. </vt:lpstr>
      <vt:lpstr>1. Introduction</vt:lpstr>
      <vt:lpstr>A. Need and Importance of the Study Stress has become a pervasive issue in today’s fast-paced world, significantly affecting individuals and organizations. This study explores the critical reasons stress management is essential and highlights its broader implications. </vt:lpstr>
      <vt:lpstr>B. Scope of the Study</vt:lpstr>
      <vt:lpstr>C. Limitations of the Study</vt:lpstr>
      <vt:lpstr>PowerPoint Presentation</vt:lpstr>
      <vt:lpstr>1.Theoretical framework </vt:lpstr>
      <vt:lpstr>Research Articles:</vt:lpstr>
      <vt:lpstr>Company and Industry Profile:</vt:lpstr>
      <vt:lpstr>Data collection method:  Primary Sources: surveys and investor feedback( if applicable)  Secondary Sources: Extracted from HR reports, stress audits, and prior research studies.   Sample Questionnaire  What are the primary factors contributing to your stress in daily life?  How satisfied are you with the effectiveness of the stress management techniques you currently use?    </vt:lpstr>
      <vt:lpstr>Descriptive Statistics: Used to summarize and describe the basic features of the dataset (mean, median, mode). Correlation Analysis: Helps to explore relationships between variables such as stress levels and coping mechanisms. Regression Analysis: Used to predict the impact of stress management techniques on employee well-being and productivity. Chi-Square Test: Analyzes categorical data, such as differences in stress levels between various demographic groups. Factor Analysis: Identifies key stressors or coping strategies based on responses to the survey.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 Anil Kumar</cp:lastModifiedBy>
  <cp:revision>1</cp:revision>
  <dcterms:modified xsi:type="dcterms:W3CDTF">2025-01-02T17:11:49Z</dcterms:modified>
</cp:coreProperties>
</file>