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507941-E6E1-462C-977F-9E0D6BC67BD4}" v="18" dt="2024-04-26T05:51:33.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gibangaramma@gmail.com" userId="34962521a396386c" providerId="LiveId" clId="{95507941-E6E1-462C-977F-9E0D6BC67BD4}"/>
    <pc:docChg chg="undo custSel addSld delSld modSld sldOrd">
      <pc:chgData name="pangibangaramma@gmail.com" userId="34962521a396386c" providerId="LiveId" clId="{95507941-E6E1-462C-977F-9E0D6BC67BD4}" dt="2024-04-26T07:47:01.405" v="5154" actId="20577"/>
      <pc:docMkLst>
        <pc:docMk/>
      </pc:docMkLst>
      <pc:sldChg chg="modSp mod modTransition">
        <pc:chgData name="pangibangaramma@gmail.com" userId="34962521a396386c" providerId="LiveId" clId="{95507941-E6E1-462C-977F-9E0D6BC67BD4}" dt="2024-04-23T08:17:01.932" v="1353"/>
        <pc:sldMkLst>
          <pc:docMk/>
          <pc:sldMk cId="2161464288" sldId="256"/>
        </pc:sldMkLst>
        <pc:spChg chg="mod">
          <ac:chgData name="pangibangaramma@gmail.com" userId="34962521a396386c" providerId="LiveId" clId="{95507941-E6E1-462C-977F-9E0D6BC67BD4}" dt="2024-04-23T08:10:19.839" v="1350" actId="20577"/>
          <ac:spMkLst>
            <pc:docMk/>
            <pc:sldMk cId="2161464288" sldId="256"/>
            <ac:spMk id="7" creationId="{23CBFBC5-C26F-8692-BB07-E0F33EBF5394}"/>
          </ac:spMkLst>
        </pc:spChg>
      </pc:sldChg>
      <pc:sldChg chg="modSp mod modTransition">
        <pc:chgData name="pangibangaramma@gmail.com" userId="34962521a396386c" providerId="LiveId" clId="{95507941-E6E1-462C-977F-9E0D6BC67BD4}" dt="2024-04-26T06:15:42.114" v="2561" actId="20577"/>
        <pc:sldMkLst>
          <pc:docMk/>
          <pc:sldMk cId="1852081057" sldId="257"/>
        </pc:sldMkLst>
        <pc:spChg chg="mod">
          <ac:chgData name="pangibangaramma@gmail.com" userId="34962521a396386c" providerId="LiveId" clId="{95507941-E6E1-462C-977F-9E0D6BC67BD4}" dt="2024-04-26T06:15:42.114" v="2561" actId="20577"/>
          <ac:spMkLst>
            <pc:docMk/>
            <pc:sldMk cId="1852081057" sldId="257"/>
            <ac:spMk id="3" creationId="{FDA9F683-290B-1473-E112-3364601AED67}"/>
          </ac:spMkLst>
        </pc:spChg>
      </pc:sldChg>
      <pc:sldChg chg="modSp mod modTransition">
        <pc:chgData name="pangibangaramma@gmail.com" userId="34962521a396386c" providerId="LiveId" clId="{95507941-E6E1-462C-977F-9E0D6BC67BD4}" dt="2024-04-26T06:16:04.721" v="2564" actId="20577"/>
        <pc:sldMkLst>
          <pc:docMk/>
          <pc:sldMk cId="2876678150" sldId="258"/>
        </pc:sldMkLst>
        <pc:spChg chg="mod">
          <ac:chgData name="pangibangaramma@gmail.com" userId="34962521a396386c" providerId="LiveId" clId="{95507941-E6E1-462C-977F-9E0D6BC67BD4}" dt="2024-04-26T06:16:04.721" v="2564" actId="20577"/>
          <ac:spMkLst>
            <pc:docMk/>
            <pc:sldMk cId="2876678150" sldId="258"/>
            <ac:spMk id="3" creationId="{EC5600AC-FDD1-5D93-9953-FAA382DAEE3F}"/>
          </ac:spMkLst>
        </pc:spChg>
      </pc:sldChg>
      <pc:sldChg chg="modSp mod modTransition">
        <pc:chgData name="pangibangaramma@gmail.com" userId="34962521a396386c" providerId="LiveId" clId="{95507941-E6E1-462C-977F-9E0D6BC67BD4}" dt="2024-04-26T06:17:17.225" v="2575" actId="5793"/>
        <pc:sldMkLst>
          <pc:docMk/>
          <pc:sldMk cId="1948807910" sldId="259"/>
        </pc:sldMkLst>
        <pc:spChg chg="mod">
          <ac:chgData name="pangibangaramma@gmail.com" userId="34962521a396386c" providerId="LiveId" clId="{95507941-E6E1-462C-977F-9E0D6BC67BD4}" dt="2024-04-26T06:17:17.225" v="2575" actId="5793"/>
          <ac:spMkLst>
            <pc:docMk/>
            <pc:sldMk cId="1948807910" sldId="259"/>
            <ac:spMk id="3" creationId="{1473DA9C-CF70-8A9B-A4DD-CEFAFA09F21F}"/>
          </ac:spMkLst>
        </pc:spChg>
      </pc:sldChg>
      <pc:sldChg chg="modSp mod modTransition">
        <pc:chgData name="pangibangaramma@gmail.com" userId="34962521a396386c" providerId="LiveId" clId="{95507941-E6E1-462C-977F-9E0D6BC67BD4}" dt="2024-04-26T07:47:01.405" v="5154" actId="20577"/>
        <pc:sldMkLst>
          <pc:docMk/>
          <pc:sldMk cId="1879984388" sldId="260"/>
        </pc:sldMkLst>
        <pc:spChg chg="mod">
          <ac:chgData name="pangibangaramma@gmail.com" userId="34962521a396386c" providerId="LiveId" clId="{95507941-E6E1-462C-977F-9E0D6BC67BD4}" dt="2024-04-26T07:41:16.313" v="4505" actId="27636"/>
          <ac:spMkLst>
            <pc:docMk/>
            <pc:sldMk cId="1879984388" sldId="260"/>
            <ac:spMk id="5" creationId="{106E8130-6A4E-635C-D2C2-A5182C2D32BB}"/>
          </ac:spMkLst>
        </pc:spChg>
        <pc:spChg chg="mod">
          <ac:chgData name="pangibangaramma@gmail.com" userId="34962521a396386c" providerId="LiveId" clId="{95507941-E6E1-462C-977F-9E0D6BC67BD4}" dt="2024-04-26T07:47:01.405" v="5154" actId="20577"/>
          <ac:spMkLst>
            <pc:docMk/>
            <pc:sldMk cId="1879984388" sldId="260"/>
            <ac:spMk id="6" creationId="{C6300DAF-61B1-EB22-C997-47636E3A2F57}"/>
          </ac:spMkLst>
        </pc:spChg>
      </pc:sldChg>
      <pc:sldChg chg="modSp mod modTransition">
        <pc:chgData name="pangibangaramma@gmail.com" userId="34962521a396386c" providerId="LiveId" clId="{95507941-E6E1-462C-977F-9E0D6BC67BD4}" dt="2024-04-26T06:20:32.961" v="2609" actId="20577"/>
        <pc:sldMkLst>
          <pc:docMk/>
          <pc:sldMk cId="1346148325" sldId="261"/>
        </pc:sldMkLst>
        <pc:spChg chg="mod">
          <ac:chgData name="pangibangaramma@gmail.com" userId="34962521a396386c" providerId="LiveId" clId="{95507941-E6E1-462C-977F-9E0D6BC67BD4}" dt="2024-04-26T06:20:32.961" v="2609" actId="20577"/>
          <ac:spMkLst>
            <pc:docMk/>
            <pc:sldMk cId="1346148325" sldId="261"/>
            <ac:spMk id="8" creationId="{2732C5B5-3EDA-30A1-E5E6-A8A391A0C444}"/>
          </ac:spMkLst>
        </pc:spChg>
      </pc:sldChg>
      <pc:sldChg chg="modTransition">
        <pc:chgData name="pangibangaramma@gmail.com" userId="34962521a396386c" providerId="LiveId" clId="{95507941-E6E1-462C-977F-9E0D6BC67BD4}" dt="2024-04-23T08:17:01.932" v="1353"/>
        <pc:sldMkLst>
          <pc:docMk/>
          <pc:sldMk cId="438368013" sldId="262"/>
        </pc:sldMkLst>
      </pc:sldChg>
      <pc:sldChg chg="modTransition">
        <pc:chgData name="pangibangaramma@gmail.com" userId="34962521a396386c" providerId="LiveId" clId="{95507941-E6E1-462C-977F-9E0D6BC67BD4}" dt="2024-04-23T08:17:01.932" v="1353"/>
        <pc:sldMkLst>
          <pc:docMk/>
          <pc:sldMk cId="3492543733" sldId="263"/>
        </pc:sldMkLst>
      </pc:sldChg>
      <pc:sldChg chg="modTransition">
        <pc:chgData name="pangibangaramma@gmail.com" userId="34962521a396386c" providerId="LiveId" clId="{95507941-E6E1-462C-977F-9E0D6BC67BD4}" dt="2024-04-23T08:17:01.932" v="1353"/>
        <pc:sldMkLst>
          <pc:docMk/>
          <pc:sldMk cId="3955774280" sldId="264"/>
        </pc:sldMkLst>
      </pc:sldChg>
      <pc:sldChg chg="modTransition">
        <pc:chgData name="pangibangaramma@gmail.com" userId="34962521a396386c" providerId="LiveId" clId="{95507941-E6E1-462C-977F-9E0D6BC67BD4}" dt="2024-04-23T08:17:01.932" v="1353"/>
        <pc:sldMkLst>
          <pc:docMk/>
          <pc:sldMk cId="749378693" sldId="265"/>
        </pc:sldMkLst>
      </pc:sldChg>
      <pc:sldChg chg="modTransition">
        <pc:chgData name="pangibangaramma@gmail.com" userId="34962521a396386c" providerId="LiveId" clId="{95507941-E6E1-462C-977F-9E0D6BC67BD4}" dt="2024-04-23T08:17:01.932" v="1353"/>
        <pc:sldMkLst>
          <pc:docMk/>
          <pc:sldMk cId="3324321309" sldId="266"/>
        </pc:sldMkLst>
      </pc:sldChg>
      <pc:sldChg chg="ord modTransition">
        <pc:chgData name="pangibangaramma@gmail.com" userId="34962521a396386c" providerId="LiveId" clId="{95507941-E6E1-462C-977F-9E0D6BC67BD4}" dt="2024-04-26T06:20:46.157" v="2613"/>
        <pc:sldMkLst>
          <pc:docMk/>
          <pc:sldMk cId="4063040198" sldId="267"/>
        </pc:sldMkLst>
      </pc:sldChg>
      <pc:sldChg chg="modTransition">
        <pc:chgData name="pangibangaramma@gmail.com" userId="34962521a396386c" providerId="LiveId" clId="{95507941-E6E1-462C-977F-9E0D6BC67BD4}" dt="2024-04-23T08:17:01.932" v="1353"/>
        <pc:sldMkLst>
          <pc:docMk/>
          <pc:sldMk cId="428898013" sldId="268"/>
        </pc:sldMkLst>
      </pc:sldChg>
      <pc:sldChg chg="modSp add del mod modTransition">
        <pc:chgData name="pangibangaramma@gmail.com" userId="34962521a396386c" providerId="LiveId" clId="{95507941-E6E1-462C-977F-9E0D6BC67BD4}" dt="2024-04-26T06:21:14.236" v="2619" actId="20577"/>
        <pc:sldMkLst>
          <pc:docMk/>
          <pc:sldMk cId="1554669378" sldId="269"/>
        </pc:sldMkLst>
        <pc:spChg chg="mod">
          <ac:chgData name="pangibangaramma@gmail.com" userId="34962521a396386c" providerId="LiveId" clId="{95507941-E6E1-462C-977F-9E0D6BC67BD4}" dt="2024-04-26T06:21:14.236" v="2619" actId="20577"/>
          <ac:spMkLst>
            <pc:docMk/>
            <pc:sldMk cId="1554669378" sldId="269"/>
            <ac:spMk id="3" creationId="{690F20EF-9DB8-7DFC-8407-533DCD401541}"/>
          </ac:spMkLst>
        </pc:spChg>
      </pc:sldChg>
      <pc:sldChg chg="modSp add del mod modTransition">
        <pc:chgData name="pangibangaramma@gmail.com" userId="34962521a396386c" providerId="LiveId" clId="{95507941-E6E1-462C-977F-9E0D6BC67BD4}" dt="2024-04-26T06:21:31.105" v="2623" actId="20577"/>
        <pc:sldMkLst>
          <pc:docMk/>
          <pc:sldMk cId="1229967036" sldId="270"/>
        </pc:sldMkLst>
        <pc:spChg chg="mod">
          <ac:chgData name="pangibangaramma@gmail.com" userId="34962521a396386c" providerId="LiveId" clId="{95507941-E6E1-462C-977F-9E0D6BC67BD4}" dt="2024-04-26T06:21:31.105" v="2623" actId="20577"/>
          <ac:spMkLst>
            <pc:docMk/>
            <pc:sldMk cId="1229967036" sldId="270"/>
            <ac:spMk id="3" creationId="{DE363871-3469-33B9-7ECE-827B9017ED71}"/>
          </ac:spMkLst>
        </pc:spChg>
      </pc:sldChg>
      <pc:sldChg chg="modTransition">
        <pc:chgData name="pangibangaramma@gmail.com" userId="34962521a396386c" providerId="LiveId" clId="{95507941-E6E1-462C-977F-9E0D6BC67BD4}" dt="2024-04-23T08:17:01.932" v="1353"/>
        <pc:sldMkLst>
          <pc:docMk/>
          <pc:sldMk cId="714296881" sldId="271"/>
        </pc:sldMkLst>
      </pc:sldChg>
      <pc:sldChg chg="modSp mod modTransition">
        <pc:chgData name="pangibangaramma@gmail.com" userId="34962521a396386c" providerId="LiveId" clId="{95507941-E6E1-462C-977F-9E0D6BC67BD4}" dt="2024-04-26T06:21:47.513" v="2627" actId="5793"/>
        <pc:sldMkLst>
          <pc:docMk/>
          <pc:sldMk cId="1411267912" sldId="272"/>
        </pc:sldMkLst>
        <pc:spChg chg="mod">
          <ac:chgData name="pangibangaramma@gmail.com" userId="34962521a396386c" providerId="LiveId" clId="{95507941-E6E1-462C-977F-9E0D6BC67BD4}" dt="2024-04-26T06:21:47.513" v="2627" actId="5793"/>
          <ac:spMkLst>
            <pc:docMk/>
            <pc:sldMk cId="1411267912" sldId="272"/>
            <ac:spMk id="3" creationId="{965D14C4-0263-50E2-D488-AA8A1DBED807}"/>
          </ac:spMkLst>
        </pc:spChg>
      </pc:sldChg>
      <pc:sldChg chg="modSp mod modTransition">
        <pc:chgData name="pangibangaramma@gmail.com" userId="34962521a396386c" providerId="LiveId" clId="{95507941-E6E1-462C-977F-9E0D6BC67BD4}" dt="2024-04-26T06:23:08.687" v="2663" actId="20577"/>
        <pc:sldMkLst>
          <pc:docMk/>
          <pc:sldMk cId="3739765591" sldId="273"/>
        </pc:sldMkLst>
        <pc:spChg chg="mod">
          <ac:chgData name="pangibangaramma@gmail.com" userId="34962521a396386c" providerId="LiveId" clId="{95507941-E6E1-462C-977F-9E0D6BC67BD4}" dt="2024-04-26T06:23:08.687" v="2663" actId="20577"/>
          <ac:spMkLst>
            <pc:docMk/>
            <pc:sldMk cId="3739765591" sldId="273"/>
            <ac:spMk id="7" creationId="{8223A122-9B04-4532-91F2-CD6C24465F26}"/>
          </ac:spMkLst>
        </pc:spChg>
      </pc:sldChg>
      <pc:sldChg chg="modTransition">
        <pc:chgData name="pangibangaramma@gmail.com" userId="34962521a396386c" providerId="LiveId" clId="{95507941-E6E1-462C-977F-9E0D6BC67BD4}" dt="2024-04-23T08:17:01.932" v="1353"/>
        <pc:sldMkLst>
          <pc:docMk/>
          <pc:sldMk cId="2268497649" sldId="274"/>
        </pc:sldMkLst>
      </pc:sldChg>
      <pc:sldChg chg="modTransition">
        <pc:chgData name="pangibangaramma@gmail.com" userId="34962521a396386c" providerId="LiveId" clId="{95507941-E6E1-462C-977F-9E0D6BC67BD4}" dt="2024-04-23T08:17:01.932" v="1353"/>
        <pc:sldMkLst>
          <pc:docMk/>
          <pc:sldMk cId="1197439965" sldId="275"/>
        </pc:sldMkLst>
      </pc:sldChg>
      <pc:sldChg chg="modSp mod modTransition">
        <pc:chgData name="pangibangaramma@gmail.com" userId="34962521a396386c" providerId="LiveId" clId="{95507941-E6E1-462C-977F-9E0D6BC67BD4}" dt="2024-04-26T06:27:02.338" v="2675" actId="20577"/>
        <pc:sldMkLst>
          <pc:docMk/>
          <pc:sldMk cId="1232752565" sldId="276"/>
        </pc:sldMkLst>
        <pc:spChg chg="mod">
          <ac:chgData name="pangibangaramma@gmail.com" userId="34962521a396386c" providerId="LiveId" clId="{95507941-E6E1-462C-977F-9E0D6BC67BD4}" dt="2024-04-26T06:27:02.338" v="2675" actId="20577"/>
          <ac:spMkLst>
            <pc:docMk/>
            <pc:sldMk cId="1232752565" sldId="276"/>
            <ac:spMk id="3" creationId="{FF57847E-9C41-C106-044B-8149C2754863}"/>
          </ac:spMkLst>
        </pc:spChg>
      </pc:sldChg>
      <pc:sldChg chg="modTransition">
        <pc:chgData name="pangibangaramma@gmail.com" userId="34962521a396386c" providerId="LiveId" clId="{95507941-E6E1-462C-977F-9E0D6BC67BD4}" dt="2024-04-23T08:17:01.932" v="1353"/>
        <pc:sldMkLst>
          <pc:docMk/>
          <pc:sldMk cId="998667669" sldId="277"/>
        </pc:sldMkLst>
      </pc:sldChg>
      <pc:sldChg chg="modTransition">
        <pc:chgData name="pangibangaramma@gmail.com" userId="34962521a396386c" providerId="LiveId" clId="{95507941-E6E1-462C-977F-9E0D6BC67BD4}" dt="2024-04-23T08:17:01.932" v="1353"/>
        <pc:sldMkLst>
          <pc:docMk/>
          <pc:sldMk cId="299680256" sldId="278"/>
        </pc:sldMkLst>
      </pc:sldChg>
      <pc:sldChg chg="addSp delSp modSp mod modTransition">
        <pc:chgData name="pangibangaramma@gmail.com" userId="34962521a396386c" providerId="LiveId" clId="{95507941-E6E1-462C-977F-9E0D6BC67BD4}" dt="2024-04-23T08:17:01.932" v="1353"/>
        <pc:sldMkLst>
          <pc:docMk/>
          <pc:sldMk cId="433971188" sldId="279"/>
        </pc:sldMkLst>
        <pc:spChg chg="add del mod">
          <ac:chgData name="pangibangaramma@gmail.com" userId="34962521a396386c" providerId="LiveId" clId="{95507941-E6E1-462C-977F-9E0D6BC67BD4}" dt="2024-04-23T05:58:29.657" v="3" actId="931"/>
          <ac:spMkLst>
            <pc:docMk/>
            <pc:sldMk cId="433971188" sldId="279"/>
            <ac:spMk id="4" creationId="{D1133495-AEFA-0203-101B-5BD32D30AA66}"/>
          </ac:spMkLst>
        </pc:spChg>
        <pc:graphicFrameChg chg="del mod modGraphic">
          <ac:chgData name="pangibangaramma@gmail.com" userId="34962521a396386c" providerId="LiveId" clId="{95507941-E6E1-462C-977F-9E0D6BC67BD4}" dt="2024-04-23T05:58:13.185" v="2" actId="478"/>
          <ac:graphicFrameMkLst>
            <pc:docMk/>
            <pc:sldMk cId="433971188" sldId="279"/>
            <ac:graphicFrameMk id="2" creationId="{F9B3CD40-C687-A0E1-8420-4A3C847C5CFB}"/>
          </ac:graphicFrameMkLst>
        </pc:graphicFrameChg>
        <pc:picChg chg="add mod">
          <ac:chgData name="pangibangaramma@gmail.com" userId="34962521a396386c" providerId="LiveId" clId="{95507941-E6E1-462C-977F-9E0D6BC67BD4}" dt="2024-04-23T06:14:13.676" v="17" actId="1035"/>
          <ac:picMkLst>
            <pc:docMk/>
            <pc:sldMk cId="433971188" sldId="279"/>
            <ac:picMk id="6" creationId="{DC062770-C9CE-38AB-1B68-8A5F8DA08005}"/>
          </ac:picMkLst>
        </pc:picChg>
      </pc:sldChg>
      <pc:sldChg chg="modTransition">
        <pc:chgData name="pangibangaramma@gmail.com" userId="34962521a396386c" providerId="LiveId" clId="{95507941-E6E1-462C-977F-9E0D6BC67BD4}" dt="2024-04-23T08:17:01.932" v="1353"/>
        <pc:sldMkLst>
          <pc:docMk/>
          <pc:sldMk cId="4099540071" sldId="280"/>
        </pc:sldMkLst>
      </pc:sldChg>
      <pc:sldChg chg="modSp mod modTransition">
        <pc:chgData name="pangibangaramma@gmail.com" userId="34962521a396386c" providerId="LiveId" clId="{95507941-E6E1-462C-977F-9E0D6BC67BD4}" dt="2024-04-26T05:58:33.637" v="1436" actId="20577"/>
        <pc:sldMkLst>
          <pc:docMk/>
          <pc:sldMk cId="1515584070" sldId="281"/>
        </pc:sldMkLst>
        <pc:spChg chg="mod">
          <ac:chgData name="pangibangaramma@gmail.com" userId="34962521a396386c" providerId="LiveId" clId="{95507941-E6E1-462C-977F-9E0D6BC67BD4}" dt="2024-04-26T05:58:33.637" v="1436" actId="20577"/>
          <ac:spMkLst>
            <pc:docMk/>
            <pc:sldMk cId="1515584070" sldId="281"/>
            <ac:spMk id="3" creationId="{DA449E33-396D-DD22-15F7-E42B866289A1}"/>
          </ac:spMkLst>
        </pc:spChg>
      </pc:sldChg>
      <pc:sldChg chg="modSp mod modTransition">
        <pc:chgData name="pangibangaramma@gmail.com" userId="34962521a396386c" providerId="LiveId" clId="{95507941-E6E1-462C-977F-9E0D6BC67BD4}" dt="2024-04-26T06:37:17.004" v="2676" actId="20577"/>
        <pc:sldMkLst>
          <pc:docMk/>
          <pc:sldMk cId="153696996" sldId="282"/>
        </pc:sldMkLst>
        <pc:spChg chg="mod">
          <ac:chgData name="pangibangaramma@gmail.com" userId="34962521a396386c" providerId="LiveId" clId="{95507941-E6E1-462C-977F-9E0D6BC67BD4}" dt="2024-04-26T06:37:17.004" v="2676" actId="20577"/>
          <ac:spMkLst>
            <pc:docMk/>
            <pc:sldMk cId="153696996" sldId="282"/>
            <ac:spMk id="3" creationId="{4BF556AB-C672-4813-08B4-999B88BAFF41}"/>
          </ac:spMkLst>
        </pc:spChg>
      </pc:sldChg>
      <pc:sldChg chg="modSp mod modTransition">
        <pc:chgData name="pangibangaramma@gmail.com" userId="34962521a396386c" providerId="LiveId" clId="{95507941-E6E1-462C-977F-9E0D6BC67BD4}" dt="2024-04-26T06:37:35.627" v="2677" actId="20577"/>
        <pc:sldMkLst>
          <pc:docMk/>
          <pc:sldMk cId="1807195583" sldId="283"/>
        </pc:sldMkLst>
        <pc:spChg chg="mod">
          <ac:chgData name="pangibangaramma@gmail.com" userId="34962521a396386c" providerId="LiveId" clId="{95507941-E6E1-462C-977F-9E0D6BC67BD4}" dt="2024-04-26T06:37:35.627" v="2677" actId="20577"/>
          <ac:spMkLst>
            <pc:docMk/>
            <pc:sldMk cId="1807195583" sldId="283"/>
            <ac:spMk id="3" creationId="{47531B98-681B-9DD6-B8F1-0CDFC758BE99}"/>
          </ac:spMkLst>
        </pc:spChg>
      </pc:sldChg>
      <pc:sldChg chg="modSp mod modTransition">
        <pc:chgData name="pangibangaramma@gmail.com" userId="34962521a396386c" providerId="LiveId" clId="{95507941-E6E1-462C-977F-9E0D6BC67BD4}" dt="2024-04-26T06:03:06.723" v="1515" actId="20577"/>
        <pc:sldMkLst>
          <pc:docMk/>
          <pc:sldMk cId="3722917812" sldId="284"/>
        </pc:sldMkLst>
        <pc:spChg chg="mod">
          <ac:chgData name="pangibangaramma@gmail.com" userId="34962521a396386c" providerId="LiveId" clId="{95507941-E6E1-462C-977F-9E0D6BC67BD4}" dt="2024-04-26T06:03:06.723" v="1515" actId="20577"/>
          <ac:spMkLst>
            <pc:docMk/>
            <pc:sldMk cId="3722917812" sldId="284"/>
            <ac:spMk id="3" creationId="{70A2A28B-C30C-601D-7DBD-80ADFBF25464}"/>
          </ac:spMkLst>
        </pc:spChg>
      </pc:sldChg>
      <pc:sldChg chg="modTransition">
        <pc:chgData name="pangibangaramma@gmail.com" userId="34962521a396386c" providerId="LiveId" clId="{95507941-E6E1-462C-977F-9E0D6BC67BD4}" dt="2024-04-23T08:17:01.932" v="1353"/>
        <pc:sldMkLst>
          <pc:docMk/>
          <pc:sldMk cId="937712971" sldId="285"/>
        </pc:sldMkLst>
      </pc:sldChg>
      <pc:sldChg chg="modTransition">
        <pc:chgData name="pangibangaramma@gmail.com" userId="34962521a396386c" providerId="LiveId" clId="{95507941-E6E1-462C-977F-9E0D6BC67BD4}" dt="2024-04-23T08:17:01.932" v="1353"/>
        <pc:sldMkLst>
          <pc:docMk/>
          <pc:sldMk cId="2789630334" sldId="286"/>
        </pc:sldMkLst>
      </pc:sldChg>
      <pc:sldChg chg="modTransition">
        <pc:chgData name="pangibangaramma@gmail.com" userId="34962521a396386c" providerId="LiveId" clId="{95507941-E6E1-462C-977F-9E0D6BC67BD4}" dt="2024-04-23T08:17:01.932" v="1353"/>
        <pc:sldMkLst>
          <pc:docMk/>
          <pc:sldMk cId="667543272" sldId="287"/>
        </pc:sldMkLst>
      </pc:sldChg>
      <pc:sldChg chg="modTransition">
        <pc:chgData name="pangibangaramma@gmail.com" userId="34962521a396386c" providerId="LiveId" clId="{95507941-E6E1-462C-977F-9E0D6BC67BD4}" dt="2024-04-23T08:17:01.932" v="1353"/>
        <pc:sldMkLst>
          <pc:docMk/>
          <pc:sldMk cId="2176676410" sldId="288"/>
        </pc:sldMkLst>
      </pc:sldChg>
      <pc:sldChg chg="addSp delSp modSp mod modTransition">
        <pc:chgData name="pangibangaramma@gmail.com" userId="34962521a396386c" providerId="LiveId" clId="{95507941-E6E1-462C-977F-9E0D6BC67BD4}" dt="2024-04-26T06:39:36.710" v="2689" actId="14100"/>
        <pc:sldMkLst>
          <pc:docMk/>
          <pc:sldMk cId="2357279398" sldId="289"/>
        </pc:sldMkLst>
        <pc:picChg chg="del">
          <ac:chgData name="pangibangaramma@gmail.com" userId="34962521a396386c" providerId="LiveId" clId="{95507941-E6E1-462C-977F-9E0D6BC67BD4}" dt="2024-04-26T05:47:14.637" v="1359" actId="478"/>
          <ac:picMkLst>
            <pc:docMk/>
            <pc:sldMk cId="2357279398" sldId="289"/>
            <ac:picMk id="5" creationId="{BF299FAF-E07D-CAAB-604F-2336D47F005A}"/>
          </ac:picMkLst>
        </pc:picChg>
        <pc:picChg chg="add del mod">
          <ac:chgData name="pangibangaramma@gmail.com" userId="34962521a396386c" providerId="LiveId" clId="{95507941-E6E1-462C-977F-9E0D6BC67BD4}" dt="2024-04-26T05:51:57.913" v="1366" actId="478"/>
          <ac:picMkLst>
            <pc:docMk/>
            <pc:sldMk cId="2357279398" sldId="289"/>
            <ac:picMk id="6" creationId="{E46B8510-37FE-46C5-23C0-07136DF7263E}"/>
          </ac:picMkLst>
        </pc:picChg>
        <pc:picChg chg="add mod">
          <ac:chgData name="pangibangaramma@gmail.com" userId="34962521a396386c" providerId="LiveId" clId="{95507941-E6E1-462C-977F-9E0D6BC67BD4}" dt="2024-04-26T06:39:36.710" v="2689" actId="14100"/>
          <ac:picMkLst>
            <pc:docMk/>
            <pc:sldMk cId="2357279398" sldId="289"/>
            <ac:picMk id="8" creationId="{BD14A022-8EF1-6FFF-AAA7-8AEAD0481A12}"/>
          </ac:picMkLst>
        </pc:picChg>
      </pc:sldChg>
      <pc:sldChg chg="modSp mod modTransition modShow">
        <pc:chgData name="pangibangaramma@gmail.com" userId="34962521a396386c" providerId="LiveId" clId="{95507941-E6E1-462C-977F-9E0D6BC67BD4}" dt="2024-04-26T06:40:08.939" v="2709" actId="20577"/>
        <pc:sldMkLst>
          <pc:docMk/>
          <pc:sldMk cId="4011077405" sldId="290"/>
        </pc:sldMkLst>
        <pc:spChg chg="mod">
          <ac:chgData name="pangibangaramma@gmail.com" userId="34962521a396386c" providerId="LiveId" clId="{95507941-E6E1-462C-977F-9E0D6BC67BD4}" dt="2024-04-26T06:40:08.939" v="2709" actId="20577"/>
          <ac:spMkLst>
            <pc:docMk/>
            <pc:sldMk cId="4011077405" sldId="290"/>
            <ac:spMk id="3" creationId="{019CA4BA-F6DE-F25F-3684-2C1A8FF0EA03}"/>
          </ac:spMkLst>
        </pc:spChg>
      </pc:sldChg>
      <pc:sldChg chg="addSp delSp modSp mod modTransition">
        <pc:chgData name="pangibangaramma@gmail.com" userId="34962521a396386c" providerId="LiveId" clId="{95507941-E6E1-462C-977F-9E0D6BC67BD4}" dt="2024-04-26T06:41:47.523" v="2780" actId="5793"/>
        <pc:sldMkLst>
          <pc:docMk/>
          <pc:sldMk cId="696949563" sldId="291"/>
        </pc:sldMkLst>
        <pc:spChg chg="mod">
          <ac:chgData name="pangibangaramma@gmail.com" userId="34962521a396386c" providerId="LiveId" clId="{95507941-E6E1-462C-977F-9E0D6BC67BD4}" dt="2024-04-26T06:41:47.523" v="2780" actId="5793"/>
          <ac:spMkLst>
            <pc:docMk/>
            <pc:sldMk cId="696949563" sldId="291"/>
            <ac:spMk id="3" creationId="{905320ED-1FBF-89F7-3910-6CF74BCB272A}"/>
          </ac:spMkLst>
        </pc:spChg>
        <pc:picChg chg="add del mod">
          <ac:chgData name="pangibangaramma@gmail.com" userId="34962521a396386c" providerId="LiveId" clId="{95507941-E6E1-462C-977F-9E0D6BC67BD4}" dt="2024-04-26T06:39:13.606" v="2684" actId="478"/>
          <ac:picMkLst>
            <pc:docMk/>
            <pc:sldMk cId="696949563" sldId="291"/>
            <ac:picMk id="5" creationId="{E6F1ED8C-D6FB-88D0-B22C-094E49422EC8}"/>
          </ac:picMkLst>
        </pc:picChg>
      </pc:sldChg>
      <pc:sldChg chg="addSp delSp modSp add del mod modTransition modClrScheme chgLayout">
        <pc:chgData name="pangibangaramma@gmail.com" userId="34962521a396386c" providerId="LiveId" clId="{95507941-E6E1-462C-977F-9E0D6BC67BD4}" dt="2024-04-26T07:16:15.230" v="2793" actId="2696"/>
        <pc:sldMkLst>
          <pc:docMk/>
          <pc:sldMk cId="3404754723" sldId="292"/>
        </pc:sldMkLst>
        <pc:spChg chg="add del mod ord">
          <ac:chgData name="pangibangaramma@gmail.com" userId="34962521a396386c" providerId="LiveId" clId="{95507941-E6E1-462C-977F-9E0D6BC67BD4}" dt="2024-04-23T06:29:44.773" v="31" actId="700"/>
          <ac:spMkLst>
            <pc:docMk/>
            <pc:sldMk cId="3404754723" sldId="292"/>
            <ac:spMk id="2" creationId="{8BEBAC9E-D174-B22A-6416-032DAE9AB2C6}"/>
          </ac:spMkLst>
        </pc:spChg>
        <pc:spChg chg="add del mod">
          <ac:chgData name="pangibangaramma@gmail.com" userId="34962521a396386c" providerId="LiveId" clId="{95507941-E6E1-462C-977F-9E0D6BC67BD4}" dt="2024-04-23T06:29:44.773" v="31" actId="700"/>
          <ac:spMkLst>
            <pc:docMk/>
            <pc:sldMk cId="3404754723" sldId="292"/>
            <ac:spMk id="3" creationId="{D2457C7A-B836-4AB1-3A12-AB79299D6CE1}"/>
          </ac:spMkLst>
        </pc:spChg>
        <pc:spChg chg="add del mod ord">
          <ac:chgData name="pangibangaramma@gmail.com" userId="34962521a396386c" providerId="LiveId" clId="{95507941-E6E1-462C-977F-9E0D6BC67BD4}" dt="2024-04-23T06:29:29.350" v="27" actId="700"/>
          <ac:spMkLst>
            <pc:docMk/>
            <pc:sldMk cId="3404754723" sldId="292"/>
            <ac:spMk id="4" creationId="{05C542ED-092F-D1C1-BE97-E034764E3183}"/>
          </ac:spMkLst>
        </pc:spChg>
        <pc:spChg chg="add del mod ord">
          <ac:chgData name="pangibangaramma@gmail.com" userId="34962521a396386c" providerId="LiveId" clId="{95507941-E6E1-462C-977F-9E0D6BC67BD4}" dt="2024-04-23T06:38:13.290" v="53" actId="700"/>
          <ac:spMkLst>
            <pc:docMk/>
            <pc:sldMk cId="3404754723" sldId="292"/>
            <ac:spMk id="5" creationId="{5D60E0E7-6612-2D9F-5507-78D874048C7A}"/>
          </ac:spMkLst>
        </pc:spChg>
        <pc:spChg chg="add del mod ord">
          <ac:chgData name="pangibangaramma@gmail.com" userId="34962521a396386c" providerId="LiveId" clId="{95507941-E6E1-462C-977F-9E0D6BC67BD4}" dt="2024-04-23T06:30:13.053" v="32"/>
          <ac:spMkLst>
            <pc:docMk/>
            <pc:sldMk cId="3404754723" sldId="292"/>
            <ac:spMk id="6" creationId="{1745E010-B6EA-507D-9122-3AF68885FDCD}"/>
          </ac:spMkLst>
        </pc:spChg>
        <pc:spChg chg="add del mod">
          <ac:chgData name="pangibangaramma@gmail.com" userId="34962521a396386c" providerId="LiveId" clId="{95507941-E6E1-462C-977F-9E0D6BC67BD4}" dt="2024-04-23T06:33:28.288" v="39" actId="478"/>
          <ac:spMkLst>
            <pc:docMk/>
            <pc:sldMk cId="3404754723" sldId="292"/>
            <ac:spMk id="10" creationId="{E5DF13D1-061A-9AB6-0797-01E0C08ADF95}"/>
          </ac:spMkLst>
        </pc:spChg>
        <pc:spChg chg="add del mod ord">
          <ac:chgData name="pangibangaramma@gmail.com" userId="34962521a396386c" providerId="LiveId" clId="{95507941-E6E1-462C-977F-9E0D6BC67BD4}" dt="2024-04-23T06:38:13.290" v="53" actId="700"/>
          <ac:spMkLst>
            <pc:docMk/>
            <pc:sldMk cId="3404754723" sldId="292"/>
            <ac:spMk id="12" creationId="{967F4B4B-D17C-5E00-8488-8284B76B588E}"/>
          </ac:spMkLst>
        </pc:spChg>
        <pc:spChg chg="add del mod ord">
          <ac:chgData name="pangibangaramma@gmail.com" userId="34962521a396386c" providerId="LiveId" clId="{95507941-E6E1-462C-977F-9E0D6BC67BD4}" dt="2024-04-23T06:38:25.029" v="54" actId="700"/>
          <ac:spMkLst>
            <pc:docMk/>
            <pc:sldMk cId="3404754723" sldId="292"/>
            <ac:spMk id="13" creationId="{D45A3874-ADC3-1EAE-C129-C043F386DB87}"/>
          </ac:spMkLst>
        </pc:spChg>
        <pc:spChg chg="add del mod ord">
          <ac:chgData name="pangibangaramma@gmail.com" userId="34962521a396386c" providerId="LiveId" clId="{95507941-E6E1-462C-977F-9E0D6BC67BD4}" dt="2024-04-23T06:38:25.029" v="54" actId="700"/>
          <ac:spMkLst>
            <pc:docMk/>
            <pc:sldMk cId="3404754723" sldId="292"/>
            <ac:spMk id="14" creationId="{834818DA-F9F8-B363-3504-A72FF41FA1F6}"/>
          </ac:spMkLst>
        </pc:spChg>
        <pc:spChg chg="add del mod ord">
          <ac:chgData name="pangibangaramma@gmail.com" userId="34962521a396386c" providerId="LiveId" clId="{95507941-E6E1-462C-977F-9E0D6BC67BD4}" dt="2024-04-23T06:38:25.029" v="54" actId="700"/>
          <ac:spMkLst>
            <pc:docMk/>
            <pc:sldMk cId="3404754723" sldId="292"/>
            <ac:spMk id="15" creationId="{35F91186-A2E2-2840-311E-570562EDFB69}"/>
          </ac:spMkLst>
        </pc:spChg>
        <pc:spChg chg="add del mod ord">
          <ac:chgData name="pangibangaramma@gmail.com" userId="34962521a396386c" providerId="LiveId" clId="{95507941-E6E1-462C-977F-9E0D6BC67BD4}" dt="2024-04-23T06:38:33.042" v="55" actId="700"/>
          <ac:spMkLst>
            <pc:docMk/>
            <pc:sldMk cId="3404754723" sldId="292"/>
            <ac:spMk id="16" creationId="{46E4C60D-0FA6-D0BA-3EE9-B437F039F507}"/>
          </ac:spMkLst>
        </pc:spChg>
        <pc:spChg chg="add del mod ord">
          <ac:chgData name="pangibangaramma@gmail.com" userId="34962521a396386c" providerId="LiveId" clId="{95507941-E6E1-462C-977F-9E0D6BC67BD4}" dt="2024-04-23T06:38:33.042" v="55" actId="700"/>
          <ac:spMkLst>
            <pc:docMk/>
            <pc:sldMk cId="3404754723" sldId="292"/>
            <ac:spMk id="17" creationId="{E686EC3D-18D5-88F7-3CE1-5F6FCF39A5FD}"/>
          </ac:spMkLst>
        </pc:spChg>
        <pc:spChg chg="add del mod ord">
          <ac:chgData name="pangibangaramma@gmail.com" userId="34962521a396386c" providerId="LiveId" clId="{95507941-E6E1-462C-977F-9E0D6BC67BD4}" dt="2024-04-23T06:38:33.042" v="55" actId="700"/>
          <ac:spMkLst>
            <pc:docMk/>
            <pc:sldMk cId="3404754723" sldId="292"/>
            <ac:spMk id="18" creationId="{454B5753-B4D4-1375-395D-44E78BE9FA1B}"/>
          </ac:spMkLst>
        </pc:spChg>
        <pc:spChg chg="add mod ord">
          <ac:chgData name="pangibangaramma@gmail.com" userId="34962521a396386c" providerId="LiveId" clId="{95507941-E6E1-462C-977F-9E0D6BC67BD4}" dt="2024-04-23T07:37:01.843" v="764" actId="13926"/>
          <ac:spMkLst>
            <pc:docMk/>
            <pc:sldMk cId="3404754723" sldId="292"/>
            <ac:spMk id="19" creationId="{3990BBDC-E15C-0A7B-E50A-2F6B6B2F8EC6}"/>
          </ac:spMkLst>
        </pc:spChg>
        <pc:spChg chg="add del mod ord">
          <ac:chgData name="pangibangaramma@gmail.com" userId="34962521a396386c" providerId="LiveId" clId="{95507941-E6E1-462C-977F-9E0D6BC67BD4}" dt="2024-04-23T06:39:26.802" v="62"/>
          <ac:spMkLst>
            <pc:docMk/>
            <pc:sldMk cId="3404754723" sldId="292"/>
            <ac:spMk id="20" creationId="{BC41C1E3-F182-8967-D1FD-B92A7355D255}"/>
          </ac:spMkLst>
        </pc:spChg>
        <pc:spChg chg="add mod ord">
          <ac:chgData name="pangibangaramma@gmail.com" userId="34962521a396386c" providerId="LiveId" clId="{95507941-E6E1-462C-977F-9E0D6BC67BD4}" dt="2024-04-26T06:44:31.168" v="2781" actId="20577"/>
          <ac:spMkLst>
            <pc:docMk/>
            <pc:sldMk cId="3404754723" sldId="292"/>
            <ac:spMk id="21" creationId="{D77C041B-48F7-957F-2556-E969AC7F4968}"/>
          </ac:spMkLst>
        </pc:spChg>
        <pc:spChg chg="add del mod">
          <ac:chgData name="pangibangaramma@gmail.com" userId="34962521a396386c" providerId="LiveId" clId="{95507941-E6E1-462C-977F-9E0D6BC67BD4}" dt="2024-04-23T06:43:08.616" v="438"/>
          <ac:spMkLst>
            <pc:docMk/>
            <pc:sldMk cId="3404754723" sldId="292"/>
            <ac:spMk id="25" creationId="{341A4B6F-CB75-C1CD-3E71-9909B28011CA}"/>
          </ac:spMkLst>
        </pc:spChg>
        <pc:spChg chg="add del mod">
          <ac:chgData name="pangibangaramma@gmail.com" userId="34962521a396386c" providerId="LiveId" clId="{95507941-E6E1-462C-977F-9E0D6BC67BD4}" dt="2024-04-23T06:42:31.812" v="274" actId="478"/>
          <ac:spMkLst>
            <pc:docMk/>
            <pc:sldMk cId="3404754723" sldId="292"/>
            <ac:spMk id="27" creationId="{38F7F9A5-55B2-B230-1822-D6CF2FD3D455}"/>
          </ac:spMkLst>
        </pc:spChg>
        <pc:picChg chg="add del mod">
          <ac:chgData name="pangibangaramma@gmail.com" userId="34962521a396386c" providerId="LiveId" clId="{95507941-E6E1-462C-977F-9E0D6BC67BD4}" dt="2024-04-23T06:33:31.007" v="40" actId="478"/>
          <ac:picMkLst>
            <pc:docMk/>
            <pc:sldMk cId="3404754723" sldId="292"/>
            <ac:picMk id="8" creationId="{E963C1EA-0B94-B179-38C5-6691B10DD4A1}"/>
          </ac:picMkLst>
        </pc:picChg>
        <pc:picChg chg="add del mod">
          <ac:chgData name="pangibangaramma@gmail.com" userId="34962521a396386c" providerId="LiveId" clId="{95507941-E6E1-462C-977F-9E0D6BC67BD4}" dt="2024-04-23T06:42:27.609" v="273" actId="478"/>
          <ac:picMkLst>
            <pc:docMk/>
            <pc:sldMk cId="3404754723" sldId="292"/>
            <ac:picMk id="23" creationId="{259EFB65-0880-32E4-E4C8-474318419EC6}"/>
          </ac:picMkLst>
        </pc:picChg>
        <pc:picChg chg="add del mod">
          <ac:chgData name="pangibangaramma@gmail.com" userId="34962521a396386c" providerId="LiveId" clId="{95507941-E6E1-462C-977F-9E0D6BC67BD4}" dt="2024-04-23T06:55:07.314" v="448" actId="478"/>
          <ac:picMkLst>
            <pc:docMk/>
            <pc:sldMk cId="3404754723" sldId="292"/>
            <ac:picMk id="29" creationId="{153C129E-F3EB-ED49-85E0-10D70D237713}"/>
          </ac:picMkLst>
        </pc:picChg>
        <pc:picChg chg="add del mod">
          <ac:chgData name="pangibangaramma@gmail.com" userId="34962521a396386c" providerId="LiveId" clId="{95507941-E6E1-462C-977F-9E0D6BC67BD4}" dt="2024-04-23T06:55:09.464" v="449" actId="478"/>
          <ac:picMkLst>
            <pc:docMk/>
            <pc:sldMk cId="3404754723" sldId="292"/>
            <ac:picMk id="31" creationId="{9D1B1D96-58A9-5902-F3F7-ECD547CAE33F}"/>
          </ac:picMkLst>
        </pc:picChg>
        <pc:picChg chg="add mod">
          <ac:chgData name="pangibangaramma@gmail.com" userId="34962521a396386c" providerId="LiveId" clId="{95507941-E6E1-462C-977F-9E0D6BC67BD4}" dt="2024-04-23T07:24:00.060" v="457" actId="14100"/>
          <ac:picMkLst>
            <pc:docMk/>
            <pc:sldMk cId="3404754723" sldId="292"/>
            <ac:picMk id="33" creationId="{7BF20F45-A49C-BCF5-3593-9DBBF9B64965}"/>
          </ac:picMkLst>
        </pc:picChg>
        <pc:picChg chg="add mod">
          <ac:chgData name="pangibangaramma@gmail.com" userId="34962521a396386c" providerId="LiveId" clId="{95507941-E6E1-462C-977F-9E0D6BC67BD4}" dt="2024-04-23T07:24:07.453" v="459" actId="1076"/>
          <ac:picMkLst>
            <pc:docMk/>
            <pc:sldMk cId="3404754723" sldId="292"/>
            <ac:picMk id="35" creationId="{E23363B6-824B-818C-4619-4956833DFD07}"/>
          </ac:picMkLst>
        </pc:picChg>
      </pc:sldChg>
      <pc:sldChg chg="addSp delSp modSp new del mod modTransition">
        <pc:chgData name="pangibangaramma@gmail.com" userId="34962521a396386c" providerId="LiveId" clId="{95507941-E6E1-462C-977F-9E0D6BC67BD4}" dt="2024-04-26T07:16:18.729" v="2794" actId="2696"/>
        <pc:sldMkLst>
          <pc:docMk/>
          <pc:sldMk cId="616437754" sldId="293"/>
        </pc:sldMkLst>
        <pc:spChg chg="mod">
          <ac:chgData name="pangibangaramma@gmail.com" userId="34962521a396386c" providerId="LiveId" clId="{95507941-E6E1-462C-977F-9E0D6BC67BD4}" dt="2024-04-26T05:53:28.186" v="1406" actId="13926"/>
          <ac:spMkLst>
            <pc:docMk/>
            <pc:sldMk cId="616437754" sldId="293"/>
            <ac:spMk id="2" creationId="{9207873F-938C-0A79-1D17-75F51248623C}"/>
          </ac:spMkLst>
        </pc:spChg>
        <pc:spChg chg="del">
          <ac:chgData name="pangibangaramma@gmail.com" userId="34962521a396386c" providerId="LiveId" clId="{95507941-E6E1-462C-977F-9E0D6BC67BD4}" dt="2024-04-23T07:37:49.843" v="765"/>
          <ac:spMkLst>
            <pc:docMk/>
            <pc:sldMk cId="616437754" sldId="293"/>
            <ac:spMk id="3" creationId="{F3EFDF9C-B56C-13E4-360D-0E46BB8DE684}"/>
          </ac:spMkLst>
        </pc:spChg>
        <pc:spChg chg="mod">
          <ac:chgData name="pangibangaramma@gmail.com" userId="34962521a396386c" providerId="LiveId" clId="{95507941-E6E1-462C-977F-9E0D6BC67BD4}" dt="2024-04-23T07:44:21.781" v="934" actId="207"/>
          <ac:spMkLst>
            <pc:docMk/>
            <pc:sldMk cId="616437754" sldId="293"/>
            <ac:spMk id="4" creationId="{85138DA7-0FDE-70C3-C12A-E9E5FF860034}"/>
          </ac:spMkLst>
        </pc:spChg>
        <pc:picChg chg="add mod">
          <ac:chgData name="pangibangaramma@gmail.com" userId="34962521a396386c" providerId="LiveId" clId="{95507941-E6E1-462C-977F-9E0D6BC67BD4}" dt="2024-04-26T06:48:52.090" v="2791" actId="14100"/>
          <ac:picMkLst>
            <pc:docMk/>
            <pc:sldMk cId="616437754" sldId="293"/>
            <ac:picMk id="5" creationId="{0B5B1F9F-F6D9-2DC3-3B7C-B27736AE3060}"/>
          </ac:picMkLst>
        </pc:picChg>
        <pc:picChg chg="add mod">
          <ac:chgData name="pangibangaramma@gmail.com" userId="34962521a396386c" providerId="LiveId" clId="{95507941-E6E1-462C-977F-9E0D6BC67BD4}" dt="2024-04-23T07:43:39.135" v="925" actId="14100"/>
          <ac:picMkLst>
            <pc:docMk/>
            <pc:sldMk cId="616437754" sldId="293"/>
            <ac:picMk id="6" creationId="{28CF1F27-8D2D-87B4-278C-904537996482}"/>
          </ac:picMkLst>
        </pc:picChg>
        <pc:picChg chg="add del mod">
          <ac:chgData name="pangibangaramma@gmail.com" userId="34962521a396386c" providerId="LiveId" clId="{95507941-E6E1-462C-977F-9E0D6BC67BD4}" dt="2024-04-26T06:46:35.510" v="2786" actId="478"/>
          <ac:picMkLst>
            <pc:docMk/>
            <pc:sldMk cId="616437754" sldId="293"/>
            <ac:picMk id="8" creationId="{BA3C46A7-C2CB-09F7-452C-FCF917800692}"/>
          </ac:picMkLst>
        </pc:picChg>
      </pc:sldChg>
      <pc:sldChg chg="addSp delSp modSp new del mod ord modTransition">
        <pc:chgData name="pangibangaramma@gmail.com" userId="34962521a396386c" providerId="LiveId" clId="{95507941-E6E1-462C-977F-9E0D6BC67BD4}" dt="2024-04-26T07:16:10.130" v="2792" actId="2696"/>
        <pc:sldMkLst>
          <pc:docMk/>
          <pc:sldMk cId="1827340200" sldId="294"/>
        </pc:sldMkLst>
        <pc:spChg chg="mod">
          <ac:chgData name="pangibangaramma@gmail.com" userId="34962521a396386c" providerId="LiveId" clId="{95507941-E6E1-462C-977F-9E0D6BC67BD4}" dt="2024-04-26T05:53:13.840" v="1405" actId="13926"/>
          <ac:spMkLst>
            <pc:docMk/>
            <pc:sldMk cId="1827340200" sldId="294"/>
            <ac:spMk id="2" creationId="{F98BD533-EE31-AF2D-3C05-ECEBEF635034}"/>
          </ac:spMkLst>
        </pc:spChg>
        <pc:spChg chg="del">
          <ac:chgData name="pangibangaramma@gmail.com" userId="34962521a396386c" providerId="LiveId" clId="{95507941-E6E1-462C-977F-9E0D6BC67BD4}" dt="2024-04-23T07:47:36.765" v="955"/>
          <ac:spMkLst>
            <pc:docMk/>
            <pc:sldMk cId="1827340200" sldId="294"/>
            <ac:spMk id="3" creationId="{441046E2-A35F-A9FE-FD81-B710516449EC}"/>
          </ac:spMkLst>
        </pc:spChg>
        <pc:spChg chg="mod">
          <ac:chgData name="pangibangaramma@gmail.com" userId="34962521a396386c" providerId="LiveId" clId="{95507941-E6E1-462C-977F-9E0D6BC67BD4}" dt="2024-04-23T08:02:59.056" v="1158" actId="115"/>
          <ac:spMkLst>
            <pc:docMk/>
            <pc:sldMk cId="1827340200" sldId="294"/>
            <ac:spMk id="4" creationId="{D88FA91A-1B40-FC29-9EC3-F6F3A28AF44E}"/>
          </ac:spMkLst>
        </pc:spChg>
        <pc:spChg chg="add del mod">
          <ac:chgData name="pangibangaramma@gmail.com" userId="34962521a396386c" providerId="LiveId" clId="{95507941-E6E1-462C-977F-9E0D6BC67BD4}" dt="2024-04-23T07:48:01.707" v="960"/>
          <ac:spMkLst>
            <pc:docMk/>
            <pc:sldMk cId="1827340200" sldId="294"/>
            <ac:spMk id="8" creationId="{6A7EF66D-4DBE-A60A-EFED-39165FA1E75B}"/>
          </ac:spMkLst>
        </pc:spChg>
        <pc:spChg chg="add del mod">
          <ac:chgData name="pangibangaramma@gmail.com" userId="34962521a396386c" providerId="LiveId" clId="{95507941-E6E1-462C-977F-9E0D6BC67BD4}" dt="2024-04-23T07:49:06.178" v="964"/>
          <ac:spMkLst>
            <pc:docMk/>
            <pc:sldMk cId="1827340200" sldId="294"/>
            <ac:spMk id="12" creationId="{2D7BA2E7-3955-40DB-9864-714986FF9753}"/>
          </ac:spMkLst>
        </pc:spChg>
        <pc:spChg chg="add del mod">
          <ac:chgData name="pangibangaramma@gmail.com" userId="34962521a396386c" providerId="LiveId" clId="{95507941-E6E1-462C-977F-9E0D6BC67BD4}" dt="2024-04-23T07:49:52.505" v="967" actId="931"/>
          <ac:spMkLst>
            <pc:docMk/>
            <pc:sldMk cId="1827340200" sldId="294"/>
            <ac:spMk id="16" creationId="{71259E15-E29E-7AF4-76A3-DB7C0B748D1A}"/>
          </ac:spMkLst>
        </pc:spChg>
        <pc:spChg chg="add del mod">
          <ac:chgData name="pangibangaramma@gmail.com" userId="34962521a396386c" providerId="LiveId" clId="{95507941-E6E1-462C-977F-9E0D6BC67BD4}" dt="2024-04-23T07:55:51.072" v="977" actId="931"/>
          <ac:spMkLst>
            <pc:docMk/>
            <pc:sldMk cId="1827340200" sldId="294"/>
            <ac:spMk id="20" creationId="{B51B8F10-B9BD-483B-9258-4F320D690CBC}"/>
          </ac:spMkLst>
        </pc:spChg>
        <pc:picChg chg="add del mod">
          <ac:chgData name="pangibangaramma@gmail.com" userId="34962521a396386c" providerId="LiveId" clId="{95507941-E6E1-462C-977F-9E0D6BC67BD4}" dt="2024-04-23T07:47:52.629" v="959" actId="478"/>
          <ac:picMkLst>
            <pc:docMk/>
            <pc:sldMk cId="1827340200" sldId="294"/>
            <ac:picMk id="6" creationId="{0B886339-67E7-4709-B3CF-3E086903EFCD}"/>
          </ac:picMkLst>
        </pc:picChg>
        <pc:picChg chg="add del mod">
          <ac:chgData name="pangibangaramma@gmail.com" userId="34962521a396386c" providerId="LiveId" clId="{95507941-E6E1-462C-977F-9E0D6BC67BD4}" dt="2024-04-23T07:48:11.876" v="963" actId="478"/>
          <ac:picMkLst>
            <pc:docMk/>
            <pc:sldMk cId="1827340200" sldId="294"/>
            <ac:picMk id="10" creationId="{CC68B6DB-2C19-4D1A-CEBA-1EC3E5657656}"/>
          </ac:picMkLst>
        </pc:picChg>
        <pc:picChg chg="add del mod">
          <ac:chgData name="pangibangaramma@gmail.com" userId="34962521a396386c" providerId="LiveId" clId="{95507941-E6E1-462C-977F-9E0D6BC67BD4}" dt="2024-04-23T07:49:22.773" v="966" actId="478"/>
          <ac:picMkLst>
            <pc:docMk/>
            <pc:sldMk cId="1827340200" sldId="294"/>
            <ac:picMk id="14" creationId="{B41D223F-CF43-3F34-BA8C-32F8333283CC}"/>
          </ac:picMkLst>
        </pc:picChg>
        <pc:picChg chg="add del mod">
          <ac:chgData name="pangibangaramma@gmail.com" userId="34962521a396386c" providerId="LiveId" clId="{95507941-E6E1-462C-977F-9E0D6BC67BD4}" dt="2024-04-23T07:51:55.529" v="976" actId="478"/>
          <ac:picMkLst>
            <pc:docMk/>
            <pc:sldMk cId="1827340200" sldId="294"/>
            <ac:picMk id="18" creationId="{DE94FC97-1DB6-4F10-5381-DF5664C641E4}"/>
          </ac:picMkLst>
        </pc:picChg>
        <pc:picChg chg="add mod">
          <ac:chgData name="pangibangaramma@gmail.com" userId="34962521a396386c" providerId="LiveId" clId="{95507941-E6E1-462C-977F-9E0D6BC67BD4}" dt="2024-04-23T07:56:35.948" v="984" actId="14100"/>
          <ac:picMkLst>
            <pc:docMk/>
            <pc:sldMk cId="1827340200" sldId="294"/>
            <ac:picMk id="22" creationId="{8623522A-B5CE-F6B9-4317-D296C0C1BEDD}"/>
          </ac:picMkLst>
        </pc:picChg>
        <pc:picChg chg="add mod">
          <ac:chgData name="pangibangaramma@gmail.com" userId="34962521a396386c" providerId="LiveId" clId="{95507941-E6E1-462C-977F-9E0D6BC67BD4}" dt="2024-04-23T07:56:29.630" v="983" actId="14100"/>
          <ac:picMkLst>
            <pc:docMk/>
            <pc:sldMk cId="1827340200" sldId="294"/>
            <ac:picMk id="24" creationId="{D5944358-290A-7369-E638-E75A0655D3E9}"/>
          </ac:picMkLst>
        </pc:picChg>
      </pc:sldChg>
      <pc:sldChg chg="addSp delSp modSp new mod modTransition modClrScheme chgLayout">
        <pc:chgData name="pangibangaramma@gmail.com" userId="34962521a396386c" providerId="LiveId" clId="{95507941-E6E1-462C-977F-9E0D6BC67BD4}" dt="2024-04-26T06:13:54.322" v="2545" actId="207"/>
        <pc:sldMkLst>
          <pc:docMk/>
          <pc:sldMk cId="3431849373" sldId="295"/>
        </pc:sldMkLst>
        <pc:spChg chg="del mod ord">
          <ac:chgData name="pangibangaramma@gmail.com" userId="34962521a396386c" providerId="LiveId" clId="{95507941-E6E1-462C-977F-9E0D6BC67BD4}" dt="2024-04-23T08:03:07.811" v="1160" actId="700"/>
          <ac:spMkLst>
            <pc:docMk/>
            <pc:sldMk cId="3431849373" sldId="295"/>
            <ac:spMk id="2" creationId="{07D5ECB0-95A1-81CA-5DC7-E9E52905AC9C}"/>
          </ac:spMkLst>
        </pc:spChg>
        <pc:spChg chg="del mod ord">
          <ac:chgData name="pangibangaramma@gmail.com" userId="34962521a396386c" providerId="LiveId" clId="{95507941-E6E1-462C-977F-9E0D6BC67BD4}" dt="2024-04-23T08:03:07.811" v="1160" actId="700"/>
          <ac:spMkLst>
            <pc:docMk/>
            <pc:sldMk cId="3431849373" sldId="295"/>
            <ac:spMk id="3" creationId="{473F23B5-DBCF-F85B-CB56-51D50997A26E}"/>
          </ac:spMkLst>
        </pc:spChg>
        <pc:spChg chg="del">
          <ac:chgData name="pangibangaramma@gmail.com" userId="34962521a396386c" providerId="LiveId" clId="{95507941-E6E1-462C-977F-9E0D6BC67BD4}" dt="2024-04-23T08:03:07.811" v="1160" actId="700"/>
          <ac:spMkLst>
            <pc:docMk/>
            <pc:sldMk cId="3431849373" sldId="295"/>
            <ac:spMk id="4" creationId="{AEF3249E-5606-0FB0-8F65-BFC95930E278}"/>
          </ac:spMkLst>
        </pc:spChg>
        <pc:spChg chg="add del mod ord">
          <ac:chgData name="pangibangaramma@gmail.com" userId="34962521a396386c" providerId="LiveId" clId="{95507941-E6E1-462C-977F-9E0D6BC67BD4}" dt="2024-04-23T08:03:22.511" v="1161" actId="700"/>
          <ac:spMkLst>
            <pc:docMk/>
            <pc:sldMk cId="3431849373" sldId="295"/>
            <ac:spMk id="5" creationId="{EBB078DB-5B9B-56F8-A224-685A87323661}"/>
          </ac:spMkLst>
        </pc:spChg>
        <pc:spChg chg="add del mod ord">
          <ac:chgData name="pangibangaramma@gmail.com" userId="34962521a396386c" providerId="LiveId" clId="{95507941-E6E1-462C-977F-9E0D6BC67BD4}" dt="2024-04-23T08:03:22.511" v="1161" actId="700"/>
          <ac:spMkLst>
            <pc:docMk/>
            <pc:sldMk cId="3431849373" sldId="295"/>
            <ac:spMk id="6" creationId="{36BA3591-13FB-9610-2058-88BBD80E12AB}"/>
          </ac:spMkLst>
        </pc:spChg>
        <pc:spChg chg="add mod ord">
          <ac:chgData name="pangibangaramma@gmail.com" userId="34962521a396386c" providerId="LiveId" clId="{95507941-E6E1-462C-977F-9E0D6BC67BD4}" dt="2024-04-26T06:12:41.862" v="2533" actId="207"/>
          <ac:spMkLst>
            <pc:docMk/>
            <pc:sldMk cId="3431849373" sldId="295"/>
            <ac:spMk id="7" creationId="{4B19C2DB-5D73-2EF8-4D92-B5FF8B9C59F6}"/>
          </ac:spMkLst>
        </pc:spChg>
        <pc:spChg chg="add mod ord">
          <ac:chgData name="pangibangaramma@gmail.com" userId="34962521a396386c" providerId="LiveId" clId="{95507941-E6E1-462C-977F-9E0D6BC67BD4}" dt="2024-04-26T06:13:54.322" v="2545" actId="207"/>
          <ac:spMkLst>
            <pc:docMk/>
            <pc:sldMk cId="3431849373" sldId="295"/>
            <ac:spMk id="8" creationId="{42C307F6-0E6B-08CA-DD52-4D7890AB82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F35A4-9D73-41B8-B5EB-DB06AF142E7C}"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8CCCC-ECEC-48E8-AAC0-D40A2622BEBA}" type="slidenum">
              <a:rPr lang="en-IN" smtClean="0"/>
              <a:t>‹#›</a:t>
            </a:fld>
            <a:endParaRPr lang="en-IN"/>
          </a:p>
        </p:txBody>
      </p:sp>
    </p:spTree>
    <p:extLst>
      <p:ext uri="{BB962C8B-B14F-4D97-AF65-F5344CB8AC3E}">
        <p14:creationId xmlns:p14="http://schemas.microsoft.com/office/powerpoint/2010/main" val="295491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ka</a:t>
            </a:r>
          </a:p>
        </p:txBody>
      </p:sp>
      <p:sp>
        <p:nvSpPr>
          <p:cNvPr id="4" name="Slide Number Placeholder 3"/>
          <p:cNvSpPr>
            <a:spLocks noGrp="1"/>
          </p:cNvSpPr>
          <p:nvPr>
            <p:ph type="sldNum" sz="quarter" idx="5"/>
          </p:nvPr>
        </p:nvSpPr>
        <p:spPr/>
        <p:txBody>
          <a:bodyPr/>
          <a:lstStyle/>
          <a:p>
            <a:fld id="{C3C8CCCC-ECEC-48E8-AAC0-D40A2622BEBA}" type="slidenum">
              <a:rPr lang="en-IN" smtClean="0"/>
              <a:t>4</a:t>
            </a:fld>
            <a:endParaRPr lang="en-IN"/>
          </a:p>
        </p:txBody>
      </p:sp>
    </p:spTree>
    <p:extLst>
      <p:ext uri="{BB962C8B-B14F-4D97-AF65-F5344CB8AC3E}">
        <p14:creationId xmlns:p14="http://schemas.microsoft.com/office/powerpoint/2010/main" val="335188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5FC9-5453-FEB6-87F3-F63F60888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D8D1B-AE34-F762-86ED-38F333993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934562-1981-76B3-826A-2145C2941007}"/>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508DAF3B-1BCB-38E9-2781-F05294AB4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D7937-E0DC-2E00-ECA8-FCF1987F757D}"/>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45164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DAA9-33EA-B6A4-D4C6-D8A909DE7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9141E4-7843-A872-D5E8-584D66A20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3C249-4F16-AE20-F94C-D5C11A916DD1}"/>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FE8A7A5D-1076-1D47-4A28-E22F562AE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D42A5-8B87-EE70-8CB7-0640664E5E8D}"/>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217861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A249EA-ABA7-0CF2-3DBA-667860825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B54E95-6571-6196-4A8F-FEF13C6E1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7F6F7-1C3F-DC7E-AA82-3AEDF112F836}"/>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84ED71CC-E228-E0D3-F9D8-E95B8D06C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EF90E-FC4A-86F8-64F9-4465AB4C3F54}"/>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343744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311D-3CEA-CBB1-6664-2EE1C94E13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BE4CF-CABF-7B82-C81D-97824A5E9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ED5F2F-B90B-5655-1F09-A6A07F6024F4}"/>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F02551EA-E7FA-28D9-4220-5FECB2AB7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1BDC8-6131-C40B-E609-6525C292D35F}"/>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35113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1C41-1A18-71DF-0ADD-2988052C5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22BFB4-112C-970C-B6AB-C4F826631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ACD58-E864-217E-5380-F53E865394EF}"/>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7AA74693-14DA-E295-9A96-DBE2EC2DE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75947-B8FF-82D1-5BFB-346474F34571}"/>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153375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BCCA-4C63-DBAE-EB99-E9DF9CB6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BE317-7D06-2ABE-95DB-BF300AF27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58ADA-F74E-7ABC-EEC9-C20FA9D21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E81D33-477B-B76D-D7C7-668498A2AD9F}"/>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6" name="Footer Placeholder 5">
            <a:extLst>
              <a:ext uri="{FF2B5EF4-FFF2-40B4-BE49-F238E27FC236}">
                <a16:creationId xmlns:a16="http://schemas.microsoft.com/office/drawing/2014/main" id="{C428848E-94C6-2861-6887-4ECA2E37F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BFCE3C-2D3E-0225-44F7-A64E3B06C449}"/>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379727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3DE0-4C6E-2D46-8059-9B359B7C8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26E1F-1521-41B4-19DD-3D5B8ADE2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57D55-4951-48A1-4CBE-0B2F13CD3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BE86E7-4B72-0FF2-921A-72632F2AC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EF397-CD60-A003-1EFA-2C86BA714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BDFBB5-1430-DA0A-3A24-6F7C2B870DD7}"/>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8" name="Footer Placeholder 7">
            <a:extLst>
              <a:ext uri="{FF2B5EF4-FFF2-40B4-BE49-F238E27FC236}">
                <a16:creationId xmlns:a16="http://schemas.microsoft.com/office/drawing/2014/main" id="{3AA4BFB0-D40B-31A7-7C6D-9ED267B163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DD2E0B-E4D7-5142-DEC4-F1F066CF6A2E}"/>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427639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3547-D1E8-7F32-BC57-AB52C81BAE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D503C7-B9E0-31D7-79C9-205194B1CE5C}"/>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4" name="Footer Placeholder 3">
            <a:extLst>
              <a:ext uri="{FF2B5EF4-FFF2-40B4-BE49-F238E27FC236}">
                <a16:creationId xmlns:a16="http://schemas.microsoft.com/office/drawing/2014/main" id="{1F18CCD6-6DBE-9004-C97B-D6DCC8649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A0F036-5050-908E-525A-A6D67F15BF80}"/>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276436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3D7C9-5DF0-1F87-D4B4-8D0AB6148181}"/>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3" name="Footer Placeholder 2">
            <a:extLst>
              <a:ext uri="{FF2B5EF4-FFF2-40B4-BE49-F238E27FC236}">
                <a16:creationId xmlns:a16="http://schemas.microsoft.com/office/drawing/2014/main" id="{4653382A-B02A-8C8E-8CDF-DD83033F85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C08E49-908E-1E92-E563-C0111FBC114D}"/>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60241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D2CE-455F-7C9A-CFF8-61939E6C9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68856E-92F7-B86D-47BF-1C44BFE41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E56D5E-5B28-5C38-ADC9-6DBCC1267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A9F39-9B85-C149-8F6F-F446980ECD22}"/>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6" name="Footer Placeholder 5">
            <a:extLst>
              <a:ext uri="{FF2B5EF4-FFF2-40B4-BE49-F238E27FC236}">
                <a16:creationId xmlns:a16="http://schemas.microsoft.com/office/drawing/2014/main" id="{2843DB08-4F0B-D281-3CCE-79ADCB23D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7A8EA-65A6-8166-DDB5-B0C230AC047C}"/>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367195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140E-1CDD-D90C-EBD8-EA44A870D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D12558-F9E9-863E-A9BC-7AAECB1A1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059151-B2D7-4859-218D-04348A213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59260-C52C-7F31-E4C3-EBD8348DB889}"/>
              </a:ext>
            </a:extLst>
          </p:cNvPr>
          <p:cNvSpPr>
            <a:spLocks noGrp="1"/>
          </p:cNvSpPr>
          <p:nvPr>
            <p:ph type="dt" sz="half" idx="10"/>
          </p:nvPr>
        </p:nvSpPr>
        <p:spPr/>
        <p:txBody>
          <a:bodyPr/>
          <a:lstStyle/>
          <a:p>
            <a:fld id="{A8E7DDB9-1694-4532-8774-730E6FCD97C6}" type="datetimeFigureOut">
              <a:rPr lang="en-IN" smtClean="0"/>
              <a:t>26-04-2024</a:t>
            </a:fld>
            <a:endParaRPr lang="en-IN"/>
          </a:p>
        </p:txBody>
      </p:sp>
      <p:sp>
        <p:nvSpPr>
          <p:cNvPr id="6" name="Footer Placeholder 5">
            <a:extLst>
              <a:ext uri="{FF2B5EF4-FFF2-40B4-BE49-F238E27FC236}">
                <a16:creationId xmlns:a16="http://schemas.microsoft.com/office/drawing/2014/main" id="{736831B0-B374-1B84-1B26-3AD400E99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8B9DA-5F0F-5773-4E6C-1E181A2166E5}"/>
              </a:ext>
            </a:extLst>
          </p:cNvPr>
          <p:cNvSpPr>
            <a:spLocks noGrp="1"/>
          </p:cNvSpPr>
          <p:nvPr>
            <p:ph type="sldNum" sz="quarter" idx="12"/>
          </p:nvPr>
        </p:nvSpPr>
        <p:spPr/>
        <p:txBody>
          <a:bodyPr/>
          <a:lstStyle/>
          <a:p>
            <a:fld id="{C7FBB681-1DCE-4B54-A8E4-9C6CEDEA7C21}" type="slidenum">
              <a:rPr lang="en-IN" smtClean="0"/>
              <a:t>‹#›</a:t>
            </a:fld>
            <a:endParaRPr lang="en-IN"/>
          </a:p>
        </p:txBody>
      </p:sp>
    </p:spTree>
    <p:extLst>
      <p:ext uri="{BB962C8B-B14F-4D97-AF65-F5344CB8AC3E}">
        <p14:creationId xmlns:p14="http://schemas.microsoft.com/office/powerpoint/2010/main" val="323128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5590F-EEB0-76F5-97FB-21F56460C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DD0A3-2C06-85BE-3EDC-6154080EB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655EB-DF1A-156C-C2F3-FE09EDA2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7DDB9-1694-4532-8774-730E6FCD97C6}" type="datetimeFigureOut">
              <a:rPr lang="en-IN" smtClean="0"/>
              <a:t>26-04-2024</a:t>
            </a:fld>
            <a:endParaRPr lang="en-IN"/>
          </a:p>
        </p:txBody>
      </p:sp>
      <p:sp>
        <p:nvSpPr>
          <p:cNvPr id="5" name="Footer Placeholder 4">
            <a:extLst>
              <a:ext uri="{FF2B5EF4-FFF2-40B4-BE49-F238E27FC236}">
                <a16:creationId xmlns:a16="http://schemas.microsoft.com/office/drawing/2014/main" id="{1DB341C4-CCEC-CA47-BA7F-D204AEEF0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4DB6E0-CA7A-A720-13AB-2DA2F7989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BB681-1DCE-4B54-A8E4-9C6CEDEA7C21}" type="slidenum">
              <a:rPr lang="en-IN" smtClean="0"/>
              <a:t>‹#›</a:t>
            </a:fld>
            <a:endParaRPr lang="en-IN"/>
          </a:p>
        </p:txBody>
      </p:sp>
    </p:spTree>
    <p:extLst>
      <p:ext uri="{BB962C8B-B14F-4D97-AF65-F5344CB8AC3E}">
        <p14:creationId xmlns:p14="http://schemas.microsoft.com/office/powerpoint/2010/main" val="96220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instagram.com/reel/C576f89rSKg/?igsh=MWIvY3hpa2FoaGV4M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instagram.com/stories/amulproducts08/3351679519180792258?utm_source=ig_story_item_share&amp;igsh=NTc4MTIwNjQ2YQ==" TargetMode="Externa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www.instagram.com/s/aGlnaGxpZ2h0OjE4MDY5MDY4ODM2NTAwNjg5?story_media_id=3351679519180792258&amp;igsh=NTc4MTIwNjQ2YQ=="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9A488-80E9-FB90-BDE7-0B8E9C7E0408}"/>
              </a:ext>
            </a:extLst>
          </p:cNvPr>
          <p:cNvSpPr>
            <a:spLocks noGrp="1"/>
          </p:cNvSpPr>
          <p:nvPr>
            <p:ph type="ctrTitle"/>
          </p:nvPr>
        </p:nvSpPr>
        <p:spPr/>
        <p:txBody>
          <a:bodyPr/>
          <a:lstStyle/>
          <a:p>
            <a:endParaRPr lang="en-IN"/>
          </a:p>
        </p:txBody>
      </p:sp>
      <p:sp>
        <p:nvSpPr>
          <p:cNvPr id="6" name="Subtitle 5">
            <a:extLst>
              <a:ext uri="{FF2B5EF4-FFF2-40B4-BE49-F238E27FC236}">
                <a16:creationId xmlns:a16="http://schemas.microsoft.com/office/drawing/2014/main" id="{654BD204-DC46-E59A-CABC-9685170D1BD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18FAA73-EE3A-D4C7-6CB2-3292F686E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23CBFBC5-C26F-8692-BB07-E0F33EBF5394}"/>
              </a:ext>
            </a:extLst>
          </p:cNvPr>
          <p:cNvSpPr/>
          <p:nvPr/>
        </p:nvSpPr>
        <p:spPr>
          <a:xfrm>
            <a:off x="7688827" y="4632326"/>
            <a:ext cx="4503174" cy="22256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dirty="0" err="1">
                <a:latin typeface="Cambria" panose="02040503050406030204" pitchFamily="18" charset="0"/>
                <a:ea typeface="Cambria" panose="02040503050406030204" pitchFamily="18" charset="0"/>
              </a:rPr>
              <a:t>Dr.Lankapalli</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Bullayya</a:t>
            </a:r>
            <a:r>
              <a:rPr lang="en-IN" dirty="0">
                <a:latin typeface="Cambria" panose="02040503050406030204" pitchFamily="18" charset="0"/>
                <a:ea typeface="Cambria" panose="02040503050406030204" pitchFamily="18" charset="0"/>
              </a:rPr>
              <a:t> Degree &amp; PG College</a:t>
            </a:r>
          </a:p>
          <a:p>
            <a:r>
              <a:rPr lang="en-IN" dirty="0">
                <a:latin typeface="Cambria" panose="02040503050406030204" pitchFamily="18" charset="0"/>
                <a:ea typeface="Cambria" panose="02040503050406030204" pitchFamily="18" charset="0"/>
              </a:rPr>
              <a:t>Team Leader ( </a:t>
            </a:r>
            <a:r>
              <a:rPr lang="en-IN" dirty="0" err="1">
                <a:latin typeface="Cambria" panose="02040503050406030204" pitchFamily="18" charset="0"/>
                <a:ea typeface="Cambria" panose="02040503050406030204" pitchFamily="18" charset="0"/>
              </a:rPr>
              <a:t>P.Anil</a:t>
            </a:r>
            <a:r>
              <a:rPr lang="en-IN" dirty="0">
                <a:latin typeface="Cambria" panose="02040503050406030204" pitchFamily="18" charset="0"/>
                <a:ea typeface="Cambria" panose="02040503050406030204" pitchFamily="18" charset="0"/>
              </a:rPr>
              <a:t> Kumar)</a:t>
            </a:r>
          </a:p>
          <a:p>
            <a:r>
              <a:rPr lang="en-IN" dirty="0">
                <a:latin typeface="Cambria" panose="02040503050406030204" pitchFamily="18" charset="0"/>
                <a:ea typeface="Cambria" panose="02040503050406030204" pitchFamily="18" charset="0"/>
              </a:rPr>
              <a:t>1.P.Anil </a:t>
            </a:r>
            <a:r>
              <a:rPr lang="en-IN" dirty="0" err="1">
                <a:latin typeface="Cambria" panose="02040503050406030204" pitchFamily="18" charset="0"/>
                <a:ea typeface="Cambria" panose="02040503050406030204" pitchFamily="18" charset="0"/>
              </a:rPr>
              <a:t>kumar</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2.P.Anusha</a:t>
            </a:r>
          </a:p>
          <a:p>
            <a:r>
              <a:rPr lang="en-IN" dirty="0">
                <a:latin typeface="Cambria" panose="02040503050406030204" pitchFamily="18" charset="0"/>
                <a:ea typeface="Cambria" panose="02040503050406030204" pitchFamily="18" charset="0"/>
              </a:rPr>
              <a:t>3.P.Keerthi</a:t>
            </a:r>
          </a:p>
          <a:p>
            <a:r>
              <a:rPr lang="en-IN" dirty="0">
                <a:latin typeface="Cambria" panose="02040503050406030204" pitchFamily="18" charset="0"/>
                <a:ea typeface="Cambria" panose="02040503050406030204" pitchFamily="18" charset="0"/>
              </a:rPr>
              <a:t>4.P.Karthik Surya</a:t>
            </a:r>
          </a:p>
          <a:p>
            <a:r>
              <a:rPr lang="en-IN" dirty="0">
                <a:latin typeface="Cambria" panose="02040503050406030204" pitchFamily="18" charset="0"/>
                <a:ea typeface="Cambria" panose="02040503050406030204" pitchFamily="18" charset="0"/>
              </a:rPr>
              <a:t>5.P.Thanuja</a:t>
            </a:r>
          </a:p>
        </p:txBody>
      </p:sp>
    </p:spTree>
    <p:extLst>
      <p:ext uri="{BB962C8B-B14F-4D97-AF65-F5344CB8AC3E}">
        <p14:creationId xmlns:p14="http://schemas.microsoft.com/office/powerpoint/2010/main" val="2161464288"/>
      </p:ext>
    </p:extLst>
  </p:cSld>
  <p:clrMapOvr>
    <a:masterClrMapping/>
  </p:clrMapOvr>
  <mc:AlternateContent xmlns:mc="http://schemas.openxmlformats.org/markup-compatibility/2006" xmlns:p14="http://schemas.microsoft.com/office/powerpoint/2010/main">
    <mc:Choice Requires="p14">
      <p:transition spd="slow" p14:dur="2000" advTm="1666"/>
    </mc:Choice>
    <mc:Fallback xmlns="">
      <p:transition spd="slow" advTm="16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87D2-2193-D6AA-028F-3BDD73164128}"/>
              </a:ext>
            </a:extLst>
          </p:cNvPr>
          <p:cNvSpPr>
            <a:spLocks noGrp="1"/>
          </p:cNvSpPr>
          <p:nvPr>
            <p:ph type="title"/>
          </p:nvPr>
        </p:nvSpPr>
        <p:spPr>
          <a:xfrm>
            <a:off x="838200" y="365125"/>
            <a:ext cx="10515600" cy="706591"/>
          </a:xfrm>
        </p:spPr>
        <p:txBody>
          <a:bodyPr/>
          <a:lstStyle/>
          <a:p>
            <a:r>
              <a:rPr lang="en-IN" sz="2800" b="1" dirty="0">
                <a:highlight>
                  <a:srgbClr val="FFFF00"/>
                </a:highlight>
                <a:latin typeface="Cambria" panose="02040503050406030204" pitchFamily="18" charset="0"/>
                <a:ea typeface="Cambria" panose="02040503050406030204" pitchFamily="18" charset="0"/>
              </a:rPr>
              <a:t>Swot</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5229193-C4BF-FCE0-304A-560BEFE2A95F}"/>
              </a:ext>
            </a:extLst>
          </p:cNvPr>
          <p:cNvSpPr>
            <a:spLocks noGrp="1"/>
          </p:cNvSpPr>
          <p:nvPr>
            <p:ph idx="1"/>
          </p:nvPr>
        </p:nvSpPr>
        <p:spPr>
          <a:xfrm>
            <a:off x="838200" y="1071716"/>
            <a:ext cx="10515600" cy="5105247"/>
          </a:xfrm>
        </p:spPr>
        <p:txBody>
          <a:bodyPr>
            <a:normAutofit/>
          </a:bodyPr>
          <a:lstStyle/>
          <a:p>
            <a:pPr marL="0" indent="0">
              <a:buNone/>
            </a:pPr>
            <a:r>
              <a:rPr lang="en-IN" sz="2000" b="1" dirty="0">
                <a:latin typeface="Cambria" panose="02040503050406030204" pitchFamily="18" charset="0"/>
                <a:ea typeface="Cambria" panose="02040503050406030204" pitchFamily="18" charset="0"/>
              </a:rPr>
              <a:t>Opportunities</a:t>
            </a:r>
          </a:p>
          <a:p>
            <a:r>
              <a:rPr lang="en-IN" sz="1800" dirty="0">
                <a:latin typeface="Cambria" panose="02040503050406030204" pitchFamily="18" charset="0"/>
                <a:ea typeface="Cambria" panose="02040503050406030204" pitchFamily="18" charset="0"/>
              </a:rPr>
              <a:t> E-commerce growth leverage digital platforms to </a:t>
            </a:r>
            <a:r>
              <a:rPr lang="en-IN" sz="1800" dirty="0" err="1">
                <a:latin typeface="Cambria" panose="02040503050406030204" pitchFamily="18" charset="0"/>
                <a:ea typeface="Cambria" panose="02040503050406030204" pitchFamily="18" charset="0"/>
              </a:rPr>
              <a:t>enchance</a:t>
            </a:r>
            <a:r>
              <a:rPr lang="en-IN" sz="1800" dirty="0">
                <a:latin typeface="Cambria" panose="02040503050406030204" pitchFamily="18" charset="0"/>
                <a:ea typeface="Cambria" panose="02040503050406030204" pitchFamily="18" charset="0"/>
              </a:rPr>
              <a:t> online sales and engage with customer directly, especially considering the ongoing trend towards online shopping</a:t>
            </a:r>
          </a:p>
          <a:p>
            <a:r>
              <a:rPr lang="en-IN" sz="1800" dirty="0">
                <a:latin typeface="Cambria" panose="02040503050406030204" pitchFamily="18" charset="0"/>
                <a:ea typeface="Cambria" panose="02040503050406030204" pitchFamily="18" charset="0"/>
              </a:rPr>
              <a:t> Emerging Markets focus on expanding in emerging markets where there is a rising middle class and increasing disposable incomes, providing a significant growth opportunity.</a:t>
            </a:r>
          </a:p>
          <a:p>
            <a:r>
              <a:rPr lang="en-IN" sz="1800" dirty="0">
                <a:latin typeface="Cambria" panose="02040503050406030204" pitchFamily="18" charset="0"/>
                <a:ea typeface="Cambria" panose="02040503050406030204" pitchFamily="18" charset="0"/>
              </a:rPr>
              <a:t> Innovation and research continue investing in R&amp;D to innovate new products, improve existing ones, and stay ahead of marking trends and consumer preferences.</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Threats</a:t>
            </a:r>
          </a:p>
          <a:p>
            <a:r>
              <a:rPr lang="en-IN" sz="1800" dirty="0">
                <a:latin typeface="Cambria" panose="02040503050406030204" pitchFamily="18" charset="0"/>
                <a:ea typeface="Cambria" panose="02040503050406030204" pitchFamily="18" charset="0"/>
              </a:rPr>
              <a:t> Competition intense competition from both global giants and local players in various product categories could lead to market share erosion and pricing pressures.</a:t>
            </a:r>
          </a:p>
          <a:p>
            <a:r>
              <a:rPr lang="en-IN" sz="1800" dirty="0">
                <a:latin typeface="Cambria" panose="02040503050406030204" pitchFamily="18" charset="0"/>
                <a:ea typeface="Cambria" panose="02040503050406030204" pitchFamily="18" charset="0"/>
              </a:rPr>
              <a:t> Regulatory challenges increasingly stringent regulations related to food safety, </a:t>
            </a:r>
            <a:r>
              <a:rPr lang="en-IN" sz="1800" dirty="0" err="1">
                <a:latin typeface="Cambria" panose="02040503050406030204" pitchFamily="18" charset="0"/>
                <a:ea typeface="Cambria" panose="02040503050406030204" pitchFamily="18" charset="0"/>
              </a:rPr>
              <a:t>labeling</a:t>
            </a:r>
            <a:r>
              <a:rPr lang="en-IN" sz="1800" dirty="0">
                <a:latin typeface="Cambria" panose="02040503050406030204" pitchFamily="18" charset="0"/>
                <a:ea typeface="Cambria" panose="02040503050406030204" pitchFamily="18" charset="0"/>
              </a:rPr>
              <a:t>,  advertising, and environmental sustainability may impact operations and increase compliance costs.</a:t>
            </a:r>
          </a:p>
          <a:p>
            <a:r>
              <a:rPr lang="en-IN" sz="1800" dirty="0">
                <a:latin typeface="Cambria" panose="02040503050406030204" pitchFamily="18" charset="0"/>
                <a:ea typeface="Cambria" panose="02040503050406030204" pitchFamily="18" charset="0"/>
              </a:rPr>
              <a:t> Digital disruption from digital platforms, e-commerce channels, and direct-to-consumer modals could challenge traditional distribution networks and marketing strategies.</a:t>
            </a:r>
          </a:p>
        </p:txBody>
      </p:sp>
    </p:spTree>
    <p:extLst>
      <p:ext uri="{BB962C8B-B14F-4D97-AF65-F5344CB8AC3E}">
        <p14:creationId xmlns:p14="http://schemas.microsoft.com/office/powerpoint/2010/main" val="3955774280"/>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9B8D-5708-F574-2C4A-3FC4DC8C306D}"/>
              </a:ext>
            </a:extLst>
          </p:cNvPr>
          <p:cNvSpPr>
            <a:spLocks noGrp="1"/>
          </p:cNvSpPr>
          <p:nvPr>
            <p:ph type="title"/>
          </p:nvPr>
        </p:nvSpPr>
        <p:spPr>
          <a:xfrm>
            <a:off x="838200" y="365126"/>
            <a:ext cx="10515600" cy="736088"/>
          </a:xfrm>
        </p:spPr>
        <p:txBody>
          <a:bodyPr/>
          <a:lstStyle/>
          <a:p>
            <a:r>
              <a:rPr lang="en-IN" sz="2800" b="1" dirty="0">
                <a:highlight>
                  <a:srgbClr val="FFFF00"/>
                </a:highlight>
                <a:latin typeface="Cambria" panose="02040503050406030204" pitchFamily="18" charset="0"/>
                <a:ea typeface="Cambria" panose="02040503050406030204" pitchFamily="18" charset="0"/>
              </a:rPr>
              <a:t>Competitor 2: Mother Dairy</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EA1C5D-D385-DDB1-0077-01F50B25B62A}"/>
              </a:ext>
            </a:extLst>
          </p:cNvPr>
          <p:cNvSpPr>
            <a:spLocks noGrp="1"/>
          </p:cNvSpPr>
          <p:nvPr>
            <p:ph idx="1"/>
          </p:nvPr>
        </p:nvSpPr>
        <p:spPr>
          <a:xfrm>
            <a:off x="838200" y="1101214"/>
            <a:ext cx="10515600" cy="5075749"/>
          </a:xfrm>
        </p:spPr>
        <p:txBody>
          <a:bodyPr/>
          <a:lstStyle/>
          <a:p>
            <a:pPr marL="0" indent="0">
              <a:buNone/>
            </a:pPr>
            <a:r>
              <a:rPr lang="en-IN" sz="2000" b="1" dirty="0">
                <a:latin typeface="Cambria" panose="02040503050406030204" pitchFamily="18" charset="0"/>
                <a:ea typeface="Cambria" panose="02040503050406030204" pitchFamily="18" charset="0"/>
              </a:rPr>
              <a:t>USP</a:t>
            </a:r>
          </a:p>
          <a:p>
            <a:pPr marL="0" indent="0">
              <a:buNone/>
            </a:pPr>
            <a:r>
              <a:rPr lang="en-IN" sz="1800" dirty="0">
                <a:latin typeface="Cambria" panose="02040503050406030204" pitchFamily="18" charset="0"/>
                <a:ea typeface="Cambria" panose="02040503050406030204" pitchFamily="18" charset="0"/>
              </a:rPr>
              <a:t>Quality assurance Mother Dairy emphasizes its commitment to providing high-quality dairy products that meet stringent standards and are produced using advanced technologies and processes. Farm freshness the brand highlights the freshness of its products, often sourcing milk and other dairy ingredients directly from farms to ensure </a:t>
            </a:r>
            <a:r>
              <a:rPr lang="en-IN" sz="1800" dirty="0" err="1">
                <a:latin typeface="Cambria" panose="02040503050406030204" pitchFamily="18" charset="0"/>
                <a:ea typeface="Cambria" panose="02040503050406030204" pitchFamily="18" charset="0"/>
              </a:rPr>
              <a:t>maximun</a:t>
            </a:r>
            <a:r>
              <a:rPr lang="en-IN" sz="1800" dirty="0">
                <a:latin typeface="Cambria" panose="02040503050406030204" pitchFamily="18" charset="0"/>
                <a:ea typeface="Cambria" panose="02040503050406030204" pitchFamily="18" charset="0"/>
              </a:rPr>
              <a:t> freshness and nutritional value.</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Online Communication:</a:t>
            </a:r>
          </a:p>
          <a:p>
            <a:pPr marL="0" indent="0">
              <a:buNone/>
            </a:pPr>
            <a:r>
              <a:rPr lang="en-IN" sz="1800" dirty="0">
                <a:latin typeface="Cambria" panose="02040503050406030204" pitchFamily="18" charset="0"/>
                <a:ea typeface="Cambria" panose="02040503050406030204" pitchFamily="18" charset="0"/>
              </a:rPr>
              <a:t>Social media presence Mother Dairy maintains active profiles on </a:t>
            </a:r>
          </a:p>
          <a:p>
            <a:pPr marL="0" indent="0">
              <a:buNone/>
            </a:pPr>
            <a:r>
              <a:rPr lang="en-IN" sz="1800" dirty="0">
                <a:latin typeface="Cambria" panose="02040503050406030204" pitchFamily="18" charset="0"/>
                <a:ea typeface="Cambria" panose="02040503050406030204" pitchFamily="18" charset="0"/>
              </a:rPr>
              <a:t>Popular social media platforms like Facebook, Instagram, Twitter, and</a:t>
            </a:r>
          </a:p>
          <a:p>
            <a:pPr marL="0" indent="0">
              <a:buNone/>
            </a:pPr>
            <a:r>
              <a:rPr lang="en-IN" sz="1800" dirty="0" err="1">
                <a:latin typeface="Cambria" panose="02040503050406030204" pitchFamily="18" charset="0"/>
                <a:ea typeface="Cambria" panose="02040503050406030204" pitchFamily="18" charset="0"/>
              </a:rPr>
              <a:t>Linkedln</a:t>
            </a:r>
            <a:r>
              <a:rPr lang="en-IN" sz="1800" dirty="0">
                <a:latin typeface="Cambria" panose="02040503050406030204" pitchFamily="18" charset="0"/>
                <a:ea typeface="Cambria" panose="02040503050406030204" pitchFamily="18" charset="0"/>
              </a:rPr>
              <a:t>. Website Mother Dairy’s official website serves as a central</a:t>
            </a:r>
          </a:p>
          <a:p>
            <a:pPr marL="0" indent="0">
              <a:buNone/>
            </a:pPr>
            <a:r>
              <a:rPr lang="en-IN" sz="1800" dirty="0">
                <a:latin typeface="Cambria" panose="02040503050406030204" pitchFamily="18" charset="0"/>
                <a:ea typeface="Cambria" panose="02040503050406030204" pitchFamily="18" charset="0"/>
              </a:rPr>
              <a:t>Hub for information about its products, company values, sustainability efforts, and more. Email marketing</a:t>
            </a:r>
          </a:p>
          <a:p>
            <a:pPr marL="0" indent="0">
              <a:buNone/>
            </a:pPr>
            <a:r>
              <a:rPr lang="en-IN" sz="1800" dirty="0">
                <a:latin typeface="Cambria" panose="02040503050406030204" pitchFamily="18" charset="0"/>
                <a:ea typeface="Cambria" panose="02040503050406030204" pitchFamily="18" charset="0"/>
              </a:rPr>
              <a:t>Mother Dairy uses email marketing campaigns to reach out to subscribers with special promotions, new product launches, seasonal offers, and relevant content like recipes or health articles.</a:t>
            </a:r>
          </a:p>
        </p:txBody>
      </p:sp>
      <p:pic>
        <p:nvPicPr>
          <p:cNvPr id="5" name="Picture 4">
            <a:extLst>
              <a:ext uri="{FF2B5EF4-FFF2-40B4-BE49-F238E27FC236}">
                <a16:creationId xmlns:a16="http://schemas.microsoft.com/office/drawing/2014/main" id="{CA8ACBA9-9EEA-E838-0A23-3ABA94B7C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476" y="2776100"/>
            <a:ext cx="3843321" cy="1589423"/>
          </a:xfrm>
          <a:prstGeom prst="rect">
            <a:avLst/>
          </a:prstGeom>
        </p:spPr>
      </p:pic>
    </p:spTree>
    <p:extLst>
      <p:ext uri="{BB962C8B-B14F-4D97-AF65-F5344CB8AC3E}">
        <p14:creationId xmlns:p14="http://schemas.microsoft.com/office/powerpoint/2010/main" val="749378693"/>
      </p:ext>
    </p:extLst>
  </p:cSld>
  <p:clrMapOvr>
    <a:masterClrMapping/>
  </p:clrMapOvr>
  <mc:AlternateContent xmlns:mc="http://schemas.openxmlformats.org/markup-compatibility/2006" xmlns:p14="http://schemas.microsoft.com/office/powerpoint/2010/main">
    <mc:Choice Requires="p14">
      <p:transition spd="slow" p14:dur="2000" advTm="663"/>
    </mc:Choice>
    <mc:Fallback xmlns="">
      <p:transition spd="slow" advTm="6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AE9C-E960-FF9E-F245-ED10975A0A44}"/>
              </a:ext>
            </a:extLst>
          </p:cNvPr>
          <p:cNvSpPr>
            <a:spLocks noGrp="1"/>
          </p:cNvSpPr>
          <p:nvPr>
            <p:ph type="title"/>
          </p:nvPr>
        </p:nvSpPr>
        <p:spPr>
          <a:xfrm>
            <a:off x="838200" y="365125"/>
            <a:ext cx="10515600" cy="863907"/>
          </a:xfrm>
        </p:spPr>
        <p:txBody>
          <a:bodyPr/>
          <a:lstStyle/>
          <a:p>
            <a:r>
              <a:rPr lang="en-IN" sz="2800" b="1" dirty="0">
                <a:highlight>
                  <a:srgbClr val="FFFF00"/>
                </a:highlight>
                <a:latin typeface="Cambria" panose="02040503050406030204" pitchFamily="18" charset="0"/>
                <a:ea typeface="Cambria" panose="02040503050406030204" pitchFamily="18" charset="0"/>
              </a:rPr>
              <a:t>Swot</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54B0513-0A34-1542-5726-CB1E5B8F836B}"/>
              </a:ext>
            </a:extLst>
          </p:cNvPr>
          <p:cNvSpPr>
            <a:spLocks noGrp="1"/>
          </p:cNvSpPr>
          <p:nvPr>
            <p:ph idx="1"/>
          </p:nvPr>
        </p:nvSpPr>
        <p:spPr>
          <a:xfrm>
            <a:off x="838200" y="1130710"/>
            <a:ext cx="10515600" cy="5046253"/>
          </a:xfrm>
        </p:spPr>
        <p:txBody>
          <a:bodyPr>
            <a:normAutofit/>
          </a:bodyPr>
          <a:lstStyle/>
          <a:p>
            <a:pPr marL="0" indent="0">
              <a:buNone/>
            </a:pPr>
            <a:r>
              <a:rPr lang="en-IN" sz="2000" b="1" dirty="0">
                <a:latin typeface="Cambria" panose="02040503050406030204" pitchFamily="18" charset="0"/>
                <a:ea typeface="Cambria" panose="02040503050406030204" pitchFamily="18" charset="0"/>
              </a:rPr>
              <a:t>Strengths</a:t>
            </a:r>
          </a:p>
          <a:p>
            <a:r>
              <a:rPr lang="en-IN" sz="1800" dirty="0">
                <a:latin typeface="Cambria" panose="02040503050406030204" pitchFamily="18" charset="0"/>
                <a:ea typeface="Cambria" panose="02040503050406030204" pitchFamily="18" charset="0"/>
              </a:rPr>
              <a:t> Strong brand reputation Mother Dairy has a longstanding reputation for providing high-quality dairy products earning trust and loyalty among consumer.</a:t>
            </a:r>
          </a:p>
          <a:p>
            <a:r>
              <a:rPr lang="en-IN" sz="1800" dirty="0">
                <a:latin typeface="Cambria" panose="02040503050406030204" pitchFamily="18" charset="0"/>
                <a:ea typeface="Cambria" panose="02040503050406030204" pitchFamily="18" charset="0"/>
              </a:rPr>
              <a:t> Wide product range the brand offers a diverse range of dairy products including milk, yogurt, ice cream , butter, cheese, and more, catering to different consumer </a:t>
            </a:r>
            <a:r>
              <a:rPr lang="en-IN" sz="1800" dirty="0" err="1">
                <a:latin typeface="Cambria" panose="02040503050406030204" pitchFamily="18" charset="0"/>
                <a:ea typeface="Cambria" panose="02040503050406030204" pitchFamily="18" charset="0"/>
              </a:rPr>
              <a:t>consumer</a:t>
            </a:r>
            <a:r>
              <a:rPr lang="en-IN" sz="1800" dirty="0">
                <a:latin typeface="Cambria" panose="02040503050406030204" pitchFamily="18" charset="0"/>
                <a:ea typeface="Cambria" panose="02040503050406030204" pitchFamily="18" charset="0"/>
              </a:rPr>
              <a:t> preferences.</a:t>
            </a:r>
          </a:p>
          <a:p>
            <a:r>
              <a:rPr lang="en-IN" sz="1800" dirty="0">
                <a:latin typeface="Cambria" panose="02040503050406030204" pitchFamily="18" charset="0"/>
                <a:ea typeface="Cambria" panose="02040503050406030204" pitchFamily="18" charset="0"/>
              </a:rPr>
              <a:t> Affordable pricing while maintaining quality, Mother Dairy offers its products at competitive prices, making them accessible to a broad consumer base.</a:t>
            </a:r>
          </a:p>
          <a:p>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Weakness</a:t>
            </a:r>
          </a:p>
          <a:p>
            <a:r>
              <a:rPr lang="en-IN" sz="1800" dirty="0">
                <a:latin typeface="Cambria" panose="02040503050406030204" pitchFamily="18" charset="0"/>
                <a:ea typeface="Cambria" panose="02040503050406030204" pitchFamily="18" charset="0"/>
              </a:rPr>
              <a:t> Dependence on dairy Mother dairy’s heavy reliance on dairy products makes it vulnerable to fluctuations in milk prices, supply chain disruptions, and changing consumer preferences.</a:t>
            </a:r>
          </a:p>
          <a:p>
            <a:r>
              <a:rPr lang="en-IN" sz="1800" dirty="0">
                <a:latin typeface="Cambria" panose="02040503050406030204" pitchFamily="18" charset="0"/>
                <a:ea typeface="Cambria" panose="02040503050406030204" pitchFamily="18" charset="0"/>
              </a:rPr>
              <a:t> Limited product diversification while known for dairy products, Mother dairy’s limited diversification into non-dairy alternatives or other food categories may limit growth opportunities.</a:t>
            </a:r>
          </a:p>
          <a:p>
            <a:r>
              <a:rPr lang="en-IN" sz="1800" dirty="0">
                <a:latin typeface="Cambria" panose="02040503050406030204" pitchFamily="18" charset="0"/>
                <a:ea typeface="Cambria" panose="02040503050406030204" pitchFamily="18" charset="0"/>
              </a:rPr>
              <a:t> Seasonal demand some products like ice cream may experience seasonal demand, requiring effective marketing strategies to boost sales during off-peak periods.</a:t>
            </a:r>
          </a:p>
        </p:txBody>
      </p:sp>
    </p:spTree>
    <p:extLst>
      <p:ext uri="{BB962C8B-B14F-4D97-AF65-F5344CB8AC3E}">
        <p14:creationId xmlns:p14="http://schemas.microsoft.com/office/powerpoint/2010/main" val="3324321309"/>
      </p:ext>
    </p:extLst>
  </p:cSld>
  <p:clrMapOvr>
    <a:masterClrMapping/>
  </p:clrMapOvr>
  <mc:AlternateContent xmlns:mc="http://schemas.openxmlformats.org/markup-compatibility/2006" xmlns:p14="http://schemas.microsoft.com/office/powerpoint/2010/main">
    <mc:Choice Requires="p14">
      <p:transition spd="slow" p14:dur="2000" advTm="583"/>
    </mc:Choice>
    <mc:Fallback xmlns="">
      <p:transition spd="slow" advTm="5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642B-5E0D-7475-9B19-13F44B303110}"/>
              </a:ext>
            </a:extLst>
          </p:cNvPr>
          <p:cNvSpPr>
            <a:spLocks noGrp="1"/>
          </p:cNvSpPr>
          <p:nvPr>
            <p:ph type="title"/>
          </p:nvPr>
        </p:nvSpPr>
        <p:spPr>
          <a:xfrm>
            <a:off x="838200" y="365126"/>
            <a:ext cx="10515600" cy="804914"/>
          </a:xfrm>
        </p:spPr>
        <p:txBody>
          <a:bodyPr/>
          <a:lstStyle/>
          <a:p>
            <a:r>
              <a:rPr lang="en-IN" sz="2800" b="1" dirty="0">
                <a:highlight>
                  <a:srgbClr val="FFFF00"/>
                </a:highlight>
                <a:latin typeface="Cambria" panose="02040503050406030204" pitchFamily="18" charset="0"/>
                <a:ea typeface="Cambria" panose="02040503050406030204" pitchFamily="18" charset="0"/>
              </a:rPr>
              <a:t>Swot</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0E5A136-B9C5-6E35-F5DA-D5A01068EFB9}"/>
              </a:ext>
            </a:extLst>
          </p:cNvPr>
          <p:cNvSpPr>
            <a:spLocks noGrp="1"/>
          </p:cNvSpPr>
          <p:nvPr>
            <p:ph idx="1"/>
          </p:nvPr>
        </p:nvSpPr>
        <p:spPr>
          <a:xfrm>
            <a:off x="838200" y="1022555"/>
            <a:ext cx="10515600" cy="5154408"/>
          </a:xfrm>
        </p:spPr>
        <p:txBody>
          <a:bodyPr>
            <a:normAutofit/>
          </a:bodyPr>
          <a:lstStyle/>
          <a:p>
            <a:pPr marL="0" indent="0">
              <a:buNone/>
            </a:pPr>
            <a:r>
              <a:rPr lang="en-IN" sz="2000" b="1" dirty="0">
                <a:latin typeface="Cambria" panose="02040503050406030204" pitchFamily="18" charset="0"/>
                <a:ea typeface="Cambria" panose="02040503050406030204" pitchFamily="18" charset="0"/>
              </a:rPr>
              <a:t>Opportunities</a:t>
            </a:r>
          </a:p>
          <a:p>
            <a:r>
              <a:rPr lang="en-IN" sz="1800" dirty="0">
                <a:latin typeface="Cambria" panose="02040503050406030204" pitchFamily="18" charset="0"/>
                <a:ea typeface="Cambria" panose="02040503050406030204" pitchFamily="18" charset="0"/>
              </a:rPr>
              <a:t> Health and wellness trends leverage the growing demand for healthy and nutritious food by expanding the range of organic, plant-based, and functional dairy products.</a:t>
            </a:r>
          </a:p>
          <a:p>
            <a:r>
              <a:rPr lang="en-IN" sz="1800" dirty="0">
                <a:latin typeface="Cambria" panose="02040503050406030204" pitchFamily="18" charset="0"/>
                <a:ea typeface="Cambria" panose="02040503050406030204" pitchFamily="18" charset="0"/>
              </a:rPr>
              <a:t> Diversification explore opportunities to diversify into non-dairy alternatives like plant-based milk, vegan cheese, and dairy –free desserts to cater to changing consumer preferences.</a:t>
            </a:r>
          </a:p>
          <a:p>
            <a:r>
              <a:rPr lang="en-IN" sz="1800" dirty="0">
                <a:latin typeface="Cambria" panose="02040503050406030204" pitchFamily="18" charset="0"/>
                <a:ea typeface="Cambria" panose="02040503050406030204" pitchFamily="18" charset="0"/>
              </a:rPr>
              <a:t> Digital transformation embrace digital technologies for online sales, marketing campaigns, data analytics, and customer engagement to enhance the brand’s digital presence and reach.</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Threats</a:t>
            </a:r>
          </a:p>
          <a:p>
            <a:r>
              <a:rPr lang="en-IN" sz="1800" dirty="0">
                <a:latin typeface="Cambria" panose="02040503050406030204" pitchFamily="18" charset="0"/>
                <a:ea typeface="Cambria" panose="02040503050406030204" pitchFamily="18" charset="0"/>
              </a:rPr>
              <a:t> Supply chain disruptions vulnerability to supply chain disruptions such as fluctuations in milk supply, transportation issues, or disruptions in raw material availability.</a:t>
            </a:r>
          </a:p>
          <a:p>
            <a:r>
              <a:rPr lang="en-IN" sz="1800" dirty="0">
                <a:latin typeface="Cambria" panose="02040503050406030204" pitchFamily="18" charset="0"/>
                <a:ea typeface="Cambria" panose="02040503050406030204" pitchFamily="18" charset="0"/>
              </a:rPr>
              <a:t> Changing consumer preferences shifts in consumer preferences towards plant-based alternatives, organic products could require adaptation and product diversification.</a:t>
            </a:r>
          </a:p>
          <a:p>
            <a:r>
              <a:rPr lang="en-IN" sz="1800" dirty="0">
                <a:latin typeface="Cambria" panose="02040503050406030204" pitchFamily="18" charset="0"/>
                <a:ea typeface="Cambria" panose="02040503050406030204" pitchFamily="18" charset="0"/>
              </a:rPr>
              <a:t>Regulatory changes evolving regulations related to food safety, labelling, environmental standards, and import/export policies may pose compliance challenges and impact operations.</a:t>
            </a:r>
          </a:p>
        </p:txBody>
      </p:sp>
    </p:spTree>
    <p:extLst>
      <p:ext uri="{BB962C8B-B14F-4D97-AF65-F5344CB8AC3E}">
        <p14:creationId xmlns:p14="http://schemas.microsoft.com/office/powerpoint/2010/main" val="4063040198"/>
      </p:ext>
    </p:extLst>
  </p:cSld>
  <p:clrMapOvr>
    <a:masterClrMapping/>
  </p:clrMapOvr>
  <mc:AlternateContent xmlns:mc="http://schemas.openxmlformats.org/markup-compatibility/2006" xmlns:p14="http://schemas.microsoft.com/office/powerpoint/2010/main">
    <mc:Choice Requires="p14">
      <p:transition spd="slow" p14:dur="2000" advTm="566"/>
    </mc:Choice>
    <mc:Fallback xmlns="">
      <p:transition spd="slow" advTm="5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3665-B7BC-0CC5-BDF5-9086CC360004}"/>
              </a:ext>
            </a:extLst>
          </p:cNvPr>
          <p:cNvSpPr>
            <a:spLocks noGrp="1"/>
          </p:cNvSpPr>
          <p:nvPr>
            <p:ph type="title"/>
          </p:nvPr>
        </p:nvSpPr>
        <p:spPr>
          <a:xfrm>
            <a:off x="838200" y="365125"/>
            <a:ext cx="10515600" cy="795081"/>
          </a:xfrm>
        </p:spPr>
        <p:txBody>
          <a:bodyPr/>
          <a:lstStyle/>
          <a:p>
            <a:r>
              <a:rPr lang="en-IN" sz="2800" b="1" dirty="0">
                <a:highlight>
                  <a:srgbClr val="FFFF00"/>
                </a:highlight>
                <a:latin typeface="Cambria" panose="02040503050406030204" pitchFamily="18" charset="0"/>
                <a:ea typeface="Cambria" panose="02040503050406030204" pitchFamily="18" charset="0"/>
              </a:rPr>
              <a:t>Competitor 3: Britannia</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46B2CF0-29EB-B8D3-5AC3-E99404BC29F5}"/>
              </a:ext>
            </a:extLst>
          </p:cNvPr>
          <p:cNvSpPr>
            <a:spLocks noGrp="1"/>
          </p:cNvSpPr>
          <p:nvPr>
            <p:ph idx="1"/>
          </p:nvPr>
        </p:nvSpPr>
        <p:spPr>
          <a:xfrm>
            <a:off x="838200" y="1032387"/>
            <a:ext cx="10515600" cy="5144576"/>
          </a:xfrm>
        </p:spPr>
        <p:txBody>
          <a:bodyPr>
            <a:normAutofit/>
          </a:bodyPr>
          <a:lstStyle/>
          <a:p>
            <a:pPr marL="0" indent="0">
              <a:buNone/>
            </a:pPr>
            <a:r>
              <a:rPr lang="en-IN" sz="2000" b="1" dirty="0">
                <a:latin typeface="Cambria" panose="02040503050406030204" pitchFamily="18" charset="0"/>
                <a:ea typeface="Cambria" panose="02040503050406030204" pitchFamily="18" charset="0"/>
              </a:rPr>
              <a:t>USP</a:t>
            </a:r>
          </a:p>
          <a:p>
            <a:pPr marL="0" indent="0">
              <a:buNone/>
            </a:pPr>
            <a:r>
              <a:rPr lang="en-IN" sz="1800" dirty="0">
                <a:latin typeface="Cambria" panose="02040503050406030204" pitchFamily="18" charset="0"/>
                <a:ea typeface="Cambria" panose="02040503050406030204" pitchFamily="18" charset="0"/>
              </a:rPr>
              <a:t>Britannia’s unique selling proposition (USP) lies in its wide range of quality food products, focusing on taste, nutrition, and convenience. They often emphasize their commitment to using  high-quality ingredients, maintaining stringent quality control standards, and catering to diverse consumer preferences with innovative </a:t>
            </a:r>
            <a:r>
              <a:rPr lang="en-IN" sz="1800" dirty="0" err="1">
                <a:latin typeface="Cambria" panose="02040503050406030204" pitchFamily="18" charset="0"/>
                <a:ea typeface="Cambria" panose="02040503050406030204" pitchFamily="18" charset="0"/>
              </a:rPr>
              <a:t>flavors</a:t>
            </a:r>
            <a:r>
              <a:rPr lang="en-IN" sz="1800" dirty="0">
                <a:latin typeface="Cambria" panose="02040503050406030204" pitchFamily="18" charset="0"/>
                <a:ea typeface="Cambria" panose="02040503050406030204" pitchFamily="18" charset="0"/>
              </a:rPr>
              <a:t> and packaging.</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Online Communication:</a:t>
            </a:r>
          </a:p>
          <a:p>
            <a:pPr marL="0" indent="0">
              <a:buNone/>
            </a:pPr>
            <a:r>
              <a:rPr lang="en-IN" sz="1800" dirty="0">
                <a:latin typeface="Cambria" panose="02040503050406030204" pitchFamily="18" charset="0"/>
                <a:ea typeface="Cambria" panose="02040503050406030204" pitchFamily="18" charset="0"/>
              </a:rPr>
              <a:t>Social media Britannia maintains active profiles on platforms like Facebook,</a:t>
            </a:r>
          </a:p>
          <a:p>
            <a:pPr marL="0" indent="0">
              <a:buNone/>
            </a:pPr>
            <a:r>
              <a:rPr lang="en-IN" sz="1800" dirty="0">
                <a:latin typeface="Cambria" panose="02040503050406030204" pitchFamily="18" charset="0"/>
                <a:ea typeface="Cambria" panose="02040503050406030204" pitchFamily="18" charset="0"/>
              </a:rPr>
              <a:t>Twitter, Instagram, and </a:t>
            </a:r>
            <a:r>
              <a:rPr lang="en-IN" sz="1800" dirty="0" err="1">
                <a:latin typeface="Cambria" panose="02040503050406030204" pitchFamily="18" charset="0"/>
                <a:ea typeface="Cambria" panose="02040503050406030204" pitchFamily="18" charset="0"/>
              </a:rPr>
              <a:t>Linkedln</a:t>
            </a:r>
            <a:r>
              <a:rPr lang="en-IN" sz="1800" dirty="0">
                <a:latin typeface="Cambria" panose="02040503050406030204" pitchFamily="18" charset="0"/>
                <a:ea typeface="Cambria" panose="02040503050406030204" pitchFamily="18" charset="0"/>
              </a:rPr>
              <a:t>. They use these platforms to share product</a:t>
            </a:r>
          </a:p>
          <a:p>
            <a:pPr marL="0" indent="0">
              <a:buNone/>
            </a:pPr>
            <a:r>
              <a:rPr lang="en-IN" sz="1800" dirty="0">
                <a:latin typeface="Cambria" panose="02040503050406030204" pitchFamily="18" charset="0"/>
                <a:ea typeface="Cambria" panose="02040503050406030204" pitchFamily="18" charset="0"/>
              </a:rPr>
              <a:t>Updates, promotions, recipes, and engage with customers through comments,</a:t>
            </a:r>
          </a:p>
          <a:p>
            <a:pPr marL="0" indent="0">
              <a:buNone/>
            </a:pPr>
            <a:r>
              <a:rPr lang="en-IN" sz="1800" dirty="0">
                <a:latin typeface="Cambria" panose="02040503050406030204" pitchFamily="18" charset="0"/>
                <a:ea typeface="Cambria" panose="02040503050406030204" pitchFamily="18" charset="0"/>
              </a:rPr>
              <a:t>Messages and contests. It also includes features like online shopping, where</a:t>
            </a:r>
          </a:p>
          <a:p>
            <a:pPr marL="0" indent="0">
              <a:buNone/>
            </a:pPr>
            <a:r>
              <a:rPr lang="en-IN" sz="1800" dirty="0">
                <a:latin typeface="Cambria" panose="02040503050406030204" pitchFamily="18" charset="0"/>
                <a:ea typeface="Cambria" panose="02040503050406030204" pitchFamily="18" charset="0"/>
              </a:rPr>
              <a:t>Customers can browse and purchase Britannia products. Britannia may have mobile apps for specific purposes, such as recipe apps or loyalty programs, providing additional value and convenience to their</a:t>
            </a:r>
          </a:p>
          <a:p>
            <a:pPr marL="0" indent="0">
              <a:buNone/>
            </a:pPr>
            <a:r>
              <a:rPr lang="en-IN" sz="1800" dirty="0">
                <a:latin typeface="Cambria" panose="02040503050406030204" pitchFamily="18" charset="0"/>
                <a:ea typeface="Cambria" panose="02040503050406030204" pitchFamily="18" charset="0"/>
              </a:rPr>
              <a:t>Customers.</a:t>
            </a:r>
          </a:p>
        </p:txBody>
      </p:sp>
      <p:pic>
        <p:nvPicPr>
          <p:cNvPr id="5" name="Picture 4">
            <a:extLst>
              <a:ext uri="{FF2B5EF4-FFF2-40B4-BE49-F238E27FC236}">
                <a16:creationId xmlns:a16="http://schemas.microsoft.com/office/drawing/2014/main" id="{143CE682-EBE3-C179-A35D-191DE934B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247" y="2877511"/>
            <a:ext cx="2656553" cy="1896779"/>
          </a:xfrm>
          <a:prstGeom prst="rect">
            <a:avLst/>
          </a:prstGeom>
        </p:spPr>
      </p:pic>
    </p:spTree>
    <p:extLst>
      <p:ext uri="{BB962C8B-B14F-4D97-AF65-F5344CB8AC3E}">
        <p14:creationId xmlns:p14="http://schemas.microsoft.com/office/powerpoint/2010/main" val="428898013"/>
      </p:ext>
    </p:extLst>
  </p:cSld>
  <p:clrMapOvr>
    <a:masterClrMapping/>
  </p:clrMapOvr>
  <mc:AlternateContent xmlns:mc="http://schemas.openxmlformats.org/markup-compatibility/2006" xmlns:p14="http://schemas.microsoft.com/office/powerpoint/2010/main">
    <mc:Choice Requires="p14">
      <p:transition spd="slow" p14:dur="2000" advTm="552"/>
    </mc:Choice>
    <mc:Fallback xmlns="">
      <p:transition spd="slow" advTm="5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6DB7-DEB5-8887-9841-86773A6132E1}"/>
              </a:ext>
            </a:extLst>
          </p:cNvPr>
          <p:cNvSpPr>
            <a:spLocks noGrp="1"/>
          </p:cNvSpPr>
          <p:nvPr>
            <p:ph type="title"/>
          </p:nvPr>
        </p:nvSpPr>
        <p:spPr>
          <a:xfrm>
            <a:off x="838200" y="365125"/>
            <a:ext cx="10515600" cy="686927"/>
          </a:xfrm>
        </p:spPr>
        <p:txBody>
          <a:bodyPr/>
          <a:lstStyle/>
          <a:p>
            <a:r>
              <a:rPr lang="en-IN" sz="2800" b="1" dirty="0">
                <a:highlight>
                  <a:srgbClr val="FFFF00"/>
                </a:highlight>
                <a:latin typeface="Cambria" panose="02040503050406030204" pitchFamily="18" charset="0"/>
                <a:ea typeface="Cambria" panose="02040503050406030204" pitchFamily="18" charset="0"/>
              </a:rPr>
              <a:t>Swot</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90F20EF-9DB8-7DFC-8407-533DCD401541}"/>
              </a:ext>
            </a:extLst>
          </p:cNvPr>
          <p:cNvSpPr>
            <a:spLocks noGrp="1"/>
          </p:cNvSpPr>
          <p:nvPr>
            <p:ph idx="1"/>
          </p:nvPr>
        </p:nvSpPr>
        <p:spPr>
          <a:xfrm>
            <a:off x="838200" y="1052052"/>
            <a:ext cx="10515600" cy="5124911"/>
          </a:xfrm>
        </p:spPr>
        <p:txBody>
          <a:bodyPr>
            <a:normAutofit/>
          </a:bodyPr>
          <a:lstStyle/>
          <a:p>
            <a:pPr marL="0" indent="0">
              <a:buNone/>
            </a:pPr>
            <a:r>
              <a:rPr lang="en-IN" sz="2000" b="1" dirty="0">
                <a:latin typeface="Cambria" panose="02040503050406030204" pitchFamily="18" charset="0"/>
                <a:ea typeface="Cambria" panose="02040503050406030204" pitchFamily="18" charset="0"/>
              </a:rPr>
              <a:t>Strengths</a:t>
            </a:r>
          </a:p>
          <a:p>
            <a:r>
              <a:rPr lang="en-IN" sz="1800" dirty="0">
                <a:latin typeface="Cambria" panose="02040503050406030204" pitchFamily="18" charset="0"/>
                <a:ea typeface="Cambria" panose="02040503050406030204" pitchFamily="18" charset="0"/>
              </a:rPr>
              <a:t> Strong brand recognition and heritage diverse product range catering to varied preferences.</a:t>
            </a:r>
          </a:p>
          <a:p>
            <a:r>
              <a:rPr lang="en-IN" sz="1800" dirty="0">
                <a:latin typeface="Cambria" panose="02040503050406030204" pitchFamily="18" charset="0"/>
                <a:ea typeface="Cambria" panose="02040503050406030204" pitchFamily="18" charset="0"/>
              </a:rPr>
              <a:t>The strengths collectively contribute to Britannia’s market leadership, customer trust , and sustained growth in the food industry.</a:t>
            </a:r>
          </a:p>
          <a:p>
            <a:r>
              <a:rPr lang="en-IN" sz="1800" dirty="0">
                <a:latin typeface="Cambria" panose="02040503050406030204" pitchFamily="18" charset="0"/>
                <a:ea typeface="Cambria" panose="02040503050406030204" pitchFamily="18" charset="0"/>
              </a:rPr>
              <a:t> Effective marketing and advertising strategies commitment to corporate social responsibility financial stability and consistent growth.</a:t>
            </a:r>
          </a:p>
          <a:p>
            <a:endParaRPr lang="en-IN"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Weakness</a:t>
            </a:r>
          </a:p>
          <a:p>
            <a:r>
              <a:rPr lang="en-IN" sz="1800" dirty="0">
                <a:latin typeface="Cambria" panose="02040503050406030204" pitchFamily="18" charset="0"/>
                <a:ea typeface="Cambria" panose="02040503050406030204" pitchFamily="18" charset="0"/>
              </a:rPr>
              <a:t> Limited presence in international markets compared to same competitors vulnerability to market fluctuations in raw material prices.</a:t>
            </a:r>
          </a:p>
          <a:p>
            <a:r>
              <a:rPr lang="en-IN" sz="1800" dirty="0">
                <a:latin typeface="Cambria" panose="02040503050406030204" pitchFamily="18" charset="0"/>
                <a:ea typeface="Cambria" panose="02040503050406030204" pitchFamily="18" charset="0"/>
              </a:rPr>
              <a:t> Potential dependency on traditional distribution channels amid evolving consumer preferences for </a:t>
            </a:r>
          </a:p>
          <a:p>
            <a:pPr marL="0" indent="0">
              <a:buNone/>
            </a:pPr>
            <a:r>
              <a:rPr lang="en-IN" sz="1800" dirty="0">
                <a:latin typeface="Cambria" panose="02040503050406030204" pitchFamily="18" charset="0"/>
                <a:ea typeface="Cambria" panose="02040503050406030204" pitchFamily="18" charset="0"/>
              </a:rPr>
              <a:t>      online shopping.</a:t>
            </a:r>
          </a:p>
          <a:p>
            <a:r>
              <a:rPr lang="en-IN" sz="1800" dirty="0">
                <a:latin typeface="Cambria" panose="02040503050406030204" pitchFamily="18" charset="0"/>
                <a:ea typeface="Cambria" panose="02040503050406030204" pitchFamily="18" charset="0"/>
              </a:rPr>
              <a:t> Rick of consumer perception shifts due to health and wellness trends impacting certain product categories.</a:t>
            </a:r>
          </a:p>
        </p:txBody>
      </p:sp>
    </p:spTree>
    <p:extLst>
      <p:ext uri="{BB962C8B-B14F-4D97-AF65-F5344CB8AC3E}">
        <p14:creationId xmlns:p14="http://schemas.microsoft.com/office/powerpoint/2010/main" val="1554669378"/>
      </p:ext>
    </p:extLst>
  </p:cSld>
  <p:clrMapOvr>
    <a:masterClrMapping/>
  </p:clrMapOvr>
  <mc:AlternateContent xmlns:mc="http://schemas.openxmlformats.org/markup-compatibility/2006" xmlns:p14="http://schemas.microsoft.com/office/powerpoint/2010/main">
    <mc:Choice Requires="p14">
      <p:transition spd="slow" p14:dur="2000" advTm="552"/>
    </mc:Choice>
    <mc:Fallback xmlns="">
      <p:transition spd="slow" advTm="5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722-3625-FAAC-F76F-1E713F345B8F}"/>
              </a:ext>
            </a:extLst>
          </p:cNvPr>
          <p:cNvSpPr>
            <a:spLocks noGrp="1"/>
          </p:cNvSpPr>
          <p:nvPr>
            <p:ph type="title"/>
          </p:nvPr>
        </p:nvSpPr>
        <p:spPr>
          <a:xfrm>
            <a:off x="838200" y="365126"/>
            <a:ext cx="10515600" cy="736088"/>
          </a:xfrm>
        </p:spPr>
        <p:txBody>
          <a:bodyPr>
            <a:normAutofit/>
          </a:bodyPr>
          <a:lstStyle/>
          <a:p>
            <a:r>
              <a:rPr lang="en-IN" sz="2800" b="1" dirty="0">
                <a:highlight>
                  <a:srgbClr val="FFFF00"/>
                </a:highlight>
                <a:latin typeface="Cambria" panose="02040503050406030204" pitchFamily="18" charset="0"/>
                <a:ea typeface="Cambria" panose="02040503050406030204" pitchFamily="18" charset="0"/>
              </a:rPr>
              <a:t>Swot</a:t>
            </a:r>
          </a:p>
        </p:txBody>
      </p:sp>
      <p:sp>
        <p:nvSpPr>
          <p:cNvPr id="3" name="Content Placeholder 2">
            <a:extLst>
              <a:ext uri="{FF2B5EF4-FFF2-40B4-BE49-F238E27FC236}">
                <a16:creationId xmlns:a16="http://schemas.microsoft.com/office/drawing/2014/main" id="{DE363871-3469-33B9-7ECE-827B9017ED71}"/>
              </a:ext>
            </a:extLst>
          </p:cNvPr>
          <p:cNvSpPr>
            <a:spLocks noGrp="1"/>
          </p:cNvSpPr>
          <p:nvPr>
            <p:ph idx="1"/>
          </p:nvPr>
        </p:nvSpPr>
        <p:spPr>
          <a:xfrm>
            <a:off x="838200" y="943897"/>
            <a:ext cx="10515600" cy="5233066"/>
          </a:xfrm>
        </p:spPr>
        <p:txBody>
          <a:bodyPr>
            <a:normAutofit/>
          </a:bodyPr>
          <a:lstStyle/>
          <a:p>
            <a:pPr marL="0" indent="0">
              <a:buNone/>
            </a:pPr>
            <a:r>
              <a:rPr lang="en-IN" sz="2000" b="1" dirty="0">
                <a:latin typeface="Cambria" panose="02040503050406030204" pitchFamily="18" charset="0"/>
                <a:ea typeface="Cambria" panose="02040503050406030204" pitchFamily="18" charset="0"/>
              </a:rPr>
              <a:t>Opportunities</a:t>
            </a:r>
          </a:p>
          <a:p>
            <a:r>
              <a:rPr lang="en-IN" sz="1800" dirty="0">
                <a:latin typeface="Cambria" panose="02040503050406030204" pitchFamily="18" charset="0"/>
                <a:ea typeface="Cambria" panose="02040503050406030204" pitchFamily="18" charset="0"/>
              </a:rPr>
              <a:t> Expansion into emerging markets with growing consumer demand for packaged food.</a:t>
            </a:r>
          </a:p>
          <a:p>
            <a:r>
              <a:rPr lang="en-IN" sz="1800" dirty="0">
                <a:latin typeface="Cambria" panose="02040503050406030204" pitchFamily="18" charset="0"/>
                <a:ea typeface="Cambria" panose="02040503050406030204" pitchFamily="18" charset="0"/>
              </a:rPr>
              <a:t>Diversification into new product categories or healthier alternatives to acter to changing consumer preferences.</a:t>
            </a:r>
          </a:p>
          <a:p>
            <a:r>
              <a:rPr lang="en-IN" sz="1800" dirty="0">
                <a:latin typeface="Cambria" panose="02040503050406030204" pitchFamily="18" charset="0"/>
                <a:ea typeface="Cambria" panose="02040503050406030204" pitchFamily="18" charset="0"/>
              </a:rPr>
              <a:t> Strategic partnerships or acquisitions to strengthen market presence and capabilities.</a:t>
            </a:r>
          </a:p>
          <a:p>
            <a:endParaRPr lang="en-IN"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Threats</a:t>
            </a:r>
          </a:p>
          <a:p>
            <a:r>
              <a:rPr lang="en-IN" sz="1800" dirty="0">
                <a:latin typeface="Cambria" panose="02040503050406030204" pitchFamily="18" charset="0"/>
                <a:ea typeface="Cambria" panose="02040503050406030204" pitchFamily="18" charset="0"/>
              </a:rPr>
              <a:t> Intense competition from both domestic and global food companies price volatility of key raw materials affecting production costs.</a:t>
            </a:r>
          </a:p>
          <a:p>
            <a:r>
              <a:rPr lang="en-IN" sz="1800" dirty="0">
                <a:latin typeface="Cambria" panose="02040503050406030204" pitchFamily="18" charset="0"/>
                <a:ea typeface="Cambria" panose="02040503050406030204" pitchFamily="18" charset="0"/>
              </a:rPr>
              <a:t> Changing consumer preferences towards healthier and organic alternatives regulatory changes impacting food labelling, advertising and product formulations</a:t>
            </a:r>
          </a:p>
          <a:p>
            <a:r>
              <a:rPr lang="en-IN" sz="1800" dirty="0">
                <a:latin typeface="Cambria" panose="02040503050406030204" pitchFamily="18" charset="0"/>
                <a:ea typeface="Cambria" panose="02040503050406030204" pitchFamily="18" charset="0"/>
              </a:rPr>
              <a:t> Disruptions in supply chain logistics due to external factors like natural disasters or geopolitical events.</a:t>
            </a: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9967036"/>
      </p:ext>
    </p:extLst>
  </p:cSld>
  <p:clrMapOvr>
    <a:masterClrMapping/>
  </p:clrMapOvr>
  <mc:AlternateContent xmlns:mc="http://schemas.openxmlformats.org/markup-compatibility/2006" xmlns:p14="http://schemas.microsoft.com/office/powerpoint/2010/main">
    <mc:Choice Requires="p14">
      <p:transition spd="slow" p14:dur="2000" advTm="549"/>
    </mc:Choice>
    <mc:Fallback xmlns="">
      <p:transition spd="slow" advTm="54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13D8-DBA7-C001-538D-65B24EA3025B}"/>
              </a:ext>
            </a:extLst>
          </p:cNvPr>
          <p:cNvSpPr>
            <a:spLocks noGrp="1"/>
          </p:cNvSpPr>
          <p:nvPr>
            <p:ph type="title"/>
          </p:nvPr>
        </p:nvSpPr>
        <p:spPr>
          <a:xfrm>
            <a:off x="769374" y="137652"/>
            <a:ext cx="10515600" cy="727588"/>
          </a:xfrm>
        </p:spPr>
        <p:txBody>
          <a:bodyPr>
            <a:normAutofit/>
          </a:bodyPr>
          <a:lstStyle/>
          <a:p>
            <a:pPr algn="ctr"/>
            <a:r>
              <a:rPr lang="en-IN" sz="2800" b="1" dirty="0">
                <a:highlight>
                  <a:srgbClr val="FFFF00"/>
                </a:highlight>
                <a:latin typeface="Cambria" panose="02040503050406030204" pitchFamily="18" charset="0"/>
                <a:ea typeface="Cambria" panose="02040503050406030204" pitchFamily="18" charset="0"/>
              </a:rPr>
              <a:t>Part 2: SEO &amp; Keyword Research</a:t>
            </a:r>
          </a:p>
        </p:txBody>
      </p:sp>
      <p:sp>
        <p:nvSpPr>
          <p:cNvPr id="3" name="Content Placeholder 2">
            <a:extLst>
              <a:ext uri="{FF2B5EF4-FFF2-40B4-BE49-F238E27FC236}">
                <a16:creationId xmlns:a16="http://schemas.microsoft.com/office/drawing/2014/main" id="{965D14C4-0263-50E2-D488-AA8A1DBED807}"/>
              </a:ext>
            </a:extLst>
          </p:cNvPr>
          <p:cNvSpPr>
            <a:spLocks noGrp="1"/>
          </p:cNvSpPr>
          <p:nvPr>
            <p:ph idx="1"/>
          </p:nvPr>
        </p:nvSpPr>
        <p:spPr>
          <a:xfrm>
            <a:off x="838200" y="953729"/>
            <a:ext cx="10515600" cy="5223234"/>
          </a:xfrm>
        </p:spPr>
        <p:txBody>
          <a:bodyPr/>
          <a:lstStyle/>
          <a:p>
            <a:r>
              <a:rPr lang="en-IN" sz="2000" b="1" dirty="0">
                <a:latin typeface="Cambria" panose="02040503050406030204" pitchFamily="18" charset="0"/>
                <a:ea typeface="Cambria" panose="02040503050406030204" pitchFamily="18" charset="0"/>
              </a:rPr>
              <a:t>SEO Audit:  </a:t>
            </a:r>
            <a:r>
              <a:rPr lang="en-IN" sz="1800" dirty="0">
                <a:latin typeface="Cambria" panose="02040503050406030204" pitchFamily="18" charset="0"/>
                <a:ea typeface="Cambria" panose="02040503050406030204" pitchFamily="18" charset="0"/>
              </a:rPr>
              <a:t>Do an SEO audit of the brands website</a:t>
            </a:r>
          </a:p>
          <a:p>
            <a:pPr marL="0" indent="0">
              <a:buNone/>
            </a:pPr>
            <a:endParaRPr lang="en-IN" sz="1800"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Keyword Research: </a:t>
            </a:r>
            <a:r>
              <a:rPr lang="en-IN" sz="1800" dirty="0">
                <a:latin typeface="Cambria" panose="02040503050406030204" pitchFamily="18" charset="0"/>
                <a:ea typeface="Cambria" panose="02040503050406030204" pitchFamily="18" charset="0"/>
              </a:rPr>
              <a:t>Keyword research for Amul would involve identifying relevant keywords related to their products, services, industry, and target audience. Understand Amul’s Offerings, Identify Seed Keywords, Expand with Keyword Tools, Competitor Analysis, Consider User Intent, Local Keywords (if applicable), Evaluate Keyword Difficulty and Search Volume, Long-Tail Keywords, Brand-specific Keyword, Refine and Organize</a:t>
            </a:r>
          </a:p>
          <a:p>
            <a:endParaRPr lang="en-IN" sz="1800"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On page Optimization:</a:t>
            </a:r>
            <a:r>
              <a:rPr lang="en-IN" sz="1800" dirty="0">
                <a:latin typeface="Cambria" panose="02040503050406030204" pitchFamily="18" charset="0"/>
                <a:ea typeface="Cambria" panose="02040503050406030204" pitchFamily="18" charset="0"/>
              </a:rPr>
              <a:t> Meta Tag optimization &amp; Content optimization</a:t>
            </a:r>
          </a:p>
          <a:p>
            <a:pPr marL="0" indent="0">
              <a:buNone/>
            </a:pPr>
            <a:r>
              <a:rPr lang="en-IN" sz="1800" dirty="0">
                <a:latin typeface="Cambria" panose="02040503050406030204" pitchFamily="18" charset="0"/>
                <a:ea typeface="Cambria" panose="02040503050406030204" pitchFamily="18" charset="0"/>
              </a:rPr>
              <a:t>Implementing these on-page optimization strategies can enhance the overall user experience, improve search engine rankings, and drive organic traffic to Amul’s website.</a:t>
            </a:r>
          </a:p>
          <a:p>
            <a:pPr marL="0" indent="0">
              <a:buNone/>
            </a:pPr>
            <a:r>
              <a:rPr lang="en-IN" sz="1800" dirty="0">
                <a:latin typeface="Cambria" panose="02040503050406030204" pitchFamily="18" charset="0"/>
                <a:ea typeface="Cambria" panose="02040503050406030204" pitchFamily="18" charset="0"/>
              </a:rPr>
              <a:t>Social sharing integration include social sharing buttons to encourage user to share content on social media  platform, increasing visibility and </a:t>
            </a:r>
            <a:r>
              <a:rPr lang="en-IN" sz="1800" dirty="0" err="1">
                <a:latin typeface="Cambria" panose="02040503050406030204" pitchFamily="18" charset="0"/>
                <a:ea typeface="Cambria" panose="02040503050406030204" pitchFamily="18" charset="0"/>
              </a:rPr>
              <a:t>angagement</a:t>
            </a:r>
            <a:r>
              <a:rPr lang="en-IN" sz="1800" dirty="0">
                <a:latin typeface="Cambria" panose="02040503050406030204" pitchFamily="18" charset="0"/>
                <a:ea typeface="Cambria" panose="02040503050406030204" pitchFamily="18" charset="0"/>
              </a:rPr>
              <a:t>.</a:t>
            </a: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1267912"/>
      </p:ext>
    </p:extLst>
  </p:cSld>
  <p:clrMapOvr>
    <a:masterClrMapping/>
  </p:clrMapOvr>
  <mc:AlternateContent xmlns:mc="http://schemas.openxmlformats.org/markup-compatibility/2006" xmlns:p14="http://schemas.microsoft.com/office/powerpoint/2010/main">
    <mc:Choice Requires="p14">
      <p:transition spd="slow" p14:dur="2000" advTm="570"/>
    </mc:Choice>
    <mc:Fallback xmlns="">
      <p:transition spd="slow" advTm="5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1CCC-84D2-5E76-EC3D-E09309882A23}"/>
              </a:ext>
            </a:extLst>
          </p:cNvPr>
          <p:cNvSpPr>
            <a:spLocks noGrp="1"/>
          </p:cNvSpPr>
          <p:nvPr>
            <p:ph type="title"/>
          </p:nvPr>
        </p:nvSpPr>
        <p:spPr>
          <a:xfrm>
            <a:off x="838200" y="365125"/>
            <a:ext cx="10515600" cy="706591"/>
          </a:xfrm>
        </p:spPr>
        <p:txBody>
          <a:bodyPr>
            <a:normAutofit/>
          </a:bodyPr>
          <a:lstStyle/>
          <a:p>
            <a:pPr algn="ctr"/>
            <a:r>
              <a:rPr lang="en-IN" sz="2800" b="1" dirty="0">
                <a:highlight>
                  <a:srgbClr val="FFFF00"/>
                </a:highlight>
                <a:latin typeface="Cambria" panose="02040503050406030204" pitchFamily="18" charset="0"/>
                <a:ea typeface="Cambria" panose="02040503050406030204" pitchFamily="18" charset="0"/>
              </a:rPr>
              <a:t>SEO Audit</a:t>
            </a:r>
          </a:p>
        </p:txBody>
      </p:sp>
      <p:sp>
        <p:nvSpPr>
          <p:cNvPr id="3" name="Content Placeholder 2">
            <a:extLst>
              <a:ext uri="{FF2B5EF4-FFF2-40B4-BE49-F238E27FC236}">
                <a16:creationId xmlns:a16="http://schemas.microsoft.com/office/drawing/2014/main" id="{1A1F713A-2171-71F3-8908-5B2B9BE7D39B}"/>
              </a:ext>
            </a:extLst>
          </p:cNvPr>
          <p:cNvSpPr>
            <a:spLocks noGrp="1"/>
          </p:cNvSpPr>
          <p:nvPr>
            <p:ph idx="1"/>
          </p:nvPr>
        </p:nvSpPr>
        <p:spPr>
          <a:xfrm>
            <a:off x="710381" y="1071715"/>
            <a:ext cx="10515600" cy="4973817"/>
          </a:xfrm>
        </p:spPr>
        <p:txBody>
          <a:bodyPr/>
          <a:lstStyle/>
          <a:p>
            <a:pPr marL="0" indent="0" algn="r">
              <a:buNone/>
            </a:pPr>
            <a:r>
              <a:rPr lang="en-IN" dirty="0"/>
              <a:t>                                                                    </a:t>
            </a:r>
          </a:p>
          <a:p>
            <a:pPr marL="0" indent="0" algn="r">
              <a:buNone/>
            </a:pPr>
            <a:endParaRPr lang="en-IN" dirty="0"/>
          </a:p>
          <a:p>
            <a:pPr marL="0" indent="0" algn="r">
              <a:buNone/>
            </a:pPr>
            <a:endParaRPr lang="en-IN" dirty="0"/>
          </a:p>
          <a:p>
            <a:pPr marL="0" indent="0" algn="r">
              <a:buNone/>
            </a:pPr>
            <a:endParaRPr lang="en-IN" dirty="0"/>
          </a:p>
          <a:p>
            <a:pPr marL="0" indent="0" algn="r">
              <a:buNone/>
            </a:pPr>
            <a:r>
              <a:rPr lang="en-IN" dirty="0"/>
              <a:t> </a:t>
            </a:r>
            <a:r>
              <a:rPr lang="en-IN" sz="1800" dirty="0">
                <a:latin typeface="Cambria" panose="02040503050406030204" pitchFamily="18" charset="0"/>
                <a:ea typeface="Cambria" panose="02040503050406030204" pitchFamily="18" charset="0"/>
              </a:rPr>
              <a:t>The website’s SEO score is fair but there’s </a:t>
            </a:r>
          </a:p>
          <a:p>
            <a:pPr marL="0" indent="0" algn="r">
              <a:buNone/>
            </a:pPr>
            <a:r>
              <a:rPr lang="en-IN" sz="1800" dirty="0">
                <a:latin typeface="Cambria" panose="02040503050406030204" pitchFamily="18" charset="0"/>
                <a:ea typeface="Cambria" panose="02040503050406030204" pitchFamily="18" charset="0"/>
              </a:rPr>
              <a:t> room for improvement in building </a:t>
            </a:r>
          </a:p>
          <a:p>
            <a:pPr marL="0" indent="0" algn="r">
              <a:buNone/>
            </a:pPr>
            <a:r>
              <a:rPr lang="en-IN" sz="1800" dirty="0">
                <a:latin typeface="Cambria" panose="02040503050406030204" pitchFamily="18" charset="0"/>
                <a:ea typeface="Cambria" panose="02040503050406030204" pitchFamily="18" charset="0"/>
              </a:rPr>
              <a:t>and tailoring the content for a U.S. audience </a:t>
            </a:r>
            <a:r>
              <a:rPr lang="en-IN" dirty="0"/>
              <a:t>                </a:t>
            </a:r>
          </a:p>
        </p:txBody>
      </p:sp>
      <p:pic>
        <p:nvPicPr>
          <p:cNvPr id="7" name="Picture 6">
            <a:extLst>
              <a:ext uri="{FF2B5EF4-FFF2-40B4-BE49-F238E27FC236}">
                <a16:creationId xmlns:a16="http://schemas.microsoft.com/office/drawing/2014/main" id="{8AEADE06-D2FB-7B8B-912D-301CEB80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05" y="1425678"/>
            <a:ext cx="6559641" cy="3745060"/>
          </a:xfrm>
          <a:prstGeom prst="rect">
            <a:avLst/>
          </a:prstGeom>
        </p:spPr>
      </p:pic>
    </p:spTree>
    <p:extLst>
      <p:ext uri="{BB962C8B-B14F-4D97-AF65-F5344CB8AC3E}">
        <p14:creationId xmlns:p14="http://schemas.microsoft.com/office/powerpoint/2010/main" val="714296881"/>
      </p:ext>
    </p:extLst>
  </p:cSld>
  <p:clrMapOvr>
    <a:masterClrMapping/>
  </p:clrMapOvr>
  <mc:AlternateContent xmlns:mc="http://schemas.openxmlformats.org/markup-compatibility/2006" xmlns:p14="http://schemas.microsoft.com/office/powerpoint/2010/main">
    <mc:Choice Requires="p14">
      <p:transition spd="slow" p14:dur="2000" advTm="1838"/>
    </mc:Choice>
    <mc:Fallback xmlns="">
      <p:transition spd="slow" advTm="183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C88-5B86-4402-14AA-6F0F4437DBDF}"/>
              </a:ext>
            </a:extLst>
          </p:cNvPr>
          <p:cNvSpPr>
            <a:spLocks noGrp="1"/>
          </p:cNvSpPr>
          <p:nvPr>
            <p:ph type="title"/>
          </p:nvPr>
        </p:nvSpPr>
        <p:spPr/>
        <p:txBody>
          <a:bodyPr/>
          <a:lstStyle/>
          <a:p>
            <a:pPr algn="ctr"/>
            <a:r>
              <a:rPr lang="en-IN" dirty="0">
                <a:highlight>
                  <a:srgbClr val="FFFF00"/>
                </a:highlight>
                <a:latin typeface="Cambria" panose="02040503050406030204" pitchFamily="18" charset="0"/>
                <a:ea typeface="Cambria" panose="02040503050406030204" pitchFamily="18" charset="0"/>
              </a:rPr>
              <a:t>SEO Audit</a:t>
            </a:r>
          </a:p>
        </p:txBody>
      </p:sp>
      <p:sp>
        <p:nvSpPr>
          <p:cNvPr id="7" name="Content Placeholder 6">
            <a:extLst>
              <a:ext uri="{FF2B5EF4-FFF2-40B4-BE49-F238E27FC236}">
                <a16:creationId xmlns:a16="http://schemas.microsoft.com/office/drawing/2014/main" id="{8223A122-9B04-4532-91F2-CD6C24465F26}"/>
              </a:ext>
            </a:extLst>
          </p:cNvPr>
          <p:cNvSpPr>
            <a:spLocks noGrp="1"/>
          </p:cNvSpPr>
          <p:nvPr>
            <p:ph idx="1"/>
          </p:nvPr>
        </p:nvSpPr>
        <p:spPr/>
        <p:txBody>
          <a:bodyPr/>
          <a:lstStyle/>
          <a:p>
            <a:pPr algn="r"/>
            <a:r>
              <a:rPr lang="en-IN" dirty="0"/>
              <a:t>                                                                                      </a:t>
            </a:r>
            <a:r>
              <a:rPr lang="en-IN" sz="1800" dirty="0" err="1">
                <a:latin typeface="Cambria" panose="02040503050406030204" pitchFamily="18" charset="0"/>
                <a:ea typeface="Cambria" panose="02040503050406030204" pitchFamily="18" charset="0"/>
              </a:rPr>
              <a:t>Enchance</a:t>
            </a:r>
            <a:r>
              <a:rPr lang="en-IN" sz="1800" dirty="0">
                <a:latin typeface="Cambria" panose="02040503050406030204" pitchFamily="18" charset="0"/>
                <a:ea typeface="Cambria" panose="02040503050406030204" pitchFamily="18" charset="0"/>
              </a:rPr>
              <a:t> image and asset optimization by compressing files,</a:t>
            </a:r>
          </a:p>
          <a:p>
            <a:pPr marL="0" indent="0" algn="r">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enchancing</a:t>
            </a:r>
            <a:r>
              <a:rPr lang="en-IN" sz="1800" dirty="0">
                <a:latin typeface="Cambria" panose="02040503050406030204" pitchFamily="18" charset="0"/>
                <a:ea typeface="Cambria" panose="02040503050406030204" pitchFamily="18" charset="0"/>
              </a:rPr>
              <a:t> load times  and user</a:t>
            </a:r>
          </a:p>
          <a:p>
            <a:pPr marL="0" indent="0" algn="r">
              <a:buNone/>
            </a:pPr>
            <a:r>
              <a:rPr lang="en-IN" sz="1800" dirty="0">
                <a:latin typeface="Cambria" panose="02040503050406030204" pitchFamily="18" charset="0"/>
                <a:ea typeface="Cambria" panose="02040503050406030204" pitchFamily="18" charset="0"/>
              </a:rPr>
              <a:t> satisfaction. Remove redundant</a:t>
            </a:r>
          </a:p>
          <a:p>
            <a:pPr marL="0" indent="0" algn="r">
              <a:buNone/>
            </a:pPr>
            <a:r>
              <a:rPr lang="en-IN" sz="1800" dirty="0">
                <a:latin typeface="Cambria" panose="02040503050406030204" pitchFamily="18" charset="0"/>
                <a:ea typeface="Cambria" panose="02040503050406030204" pitchFamily="18" charset="0"/>
              </a:rPr>
              <a:t> H1 tags to streamline content</a:t>
            </a:r>
          </a:p>
          <a:p>
            <a:pPr marL="0" indent="0" algn="r">
              <a:buNone/>
            </a:pPr>
            <a:r>
              <a:rPr lang="en-IN" sz="1800" dirty="0">
                <a:latin typeface="Cambria" panose="02040503050406030204" pitchFamily="18" charset="0"/>
                <a:ea typeface="Cambria" panose="02040503050406030204" pitchFamily="18" charset="0"/>
              </a:rPr>
              <a:t>Structure and </a:t>
            </a:r>
            <a:r>
              <a:rPr lang="en-IN" sz="1800" dirty="0" err="1">
                <a:latin typeface="Cambria" panose="02040503050406030204" pitchFamily="18" charset="0"/>
                <a:ea typeface="Cambria" panose="02040503050406030204" pitchFamily="18" charset="0"/>
              </a:rPr>
              <a:t>enchance</a:t>
            </a:r>
            <a:r>
              <a:rPr lang="en-IN" sz="1800" dirty="0">
                <a:latin typeface="Cambria" panose="02040503050406030204" pitchFamily="18" charset="0"/>
                <a:ea typeface="Cambria" panose="02040503050406030204" pitchFamily="18" charset="0"/>
              </a:rPr>
              <a:t> search</a:t>
            </a:r>
          </a:p>
          <a:p>
            <a:pPr marL="0" indent="0" algn="r">
              <a:buNone/>
            </a:pPr>
            <a:r>
              <a:rPr lang="en-IN" sz="1800" dirty="0">
                <a:latin typeface="Cambria" panose="02040503050406030204" pitchFamily="18" charset="0"/>
                <a:ea typeface="Cambria" panose="02040503050406030204" pitchFamily="18" charset="0"/>
              </a:rPr>
              <a:t> engine understanding.</a:t>
            </a:r>
          </a:p>
          <a:p>
            <a:pPr marL="0" indent="0" algn="r">
              <a:buNone/>
            </a:pPr>
            <a:endParaRPr lang="en-IN" sz="1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1817F77-243A-4B63-635E-105E4F2C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63516"/>
            <a:ext cx="5353797" cy="3734321"/>
          </a:xfrm>
          <a:prstGeom prst="rect">
            <a:avLst/>
          </a:prstGeom>
        </p:spPr>
      </p:pic>
    </p:spTree>
    <p:extLst>
      <p:ext uri="{BB962C8B-B14F-4D97-AF65-F5344CB8AC3E}">
        <p14:creationId xmlns:p14="http://schemas.microsoft.com/office/powerpoint/2010/main" val="3739765591"/>
      </p:ext>
    </p:extLst>
  </p:cSld>
  <p:clrMapOvr>
    <a:masterClrMapping/>
  </p:clrMapOvr>
  <mc:AlternateContent xmlns:mc="http://schemas.openxmlformats.org/markup-compatibility/2006" xmlns:p14="http://schemas.microsoft.com/office/powerpoint/2010/main">
    <mc:Choice Requires="p14">
      <p:transition spd="slow" p14:dur="2000" advTm="676"/>
    </mc:Choice>
    <mc:Fallback xmlns="">
      <p:transition spd="slow" advTm="6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1BFC-545B-F679-B7E1-384CA60FBF64}"/>
              </a:ext>
            </a:extLst>
          </p:cNvPr>
          <p:cNvSpPr>
            <a:spLocks noGrp="1"/>
          </p:cNvSpPr>
          <p:nvPr>
            <p:ph type="title"/>
          </p:nvPr>
        </p:nvSpPr>
        <p:spPr/>
        <p:txBody>
          <a:bodyPr/>
          <a:lstStyle/>
          <a:p>
            <a:pPr algn="ctr"/>
            <a:r>
              <a:rPr lang="en-IN" dirty="0">
                <a:highlight>
                  <a:srgbClr val="FFFF00"/>
                </a:highlight>
                <a:latin typeface="Cambria" panose="02040503050406030204" pitchFamily="18" charset="0"/>
                <a:ea typeface="Cambria" panose="02040503050406030204" pitchFamily="18" charset="0"/>
              </a:rPr>
              <a:t>Index</a:t>
            </a:r>
            <a:endParaRPr lang="en-IN" dirty="0"/>
          </a:p>
        </p:txBody>
      </p:sp>
      <p:sp>
        <p:nvSpPr>
          <p:cNvPr id="3" name="Content Placeholder 2">
            <a:extLst>
              <a:ext uri="{FF2B5EF4-FFF2-40B4-BE49-F238E27FC236}">
                <a16:creationId xmlns:a16="http://schemas.microsoft.com/office/drawing/2014/main" id="{DA449E33-396D-DD22-15F7-E42B866289A1}"/>
              </a:ext>
            </a:extLst>
          </p:cNvPr>
          <p:cNvSpPr>
            <a:spLocks noGrp="1"/>
          </p:cNvSpPr>
          <p:nvPr>
            <p:ph idx="1"/>
          </p:nvPr>
        </p:nvSpPr>
        <p:spPr/>
        <p:txBody>
          <a:bodyPr>
            <a:normAutofit/>
          </a:bodyPr>
          <a:lstStyle/>
          <a:p>
            <a:pPr>
              <a:buFont typeface="Wingdings" panose="05000000000000000000" pitchFamily="2" charset="2"/>
              <a:buChar char="v"/>
            </a:pPr>
            <a:r>
              <a:rPr lang="en-IN"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Part-1: Brand study, Competitor Analysis &amp; Buyer’s/Audience’s Persona</a:t>
            </a:r>
          </a:p>
          <a:p>
            <a:pPr marL="0" indent="0">
              <a:buNone/>
            </a:pPr>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1800" dirty="0">
                <a:latin typeface="Cambria" panose="02040503050406030204" pitchFamily="18" charset="0"/>
                <a:ea typeface="Cambria" panose="02040503050406030204" pitchFamily="18" charset="0"/>
              </a:rPr>
              <a:t>  Part-2: SEO &amp; Keyword Research</a:t>
            </a:r>
          </a:p>
          <a:p>
            <a:pPr marL="0" indent="0">
              <a:buNone/>
            </a:pPr>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1800" dirty="0">
                <a:latin typeface="Cambria" panose="02040503050406030204" pitchFamily="18" charset="0"/>
                <a:ea typeface="Cambria" panose="02040503050406030204" pitchFamily="18" charset="0"/>
              </a:rPr>
              <a:t>  Part-3: Content Ideas and Marketing Strategies</a:t>
            </a:r>
          </a:p>
          <a:p>
            <a:pPr marL="0" indent="0">
              <a:buNone/>
            </a:pPr>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1800" dirty="0">
                <a:latin typeface="Cambria" panose="02040503050406030204" pitchFamily="18" charset="0"/>
                <a:ea typeface="Cambria" panose="02040503050406030204" pitchFamily="18" charset="0"/>
              </a:rPr>
              <a:t>  Part-4: Content Creation And Curation (Post creations, Designs/Video Editing, Ad Campaigns over Media and Email Ideation and Creation)</a:t>
            </a:r>
          </a:p>
          <a:p>
            <a:pPr marL="0" indent="0">
              <a:buNone/>
            </a:pPr>
            <a:endParaRPr lang="en-IN" dirty="0"/>
          </a:p>
        </p:txBody>
      </p:sp>
    </p:spTree>
    <p:extLst>
      <p:ext uri="{BB962C8B-B14F-4D97-AF65-F5344CB8AC3E}">
        <p14:creationId xmlns:p14="http://schemas.microsoft.com/office/powerpoint/2010/main" val="1515584070"/>
      </p:ext>
    </p:extLst>
  </p:cSld>
  <p:clrMapOvr>
    <a:masterClrMapping/>
  </p:clrMapOvr>
  <mc:AlternateContent xmlns:mc="http://schemas.openxmlformats.org/markup-compatibility/2006" xmlns:p14="http://schemas.microsoft.com/office/powerpoint/2010/main">
    <mc:Choice Requires="p14">
      <p:transition spd="slow" p14:dur="2000" advTm="939"/>
    </mc:Choice>
    <mc:Fallback xmlns="">
      <p:transition spd="slow" advTm="9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7E0E-0035-71F2-9458-8DAFC34B669A}"/>
              </a:ext>
            </a:extLst>
          </p:cNvPr>
          <p:cNvSpPr>
            <a:spLocks noGrp="1"/>
          </p:cNvSpPr>
          <p:nvPr>
            <p:ph type="title"/>
          </p:nvPr>
        </p:nvSpPr>
        <p:spPr/>
        <p:txBody>
          <a:bodyPr/>
          <a:lstStyle/>
          <a:p>
            <a:pPr algn="ctr"/>
            <a:r>
              <a:rPr lang="en-IN" b="1" dirty="0">
                <a:highlight>
                  <a:srgbClr val="FFFF00"/>
                </a:highlight>
                <a:latin typeface="Cambria" panose="02040503050406030204" pitchFamily="18" charset="0"/>
                <a:ea typeface="Cambria" panose="02040503050406030204" pitchFamily="18" charset="0"/>
              </a:rPr>
              <a:t>Keyword Research</a:t>
            </a:r>
          </a:p>
        </p:txBody>
      </p:sp>
      <p:sp>
        <p:nvSpPr>
          <p:cNvPr id="7" name="Content Placeholder 6">
            <a:extLst>
              <a:ext uri="{FF2B5EF4-FFF2-40B4-BE49-F238E27FC236}">
                <a16:creationId xmlns:a16="http://schemas.microsoft.com/office/drawing/2014/main" id="{E556218B-1F8B-0FCF-771E-A7BF0DD1E361}"/>
              </a:ext>
            </a:extLst>
          </p:cNvPr>
          <p:cNvSpPr>
            <a:spLocks noGrp="1"/>
          </p:cNvSpPr>
          <p:nvPr>
            <p:ph idx="1"/>
          </p:nvPr>
        </p:nvSpPr>
        <p:spPr/>
        <p:txBody>
          <a:bodyPr>
            <a:normAutofit/>
          </a:bodyPr>
          <a:lstStyle/>
          <a:p>
            <a:pPr marL="0" indent="0" algn="r">
              <a:buNone/>
            </a:pPr>
            <a:r>
              <a:rPr lang="en-IN" sz="1800" dirty="0">
                <a:latin typeface="Cambria" panose="02040503050406030204" pitchFamily="18" charset="0"/>
                <a:ea typeface="Cambria" panose="02040503050406030204" pitchFamily="18" charset="0"/>
              </a:rPr>
              <a:t>Keyword Objective: Sale oriented</a:t>
            </a:r>
          </a:p>
          <a:p>
            <a:pPr algn="r"/>
            <a:r>
              <a:rPr lang="en-IN" sz="1800" dirty="0">
                <a:latin typeface="Cambria" panose="02040503050406030204" pitchFamily="18" charset="0"/>
                <a:ea typeface="Cambria" panose="02040503050406030204" pitchFamily="18" charset="0"/>
              </a:rPr>
              <a:t> Amul Fresh Cream</a:t>
            </a:r>
          </a:p>
          <a:p>
            <a:pPr algn="r"/>
            <a:r>
              <a:rPr lang="en-IN" sz="1800" dirty="0">
                <a:latin typeface="Cambria" panose="02040503050406030204" pitchFamily="18" charset="0"/>
                <a:ea typeface="Cambria" panose="02040503050406030204" pitchFamily="18" charset="0"/>
              </a:rPr>
              <a:t> Amul cheese</a:t>
            </a:r>
          </a:p>
          <a:p>
            <a:pPr algn="r"/>
            <a:r>
              <a:rPr lang="en-IN" sz="1800" dirty="0">
                <a:latin typeface="Cambria" panose="02040503050406030204" pitchFamily="18" charset="0"/>
                <a:ea typeface="Cambria" panose="02040503050406030204" pitchFamily="18" charset="0"/>
              </a:rPr>
              <a:t> Amul Butter</a:t>
            </a:r>
          </a:p>
          <a:p>
            <a:pPr algn="r"/>
            <a:r>
              <a:rPr lang="en-IN" sz="1800" dirty="0">
                <a:latin typeface="Cambria" panose="02040503050406030204" pitchFamily="18" charset="0"/>
                <a:ea typeface="Cambria" panose="02040503050406030204" pitchFamily="18" charset="0"/>
              </a:rPr>
              <a:t> Amul Cream</a:t>
            </a:r>
          </a:p>
          <a:p>
            <a:pPr marL="0" indent="0" algn="r">
              <a:buNone/>
            </a:pPr>
            <a:r>
              <a:rPr lang="en-IN" sz="1800" dirty="0">
                <a:latin typeface="Cambria" panose="02040503050406030204" pitchFamily="18" charset="0"/>
                <a:ea typeface="Cambria" panose="02040503050406030204" pitchFamily="18" charset="0"/>
              </a:rPr>
              <a:t>We can use these 4 as primary </a:t>
            </a:r>
          </a:p>
          <a:p>
            <a:pPr marL="0" indent="0" algn="r">
              <a:buNone/>
            </a:pPr>
            <a:r>
              <a:rPr lang="en-IN" sz="1800" dirty="0">
                <a:latin typeface="Cambria" panose="02040503050406030204" pitchFamily="18" charset="0"/>
                <a:ea typeface="Cambria" panose="02040503050406030204" pitchFamily="18" charset="0"/>
              </a:rPr>
              <a:t>Keywords since they have decent </a:t>
            </a:r>
          </a:p>
          <a:p>
            <a:pPr marL="0" indent="0" algn="r">
              <a:buNone/>
            </a:pPr>
            <a:r>
              <a:rPr lang="en-IN" sz="1800" dirty="0">
                <a:latin typeface="Cambria" panose="02040503050406030204" pitchFamily="18" charset="0"/>
                <a:ea typeface="Cambria" panose="02040503050406030204" pitchFamily="18" charset="0"/>
              </a:rPr>
              <a:t>Volumes and are relevant to the </a:t>
            </a:r>
          </a:p>
          <a:p>
            <a:pPr marL="0" indent="0" algn="r">
              <a:buNone/>
            </a:pPr>
            <a:r>
              <a:rPr lang="en-IN" sz="1800" dirty="0">
                <a:latin typeface="Cambria" panose="02040503050406030204" pitchFamily="18" charset="0"/>
                <a:ea typeface="Cambria" panose="02040503050406030204" pitchFamily="18" charset="0"/>
              </a:rPr>
              <a:t>Brands products.</a:t>
            </a:r>
          </a:p>
        </p:txBody>
      </p:sp>
      <p:pic>
        <p:nvPicPr>
          <p:cNvPr id="9" name="Picture 8">
            <a:extLst>
              <a:ext uri="{FF2B5EF4-FFF2-40B4-BE49-F238E27FC236}">
                <a16:creationId xmlns:a16="http://schemas.microsoft.com/office/drawing/2014/main" id="{357096B1-CB72-2331-2360-935E0A5BE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2" y="1825625"/>
            <a:ext cx="7196395" cy="3982525"/>
          </a:xfrm>
          <a:prstGeom prst="rect">
            <a:avLst/>
          </a:prstGeom>
        </p:spPr>
      </p:pic>
    </p:spTree>
    <p:extLst>
      <p:ext uri="{BB962C8B-B14F-4D97-AF65-F5344CB8AC3E}">
        <p14:creationId xmlns:p14="http://schemas.microsoft.com/office/powerpoint/2010/main" val="2268497649"/>
      </p:ext>
    </p:extLst>
  </p:cSld>
  <p:clrMapOvr>
    <a:masterClrMapping/>
  </p:clrMapOvr>
  <mc:AlternateContent xmlns:mc="http://schemas.openxmlformats.org/markup-compatibility/2006" xmlns:p14="http://schemas.microsoft.com/office/powerpoint/2010/main">
    <mc:Choice Requires="p14">
      <p:transition spd="slow" p14:dur="2000" advTm="548"/>
    </mc:Choice>
    <mc:Fallback xmlns="">
      <p:transition spd="slow" advTm="54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5C14-C2A6-16B2-CA00-7F326FB3C962}"/>
              </a:ext>
            </a:extLst>
          </p:cNvPr>
          <p:cNvSpPr>
            <a:spLocks noGrp="1"/>
          </p:cNvSpPr>
          <p:nvPr>
            <p:ph type="title"/>
          </p:nvPr>
        </p:nvSpPr>
        <p:spPr>
          <a:xfrm>
            <a:off x="838200" y="473280"/>
            <a:ext cx="10515600" cy="863907"/>
          </a:xfrm>
        </p:spPr>
        <p:txBody>
          <a:bodyPr>
            <a:normAutofit/>
          </a:bodyPr>
          <a:lstStyle/>
          <a:p>
            <a:pPr algn="ctr"/>
            <a:r>
              <a:rPr lang="en-IN" sz="2800" b="1" dirty="0">
                <a:highlight>
                  <a:srgbClr val="FFFF00"/>
                </a:highlight>
                <a:latin typeface="Cambria" panose="02040503050406030204" pitchFamily="18" charset="0"/>
                <a:ea typeface="Cambria" panose="02040503050406030204" pitchFamily="18" charset="0"/>
              </a:rPr>
              <a:t>On page Optimization</a:t>
            </a:r>
          </a:p>
        </p:txBody>
      </p:sp>
      <p:sp>
        <p:nvSpPr>
          <p:cNvPr id="3" name="Content Placeholder 2">
            <a:extLst>
              <a:ext uri="{FF2B5EF4-FFF2-40B4-BE49-F238E27FC236}">
                <a16:creationId xmlns:a16="http://schemas.microsoft.com/office/drawing/2014/main" id="{DF13295B-1982-D594-6E14-C1553642286D}"/>
              </a:ext>
            </a:extLst>
          </p:cNvPr>
          <p:cNvSpPr>
            <a:spLocks noGrp="1"/>
          </p:cNvSpPr>
          <p:nvPr>
            <p:ph idx="1"/>
          </p:nvPr>
        </p:nvSpPr>
        <p:spPr>
          <a:xfrm>
            <a:off x="838200" y="1337187"/>
            <a:ext cx="10515600" cy="4839776"/>
          </a:xfrm>
        </p:spPr>
        <p:txBody>
          <a:bodyPr>
            <a:normAutofit/>
          </a:bodyPr>
          <a:lstStyle/>
          <a:p>
            <a:pPr marL="0" indent="0">
              <a:buNone/>
            </a:pPr>
            <a:r>
              <a:rPr lang="en-IN" sz="2000" b="1" dirty="0">
                <a:latin typeface="Cambria" panose="02040503050406030204" pitchFamily="18" charset="0"/>
                <a:ea typeface="Cambria" panose="02040503050406030204" pitchFamily="18" charset="0"/>
              </a:rPr>
              <a:t>Focus Keywords:</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Amul butter, Amul ice cream, Amul milk, Amul franchise…… etc.</a:t>
            </a:r>
          </a:p>
          <a:p>
            <a:pPr marL="0" indent="0">
              <a:buNone/>
            </a:pPr>
            <a:endParaRPr lang="en-IN" sz="2000" b="1"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Meta Title</a:t>
            </a:r>
          </a:p>
          <a:p>
            <a:pPr marL="0" indent="0">
              <a:buNone/>
            </a:pPr>
            <a:r>
              <a:rPr lang="en-IN" sz="1800" dirty="0">
                <a:latin typeface="Cambria" panose="02040503050406030204" pitchFamily="18" charset="0"/>
                <a:ea typeface="Cambria" panose="02040503050406030204" pitchFamily="18" charset="0"/>
              </a:rPr>
              <a:t>“Amul India | Dairy Products, Butter, Ice Cream ,Milk, Cheese &amp; More”</a:t>
            </a:r>
          </a:p>
          <a:p>
            <a:pPr marL="0" indent="0">
              <a:buNone/>
            </a:pPr>
            <a:endParaRPr lang="en-IN" sz="2000" b="1"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Meta Description</a:t>
            </a:r>
          </a:p>
          <a:p>
            <a:pPr marL="0" indent="0">
              <a:buNone/>
            </a:pPr>
            <a:r>
              <a:rPr lang="en-IN" sz="1800" dirty="0">
                <a:latin typeface="Cambria" panose="02040503050406030204" pitchFamily="18" charset="0"/>
                <a:ea typeface="Cambria" panose="02040503050406030204" pitchFamily="18" charset="0"/>
              </a:rPr>
              <a:t>“Discover a wide range of dairy products at Amul India. From creamy butter to delicious ice cream, nutritious milk, and </a:t>
            </a:r>
            <a:r>
              <a:rPr lang="en-IN" sz="1800" dirty="0" err="1">
                <a:latin typeface="Cambria" panose="02040503050406030204" pitchFamily="18" charset="0"/>
                <a:ea typeface="Cambria" panose="02040503050406030204" pitchFamily="18" charset="0"/>
              </a:rPr>
              <a:t>flavorful</a:t>
            </a:r>
            <a:r>
              <a:rPr lang="en-IN" sz="1800" dirty="0">
                <a:latin typeface="Cambria" panose="02040503050406030204" pitchFamily="18" charset="0"/>
                <a:ea typeface="Cambria" panose="02040503050406030204" pitchFamily="18" charset="0"/>
              </a:rPr>
              <a:t> cheese, explore our quality offering. Learn about our brand history and find Amul products near you”.</a:t>
            </a:r>
          </a:p>
        </p:txBody>
      </p:sp>
    </p:spTree>
    <p:extLst>
      <p:ext uri="{BB962C8B-B14F-4D97-AF65-F5344CB8AC3E}">
        <p14:creationId xmlns:p14="http://schemas.microsoft.com/office/powerpoint/2010/main" val="1197439965"/>
      </p:ext>
    </p:extLst>
  </p:cSld>
  <p:clrMapOvr>
    <a:masterClrMapping/>
  </p:clrMapOvr>
  <mc:AlternateContent xmlns:mc="http://schemas.openxmlformats.org/markup-compatibility/2006" xmlns:p14="http://schemas.microsoft.com/office/powerpoint/2010/main">
    <mc:Choice Requires="p14">
      <p:transition spd="slow" p14:dur="2000" advTm="565"/>
    </mc:Choice>
    <mc:Fallback xmlns="">
      <p:transition spd="slow" advTm="5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88BA-CF6C-DC9F-F344-403459AE7ADB}"/>
              </a:ext>
            </a:extLst>
          </p:cNvPr>
          <p:cNvSpPr>
            <a:spLocks noGrp="1"/>
          </p:cNvSpPr>
          <p:nvPr>
            <p:ph type="title"/>
          </p:nvPr>
        </p:nvSpPr>
        <p:spPr>
          <a:xfrm>
            <a:off x="838200" y="365125"/>
            <a:ext cx="10515600" cy="913069"/>
          </a:xfrm>
        </p:spPr>
        <p:txBody>
          <a:bodyPr>
            <a:normAutofit/>
          </a:bodyPr>
          <a:lstStyle/>
          <a:p>
            <a:pPr algn="ctr"/>
            <a:r>
              <a:rPr lang="en-IN" sz="2800" b="1" dirty="0">
                <a:highlight>
                  <a:srgbClr val="FFFF00"/>
                </a:highlight>
                <a:latin typeface="Cambria" panose="02040503050406030204" pitchFamily="18" charset="0"/>
                <a:ea typeface="Cambria" panose="02040503050406030204" pitchFamily="18" charset="0"/>
              </a:rPr>
              <a:t>On page Optimization (Content Optimization)</a:t>
            </a:r>
          </a:p>
        </p:txBody>
      </p:sp>
      <p:sp>
        <p:nvSpPr>
          <p:cNvPr id="3" name="Content Placeholder 2">
            <a:extLst>
              <a:ext uri="{FF2B5EF4-FFF2-40B4-BE49-F238E27FC236}">
                <a16:creationId xmlns:a16="http://schemas.microsoft.com/office/drawing/2014/main" id="{FF57847E-9C41-C106-044B-8149C2754863}"/>
              </a:ext>
            </a:extLst>
          </p:cNvPr>
          <p:cNvSpPr>
            <a:spLocks noGrp="1"/>
          </p:cNvSpPr>
          <p:nvPr>
            <p:ph idx="1"/>
          </p:nvPr>
        </p:nvSpPr>
        <p:spPr>
          <a:xfrm>
            <a:off x="838200" y="1278194"/>
            <a:ext cx="10515600" cy="5309419"/>
          </a:xfrm>
        </p:spPr>
        <p:txBody>
          <a:bodyPr>
            <a:normAutofit fontScale="85000" lnSpcReduction="20000"/>
          </a:bodyPr>
          <a:lstStyle/>
          <a:p>
            <a:pPr marL="0" indent="0">
              <a:buNone/>
            </a:pPr>
            <a:r>
              <a:rPr lang="en-IN" sz="2000" b="1" dirty="0">
                <a:latin typeface="Cambria" panose="02040503050406030204" pitchFamily="18" charset="0"/>
                <a:ea typeface="Cambria" panose="02040503050406030204" pitchFamily="18" charset="0"/>
              </a:rPr>
              <a:t>Introduction:</a:t>
            </a:r>
          </a:p>
          <a:p>
            <a:pPr marL="0" indent="0">
              <a:buNone/>
            </a:pPr>
            <a:r>
              <a:rPr lang="en-IN" sz="1800" dirty="0">
                <a:latin typeface="Cambria" panose="02040503050406030204" pitchFamily="18" charset="0"/>
                <a:ea typeface="Cambria" panose="02040503050406030204" pitchFamily="18" charset="0"/>
              </a:rPr>
              <a:t>What sets Amul apart is its cooperative model, which involves millions of farmers who collectively own and manage the dairy operations. This modal not only empowers farmers but also ensure the freshness and quality of the products. Amul  is known for its iconic “Amul girl” advertising campaign, which has been a significant part of Indian pop culture for decades.</a:t>
            </a:r>
          </a:p>
          <a:p>
            <a:pPr marL="0" indent="0">
              <a:buNone/>
            </a:pPr>
            <a:endParaRPr lang="en-IN" sz="1800"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Section 1</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The cooperative model proved to be a game-changer ,as it brought farmers together to collectively manage the procurement, processing and marketing of milk and dairy product.</a:t>
            </a:r>
          </a:p>
          <a:p>
            <a:pPr marL="0" indent="0">
              <a:buNone/>
            </a:pPr>
            <a:endParaRPr lang="en-IN" sz="1800"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Section 2: </a:t>
            </a:r>
            <a:r>
              <a:rPr lang="en-IN" sz="1800" dirty="0">
                <a:latin typeface="Cambria" panose="02040503050406030204" pitchFamily="18" charset="0"/>
                <a:ea typeface="Cambria" panose="02040503050406030204" pitchFamily="18" charset="0"/>
              </a:rPr>
              <a:t>Training and support Amul not only focuses on milk collection and processing but also provides training and support to farmers. This includes agriculture practices,  animal husbandry techniques, quality control measures, and sustainable farming.</a:t>
            </a:r>
          </a:p>
          <a:p>
            <a:pPr marL="0" indent="0">
              <a:buNone/>
            </a:pPr>
            <a:endParaRPr lang="en-IN" sz="1800"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Section 3: </a:t>
            </a:r>
            <a:r>
              <a:rPr lang="en-IN" sz="1800" dirty="0">
                <a:latin typeface="Cambria" panose="02040503050406030204" pitchFamily="18" charset="0"/>
                <a:ea typeface="Cambria" panose="02040503050406030204" pitchFamily="18" charset="0"/>
              </a:rPr>
              <a:t>Amul typically refers to a specific part or aspect of Amul, which is an Indian dairy cooperative known for its milk and dairy products.</a:t>
            </a:r>
          </a:p>
          <a:p>
            <a:endParaRPr lang="en-IN" sz="1800"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Section 4: </a:t>
            </a:r>
            <a:r>
              <a:rPr lang="en-IN" sz="1800" dirty="0">
                <a:latin typeface="Cambria" panose="02040503050406030204" pitchFamily="18" charset="0"/>
                <a:ea typeface="Cambria" panose="02040503050406030204" pitchFamily="18" charset="0"/>
              </a:rPr>
              <a:t>Could you please provide more context or specify what you’re looking for regarding “Amul Section 4” This will help me provide you with the most relevant information or assistance.</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Conclusion: </a:t>
            </a:r>
            <a:r>
              <a:rPr lang="en-IN" sz="1900" dirty="0">
                <a:latin typeface="Cambria" panose="02040503050406030204" pitchFamily="18" charset="0"/>
                <a:ea typeface="Cambria" panose="02040503050406030204" pitchFamily="18" charset="0"/>
              </a:rPr>
              <a:t>The  regarding Amul can vary based on the context or topic being discussed.</a:t>
            </a:r>
            <a:endParaRPr lang="en-IN" sz="1900" b="1" dirty="0">
              <a:latin typeface="Cambria" panose="02040503050406030204" pitchFamily="18" charset="0"/>
              <a:ea typeface="Cambria" panose="02040503050406030204" pitchFamily="18" charset="0"/>
            </a:endParaRPr>
          </a:p>
          <a:p>
            <a:pPr marL="0" indent="0">
              <a:buNone/>
            </a:pPr>
            <a:r>
              <a:rPr lang="en-IN" sz="1900" dirty="0">
                <a:latin typeface="Cambria" panose="02040503050406030204" pitchFamily="18" charset="0"/>
                <a:ea typeface="Cambria" panose="02040503050406030204" pitchFamily="18" charset="0"/>
              </a:rPr>
              <a:t>   Amul’s success as a dairy cooperative is often highlighted, showcasing the power of collective effort and community involvement in the dairy industry.</a:t>
            </a:r>
            <a:endParaRPr lang="en-IN" sz="1900" b="1"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2752565"/>
      </p:ext>
    </p:extLst>
  </p:cSld>
  <p:clrMapOvr>
    <a:masterClrMapping/>
  </p:clrMapOvr>
  <mc:AlternateContent xmlns:mc="http://schemas.openxmlformats.org/markup-compatibility/2006" xmlns:p14="http://schemas.microsoft.com/office/powerpoint/2010/main">
    <mc:Choice Requires="p14">
      <p:transition spd="slow" p14:dur="2000" advTm="562"/>
    </mc:Choice>
    <mc:Fallback xmlns="">
      <p:transition spd="slow" advTm="56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F1BC-E2E3-CBBA-D30F-B6CC7A9ADC9D}"/>
              </a:ext>
            </a:extLst>
          </p:cNvPr>
          <p:cNvSpPr>
            <a:spLocks noGrp="1"/>
          </p:cNvSpPr>
          <p:nvPr>
            <p:ph type="title"/>
          </p:nvPr>
        </p:nvSpPr>
        <p:spPr/>
        <p:txBody>
          <a:bodyPr>
            <a:normAutofit/>
          </a:bodyPr>
          <a:lstStyle/>
          <a:p>
            <a:r>
              <a:rPr lang="en-IN" sz="2000" b="1" dirty="0">
                <a:latin typeface="Cambria" panose="02040503050406030204" pitchFamily="18" charset="0"/>
                <a:ea typeface="Cambria" panose="02040503050406030204" pitchFamily="18" charset="0"/>
              </a:rPr>
              <a:t>Document the challenges faced during the research and analysis phase, as well as the key insights gained from the keyword research process.</a:t>
            </a:r>
          </a:p>
        </p:txBody>
      </p:sp>
      <p:sp>
        <p:nvSpPr>
          <p:cNvPr id="3" name="Content Placeholder 2">
            <a:extLst>
              <a:ext uri="{FF2B5EF4-FFF2-40B4-BE49-F238E27FC236}">
                <a16:creationId xmlns:a16="http://schemas.microsoft.com/office/drawing/2014/main" id="{B7A59060-B09C-89EA-BBC3-A513AEE7DB50}"/>
              </a:ext>
            </a:extLst>
          </p:cNvPr>
          <p:cNvSpPr>
            <a:spLocks noGrp="1"/>
          </p:cNvSpPr>
          <p:nvPr>
            <p:ph idx="1"/>
          </p:nvPr>
        </p:nvSpPr>
        <p:spPr>
          <a:xfrm>
            <a:off x="838200" y="2507225"/>
            <a:ext cx="10515600" cy="3669737"/>
          </a:xfrm>
        </p:spPr>
        <p:txBody>
          <a:bodyPr>
            <a:normAutofit/>
          </a:bodyPr>
          <a:lstStyle/>
          <a:p>
            <a:r>
              <a:rPr lang="en-IN" sz="1800" dirty="0">
                <a:latin typeface="Cambria" panose="02040503050406030204" pitchFamily="18" charset="0"/>
                <a:ea typeface="Cambria" panose="02040503050406030204" pitchFamily="18" charset="0"/>
              </a:rPr>
              <a:t> Getting a free tool to do keyword research is a task since most tools are paid. </a:t>
            </a:r>
          </a:p>
          <a:p>
            <a:r>
              <a:rPr lang="en-IN" sz="1800" dirty="0">
                <a:latin typeface="Cambria" panose="02040503050406030204" pitchFamily="18" charset="0"/>
                <a:ea typeface="Cambria" panose="02040503050406030204" pitchFamily="18" charset="0"/>
              </a:rPr>
              <a:t>We understood how the users search &amp; gained insights into the kind of keywords people search for.</a:t>
            </a:r>
          </a:p>
          <a:p>
            <a:r>
              <a:rPr lang="en-IN" sz="1800" dirty="0">
                <a:latin typeface="Cambria" panose="02040503050406030204" pitchFamily="18" charset="0"/>
                <a:ea typeface="Cambria" panose="02040503050406030204" pitchFamily="18" charset="0"/>
              </a:rPr>
              <a:t>Choosing the right keywords was an issue there were a lot of relevant keywords in the list.</a:t>
            </a: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8667669"/>
      </p:ext>
    </p:extLst>
  </p:cSld>
  <p:clrMapOvr>
    <a:masterClrMapping/>
  </p:clrMapOvr>
  <mc:AlternateContent xmlns:mc="http://schemas.openxmlformats.org/markup-compatibility/2006" xmlns:p14="http://schemas.microsoft.com/office/powerpoint/2010/main">
    <mc:Choice Requires="p14">
      <p:transition spd="slow" p14:dur="2000" advTm="521"/>
    </mc:Choice>
    <mc:Fallback xmlns="">
      <p:transition spd="slow" advTm="52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D0FE-2819-1150-FDD0-D272F093C9C6}"/>
              </a:ext>
            </a:extLst>
          </p:cNvPr>
          <p:cNvSpPr>
            <a:spLocks noGrp="1"/>
          </p:cNvSpPr>
          <p:nvPr>
            <p:ph type="title"/>
          </p:nvPr>
        </p:nvSpPr>
        <p:spPr/>
        <p:txBody>
          <a:bodyPr/>
          <a:lstStyle/>
          <a:p>
            <a:r>
              <a:rPr lang="en-IN" sz="4000" dirty="0">
                <a:highlight>
                  <a:srgbClr val="FFFF00"/>
                </a:highlight>
                <a:latin typeface="Cambria" panose="02040503050406030204" pitchFamily="18" charset="0"/>
                <a:ea typeface="Cambria" panose="02040503050406030204" pitchFamily="18" charset="0"/>
              </a:rPr>
              <a:t>Part 3: Content Ideas and Marketing Strategies </a:t>
            </a:r>
            <a:endParaRPr lang="en-IN"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2B050FE-3134-E2FD-263D-02EBA247518B}"/>
              </a:ext>
            </a:extLst>
          </p:cNvPr>
          <p:cNvSpPr>
            <a:spLocks noGrp="1"/>
          </p:cNvSpPr>
          <p:nvPr>
            <p:ph idx="1"/>
          </p:nvPr>
        </p:nvSpPr>
        <p:spPr/>
        <p:txBody>
          <a:bodyPr>
            <a:normAutofit/>
          </a:bodyPr>
          <a:lstStyle/>
          <a:p>
            <a:r>
              <a:rPr lang="en-IN" sz="2000" b="1" dirty="0">
                <a:latin typeface="Cambria" panose="02040503050406030204" pitchFamily="18" charset="0"/>
                <a:ea typeface="Cambria" panose="02040503050406030204" pitchFamily="18" charset="0"/>
              </a:rPr>
              <a:t>Content Idea Generation &amp; Strategy:</a:t>
            </a:r>
            <a:r>
              <a:rPr lang="en-IN" sz="2000" dirty="0">
                <a:latin typeface="Cambria" panose="02040503050406030204" pitchFamily="18" charset="0"/>
                <a:ea typeface="Cambria" panose="02040503050406030204" pitchFamily="18" charset="0"/>
              </a:rPr>
              <a:t> Identify your purpose why you want to contact Amul. Is  it for a partnership, collaboration, feedback, or another  reason? Clarifying your purpose will guide your strategy. Research conduct thorough research, services, recent news, and any ongoing initiatives. This will help you understand their business and how your idea can </a:t>
            </a:r>
            <a:r>
              <a:rPr lang="en-IN" sz="2000" dirty="0" err="1">
                <a:latin typeface="Cambria" panose="02040503050406030204" pitchFamily="18" charset="0"/>
                <a:ea typeface="Cambria" panose="02040503050406030204" pitchFamily="18" charset="0"/>
              </a:rPr>
              <a:t>aligan</a:t>
            </a:r>
            <a:r>
              <a:rPr lang="en-IN" sz="2000" dirty="0">
                <a:latin typeface="Cambria" panose="02040503050406030204" pitchFamily="18" charset="0"/>
                <a:ea typeface="Cambria" panose="02040503050406030204" pitchFamily="18" charset="0"/>
              </a:rPr>
              <a:t> with their goals.</a:t>
            </a:r>
            <a:endParaRPr lang="en-IN" sz="2000" b="1"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    Mentioned in the calendar.</a:t>
            </a:r>
          </a:p>
          <a:p>
            <a:pPr marL="0" indent="0">
              <a:buNone/>
            </a:pPr>
            <a:endParaRPr lang="en-IN" sz="2000" b="1" dirty="0">
              <a:latin typeface="Cambria" panose="02040503050406030204" pitchFamily="18" charset="0"/>
              <a:ea typeface="Cambria" panose="02040503050406030204" pitchFamily="18" charset="0"/>
            </a:endParaRPr>
          </a:p>
          <a:p>
            <a:pPr marL="0" indent="0">
              <a:buNone/>
            </a:pPr>
            <a:endParaRPr lang="en-IN"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9680256"/>
      </p:ext>
    </p:extLst>
  </p:cSld>
  <p:clrMapOvr>
    <a:masterClrMapping/>
  </p:clrMapOvr>
  <mc:AlternateContent xmlns:mc="http://schemas.openxmlformats.org/markup-compatibility/2006" xmlns:p14="http://schemas.microsoft.com/office/powerpoint/2010/main">
    <mc:Choice Requires="p14">
      <p:transition spd="slow" p14:dur="2000" advTm="578"/>
    </mc:Choice>
    <mc:Fallback xmlns="">
      <p:transition spd="slow" advTm="57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2B596E-6EC4-13ED-C3EC-36DE1712BB07}"/>
              </a:ext>
            </a:extLst>
          </p:cNvPr>
          <p:cNvSpPr>
            <a:spLocks noGrp="1"/>
          </p:cNvSpPr>
          <p:nvPr>
            <p:ph type="title"/>
          </p:nvPr>
        </p:nvSpPr>
        <p:spPr>
          <a:xfrm>
            <a:off x="838200" y="1"/>
            <a:ext cx="10515600" cy="1052052"/>
          </a:xfrm>
        </p:spPr>
        <p:txBody>
          <a:bodyPr>
            <a:normAutofit fontScale="90000"/>
          </a:bodyPr>
          <a:lstStyle/>
          <a:p>
            <a:pPr algn="ctr"/>
            <a:r>
              <a:rPr lang="en-IN" dirty="0">
                <a:highlight>
                  <a:srgbClr val="FFFF00"/>
                </a:highlight>
                <a:latin typeface="Cambria" panose="02040503050406030204" pitchFamily="18" charset="0"/>
                <a:ea typeface="Cambria" panose="02040503050406030204" pitchFamily="18" charset="0"/>
              </a:rPr>
              <a:t>Content Calendar for the month of April 2024</a:t>
            </a:r>
          </a:p>
        </p:txBody>
      </p:sp>
      <p:pic>
        <p:nvPicPr>
          <p:cNvPr id="6" name="Content Placeholder 5">
            <a:extLst>
              <a:ext uri="{FF2B5EF4-FFF2-40B4-BE49-F238E27FC236}">
                <a16:creationId xmlns:a16="http://schemas.microsoft.com/office/drawing/2014/main" id="{DC062770-C9CE-38AB-1B68-8A5F8DA08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8698"/>
            <a:ext cx="12192000" cy="5560141"/>
          </a:xfrm>
        </p:spPr>
      </p:pic>
    </p:spTree>
    <p:extLst>
      <p:ext uri="{BB962C8B-B14F-4D97-AF65-F5344CB8AC3E}">
        <p14:creationId xmlns:p14="http://schemas.microsoft.com/office/powerpoint/2010/main" val="433971188"/>
      </p:ext>
    </p:extLst>
  </p:cSld>
  <p:clrMapOvr>
    <a:masterClrMapping/>
  </p:clrMapOvr>
  <mc:AlternateContent xmlns:mc="http://schemas.openxmlformats.org/markup-compatibility/2006" xmlns:p14="http://schemas.microsoft.com/office/powerpoint/2010/main">
    <mc:Choice Requires="p14">
      <p:transition spd="slow" p14:dur="2000" advTm="596"/>
    </mc:Choice>
    <mc:Fallback xmlns="">
      <p:transition spd="slow" advTm="59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6CCE-799D-AE04-32A1-D66A4535925E}"/>
              </a:ext>
            </a:extLst>
          </p:cNvPr>
          <p:cNvSpPr>
            <a:spLocks noGrp="1"/>
          </p:cNvSpPr>
          <p:nvPr>
            <p:ph type="title"/>
          </p:nvPr>
        </p:nvSpPr>
        <p:spPr/>
        <p:txBody>
          <a:bodyPr/>
          <a:lstStyle/>
          <a:p>
            <a:pPr algn="ctr"/>
            <a:r>
              <a:rPr lang="en-IN" sz="4000" dirty="0">
                <a:highlight>
                  <a:srgbClr val="FFFF00"/>
                </a:highlight>
                <a:latin typeface="Cambria" panose="02040503050406030204" pitchFamily="18" charset="0"/>
                <a:ea typeface="Cambria" panose="02040503050406030204" pitchFamily="18" charset="0"/>
              </a:rPr>
              <a:t>Strategy, Aim and the Idea behind this story</a:t>
            </a:r>
            <a:endParaRPr lang="en-IN" dirty="0">
              <a:highlight>
                <a:srgbClr val="FFFF00"/>
              </a:highlight>
              <a:latin typeface="Cambria" panose="02040503050406030204" pitchFamily="18" charset="0"/>
              <a:ea typeface="Cambria" panose="02040503050406030204" pitchFamily="18" charset="0"/>
            </a:endParaRPr>
          </a:p>
        </p:txBody>
      </p:sp>
      <p:sp>
        <p:nvSpPr>
          <p:cNvPr id="11" name="Content Placeholder 10">
            <a:extLst>
              <a:ext uri="{FF2B5EF4-FFF2-40B4-BE49-F238E27FC236}">
                <a16:creationId xmlns:a16="http://schemas.microsoft.com/office/drawing/2014/main" id="{E73C3407-0A1D-2D53-BEB3-44BE54B53833}"/>
              </a:ext>
            </a:extLst>
          </p:cNvPr>
          <p:cNvSpPr>
            <a:spLocks noGrp="1"/>
          </p:cNvSpPr>
          <p:nvPr>
            <p:ph idx="1"/>
          </p:nvPr>
        </p:nvSpPr>
        <p:spPr/>
        <p:txBody>
          <a:bodyPr/>
          <a:lstStyle/>
          <a:p>
            <a:pPr algn="r"/>
            <a:r>
              <a:rPr lang="en-IN" sz="2000" dirty="0"/>
              <a:t> </a:t>
            </a:r>
            <a:r>
              <a:rPr lang="en-IN" sz="2000" dirty="0">
                <a:latin typeface="Cambria" panose="02040503050406030204" pitchFamily="18" charset="0"/>
                <a:ea typeface="Cambria" panose="02040503050406030204" pitchFamily="18" charset="0"/>
              </a:rPr>
              <a:t>Could you provide more context or details</a:t>
            </a:r>
          </a:p>
          <a:p>
            <a:pPr marL="0" indent="0" algn="r">
              <a:buNone/>
            </a:pPr>
            <a:r>
              <a:rPr lang="en-IN" sz="2000" dirty="0">
                <a:latin typeface="Cambria" panose="02040503050406030204" pitchFamily="18" charset="0"/>
                <a:ea typeface="Cambria" panose="02040503050406030204" pitchFamily="18" charset="0"/>
              </a:rPr>
              <a:t>About the Amul story or strategy you’re referring </a:t>
            </a:r>
          </a:p>
          <a:p>
            <a:pPr marL="0" indent="0" algn="r">
              <a:buNone/>
            </a:pPr>
            <a:r>
              <a:rPr lang="en-IN" sz="2000" dirty="0">
                <a:latin typeface="Cambria" panose="02040503050406030204" pitchFamily="18" charset="0"/>
                <a:ea typeface="Cambria" panose="02040503050406030204" pitchFamily="18" charset="0"/>
              </a:rPr>
              <a:t>To? Knowing a bit more about the</a:t>
            </a:r>
          </a:p>
          <a:p>
            <a:pPr marL="0" indent="0" algn="r">
              <a:buNone/>
            </a:pPr>
            <a:r>
              <a:rPr lang="en-IN" sz="2000" dirty="0">
                <a:latin typeface="Cambria" panose="02040503050406030204" pitchFamily="18" charset="0"/>
                <a:ea typeface="Cambria" panose="02040503050406030204" pitchFamily="18" charset="0"/>
              </a:rPr>
              <a:t>Background or theme would help</a:t>
            </a:r>
          </a:p>
          <a:p>
            <a:pPr marL="0" indent="0" algn="r">
              <a:buNone/>
            </a:pPr>
            <a:r>
              <a:rPr lang="en-IN" sz="2000" dirty="0">
                <a:latin typeface="Cambria" panose="02040503050406030204" pitchFamily="18" charset="0"/>
                <a:ea typeface="Cambria" panose="02040503050406030204" pitchFamily="18" charset="0"/>
              </a:rPr>
              <a:t>Me provide a more accurate response.</a:t>
            </a:r>
          </a:p>
          <a:p>
            <a:pPr marL="0" indent="0" algn="r">
              <a:buNone/>
            </a:pPr>
            <a:r>
              <a:rPr lang="en-IN" sz="2000" dirty="0">
                <a:latin typeface="Cambria" panose="02040503050406030204" pitchFamily="18" charset="0"/>
                <a:ea typeface="Cambria" panose="02040503050406030204" pitchFamily="18" charset="0"/>
              </a:rPr>
              <a:t>The idea is that by having these</a:t>
            </a:r>
          </a:p>
          <a:p>
            <a:pPr marL="0" indent="0" algn="r">
              <a:buNone/>
            </a:pPr>
            <a:r>
              <a:rPr lang="en-IN" sz="2000" dirty="0">
                <a:latin typeface="Cambria" panose="02040503050406030204" pitchFamily="18" charset="0"/>
                <a:ea typeface="Cambria" panose="02040503050406030204" pitchFamily="18" charset="0"/>
              </a:rPr>
              <a:t>Engaging stories such as the format</a:t>
            </a:r>
          </a:p>
          <a:p>
            <a:pPr marL="0" indent="0" algn="r">
              <a:buNone/>
            </a:pPr>
            <a:r>
              <a:rPr lang="en-IN" sz="2000" dirty="0">
                <a:latin typeface="Cambria" panose="02040503050406030204" pitchFamily="18" charset="0"/>
                <a:ea typeface="Cambria" panose="02040503050406030204" pitchFamily="18" charset="0"/>
              </a:rPr>
              <a:t>It would engage follower and</a:t>
            </a:r>
          </a:p>
          <a:p>
            <a:pPr marL="0" indent="0" algn="r">
              <a:buNone/>
            </a:pPr>
            <a:r>
              <a:rPr lang="en-IN" sz="2000" dirty="0">
                <a:latin typeface="Cambria" panose="02040503050406030204" pitchFamily="18" charset="0"/>
                <a:ea typeface="Cambria" panose="02040503050406030204" pitchFamily="18" charset="0"/>
              </a:rPr>
              <a:t>Position the brand  as a trusted source of </a:t>
            </a:r>
          </a:p>
          <a:p>
            <a:pPr marL="0" indent="0" algn="r">
              <a:buNone/>
            </a:pPr>
            <a:r>
              <a:rPr lang="en-IN" sz="2000" dirty="0">
                <a:latin typeface="Cambria" panose="02040503050406030204" pitchFamily="18" charset="0"/>
                <a:ea typeface="Cambria" panose="02040503050406030204" pitchFamily="18" charset="0"/>
              </a:rPr>
              <a:t>Amul advice</a:t>
            </a:r>
          </a:p>
        </p:txBody>
      </p:sp>
      <p:pic>
        <p:nvPicPr>
          <p:cNvPr id="4" name="Picture 3">
            <a:extLst>
              <a:ext uri="{FF2B5EF4-FFF2-40B4-BE49-F238E27FC236}">
                <a16:creationId xmlns:a16="http://schemas.microsoft.com/office/drawing/2014/main" id="{F1A8CD73-19E6-B436-3780-537D4B802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097" y="1506710"/>
            <a:ext cx="3252038" cy="4986165"/>
          </a:xfrm>
          <a:prstGeom prst="rect">
            <a:avLst/>
          </a:prstGeom>
        </p:spPr>
      </p:pic>
    </p:spTree>
    <p:extLst>
      <p:ext uri="{BB962C8B-B14F-4D97-AF65-F5344CB8AC3E}">
        <p14:creationId xmlns:p14="http://schemas.microsoft.com/office/powerpoint/2010/main" val="4099540071"/>
      </p:ext>
    </p:extLst>
  </p:cSld>
  <p:clrMapOvr>
    <a:masterClrMapping/>
  </p:clrMapOvr>
  <mc:AlternateContent xmlns:mc="http://schemas.openxmlformats.org/markup-compatibility/2006" xmlns:p14="http://schemas.microsoft.com/office/powerpoint/2010/main">
    <mc:Choice Requires="p14">
      <p:transition spd="slow" p14:dur="2000" advTm="611"/>
    </mc:Choice>
    <mc:Fallback xmlns="">
      <p:transition spd="slow" advTm="6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072C-4352-7F87-E213-6CFAD9529580}"/>
              </a:ext>
            </a:extLst>
          </p:cNvPr>
          <p:cNvSpPr>
            <a:spLocks noGrp="1"/>
          </p:cNvSpPr>
          <p:nvPr>
            <p:ph type="title"/>
          </p:nvPr>
        </p:nvSpPr>
        <p:spPr>
          <a:xfrm>
            <a:off x="838200" y="365126"/>
            <a:ext cx="10515600" cy="814746"/>
          </a:xfrm>
        </p:spPr>
        <p:txBody>
          <a:bodyPr/>
          <a:lstStyle/>
          <a:p>
            <a:pPr algn="ctr"/>
            <a:r>
              <a:rPr lang="en-IN" dirty="0"/>
              <a:t> </a:t>
            </a:r>
            <a:r>
              <a:rPr lang="en-IN" sz="4000" dirty="0">
                <a:highlight>
                  <a:srgbClr val="FFFF00"/>
                </a:highlight>
                <a:latin typeface="Cambria" panose="02040503050406030204" pitchFamily="18" charset="0"/>
                <a:ea typeface="Cambria" panose="02040503050406030204" pitchFamily="18" charset="0"/>
              </a:rPr>
              <a:t>Strategy, Aim and the Idea behind this post</a:t>
            </a:r>
            <a:endParaRPr lang="en-IN" dirty="0">
              <a:highlight>
                <a:srgbClr val="FFFF00"/>
              </a:highlight>
            </a:endParaRPr>
          </a:p>
        </p:txBody>
      </p:sp>
      <p:sp>
        <p:nvSpPr>
          <p:cNvPr id="3" name="Content Placeholder 2">
            <a:extLst>
              <a:ext uri="{FF2B5EF4-FFF2-40B4-BE49-F238E27FC236}">
                <a16:creationId xmlns:a16="http://schemas.microsoft.com/office/drawing/2014/main" id="{4BF556AB-C672-4813-08B4-999B88BAFF41}"/>
              </a:ext>
            </a:extLst>
          </p:cNvPr>
          <p:cNvSpPr>
            <a:spLocks noGrp="1"/>
          </p:cNvSpPr>
          <p:nvPr>
            <p:ph idx="1"/>
          </p:nvPr>
        </p:nvSpPr>
        <p:spPr>
          <a:xfrm>
            <a:off x="838200" y="1179872"/>
            <a:ext cx="10515600" cy="4997091"/>
          </a:xfrm>
        </p:spPr>
        <p:txBody>
          <a:bodyPr>
            <a:normAutofit/>
          </a:bodyPr>
          <a:lstStyle/>
          <a:p>
            <a:pPr marL="0" indent="0" algn="r">
              <a:buNone/>
            </a:pPr>
            <a:r>
              <a:rPr lang="en-IN" sz="1800" dirty="0">
                <a:latin typeface="Cambria" panose="02040503050406030204" pitchFamily="18" charset="0"/>
                <a:ea typeface="Cambria" panose="02040503050406030204" pitchFamily="18" charset="0"/>
              </a:rPr>
              <a:t>In the grand tapestry of strategies, the Amul aim</a:t>
            </a:r>
          </a:p>
          <a:p>
            <a:pPr marL="0" indent="0" algn="r">
              <a:buNone/>
            </a:pPr>
            <a:r>
              <a:rPr lang="en-IN" sz="1800" dirty="0">
                <a:latin typeface="Cambria" panose="02040503050406030204" pitchFamily="18" charset="0"/>
                <a:ea typeface="Cambria" panose="02040503050406030204" pitchFamily="18" charset="0"/>
              </a:rPr>
              <a:t>Unfurls like a delicate melody, weaving through</a:t>
            </a:r>
          </a:p>
          <a:p>
            <a:pPr marL="0" indent="0" algn="r">
              <a:buNone/>
            </a:pPr>
            <a:r>
              <a:rPr lang="en-IN" sz="1800" dirty="0">
                <a:latin typeface="Cambria" panose="02040503050406030204" pitchFamily="18" charset="0"/>
                <a:ea typeface="Cambria" panose="02040503050406030204" pitchFamily="18" charset="0"/>
              </a:rPr>
              <a:t>The complexities of purpose and vision. The idea</a:t>
            </a:r>
          </a:p>
          <a:p>
            <a:pPr marL="0" indent="0" algn="r">
              <a:buNone/>
            </a:pPr>
            <a:r>
              <a:rPr lang="en-IN" sz="1800" dirty="0">
                <a:latin typeface="Cambria" panose="02040503050406030204" pitchFamily="18" charset="0"/>
                <a:ea typeface="Cambria" panose="02040503050406030204" pitchFamily="18" charset="0"/>
              </a:rPr>
              <a:t> that propels this post transcends mere words;</a:t>
            </a:r>
          </a:p>
          <a:p>
            <a:pPr marL="0" indent="0" algn="r">
              <a:buNone/>
            </a:pPr>
            <a:r>
              <a:rPr lang="en-IN" sz="1800" dirty="0">
                <a:latin typeface="Cambria" panose="02040503050406030204" pitchFamily="18" charset="0"/>
                <a:ea typeface="Cambria" panose="02040503050406030204" pitchFamily="18" charset="0"/>
              </a:rPr>
              <a:t>It seeks to illuminate the path of innovation and insight,</a:t>
            </a:r>
          </a:p>
          <a:p>
            <a:pPr marL="0" indent="0" algn="r">
              <a:buNone/>
            </a:pPr>
            <a:r>
              <a:rPr lang="en-IN" sz="1800" dirty="0" err="1">
                <a:latin typeface="Cambria" panose="02040503050406030204" pitchFamily="18" charset="0"/>
                <a:ea typeface="Cambria" panose="02040503050406030204" pitchFamily="18" charset="0"/>
              </a:rPr>
              <a:t>Backonwing</a:t>
            </a:r>
            <a:r>
              <a:rPr lang="en-IN" sz="1800" dirty="0">
                <a:latin typeface="Cambria" panose="02040503050406030204" pitchFamily="18" charset="0"/>
                <a:ea typeface="Cambria" panose="02040503050406030204" pitchFamily="18" charset="0"/>
              </a:rPr>
              <a:t> us to explore new horizons and unlock</a:t>
            </a:r>
          </a:p>
          <a:p>
            <a:pPr marL="0" indent="0" algn="r">
              <a:buNone/>
            </a:pPr>
            <a:r>
              <a:rPr lang="en-IN" sz="1800" dirty="0">
                <a:latin typeface="Cambria" panose="02040503050406030204" pitchFamily="18" charset="0"/>
                <a:ea typeface="Cambria" panose="02040503050406030204" pitchFamily="18" charset="0"/>
              </a:rPr>
              <a:t>Hidden potentials.</a:t>
            </a:r>
          </a:p>
          <a:p>
            <a:pPr marL="0" indent="0" algn="r">
              <a:buNone/>
            </a:pPr>
            <a:r>
              <a:rPr lang="en-IN" sz="1800" dirty="0">
                <a:latin typeface="Cambria" panose="02040503050406030204" pitchFamily="18" charset="0"/>
                <a:ea typeface="Cambria" panose="02040503050406030204" pitchFamily="18" charset="0"/>
              </a:rPr>
              <a:t>The  idea would be to use a simple</a:t>
            </a:r>
          </a:p>
          <a:p>
            <a:pPr marL="0" indent="0" algn="r">
              <a:buNone/>
            </a:pPr>
            <a:r>
              <a:rPr lang="en-IN" sz="1800" dirty="0">
                <a:latin typeface="Cambria" panose="02040503050406030204" pitchFamily="18" charset="0"/>
                <a:ea typeface="Cambria" panose="02040503050406030204" pitchFamily="18" charset="0"/>
              </a:rPr>
              <a:t>Creative to highlight the main USPs</a:t>
            </a:r>
          </a:p>
        </p:txBody>
      </p:sp>
      <p:pic>
        <p:nvPicPr>
          <p:cNvPr id="7" name="Picture 6">
            <a:extLst>
              <a:ext uri="{FF2B5EF4-FFF2-40B4-BE49-F238E27FC236}">
                <a16:creationId xmlns:a16="http://schemas.microsoft.com/office/drawing/2014/main" id="{2F3556C5-C922-B8A9-954F-25B2DD767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76" y="1250029"/>
            <a:ext cx="3053324" cy="4997091"/>
          </a:xfrm>
          <a:prstGeom prst="rect">
            <a:avLst/>
          </a:prstGeom>
        </p:spPr>
      </p:pic>
      <p:pic>
        <p:nvPicPr>
          <p:cNvPr id="9" name="Picture 8">
            <a:extLst>
              <a:ext uri="{FF2B5EF4-FFF2-40B4-BE49-F238E27FC236}">
                <a16:creationId xmlns:a16="http://schemas.microsoft.com/office/drawing/2014/main" id="{9F64741C-DDBB-8ECB-FCD6-89CC5D010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278" y="2989566"/>
            <a:ext cx="2632722" cy="3257554"/>
          </a:xfrm>
          <a:prstGeom prst="rect">
            <a:avLst/>
          </a:prstGeom>
        </p:spPr>
      </p:pic>
    </p:spTree>
    <p:extLst>
      <p:ext uri="{BB962C8B-B14F-4D97-AF65-F5344CB8AC3E}">
        <p14:creationId xmlns:p14="http://schemas.microsoft.com/office/powerpoint/2010/main" val="153696996"/>
      </p:ext>
    </p:extLst>
  </p:cSld>
  <p:clrMapOvr>
    <a:masterClrMapping/>
  </p:clrMapOvr>
  <mc:AlternateContent xmlns:mc="http://schemas.openxmlformats.org/markup-compatibility/2006" xmlns:p14="http://schemas.microsoft.com/office/powerpoint/2010/main">
    <mc:Choice Requires="p14">
      <p:transition spd="slow" p14:dur="2000" advTm="609"/>
    </mc:Choice>
    <mc:Fallback xmlns="">
      <p:transition spd="slow" advTm="60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2763-3E57-63FD-33C5-50753A3FC101}"/>
              </a:ext>
            </a:extLst>
          </p:cNvPr>
          <p:cNvSpPr>
            <a:spLocks noGrp="1"/>
          </p:cNvSpPr>
          <p:nvPr>
            <p:ph type="title"/>
          </p:nvPr>
        </p:nvSpPr>
        <p:spPr/>
        <p:txBody>
          <a:bodyPr>
            <a:normAutofit/>
          </a:bodyPr>
          <a:lstStyle/>
          <a:p>
            <a:r>
              <a:rPr lang="en-IN" sz="4000" dirty="0">
                <a:highlight>
                  <a:srgbClr val="FFFF00"/>
                </a:highlight>
                <a:latin typeface="Cambria" panose="02040503050406030204" pitchFamily="18" charset="0"/>
                <a:ea typeface="Cambria" panose="02040503050406030204" pitchFamily="18" charset="0"/>
              </a:rPr>
              <a:t>Part 3: Content Ideas and Marketing Strategies</a:t>
            </a:r>
            <a:endParaRPr lang="en-IN"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7531B98-681B-9DD6-B8F1-0CDFC758BE99}"/>
              </a:ext>
            </a:extLst>
          </p:cNvPr>
          <p:cNvSpPr>
            <a:spLocks noGrp="1"/>
          </p:cNvSpPr>
          <p:nvPr>
            <p:ph idx="1"/>
          </p:nvPr>
        </p:nvSpPr>
        <p:spPr/>
        <p:txBody>
          <a:bodyPr>
            <a:normAutofit/>
          </a:bodyPr>
          <a:lstStyle/>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Amul has leveraged various digital marketing channels such as </a:t>
            </a:r>
            <a:r>
              <a:rPr lang="en-IN" sz="1800" dirty="0" err="1">
                <a:latin typeface="Cambria" panose="02040503050406030204" pitchFamily="18" charset="0"/>
                <a:ea typeface="Cambria" panose="02040503050406030204" pitchFamily="18" charset="0"/>
              </a:rPr>
              <a:t>facebook</a:t>
            </a:r>
            <a:r>
              <a:rPr lang="en-IN" sz="1800" dirty="0">
                <a:latin typeface="Cambria" panose="02040503050406030204" pitchFamily="18" charset="0"/>
                <a:ea typeface="Cambria" panose="02040503050406030204" pitchFamily="18" charset="0"/>
              </a:rPr>
              <a:t>, Instagram and runs influencer marketing and topical marketing  </a:t>
            </a:r>
            <a:r>
              <a:rPr lang="en-IN" sz="1800" dirty="0" err="1">
                <a:latin typeface="Cambria" panose="02040503050406030204" pitchFamily="18" charset="0"/>
                <a:ea typeface="Cambria" panose="02040503050406030204" pitchFamily="18" charset="0"/>
              </a:rPr>
              <a:t>campaings</a:t>
            </a:r>
            <a:r>
              <a:rPr lang="en-IN" sz="1800" dirty="0">
                <a:latin typeface="Cambria" panose="02040503050406030204" pitchFamily="18" charset="0"/>
                <a:ea typeface="Cambria" panose="02040503050406030204" pitchFamily="18" charset="0"/>
              </a:rPr>
              <a:t>.</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In the realm of content ideas and marketing strategies for Amul, envision a symphony of creativity and strategic brilliance .picture vibrant narratives celebrating  the heritage and quality of Amul products, resonating with warmth and nostalgia. Embrace  innovative digital campaigns that connect with audiences on a personal level, fostering loyalty and advocacy. This harmonious blend of storytelling and strategic outreach embodies the essence of Amul’s iconic brand journey.</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Digital marketing channel including social media, e mail marketing and influencer collaborations to promote its products and connect with its audience in the digital sphere </a:t>
            </a:r>
          </a:p>
        </p:txBody>
      </p:sp>
    </p:spTree>
    <p:extLst>
      <p:ext uri="{BB962C8B-B14F-4D97-AF65-F5344CB8AC3E}">
        <p14:creationId xmlns:p14="http://schemas.microsoft.com/office/powerpoint/2010/main" val="1807195583"/>
      </p:ext>
    </p:extLst>
  </p:cSld>
  <p:clrMapOvr>
    <a:masterClrMapping/>
  </p:clrMapOvr>
  <mc:AlternateContent xmlns:mc="http://schemas.openxmlformats.org/markup-compatibility/2006" xmlns:p14="http://schemas.microsoft.com/office/powerpoint/2010/main">
    <mc:Choice Requires="p14">
      <p:transition spd="slow" p14:dur="2000" advTm="611"/>
    </mc:Choice>
    <mc:Fallback xmlns="">
      <p:transition spd="slow" advTm="61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435F-C30E-2154-1AEC-FE99E31C30D6}"/>
              </a:ext>
            </a:extLst>
          </p:cNvPr>
          <p:cNvSpPr>
            <a:spLocks noGrp="1"/>
          </p:cNvSpPr>
          <p:nvPr>
            <p:ph type="title"/>
          </p:nvPr>
        </p:nvSpPr>
        <p:spPr/>
        <p:txBody>
          <a:bodyPr/>
          <a:lstStyle/>
          <a:p>
            <a:pPr algn="ctr"/>
            <a:r>
              <a:rPr lang="en-IN" dirty="0">
                <a:highlight>
                  <a:srgbClr val="FFFF00"/>
                </a:highlight>
                <a:latin typeface="Cambria" panose="02040503050406030204" pitchFamily="18" charset="0"/>
                <a:ea typeface="Cambria" panose="02040503050406030204" pitchFamily="18" charset="0"/>
              </a:rPr>
              <a:t>PART 4:Content Creation and Curation</a:t>
            </a:r>
          </a:p>
        </p:txBody>
      </p:sp>
      <p:sp>
        <p:nvSpPr>
          <p:cNvPr id="3" name="Content Placeholder 2">
            <a:extLst>
              <a:ext uri="{FF2B5EF4-FFF2-40B4-BE49-F238E27FC236}">
                <a16:creationId xmlns:a16="http://schemas.microsoft.com/office/drawing/2014/main" id="{70A2A28B-C30C-601D-7DBD-80ADFBF25464}"/>
              </a:ext>
            </a:extLst>
          </p:cNvPr>
          <p:cNvSpPr>
            <a:spLocks noGrp="1"/>
          </p:cNvSpPr>
          <p:nvPr>
            <p:ph idx="1"/>
          </p:nvPr>
        </p:nvSpPr>
        <p:spPr/>
        <p:txBody>
          <a:bodyPr>
            <a:normAutofit/>
          </a:bodyPr>
          <a:lstStyle/>
          <a:p>
            <a:pPr marL="0" indent="0">
              <a:buNone/>
            </a:pPr>
            <a:r>
              <a:rPr lang="en-IN" sz="2000" b="1" dirty="0">
                <a:latin typeface="Cambria" panose="02040503050406030204" pitchFamily="18" charset="0"/>
                <a:ea typeface="Cambria" panose="02040503050406030204" pitchFamily="18" charset="0"/>
              </a:rPr>
              <a:t>Post Creation:</a:t>
            </a:r>
          </a:p>
          <a:p>
            <a:r>
              <a:rPr lang="en-IN" sz="2000" b="1" dirty="0">
                <a:latin typeface="Cambria" panose="02040503050406030204" pitchFamily="18" charset="0"/>
                <a:ea typeface="Cambria" panose="02040503050406030204" pitchFamily="18" charset="0"/>
              </a:rPr>
              <a:t> </a:t>
            </a:r>
            <a:r>
              <a:rPr lang="en-IN" sz="1800" b="1" dirty="0">
                <a:latin typeface="Cambria" panose="02040503050406030204" pitchFamily="18" charset="0"/>
                <a:ea typeface="Cambria" panose="02040503050406030204" pitchFamily="18" charset="0"/>
              </a:rPr>
              <a:t>Select Content Categories: </a:t>
            </a:r>
            <a:r>
              <a:rPr lang="en-IN" sz="1800" dirty="0">
                <a:latin typeface="Cambria" panose="02040503050406030204" pitchFamily="18" charset="0"/>
                <a:ea typeface="Cambria" panose="02040503050406030204" pitchFamily="18" charset="0"/>
              </a:rPr>
              <a:t>The Amul Model of dairy development is a three tiered structure with the dairy cooperative societies at the village level federated under a milk union at the district level and a federation of members unions at the state level.</a:t>
            </a:r>
          </a:p>
          <a:p>
            <a:r>
              <a:rPr lang="en-IN" sz="1800" b="1" dirty="0">
                <a:latin typeface="Cambria" panose="02040503050406030204" pitchFamily="18" charset="0"/>
                <a:ea typeface="Cambria" panose="02040503050406030204" pitchFamily="18" charset="0"/>
              </a:rPr>
              <a:t>Format 1: </a:t>
            </a:r>
            <a:r>
              <a:rPr lang="en-IN" sz="1800" dirty="0">
                <a:latin typeface="Cambria" panose="02040503050406030204" pitchFamily="18" charset="0"/>
                <a:ea typeface="Cambria" panose="02040503050406030204" pitchFamily="18" charset="0"/>
              </a:rPr>
              <a:t>Amul Milk and Curds Post</a:t>
            </a:r>
          </a:p>
          <a:p>
            <a:pPr marL="0" indent="0">
              <a:buNone/>
            </a:pPr>
            <a:endParaRPr lang="en-IN"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Format 2: </a:t>
            </a:r>
            <a:r>
              <a:rPr lang="en-IN" sz="1800" dirty="0">
                <a:latin typeface="Cambria" panose="02040503050406030204" pitchFamily="18" charset="0"/>
                <a:ea typeface="Cambria" panose="02040503050406030204" pitchFamily="18" charset="0"/>
              </a:rPr>
              <a:t>Reel Amul Product Post</a:t>
            </a:r>
          </a:p>
          <a:p>
            <a:pPr marL="0" indent="0">
              <a:buNone/>
            </a:pPr>
            <a:endParaRPr lang="en-IN"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Format 3:  </a:t>
            </a:r>
            <a:r>
              <a:rPr lang="en-IN" sz="1800" dirty="0">
                <a:latin typeface="Cambria" panose="02040503050406030204" pitchFamily="18" charset="0"/>
                <a:ea typeface="Cambria" panose="02040503050406030204" pitchFamily="18" charset="0"/>
              </a:rPr>
              <a:t>Birthday</a:t>
            </a: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Special post</a:t>
            </a:r>
          </a:p>
          <a:p>
            <a:pPr marL="0" indent="0">
              <a:buNone/>
            </a:pPr>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22917812"/>
      </p:ext>
    </p:extLst>
  </p:cSld>
  <p:clrMapOvr>
    <a:masterClrMapping/>
  </p:clrMapOvr>
  <mc:AlternateContent xmlns:mc="http://schemas.openxmlformats.org/markup-compatibility/2006" xmlns:p14="http://schemas.microsoft.com/office/powerpoint/2010/main">
    <mc:Choice Requires="p14">
      <p:transition spd="slow" p14:dur="2000" advTm="687"/>
    </mc:Choice>
    <mc:Fallback xmlns="">
      <p:transition spd="slow" advTm="6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AEED-70BB-6023-61EC-4560D01EF48D}"/>
              </a:ext>
            </a:extLst>
          </p:cNvPr>
          <p:cNvSpPr>
            <a:spLocks noGrp="1"/>
          </p:cNvSpPr>
          <p:nvPr>
            <p:ph type="title" idx="4294967295"/>
          </p:nvPr>
        </p:nvSpPr>
        <p:spPr>
          <a:xfrm>
            <a:off x="0" y="117475"/>
            <a:ext cx="10515600" cy="1200150"/>
          </a:xfrm>
        </p:spPr>
        <p:txBody>
          <a:bodyPr/>
          <a:lstStyle/>
          <a:p>
            <a:pPr algn="ctr"/>
            <a:r>
              <a:rPr lang="en-IN" sz="3600" dirty="0">
                <a:highlight>
                  <a:srgbClr val="FFFF00"/>
                </a:highlight>
                <a:latin typeface="Cambria" panose="02040503050406030204" pitchFamily="18" charset="0"/>
                <a:ea typeface="Cambria" panose="02040503050406030204" pitchFamily="18" charset="0"/>
              </a:rPr>
              <a:t>Part-1 Brand study, Competitor Analysis &amp; Buyer’s/Audience’s Persona</a:t>
            </a:r>
            <a:endParaRPr lang="en-IN"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DA9F683-290B-1473-E112-3364601AED67}"/>
              </a:ext>
            </a:extLst>
          </p:cNvPr>
          <p:cNvSpPr>
            <a:spLocks noGrp="1"/>
          </p:cNvSpPr>
          <p:nvPr>
            <p:ph idx="4294967295"/>
          </p:nvPr>
        </p:nvSpPr>
        <p:spPr>
          <a:xfrm>
            <a:off x="0" y="1825625"/>
            <a:ext cx="10515600" cy="4713288"/>
          </a:xfrm>
        </p:spPr>
        <p:txBody>
          <a:bodyPr>
            <a:normAutofit/>
          </a:bodyPr>
          <a:lstStyle/>
          <a:p>
            <a:r>
              <a:rPr lang="en-IN" sz="2000" b="1" dirty="0">
                <a:latin typeface="Cambria" panose="02040503050406030204" pitchFamily="18" charset="0"/>
                <a:ea typeface="Cambria" panose="02040503050406030204" pitchFamily="18" charset="0"/>
              </a:rPr>
              <a:t>Research Brand:</a:t>
            </a:r>
          </a:p>
          <a:p>
            <a:pPr marL="0" indent="0">
              <a:buNone/>
            </a:pPr>
            <a:endParaRPr lang="en-IN" sz="2000" b="1" dirty="0">
              <a:latin typeface="Cambria" panose="02040503050406030204" pitchFamily="18" charset="0"/>
              <a:ea typeface="Cambria" panose="02040503050406030204" pitchFamily="18" charset="0"/>
            </a:endParaRPr>
          </a:p>
          <a:p>
            <a:pPr marL="0" indent="0">
              <a:buNone/>
            </a:pPr>
            <a:endParaRPr lang="en-IN" sz="2000" b="1"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Mission/Values: </a:t>
            </a:r>
            <a:r>
              <a:rPr lang="en-IN" sz="2000" dirty="0">
                <a:latin typeface="Cambria" panose="02040503050406030204" pitchFamily="18" charset="0"/>
                <a:ea typeface="Cambria" panose="02040503050406030204" pitchFamily="18" charset="0"/>
              </a:rPr>
              <a:t>To satisfy the taste and nutritional requirements for the </a:t>
            </a:r>
            <a:r>
              <a:rPr lang="en-IN" sz="2000" dirty="0" err="1">
                <a:latin typeface="Cambria" panose="02040503050406030204" pitchFamily="18" charset="0"/>
                <a:ea typeface="Cambria" panose="02040503050406030204" pitchFamily="18" charset="0"/>
              </a:rPr>
              <a:t>custumer</a:t>
            </a:r>
            <a:r>
              <a:rPr lang="en-IN" sz="2000" dirty="0">
                <a:latin typeface="Cambria" panose="02040503050406030204" pitchFamily="18" charset="0"/>
                <a:ea typeface="Cambria" panose="02040503050406030204" pitchFamily="18" charset="0"/>
              </a:rPr>
              <a:t> of the word through excellence the marketing committed to offer quality product that provides best value for more. Give customers a good, fair deal. Great customer relationships take time.</a:t>
            </a:r>
            <a:endParaRPr lang="en-IN" sz="24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USP: </a:t>
            </a:r>
            <a:r>
              <a:rPr lang="en-IN" sz="2000" dirty="0">
                <a:latin typeface="Cambria" panose="02040503050406030204" pitchFamily="18" charset="0"/>
                <a:ea typeface="Cambria" panose="02040503050406030204" pitchFamily="18" charset="0"/>
              </a:rPr>
              <a:t>The main USP of the Amul brand is its low pricing. It hits the transnationals by reducing the prices on its product portfolio</a:t>
            </a:r>
          </a:p>
          <a:p>
            <a:r>
              <a:rPr lang="en-IN" sz="2000" b="1" dirty="0">
                <a:latin typeface="Cambria" panose="02040503050406030204" pitchFamily="18" charset="0"/>
                <a:ea typeface="Cambria" panose="02040503050406030204" pitchFamily="18" charset="0"/>
              </a:rPr>
              <a:t> </a:t>
            </a:r>
            <a:r>
              <a:rPr lang="en-IN" sz="2000" b="1" dirty="0" err="1">
                <a:latin typeface="Cambria" panose="02040503050406030204" pitchFamily="18" charset="0"/>
                <a:ea typeface="Cambria" panose="02040503050406030204" pitchFamily="18" charset="0"/>
              </a:rPr>
              <a:t>Analyze</a:t>
            </a:r>
            <a:r>
              <a:rPr lang="en-IN" sz="2000" b="1" dirty="0">
                <a:latin typeface="Cambria" panose="02040503050406030204" pitchFamily="18" charset="0"/>
                <a:ea typeface="Cambria" panose="02040503050406030204" pitchFamily="18" charset="0"/>
              </a:rPr>
              <a:t> Brand Tone and Identity:</a:t>
            </a:r>
            <a:r>
              <a:rPr lang="en-IN" sz="2000" dirty="0">
                <a:latin typeface="Cambria" panose="02040503050406030204" pitchFamily="18" charset="0"/>
                <a:ea typeface="Cambria" panose="02040503050406030204" pitchFamily="18" charset="0"/>
              </a:rPr>
              <a:t> Amul’s brand identity is centred around the iconic “Amul girl,” a young girl in a polka-dot dress who has become synonymous with the brand.</a:t>
            </a:r>
          </a:p>
        </p:txBody>
      </p:sp>
      <p:pic>
        <p:nvPicPr>
          <p:cNvPr id="5" name="Picture 4">
            <a:extLst>
              <a:ext uri="{FF2B5EF4-FFF2-40B4-BE49-F238E27FC236}">
                <a16:creationId xmlns:a16="http://schemas.microsoft.com/office/drawing/2014/main" id="{2EA683E8-29B0-4DF1-714B-41972EEA6B83}"/>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535131" y="1220431"/>
            <a:ext cx="1670254" cy="1670254"/>
          </a:xfrm>
          <a:prstGeom prst="rect">
            <a:avLst/>
          </a:prstGeom>
        </p:spPr>
      </p:pic>
    </p:spTree>
    <p:extLst>
      <p:ext uri="{BB962C8B-B14F-4D97-AF65-F5344CB8AC3E}">
        <p14:creationId xmlns:p14="http://schemas.microsoft.com/office/powerpoint/2010/main" val="1852081057"/>
      </p:ext>
    </p:extLst>
  </p:cSld>
  <p:clrMapOvr>
    <a:masterClrMapping/>
  </p:clrMapOvr>
  <mc:AlternateContent xmlns:mc="http://schemas.openxmlformats.org/markup-compatibility/2006" xmlns:p14="http://schemas.microsoft.com/office/powerpoint/2010/main">
    <mc:Choice Requires="p14">
      <p:transition spd="slow" p14:dur="2000" advTm="1021"/>
    </mc:Choice>
    <mc:Fallback xmlns="">
      <p:transition spd="slow" advTm="102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6328-072B-423A-22D6-8CCA3C3FE7CB}"/>
              </a:ext>
            </a:extLst>
          </p:cNvPr>
          <p:cNvSpPr>
            <a:spLocks noGrp="1"/>
          </p:cNvSpPr>
          <p:nvPr>
            <p:ph type="title"/>
          </p:nvPr>
        </p:nvSpPr>
        <p:spPr>
          <a:xfrm>
            <a:off x="838200" y="365126"/>
            <a:ext cx="10515600" cy="814746"/>
          </a:xfrm>
        </p:spPr>
        <p:txBody>
          <a:bodyPr/>
          <a:lstStyle/>
          <a:p>
            <a:r>
              <a:rPr lang="en-IN" sz="2000" b="1" dirty="0">
                <a:highlight>
                  <a:srgbClr val="FFFF00"/>
                </a:highlight>
                <a:latin typeface="Cambria" panose="02040503050406030204" pitchFamily="18" charset="0"/>
                <a:ea typeface="Cambria" panose="02040503050406030204" pitchFamily="18" charset="0"/>
              </a:rPr>
              <a:t>Format 1 : Static Post on Amul Milk and Curd</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16122FB-DF3C-0804-A13A-066C6F3C5CFF}"/>
              </a:ext>
            </a:extLst>
          </p:cNvPr>
          <p:cNvSpPr>
            <a:spLocks noGrp="1"/>
          </p:cNvSpPr>
          <p:nvPr>
            <p:ph idx="1"/>
          </p:nvPr>
        </p:nvSpPr>
        <p:spPr>
          <a:xfrm>
            <a:off x="838200" y="1179872"/>
            <a:ext cx="10515600" cy="4997091"/>
          </a:xfrm>
        </p:spPr>
        <p:txBody>
          <a:bodyPr>
            <a:normAutofit fontScale="92500" lnSpcReduction="20000"/>
          </a:bodyPr>
          <a:lstStyle/>
          <a:p>
            <a:r>
              <a:rPr lang="en-IN" sz="1900" b="1" dirty="0">
                <a:latin typeface="Cambria" panose="02040503050406030204" pitchFamily="18" charset="0"/>
                <a:ea typeface="Cambria" panose="02040503050406030204" pitchFamily="18" charset="0"/>
              </a:rPr>
              <a:t> Caption: </a:t>
            </a:r>
            <a:r>
              <a:rPr lang="en-IN" sz="1900" dirty="0">
                <a:latin typeface="Cambria" panose="02040503050406030204" pitchFamily="18" charset="0"/>
                <a:ea typeface="Cambria" panose="02040503050406030204" pitchFamily="18" charset="0"/>
              </a:rPr>
              <a:t>You fly  you try take it straight higher head higher reaching forward running, jumping, fighting higher milk the world’s original energy drink official sponsor of Indian Olympic team. What would you call </a:t>
            </a:r>
            <a:r>
              <a:rPr lang="en-IN" sz="1900" dirty="0" err="1">
                <a:latin typeface="Cambria" panose="02040503050406030204" pitchFamily="18" charset="0"/>
                <a:ea typeface="Cambria" panose="02040503050406030204" pitchFamily="18" charset="0"/>
              </a:rPr>
              <a:t>Dahi</a:t>
            </a:r>
            <a:r>
              <a:rPr lang="en-IN" sz="1900" dirty="0">
                <a:latin typeface="Cambria" panose="02040503050406030204" pitchFamily="18" charset="0"/>
                <a:ea typeface="Cambria" panose="02040503050406030204" pitchFamily="18" charset="0"/>
              </a:rPr>
              <a:t> that’s thick, rich, tasty, versatile, and as good as homemade? We called it ‘</a:t>
            </a:r>
            <a:r>
              <a:rPr lang="en-IN" sz="1900" dirty="0" err="1">
                <a:latin typeface="Cambria" panose="02040503050406030204" pitchFamily="18" charset="0"/>
                <a:ea typeface="Cambria" panose="02040503050406030204" pitchFamily="18" charset="0"/>
              </a:rPr>
              <a:t>Massst</a:t>
            </a:r>
            <a:r>
              <a:rPr lang="en-IN" sz="1900" dirty="0">
                <a:latin typeface="Cambria" panose="02040503050406030204" pitchFamily="18" charset="0"/>
                <a:ea typeface="Cambria" panose="02040503050406030204" pitchFamily="18" charset="0"/>
              </a:rPr>
              <a:t> </a:t>
            </a:r>
            <a:r>
              <a:rPr lang="en-IN" sz="1900" dirty="0" err="1">
                <a:latin typeface="Cambria" panose="02040503050406030204" pitchFamily="18" charset="0"/>
                <a:ea typeface="Cambria" panose="02040503050406030204" pitchFamily="18" charset="0"/>
              </a:rPr>
              <a:t>Dahi</a:t>
            </a:r>
            <a:r>
              <a:rPr lang="en-IN" sz="1900" dirty="0">
                <a:latin typeface="Cambria" panose="02040503050406030204" pitchFamily="18" charset="0"/>
                <a:ea typeface="Cambria" panose="02040503050406030204" pitchFamily="18" charset="0"/>
              </a:rPr>
              <a:t>’…. </a:t>
            </a:r>
            <a:r>
              <a:rPr lang="en-IN" sz="1900" dirty="0" err="1">
                <a:latin typeface="Cambria" panose="02040503050406030204" pitchFamily="18" charset="0"/>
                <a:ea typeface="Cambria" panose="02040503050406030204" pitchFamily="18" charset="0"/>
              </a:rPr>
              <a:t>Yaane</a:t>
            </a:r>
            <a:r>
              <a:rPr lang="en-IN" sz="1900" dirty="0">
                <a:latin typeface="Cambria" panose="02040503050406030204" pitchFamily="18" charset="0"/>
                <a:ea typeface="Cambria" panose="02040503050406030204" pitchFamily="18" charset="0"/>
              </a:rPr>
              <a:t> Masti </a:t>
            </a:r>
            <a:r>
              <a:rPr lang="en-IN" sz="1900" dirty="0" err="1">
                <a:latin typeface="Cambria" panose="02040503050406030204" pitchFamily="18" charset="0"/>
                <a:ea typeface="Cambria" panose="02040503050406030204" pitchFamily="18" charset="0"/>
              </a:rPr>
              <a:t>Dhai</a:t>
            </a:r>
            <a:r>
              <a:rPr lang="en-IN" sz="1900" dirty="0">
                <a:latin typeface="Cambria" panose="02040503050406030204" pitchFamily="18" charset="0"/>
                <a:ea typeface="Cambria" panose="02040503050406030204" pitchFamily="18" charset="0"/>
              </a:rPr>
              <a:t>! Enjoy the Amul Masti </a:t>
            </a:r>
            <a:r>
              <a:rPr lang="en-IN" sz="1900" dirty="0" err="1">
                <a:latin typeface="Cambria" panose="02040503050406030204" pitchFamily="18" charset="0"/>
                <a:ea typeface="Cambria" panose="02040503050406030204" pitchFamily="18" charset="0"/>
              </a:rPr>
              <a:t>Dhai</a:t>
            </a:r>
            <a:r>
              <a:rPr lang="en-IN" sz="1900" dirty="0">
                <a:latin typeface="Cambria" panose="02040503050406030204" pitchFamily="18" charset="0"/>
                <a:ea typeface="Cambria" panose="02040503050406030204" pitchFamily="18" charset="0"/>
              </a:rPr>
              <a:t> experience!</a:t>
            </a:r>
            <a:endParaRPr lang="en-IN"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Link</a:t>
            </a:r>
            <a:r>
              <a:rPr lang="en-IN" sz="1800" b="1" dirty="0">
                <a:solidFill>
                  <a:schemeClr val="accent1">
                    <a:lumMod val="75000"/>
                  </a:schemeClr>
                </a:solidFill>
                <a:latin typeface="Cambria" panose="02040503050406030204" pitchFamily="18" charset="0"/>
                <a:ea typeface="Cambria" panose="02040503050406030204" pitchFamily="18" charset="0"/>
              </a:rPr>
              <a:t>: https://www.instagram.com/p/C59zAUtPVzn/?igsh=MWptOXFxMjc5cnd2bw==</a:t>
            </a:r>
          </a:p>
          <a:p>
            <a:r>
              <a:rPr lang="en-IN" sz="1800" b="1" dirty="0">
                <a:latin typeface="Cambria" panose="02040503050406030204" pitchFamily="18" charset="0"/>
                <a:ea typeface="Cambria" panose="02040503050406030204" pitchFamily="18" charset="0"/>
              </a:rPr>
              <a:t> Post:</a:t>
            </a: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pPr marL="0" indent="0">
              <a:buNone/>
            </a:pPr>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pPr marL="0" indent="0">
              <a:buNone/>
            </a:pPr>
            <a:endParaRPr lang="en-IN" sz="1800" b="1" dirty="0">
              <a:latin typeface="Cambria" panose="02040503050406030204" pitchFamily="18" charset="0"/>
              <a:ea typeface="Cambria" panose="02040503050406030204" pitchFamily="18" charset="0"/>
            </a:endParaRPr>
          </a:p>
          <a:p>
            <a:pPr marL="0" indent="0">
              <a:buNone/>
            </a:pPr>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Hashtags:</a:t>
            </a:r>
            <a:r>
              <a:rPr lang="en-IN" sz="1800" dirty="0">
                <a:latin typeface="Cambria" panose="02040503050406030204" pitchFamily="18" charset="0"/>
                <a:ea typeface="Cambria" panose="02040503050406030204" pitchFamily="18" charset="0"/>
              </a:rPr>
              <a:t> #AmulMilk #IndianOlympic</a:t>
            </a:r>
          </a:p>
          <a:p>
            <a:pPr marL="0" indent="0">
              <a:buNone/>
            </a:pPr>
            <a:r>
              <a:rPr lang="en-IN" sz="1800" dirty="0">
                <a:latin typeface="Cambria" panose="02040503050406030204" pitchFamily="18" charset="0"/>
                <a:ea typeface="Cambria" panose="02040503050406030204" pitchFamily="18" charset="0"/>
              </a:rPr>
              <a:t>                            #Amulcurd </a:t>
            </a:r>
          </a:p>
          <a:p>
            <a:endParaRPr lang="en-IN" sz="18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EEE637D-6828-6EC0-F77B-E5650D913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355" y="2475321"/>
            <a:ext cx="2389239" cy="2883260"/>
          </a:xfrm>
          <a:prstGeom prst="rect">
            <a:avLst/>
          </a:prstGeom>
        </p:spPr>
      </p:pic>
    </p:spTree>
    <p:extLst>
      <p:ext uri="{BB962C8B-B14F-4D97-AF65-F5344CB8AC3E}">
        <p14:creationId xmlns:p14="http://schemas.microsoft.com/office/powerpoint/2010/main" val="937712971"/>
      </p:ext>
    </p:extLst>
  </p:cSld>
  <p:clrMapOvr>
    <a:masterClrMapping/>
  </p:clrMapOvr>
  <mc:AlternateContent xmlns:mc="http://schemas.openxmlformats.org/markup-compatibility/2006" xmlns:p14="http://schemas.microsoft.com/office/powerpoint/2010/main">
    <mc:Choice Requires="p14">
      <p:transition spd="slow" p14:dur="2000" advTm="625"/>
    </mc:Choice>
    <mc:Fallback xmlns="">
      <p:transition spd="slow" advTm="62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3397-B67B-DEE5-4423-672C3D910E68}"/>
              </a:ext>
            </a:extLst>
          </p:cNvPr>
          <p:cNvSpPr>
            <a:spLocks noGrp="1"/>
          </p:cNvSpPr>
          <p:nvPr>
            <p:ph type="title"/>
          </p:nvPr>
        </p:nvSpPr>
        <p:spPr/>
        <p:txBody>
          <a:bodyPr/>
          <a:lstStyle/>
          <a:p>
            <a:r>
              <a:rPr lang="en-IN" sz="2000" b="1" dirty="0">
                <a:highlight>
                  <a:srgbClr val="FFFF00"/>
                </a:highlight>
                <a:latin typeface="Cambria" panose="02040503050406030204" pitchFamily="18" charset="0"/>
                <a:ea typeface="Cambria" panose="02040503050406030204" pitchFamily="18" charset="0"/>
              </a:rPr>
              <a:t>Format 2: Reel post on Amul products</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15369F9-3CE6-FFD1-7793-7335DDAC05DB}"/>
              </a:ext>
            </a:extLst>
          </p:cNvPr>
          <p:cNvSpPr>
            <a:spLocks noGrp="1"/>
          </p:cNvSpPr>
          <p:nvPr>
            <p:ph idx="1"/>
          </p:nvPr>
        </p:nvSpPr>
        <p:spPr>
          <a:xfrm>
            <a:off x="838200" y="1278194"/>
            <a:ext cx="10515600" cy="5579806"/>
          </a:xfrm>
        </p:spPr>
        <p:txBody>
          <a:bodyPr/>
          <a:lstStyle/>
          <a:p>
            <a:r>
              <a:rPr lang="en-IN" dirty="0"/>
              <a:t> </a:t>
            </a:r>
            <a:r>
              <a:rPr lang="en-IN" sz="1800" b="1" dirty="0">
                <a:latin typeface="Cambria" panose="02040503050406030204" pitchFamily="18" charset="0"/>
                <a:ea typeface="Cambria" panose="02040503050406030204" pitchFamily="18" charset="0"/>
              </a:rPr>
              <a:t>Caption: </a:t>
            </a:r>
            <a:r>
              <a:rPr lang="en-IN" sz="1800" dirty="0">
                <a:latin typeface="Cambria" panose="02040503050406030204" pitchFamily="18" charset="0"/>
                <a:ea typeface="Cambria" panose="02040503050406030204" pitchFamily="18" charset="0"/>
              </a:rPr>
              <a:t>Raise the bar of love with Amul Dark Chocolate Ice cream, Every day love needs a bit of refreshment to reminisce about the good times, Let’s unite all our cheese flavours at the breakfast table, The natural goodness of Amul Milk, It is probiotic low fat and has no added sugar, Savour the joy of your special vacation traditions with the richness of Amul Fresh Cream incomplete without whipping up magical moves this happy special vacations.</a:t>
            </a:r>
          </a:p>
          <a:p>
            <a:r>
              <a:rPr lang="en-IN" sz="1800" b="1" dirty="0">
                <a:latin typeface="Cambria" panose="02040503050406030204" pitchFamily="18" charset="0"/>
                <a:ea typeface="Cambria" panose="02040503050406030204" pitchFamily="18" charset="0"/>
              </a:rPr>
              <a:t> Link: </a:t>
            </a:r>
            <a:r>
              <a:rPr lang="en-IN" sz="1800" dirty="0">
                <a:latin typeface="Cambria" panose="02040503050406030204" pitchFamily="18" charset="0"/>
                <a:ea typeface="Cambria" panose="02040503050406030204" pitchFamily="18" charset="0"/>
                <a:hlinkClick r:id="rId2"/>
              </a:rPr>
              <a:t>https</a:t>
            </a:r>
            <a:r>
              <a:rPr lang="en-IN" sz="1800" b="1" u="sng" dirty="0">
                <a:solidFill>
                  <a:schemeClr val="accent1">
                    <a:lumMod val="75000"/>
                  </a:schemeClr>
                </a:solidFill>
                <a:latin typeface="Cambria" panose="02040503050406030204" pitchFamily="18" charset="0"/>
                <a:ea typeface="Cambria" panose="02040503050406030204" pitchFamily="18" charset="0"/>
                <a:hlinkClick r:id="rId2"/>
              </a:rPr>
              <a:t>://www.Instagram.com/reel/C576f89rSKg/?igsh=MWIvY3hpa2FoaGV4Mg==</a:t>
            </a:r>
            <a:endParaRPr lang="en-IN" sz="1800" b="1" u="sng" dirty="0">
              <a:solidFill>
                <a:schemeClr val="accent1">
                  <a:lumMod val="75000"/>
                </a:schemeClr>
              </a:solidFill>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Reel Post: </a:t>
            </a: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pPr marL="0" indent="0">
              <a:buNone/>
            </a:pPr>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a:t>
            </a:r>
            <a:r>
              <a:rPr lang="en-IN" sz="1800" b="1" dirty="0" err="1">
                <a:latin typeface="Cambria" panose="02040503050406030204" pitchFamily="18" charset="0"/>
                <a:ea typeface="Cambria" panose="02040503050406030204" pitchFamily="18" charset="0"/>
              </a:rPr>
              <a:t>Hashtages</a:t>
            </a:r>
            <a:r>
              <a:rPr lang="en-IN" sz="1800" b="1" dirty="0">
                <a:latin typeface="Cambria" panose="02040503050406030204" pitchFamily="18" charset="0"/>
                <a:ea typeface="Cambria" panose="02040503050406030204" pitchFamily="18" charset="0"/>
              </a:rPr>
              <a:t>: </a:t>
            </a:r>
          </a:p>
          <a:p>
            <a:pPr marL="0" indent="0">
              <a:buNone/>
            </a:pPr>
            <a:r>
              <a:rPr lang="en-IN" sz="1800" dirty="0">
                <a:latin typeface="Cambria" panose="02040503050406030204" pitchFamily="18" charset="0"/>
                <a:ea typeface="Cambria" panose="02040503050406030204" pitchFamily="18" charset="0"/>
              </a:rPr>
              <a:t>      #Amul#Butter#Lassi#Chocolate</a:t>
            </a:r>
          </a:p>
          <a:p>
            <a:pPr marL="0" indent="0">
              <a:buNone/>
            </a:pPr>
            <a:r>
              <a:rPr lang="en-IN" sz="1800" dirty="0">
                <a:latin typeface="Cambria" panose="02040503050406030204" pitchFamily="18" charset="0"/>
                <a:ea typeface="Cambria" panose="02040503050406030204" pitchFamily="18" charset="0"/>
              </a:rPr>
              <a:t>      #Milk#Dhai#Freshcream#Icecream</a:t>
            </a:r>
          </a:p>
          <a:p>
            <a:endParaRPr lang="en-IN" sz="1800" b="1" u="sng" dirty="0">
              <a:latin typeface="Cambria" panose="02040503050406030204" pitchFamily="18" charset="0"/>
              <a:ea typeface="Cambria" panose="02040503050406030204" pitchFamily="18" charset="0"/>
            </a:endParaRPr>
          </a:p>
          <a:p>
            <a:pPr marL="0" indent="0">
              <a:buNone/>
            </a:pPr>
            <a:endParaRPr lang="en-IN" b="1" u="sng" dirty="0"/>
          </a:p>
        </p:txBody>
      </p:sp>
      <p:pic>
        <p:nvPicPr>
          <p:cNvPr id="5" name="Picture 4">
            <a:extLst>
              <a:ext uri="{FF2B5EF4-FFF2-40B4-BE49-F238E27FC236}">
                <a16:creationId xmlns:a16="http://schemas.microsoft.com/office/drawing/2014/main" id="{1BBA1627-56BE-AAC9-80DC-9E28F3B49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827" y="3136491"/>
            <a:ext cx="2414672" cy="3559277"/>
          </a:xfrm>
          <a:prstGeom prst="rect">
            <a:avLst/>
          </a:prstGeom>
        </p:spPr>
      </p:pic>
    </p:spTree>
    <p:extLst>
      <p:ext uri="{BB962C8B-B14F-4D97-AF65-F5344CB8AC3E}">
        <p14:creationId xmlns:p14="http://schemas.microsoft.com/office/powerpoint/2010/main" val="2789630334"/>
      </p:ext>
    </p:extLst>
  </p:cSld>
  <p:clrMapOvr>
    <a:masterClrMapping/>
  </p:clrMapOvr>
  <mc:AlternateContent xmlns:mc="http://schemas.openxmlformats.org/markup-compatibility/2006" xmlns:p14="http://schemas.microsoft.com/office/powerpoint/2010/main">
    <mc:Choice Requires="p14">
      <p:transition spd="slow" p14:dur="2000" advTm="643"/>
    </mc:Choice>
    <mc:Fallback xmlns="">
      <p:transition spd="slow" advTm="64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67F8-0834-D103-256E-074352497286}"/>
              </a:ext>
            </a:extLst>
          </p:cNvPr>
          <p:cNvSpPr>
            <a:spLocks noGrp="1"/>
          </p:cNvSpPr>
          <p:nvPr>
            <p:ph type="title"/>
          </p:nvPr>
        </p:nvSpPr>
        <p:spPr>
          <a:xfrm>
            <a:off x="838200" y="365126"/>
            <a:ext cx="10515600" cy="729456"/>
          </a:xfrm>
        </p:spPr>
        <p:txBody>
          <a:bodyPr/>
          <a:lstStyle/>
          <a:p>
            <a:r>
              <a:rPr lang="en-IN" sz="2000" b="1" dirty="0">
                <a:highlight>
                  <a:srgbClr val="FFFF00"/>
                </a:highlight>
                <a:latin typeface="Cambria" panose="02040503050406030204" pitchFamily="18" charset="0"/>
                <a:ea typeface="Cambria" panose="02040503050406030204" pitchFamily="18" charset="0"/>
              </a:rPr>
              <a:t>Format 3- Festivals Post on Amul </a:t>
            </a:r>
            <a:r>
              <a:rPr lang="en-IN" sz="2000" b="1" dirty="0" err="1">
                <a:highlight>
                  <a:srgbClr val="FFFF00"/>
                </a:highlight>
                <a:latin typeface="Cambria" panose="02040503050406030204" pitchFamily="18" charset="0"/>
                <a:ea typeface="Cambria" panose="02040503050406030204" pitchFamily="18" charset="0"/>
              </a:rPr>
              <a:t>Rasmalai</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D2667D1-48CB-4E23-A415-6B3526B5391C}"/>
              </a:ext>
            </a:extLst>
          </p:cNvPr>
          <p:cNvSpPr>
            <a:spLocks noGrp="1"/>
          </p:cNvSpPr>
          <p:nvPr>
            <p:ph idx="1"/>
          </p:nvPr>
        </p:nvSpPr>
        <p:spPr>
          <a:xfrm>
            <a:off x="838200" y="963561"/>
            <a:ext cx="10515600" cy="5213402"/>
          </a:xfrm>
        </p:spPr>
        <p:txBody>
          <a:bodyPr>
            <a:normAutofit/>
          </a:bodyPr>
          <a:lstStyle/>
          <a:p>
            <a:r>
              <a:rPr lang="en-IN" sz="1800" b="1" dirty="0">
                <a:latin typeface="Cambria" panose="02040503050406030204" pitchFamily="18" charset="0"/>
                <a:ea typeface="Cambria" panose="02040503050406030204" pitchFamily="18" charset="0"/>
              </a:rPr>
              <a:t>Caption : </a:t>
            </a:r>
            <a:r>
              <a:rPr lang="en-IN" sz="1800" dirty="0" err="1">
                <a:latin typeface="Cambria" panose="02040503050406030204" pitchFamily="18" charset="0"/>
                <a:ea typeface="Cambria" panose="02040503050406030204" pitchFamily="18" charset="0"/>
              </a:rPr>
              <a:t>Rasmalai</a:t>
            </a:r>
            <a:r>
              <a:rPr lang="en-IN" sz="1800" dirty="0">
                <a:latin typeface="Cambria" panose="02040503050406030204" pitchFamily="18" charset="0"/>
                <a:ea typeface="Cambria" panose="02040503050406030204" pitchFamily="18" charset="0"/>
              </a:rPr>
              <a:t> is cooking up a storm worldwide with its delicious taste because it has been crowned as the world’s 2</a:t>
            </a:r>
            <a:r>
              <a:rPr lang="en-IN" sz="1800" baseline="30000" dirty="0">
                <a:latin typeface="Cambria" panose="02040503050406030204" pitchFamily="18" charset="0"/>
                <a:ea typeface="Cambria" panose="02040503050406030204" pitchFamily="18" charset="0"/>
              </a:rPr>
              <a:t>nd</a:t>
            </a:r>
            <a:r>
              <a:rPr lang="en-IN" sz="1800" dirty="0">
                <a:latin typeface="Cambria" panose="02040503050406030204" pitchFamily="18" charset="0"/>
                <a:ea typeface="Cambria" panose="02040503050406030204" pitchFamily="18" charset="0"/>
              </a:rPr>
              <a:t> best cheese dessert by </a:t>
            </a:r>
            <a:r>
              <a:rPr lang="en-IN" sz="1800" dirty="0" err="1">
                <a:latin typeface="Cambria" panose="02040503050406030204" pitchFamily="18" charset="0"/>
                <a:ea typeface="Cambria" panose="02040503050406030204" pitchFamily="18" charset="0"/>
              </a:rPr>
              <a:t>tasteatlas</a:t>
            </a:r>
            <a:r>
              <a:rPr lang="en-IN" sz="1800" dirty="0">
                <a:latin typeface="Cambria" panose="02040503050406030204" pitchFamily="18" charset="0"/>
                <a:ea typeface="Cambria" panose="02040503050406030204" pitchFamily="18" charset="0"/>
              </a:rPr>
              <a:t>.</a:t>
            </a:r>
          </a:p>
          <a:p>
            <a:r>
              <a:rPr lang="en-IN" sz="1800" dirty="0">
                <a:latin typeface="Cambria" panose="02040503050406030204" pitchFamily="18" charset="0"/>
                <a:ea typeface="Cambria" panose="02040503050406030204" pitchFamily="18" charset="0"/>
              </a:rPr>
              <a:t> </a:t>
            </a:r>
            <a:r>
              <a:rPr lang="en-IN" sz="1800" b="1" dirty="0">
                <a:latin typeface="Cambria" panose="02040503050406030204" pitchFamily="18" charset="0"/>
                <a:ea typeface="Cambria" panose="02040503050406030204" pitchFamily="18" charset="0"/>
              </a:rPr>
              <a:t>Link:</a:t>
            </a:r>
            <a:r>
              <a:rPr lang="en-IN" sz="1800" b="1" dirty="0">
                <a:solidFill>
                  <a:schemeClr val="accent1">
                    <a:lumMod val="75000"/>
                  </a:schemeClr>
                </a:solidFill>
                <a:latin typeface="Cambria" panose="02040503050406030204" pitchFamily="18" charset="0"/>
                <a:ea typeface="Cambria" panose="02040503050406030204" pitchFamily="18" charset="0"/>
              </a:rPr>
              <a:t> https://images.app.goo.gl/EVpPWNdpSjv9yJTj7</a:t>
            </a:r>
            <a:endParaRPr lang="en-IN" sz="1800" dirty="0">
              <a:solidFill>
                <a:schemeClr val="accent1">
                  <a:lumMod val="75000"/>
                </a:schemeClr>
              </a:solidFill>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 </a:t>
            </a:r>
            <a:r>
              <a:rPr lang="en-IN" sz="1800" b="1" dirty="0">
                <a:latin typeface="Cambria" panose="02040503050406030204" pitchFamily="18" charset="0"/>
                <a:ea typeface="Cambria" panose="02040503050406030204" pitchFamily="18" charset="0"/>
              </a:rPr>
              <a:t>Post: </a:t>
            </a: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pPr marL="0" indent="0">
              <a:buNone/>
            </a:pPr>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Hashtags:</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Rasmalai</a:t>
            </a: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    #Amul #Sweet#Mithai#Amulmithai#Amulsweets </a:t>
            </a:r>
          </a:p>
          <a:p>
            <a:pPr marL="0" indent="0">
              <a:buNone/>
            </a:pPr>
            <a:endParaRPr lang="en-IN" b="1" dirty="0">
              <a:latin typeface="Cambria" panose="02040503050406030204" pitchFamily="18" charset="0"/>
              <a:ea typeface="Cambria" panose="02040503050406030204" pitchFamily="18" charset="0"/>
            </a:endParaRPr>
          </a:p>
        </p:txBody>
      </p:sp>
      <p:pic>
        <p:nvPicPr>
          <p:cNvPr id="1026" name="Picture 2" descr="Amul Icecream - Make your #summers sweeter with #Amul #Rasmalai ...">
            <a:extLst>
              <a:ext uri="{FF2B5EF4-FFF2-40B4-BE49-F238E27FC236}">
                <a16:creationId xmlns:a16="http://schemas.microsoft.com/office/drawing/2014/main" id="{33C17142-6EFB-1392-5F8C-5CBD6C9CC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2" y="2011003"/>
            <a:ext cx="4068766" cy="243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43272"/>
      </p:ext>
    </p:extLst>
  </p:cSld>
  <p:clrMapOvr>
    <a:masterClrMapping/>
  </p:clrMapOvr>
  <mc:AlternateContent xmlns:mc="http://schemas.openxmlformats.org/markup-compatibility/2006" xmlns:p14="http://schemas.microsoft.com/office/powerpoint/2010/main">
    <mc:Choice Requires="p14">
      <p:transition spd="slow" p14:dur="2000" advTm="624"/>
    </mc:Choice>
    <mc:Fallback xmlns="">
      <p:transition spd="slow" advTm="62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4483-5E2B-8492-375B-ACAB4FAC50FD}"/>
              </a:ext>
            </a:extLst>
          </p:cNvPr>
          <p:cNvSpPr>
            <a:spLocks noGrp="1"/>
          </p:cNvSpPr>
          <p:nvPr>
            <p:ph type="title"/>
          </p:nvPr>
        </p:nvSpPr>
        <p:spPr>
          <a:xfrm>
            <a:off x="838200" y="365126"/>
            <a:ext cx="10515600" cy="824578"/>
          </a:xfrm>
        </p:spPr>
        <p:txBody>
          <a:bodyPr/>
          <a:lstStyle/>
          <a:p>
            <a:pPr algn="ctr"/>
            <a:r>
              <a:rPr lang="en-IN" sz="2800" b="1" dirty="0">
                <a:highlight>
                  <a:srgbClr val="FFFF00"/>
                </a:highlight>
                <a:latin typeface="Cambria" panose="02040503050406030204" pitchFamily="18" charset="0"/>
                <a:ea typeface="Cambria" panose="02040503050406030204" pitchFamily="18" charset="0"/>
              </a:rPr>
              <a:t>Instagram Story</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0323815-02C8-B4CF-8311-6D3E413CEEB0}"/>
              </a:ext>
            </a:extLst>
          </p:cNvPr>
          <p:cNvSpPr>
            <a:spLocks noGrp="1"/>
          </p:cNvSpPr>
          <p:nvPr>
            <p:ph idx="1"/>
          </p:nvPr>
        </p:nvSpPr>
        <p:spPr>
          <a:xfrm>
            <a:off x="838200" y="1189704"/>
            <a:ext cx="10515600" cy="4987259"/>
          </a:xfrm>
        </p:spPr>
        <p:txBody>
          <a:bodyPr>
            <a:normAutofit/>
          </a:bodyPr>
          <a:lstStyle/>
          <a:p>
            <a:pPr marL="0" indent="0">
              <a:buNone/>
            </a:pPr>
            <a:r>
              <a:rPr lang="en-IN" sz="2000" b="1" dirty="0">
                <a:latin typeface="Cambria" panose="02040503050406030204" pitchFamily="18" charset="0"/>
                <a:ea typeface="Cambria" panose="02040503050406030204" pitchFamily="18" charset="0"/>
              </a:rPr>
              <a:t>Screenshots of story.</a:t>
            </a:r>
          </a:p>
          <a:p>
            <a:pPr marL="0" indent="0">
              <a:buNone/>
            </a:pPr>
            <a:r>
              <a:rPr lang="en-IN" sz="1800" u="sng" dirty="0">
                <a:solidFill>
                  <a:schemeClr val="accent1"/>
                </a:solidFill>
                <a:latin typeface="Cambria" panose="02040503050406030204" pitchFamily="18" charset="0"/>
                <a:ea typeface="Cambria" panose="02040503050406030204" pitchFamily="18" charset="0"/>
                <a:hlinkClick r:id="rId2"/>
              </a:rPr>
              <a:t>https://www.instagram.com/stories/amulproducts08/3351679519180792258?utm_source=ig_story_item_share&amp;igsh=NTc4MTIwNjQ2YQ==</a:t>
            </a:r>
            <a:endParaRPr lang="en-IN" sz="1800" u="sng" dirty="0">
              <a:solidFill>
                <a:schemeClr val="accent1"/>
              </a:solidFill>
              <a:latin typeface="Cambria" panose="02040503050406030204" pitchFamily="18" charset="0"/>
              <a:ea typeface="Cambria" panose="02040503050406030204" pitchFamily="18" charset="0"/>
            </a:endParaRPr>
          </a:p>
          <a:p>
            <a:pPr marL="0" indent="0">
              <a:buNone/>
            </a:pPr>
            <a:endParaRPr lang="en-IN" sz="1800" u="sng"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4E718C3-6575-8260-F3E2-DA60E0069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903" y="2296497"/>
            <a:ext cx="2346960" cy="4038422"/>
          </a:xfrm>
          <a:prstGeom prst="rect">
            <a:avLst/>
          </a:prstGeom>
        </p:spPr>
      </p:pic>
      <p:pic>
        <p:nvPicPr>
          <p:cNvPr id="7" name="Picture 6">
            <a:extLst>
              <a:ext uri="{FF2B5EF4-FFF2-40B4-BE49-F238E27FC236}">
                <a16:creationId xmlns:a16="http://schemas.microsoft.com/office/drawing/2014/main" id="{2E3EF81C-288E-BF9F-6AC8-1FCD22BA2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565" y="2296497"/>
            <a:ext cx="2258735" cy="4038422"/>
          </a:xfrm>
          <a:prstGeom prst="rect">
            <a:avLst/>
          </a:prstGeom>
        </p:spPr>
      </p:pic>
    </p:spTree>
    <p:extLst>
      <p:ext uri="{BB962C8B-B14F-4D97-AF65-F5344CB8AC3E}">
        <p14:creationId xmlns:p14="http://schemas.microsoft.com/office/powerpoint/2010/main" val="2176676410"/>
      </p:ext>
    </p:extLst>
  </p:cSld>
  <p:clrMapOvr>
    <a:masterClrMapping/>
  </p:clrMapOvr>
  <mc:AlternateContent xmlns:mc="http://schemas.openxmlformats.org/markup-compatibility/2006" xmlns:p14="http://schemas.microsoft.com/office/powerpoint/2010/main">
    <mc:Choice Requires="p14">
      <p:transition spd="slow" p14:dur="2000" advTm="672"/>
    </mc:Choice>
    <mc:Fallback xmlns="">
      <p:transition spd="slow" advTm="67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460B-1744-C8A1-3929-2742FFED7C71}"/>
              </a:ext>
            </a:extLst>
          </p:cNvPr>
          <p:cNvSpPr>
            <a:spLocks noGrp="1"/>
          </p:cNvSpPr>
          <p:nvPr>
            <p:ph type="title"/>
          </p:nvPr>
        </p:nvSpPr>
        <p:spPr/>
        <p:txBody>
          <a:bodyPr/>
          <a:lstStyle/>
          <a:p>
            <a:r>
              <a:rPr lang="en-IN" sz="2800" b="1" dirty="0">
                <a:highlight>
                  <a:srgbClr val="FFFF00"/>
                </a:highlight>
                <a:latin typeface="Cambria" panose="02040503050406030204" pitchFamily="18" charset="0"/>
                <a:ea typeface="Cambria" panose="02040503050406030204" pitchFamily="18" charset="0"/>
              </a:rPr>
              <a:t>Highlights for Story.</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E0569AF-40BD-2627-88F2-2A9C53FB65EE}"/>
              </a:ext>
            </a:extLst>
          </p:cNvPr>
          <p:cNvSpPr>
            <a:spLocks noGrp="1"/>
          </p:cNvSpPr>
          <p:nvPr>
            <p:ph idx="1"/>
          </p:nvPr>
        </p:nvSpPr>
        <p:spPr>
          <a:xfrm>
            <a:off x="838200" y="1412111"/>
            <a:ext cx="10515600" cy="4764852"/>
          </a:xfrm>
        </p:spPr>
        <p:txBody>
          <a:bodyPr/>
          <a:lstStyle/>
          <a:p>
            <a:pPr marL="0" indent="0">
              <a:buNone/>
            </a:pPr>
            <a:r>
              <a:rPr lang="en-IN" sz="2000" u="sng" dirty="0">
                <a:solidFill>
                  <a:schemeClr val="accent1"/>
                </a:solidFill>
                <a:hlinkClick r:id="rId2"/>
              </a:rPr>
              <a:t>https://www.instagram.com/s/aGlnaGxpZ2h0OjE4MDY5MDY4ODM2NTAwNjg5?story_media_id=3351679519180792258&amp;igsh=NTc4MTIwNjQ2YQ==</a:t>
            </a:r>
            <a:endParaRPr lang="en-IN" sz="2400" u="sng" dirty="0">
              <a:solidFill>
                <a:schemeClr val="accent1"/>
              </a:solidFill>
            </a:endParaRPr>
          </a:p>
          <a:p>
            <a:pPr marL="0" indent="0">
              <a:buNone/>
            </a:pPr>
            <a:endParaRPr lang="en-IN" dirty="0">
              <a:solidFill>
                <a:schemeClr val="accent1"/>
              </a:solidFill>
            </a:endParaRPr>
          </a:p>
        </p:txBody>
      </p:sp>
      <p:pic>
        <p:nvPicPr>
          <p:cNvPr id="8" name="Picture 7">
            <a:extLst>
              <a:ext uri="{FF2B5EF4-FFF2-40B4-BE49-F238E27FC236}">
                <a16:creationId xmlns:a16="http://schemas.microsoft.com/office/drawing/2014/main" id="{BD14A022-8EF1-6FFF-AAA7-8AEAD0481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16" y="2094272"/>
            <a:ext cx="3121339" cy="4629482"/>
          </a:xfrm>
          <a:prstGeom prst="rect">
            <a:avLst/>
          </a:prstGeom>
        </p:spPr>
      </p:pic>
    </p:spTree>
    <p:extLst>
      <p:ext uri="{BB962C8B-B14F-4D97-AF65-F5344CB8AC3E}">
        <p14:creationId xmlns:p14="http://schemas.microsoft.com/office/powerpoint/2010/main" val="2357279398"/>
      </p:ext>
    </p:extLst>
  </p:cSld>
  <p:clrMapOvr>
    <a:masterClrMapping/>
  </p:clrMapOvr>
  <mc:AlternateContent xmlns:mc="http://schemas.openxmlformats.org/markup-compatibility/2006" xmlns:p14="http://schemas.microsoft.com/office/powerpoint/2010/main">
    <mc:Choice Requires="p14">
      <p:transition spd="slow" p14:dur="2000" advTm="656"/>
    </mc:Choice>
    <mc:Fallback xmlns="">
      <p:transition spd="slow" advTm="65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8CE1-78EC-2C55-6ED6-8D22922E3C46}"/>
              </a:ext>
            </a:extLst>
          </p:cNvPr>
          <p:cNvSpPr>
            <a:spLocks noGrp="1"/>
          </p:cNvSpPr>
          <p:nvPr>
            <p:ph type="title"/>
          </p:nvPr>
        </p:nvSpPr>
        <p:spPr/>
        <p:txBody>
          <a:bodyPr/>
          <a:lstStyle/>
          <a:p>
            <a:r>
              <a:rPr lang="en-IN" b="1" dirty="0">
                <a:highlight>
                  <a:srgbClr val="FFFF00"/>
                </a:highlight>
                <a:latin typeface="Cambria" panose="02040503050406030204" pitchFamily="18" charset="0"/>
                <a:ea typeface="Cambria" panose="02040503050406030204" pitchFamily="18" charset="0"/>
              </a:rPr>
              <a:t>Story Insights – Q&amp;A </a:t>
            </a:r>
          </a:p>
        </p:txBody>
      </p:sp>
      <p:sp>
        <p:nvSpPr>
          <p:cNvPr id="3" name="Content Placeholder 2">
            <a:extLst>
              <a:ext uri="{FF2B5EF4-FFF2-40B4-BE49-F238E27FC236}">
                <a16:creationId xmlns:a16="http://schemas.microsoft.com/office/drawing/2014/main" id="{019CA4BA-F6DE-F25F-3684-2C1A8FF0EA03}"/>
              </a:ext>
            </a:extLst>
          </p:cNvPr>
          <p:cNvSpPr>
            <a:spLocks noGrp="1"/>
          </p:cNvSpPr>
          <p:nvPr>
            <p:ph idx="1"/>
          </p:nvPr>
        </p:nvSpPr>
        <p:spPr/>
        <p:txBody>
          <a:bodyPr>
            <a:normAutofit/>
          </a:bodyPr>
          <a:lstStyle/>
          <a:p>
            <a:pPr marL="0" indent="0">
              <a:buNone/>
            </a:pPr>
            <a:r>
              <a:rPr lang="en-IN" sz="2000" b="1" dirty="0">
                <a:latin typeface="Cambria" panose="02040503050406030204" pitchFamily="18" charset="0"/>
                <a:ea typeface="Cambria" panose="02040503050406030204" pitchFamily="18" charset="0"/>
              </a:rPr>
              <a:t>Reach is  560</a:t>
            </a:r>
          </a:p>
          <a:p>
            <a:pPr marL="0" indent="0">
              <a:buNone/>
            </a:pPr>
            <a:r>
              <a:rPr lang="en-IN" sz="2000" b="1" dirty="0">
                <a:latin typeface="Cambria" panose="02040503050406030204" pitchFamily="18" charset="0"/>
                <a:ea typeface="Cambria" panose="02040503050406030204" pitchFamily="18" charset="0"/>
              </a:rPr>
              <a:t>Impressions is 670</a:t>
            </a:r>
          </a:p>
          <a:p>
            <a:pPr marL="0" indent="0">
              <a:buNone/>
            </a:pPr>
            <a:r>
              <a:rPr lang="en-IN" sz="2000" b="1" dirty="0">
                <a:latin typeface="Cambria" panose="02040503050406030204" pitchFamily="18" charset="0"/>
                <a:ea typeface="Cambria" panose="02040503050406030204" pitchFamily="18" charset="0"/>
              </a:rPr>
              <a:t>Like is 370</a:t>
            </a:r>
          </a:p>
          <a:p>
            <a:pPr marL="0" indent="0">
              <a:buNone/>
            </a:pPr>
            <a:r>
              <a:rPr lang="en-IN" sz="2000" b="1" dirty="0">
                <a:latin typeface="Cambria" panose="02040503050406030204" pitchFamily="18" charset="0"/>
                <a:ea typeface="Cambria" panose="02040503050406030204" pitchFamily="18" charset="0"/>
              </a:rPr>
              <a:t>Etc….</a:t>
            </a:r>
          </a:p>
          <a:p>
            <a:pPr marL="0" indent="0">
              <a:buNone/>
            </a:pPr>
            <a:endParaRPr lang="en-IN" sz="2000" b="1" dirty="0">
              <a:latin typeface="Cambria" panose="02040503050406030204" pitchFamily="18" charset="0"/>
              <a:ea typeface="Cambria" panose="02040503050406030204" pitchFamily="18" charset="0"/>
            </a:endParaRPr>
          </a:p>
          <a:p>
            <a:pPr marL="0" indent="0">
              <a:buNone/>
            </a:pPr>
            <a:endParaRPr lang="en-IN" sz="2000" b="1"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Area for improvement: </a:t>
            </a:r>
          </a:p>
          <a:p>
            <a:pPr marL="457200" indent="-457200">
              <a:buFont typeface="+mj-lt"/>
              <a:buAutoNum type="arabicParenR"/>
            </a:pPr>
            <a:r>
              <a:rPr lang="en-IN" sz="20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In the subsequent years Amul made cheese and baby food on a large commercial scale again processing buffalo milk creating a history in the world.</a:t>
            </a:r>
          </a:p>
          <a:p>
            <a:pPr marL="457200" indent="-457200">
              <a:buFont typeface="+mj-lt"/>
              <a:buAutoNum type="arabicParenR"/>
            </a:pPr>
            <a:r>
              <a:rPr lang="en-IN" sz="1800" dirty="0">
                <a:latin typeface="Cambria" panose="02040503050406030204" pitchFamily="18" charset="0"/>
                <a:ea typeface="Cambria" panose="02040503050406030204" pitchFamily="18" charset="0"/>
              </a:rPr>
              <a:t>Since the shares of Amul’s journey from a small cooperative to a global brand is a remarkable tale of resilience, innovation, and social impact.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11077405"/>
      </p:ext>
    </p:extLst>
  </p:cSld>
  <p:clrMapOvr>
    <a:masterClrMapping/>
  </p:clrMapOvr>
  <mc:AlternateContent xmlns:mc="http://schemas.openxmlformats.org/markup-compatibility/2006" xmlns:p14="http://schemas.microsoft.com/office/powerpoint/2010/main">
    <mc:Choice Requires="p14">
      <p:transition spd="slow" p14:dur="2000" advTm="583"/>
    </mc:Choice>
    <mc:Fallback xmlns="">
      <p:transition spd="slow" advTm="58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1B22-1852-6C58-5A66-4EB30F7B91AB}"/>
              </a:ext>
            </a:extLst>
          </p:cNvPr>
          <p:cNvSpPr>
            <a:spLocks noGrp="1"/>
          </p:cNvSpPr>
          <p:nvPr>
            <p:ph type="title"/>
          </p:nvPr>
        </p:nvSpPr>
        <p:spPr>
          <a:xfrm>
            <a:off x="838200" y="1"/>
            <a:ext cx="10515600" cy="1261640"/>
          </a:xfrm>
        </p:spPr>
        <p:txBody>
          <a:bodyPr>
            <a:normAutofit fontScale="90000"/>
          </a:bodyPr>
          <a:lstStyle/>
          <a:p>
            <a:pPr algn="ctr"/>
            <a:br>
              <a:rPr lang="en-IN" sz="3600" b="1" dirty="0">
                <a:latin typeface="Cambria" panose="02040503050406030204" pitchFamily="18" charset="0"/>
                <a:ea typeface="Cambria" panose="02040503050406030204" pitchFamily="18" charset="0"/>
              </a:rPr>
            </a:br>
            <a:br>
              <a:rPr lang="en-IN" sz="3600" b="1" dirty="0">
                <a:highlight>
                  <a:srgbClr val="FFFF00"/>
                </a:highlight>
                <a:latin typeface="Cambria" panose="02040503050406030204" pitchFamily="18" charset="0"/>
                <a:ea typeface="Cambria" panose="02040503050406030204" pitchFamily="18" charset="0"/>
              </a:rPr>
            </a:br>
            <a:r>
              <a:rPr lang="en-IN" sz="3600" b="1" dirty="0">
                <a:highlight>
                  <a:srgbClr val="FFFF00"/>
                </a:highlight>
                <a:latin typeface="Cambria" panose="02040503050406030204" pitchFamily="18" charset="0"/>
                <a:ea typeface="Cambria" panose="02040503050406030204" pitchFamily="18" charset="0"/>
              </a:rPr>
              <a:t>Part 4: Content Creation and Editing</a:t>
            </a:r>
            <a:br>
              <a:rPr lang="en-IN" sz="3600" b="1" dirty="0">
                <a:highlight>
                  <a:srgbClr val="FFFF00"/>
                </a:highlight>
                <a:latin typeface="Cambria" panose="02040503050406030204" pitchFamily="18" charset="0"/>
                <a:ea typeface="Cambria" panose="02040503050406030204" pitchFamily="18" charset="0"/>
              </a:rPr>
            </a:br>
            <a:br>
              <a:rPr lang="en-IN" sz="3600" b="1" dirty="0">
                <a:highlight>
                  <a:srgbClr val="FFFF00"/>
                </a:highlight>
                <a:latin typeface="Cambria" panose="02040503050406030204" pitchFamily="18" charset="0"/>
                <a:ea typeface="Cambria" panose="02040503050406030204" pitchFamily="18" charset="0"/>
              </a:rPr>
            </a:br>
            <a:br>
              <a:rPr lang="en-IN" sz="3600" b="1" dirty="0">
                <a:highlight>
                  <a:srgbClr val="FFFF00"/>
                </a:highlight>
                <a:latin typeface="Cambria" panose="02040503050406030204" pitchFamily="18" charset="0"/>
                <a:ea typeface="Cambria" panose="02040503050406030204" pitchFamily="18" charset="0"/>
              </a:rPr>
            </a:br>
            <a:r>
              <a:rPr lang="en-IN" sz="3600" b="1" dirty="0">
                <a:highlight>
                  <a:srgbClr val="FFFF00"/>
                </a:highlight>
                <a:latin typeface="Cambria" panose="02040503050406030204" pitchFamily="18" charset="0"/>
                <a:ea typeface="Cambria" panose="02040503050406030204" pitchFamily="18" charset="0"/>
              </a:rPr>
              <a:t>Designs/Video Editing</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05320ED-1FBF-89F7-3910-6CF74BCB272A}"/>
              </a:ext>
            </a:extLst>
          </p:cNvPr>
          <p:cNvSpPr>
            <a:spLocks noGrp="1"/>
          </p:cNvSpPr>
          <p:nvPr>
            <p:ph idx="1"/>
          </p:nvPr>
        </p:nvSpPr>
        <p:spPr>
          <a:xfrm>
            <a:off x="838200" y="2231923"/>
            <a:ext cx="10515600" cy="3945040"/>
          </a:xfrm>
        </p:spPr>
        <p:txBody>
          <a:bodyPr>
            <a:normAutofit/>
          </a:bodyPr>
          <a:lstStyle/>
          <a:p>
            <a:r>
              <a:rPr lang="en-IN" sz="2400" dirty="0">
                <a:latin typeface="Cambria" panose="02040503050406030204" pitchFamily="18" charset="0"/>
                <a:ea typeface="Cambria" panose="02040503050406030204" pitchFamily="18" charset="0"/>
              </a:rPr>
              <a:t> Design Tools Familiarization(use </a:t>
            </a:r>
            <a:r>
              <a:rPr lang="en-IN" sz="2400" dirty="0" err="1">
                <a:latin typeface="Cambria" panose="02040503050406030204" pitchFamily="18" charset="0"/>
                <a:ea typeface="Cambria" panose="02040503050406030204" pitchFamily="18" charset="0"/>
              </a:rPr>
              <a:t>canva</a:t>
            </a:r>
            <a:r>
              <a:rPr lang="en-IN" sz="2400" dirty="0">
                <a:latin typeface="Cambria" panose="02040503050406030204" pitchFamily="18" charset="0"/>
                <a:ea typeface="Cambria" panose="02040503050406030204" pitchFamily="18" charset="0"/>
              </a:rPr>
              <a:t> for creating visually appearing graphics)</a:t>
            </a:r>
          </a:p>
          <a:p>
            <a:r>
              <a:rPr lang="en-IN" sz="2400" dirty="0">
                <a:latin typeface="Cambria" panose="02040503050406030204" pitchFamily="18" charset="0"/>
                <a:ea typeface="Cambria" panose="02040503050406030204" pitchFamily="18" charset="0"/>
              </a:rPr>
              <a:t>Video Creation: Utilize VN or any video editor of your choice to create videos related to the choose we </a:t>
            </a:r>
            <a:r>
              <a:rPr lang="en-IN" sz="2400" dirty="0" err="1">
                <a:latin typeface="Cambria" panose="02040503050406030204" pitchFamily="18" charset="0"/>
                <a:ea typeface="Cambria" panose="02040503050406030204" pitchFamily="18" charset="0"/>
              </a:rPr>
              <a:t>Inshot</a:t>
            </a:r>
            <a:r>
              <a:rPr lang="en-IN" sz="2400" dirty="0">
                <a:latin typeface="Cambria" panose="02040503050406030204" pitchFamily="18" charset="0"/>
                <a:ea typeface="Cambria" panose="02040503050406030204" pitchFamily="18" charset="0"/>
              </a:rPr>
              <a:t> video app we created. </a:t>
            </a: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6949563"/>
      </p:ext>
    </p:extLst>
  </p:cSld>
  <p:clrMapOvr>
    <a:masterClrMapping/>
  </p:clrMapOvr>
  <mc:AlternateContent xmlns:mc="http://schemas.openxmlformats.org/markup-compatibility/2006" xmlns:p14="http://schemas.microsoft.com/office/powerpoint/2010/main">
    <mc:Choice Requires="p14">
      <p:transition spd="slow" p14:dur="2000" advTm="624"/>
    </mc:Choice>
    <mc:Fallback xmlns="">
      <p:transition spd="slow" advTm="62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9C2DB-5D73-2EF8-4D92-B5FF8B9C59F6}"/>
              </a:ext>
            </a:extLst>
          </p:cNvPr>
          <p:cNvSpPr>
            <a:spLocks noGrp="1"/>
          </p:cNvSpPr>
          <p:nvPr>
            <p:ph type="ctrTitle"/>
          </p:nvPr>
        </p:nvSpPr>
        <p:spPr/>
        <p:txBody>
          <a:bodyPr/>
          <a:lstStyle/>
          <a:p>
            <a:r>
              <a:rPr lang="en-IN" dirty="0">
                <a:solidFill>
                  <a:srgbClr val="00B0F0"/>
                </a:solidFill>
                <a:latin typeface="Cambria" panose="02040503050406030204" pitchFamily="18" charset="0"/>
                <a:ea typeface="Cambria" panose="02040503050406030204" pitchFamily="18" charset="0"/>
              </a:rPr>
              <a:t>THANK YOU  </a:t>
            </a:r>
          </a:p>
        </p:txBody>
      </p:sp>
      <p:sp>
        <p:nvSpPr>
          <p:cNvPr id="8" name="Subtitle 7">
            <a:extLst>
              <a:ext uri="{FF2B5EF4-FFF2-40B4-BE49-F238E27FC236}">
                <a16:creationId xmlns:a16="http://schemas.microsoft.com/office/drawing/2014/main" id="{42C307F6-0E6B-08CA-DD52-4D7890AB8256}"/>
              </a:ext>
            </a:extLst>
          </p:cNvPr>
          <p:cNvSpPr>
            <a:spLocks noGrp="1"/>
          </p:cNvSpPr>
          <p:nvPr>
            <p:ph type="subTitle" idx="1"/>
          </p:nvPr>
        </p:nvSpPr>
        <p:spPr/>
        <p:txBody>
          <a:bodyPr>
            <a:noAutofit/>
          </a:bodyPr>
          <a:lstStyle/>
          <a:p>
            <a:r>
              <a:rPr lang="en-IN" sz="1600" dirty="0">
                <a:latin typeface="Cambria" panose="02040503050406030204" pitchFamily="18" charset="0"/>
                <a:ea typeface="Cambria" panose="02040503050406030204" pitchFamily="18" charset="0"/>
              </a:rPr>
              <a:t>                                                                                                                                              Presented By </a:t>
            </a:r>
          </a:p>
          <a:p>
            <a:r>
              <a:rPr lang="en-IN" sz="1600" dirty="0">
                <a:solidFill>
                  <a:srgbClr val="002060"/>
                </a:solidFill>
                <a:latin typeface="Cambria" panose="02040503050406030204" pitchFamily="18" charset="0"/>
                <a:ea typeface="Cambria" panose="02040503050406030204" pitchFamily="18" charset="0"/>
              </a:rPr>
              <a:t>                                                                                                                                       P. Keerthi</a:t>
            </a:r>
          </a:p>
          <a:p>
            <a:r>
              <a:rPr lang="en-IN" sz="1600" dirty="0">
                <a:solidFill>
                  <a:srgbClr val="002060"/>
                </a:solidFill>
                <a:latin typeface="Cambria" panose="02040503050406030204" pitchFamily="18" charset="0"/>
                <a:ea typeface="Cambria" panose="02040503050406030204" pitchFamily="18" charset="0"/>
              </a:rPr>
              <a:t>                                                                                                                                                   P. Karthik Surya </a:t>
            </a:r>
          </a:p>
          <a:p>
            <a:r>
              <a:rPr lang="en-IN" sz="1600" dirty="0">
                <a:solidFill>
                  <a:srgbClr val="002060"/>
                </a:solidFill>
                <a:latin typeface="Cambria" panose="02040503050406030204" pitchFamily="18" charset="0"/>
                <a:ea typeface="Cambria" panose="02040503050406030204" pitchFamily="18" charset="0"/>
              </a:rPr>
              <a:t>                                                                                                                                              P. Anil Kumar</a:t>
            </a:r>
          </a:p>
          <a:p>
            <a:r>
              <a:rPr lang="en-IN" sz="1600" dirty="0">
                <a:solidFill>
                  <a:srgbClr val="002060"/>
                </a:solidFill>
                <a:latin typeface="Cambria" panose="02040503050406030204" pitchFamily="18" charset="0"/>
                <a:ea typeface="Cambria" panose="02040503050406030204" pitchFamily="18" charset="0"/>
              </a:rPr>
              <a:t>                                                                                                                                      P. Anusha   </a:t>
            </a:r>
          </a:p>
          <a:p>
            <a:r>
              <a:rPr lang="en-IN" sz="1600" dirty="0">
                <a:solidFill>
                  <a:srgbClr val="002060"/>
                </a:solidFill>
                <a:latin typeface="Cambria" panose="02040503050406030204" pitchFamily="18" charset="0"/>
                <a:ea typeface="Cambria" panose="02040503050406030204" pitchFamily="18" charset="0"/>
              </a:rPr>
              <a:t>                                                                                                                                       P. </a:t>
            </a:r>
            <a:r>
              <a:rPr lang="en-IN" sz="1600" dirty="0" err="1">
                <a:solidFill>
                  <a:srgbClr val="002060"/>
                </a:solidFill>
                <a:latin typeface="Cambria" panose="02040503050406030204" pitchFamily="18" charset="0"/>
                <a:ea typeface="Cambria" panose="02040503050406030204" pitchFamily="18" charset="0"/>
              </a:rPr>
              <a:t>Thanuja</a:t>
            </a:r>
            <a:r>
              <a:rPr lang="en-IN" sz="1600" dirty="0">
                <a:solidFill>
                  <a:srgbClr val="002060"/>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431849373"/>
      </p:ext>
    </p:extLst>
  </p:cSld>
  <p:clrMapOvr>
    <a:masterClrMapping/>
  </p:clrMapOvr>
  <mc:AlternateContent xmlns:mc="http://schemas.openxmlformats.org/markup-compatibility/2006" xmlns:p14="http://schemas.microsoft.com/office/powerpoint/2010/main">
    <mc:Choice Requires="p14">
      <p:transition spd="slow" p14:dur="2000" advTm="562"/>
    </mc:Choice>
    <mc:Fallback xmlns="">
      <p:transition spd="slow" advTm="5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2540-A8B4-3F7D-D9EB-C3E69AD384F9}"/>
              </a:ext>
            </a:extLst>
          </p:cNvPr>
          <p:cNvSpPr>
            <a:spLocks noGrp="1"/>
          </p:cNvSpPr>
          <p:nvPr>
            <p:ph type="title"/>
          </p:nvPr>
        </p:nvSpPr>
        <p:spPr>
          <a:xfrm>
            <a:off x="838200" y="1"/>
            <a:ext cx="10515600" cy="1297857"/>
          </a:xfrm>
        </p:spPr>
        <p:txBody>
          <a:bodyPr>
            <a:normAutofit/>
          </a:bodyPr>
          <a:lstStyle/>
          <a:p>
            <a:pPr algn="ctr"/>
            <a:r>
              <a:rPr lang="en-IN" sz="4000" b="1" dirty="0">
                <a:highlight>
                  <a:srgbClr val="FFFF00"/>
                </a:highlight>
                <a:latin typeface="Cambria" panose="02040503050406030204" pitchFamily="18" charset="0"/>
                <a:ea typeface="Cambria" panose="02040503050406030204" pitchFamily="18" charset="0"/>
              </a:rPr>
              <a:t>Brand study (Mission/Values &amp; USP)</a:t>
            </a:r>
          </a:p>
        </p:txBody>
      </p:sp>
      <p:sp>
        <p:nvSpPr>
          <p:cNvPr id="3" name="Content Placeholder 2">
            <a:extLst>
              <a:ext uri="{FF2B5EF4-FFF2-40B4-BE49-F238E27FC236}">
                <a16:creationId xmlns:a16="http://schemas.microsoft.com/office/drawing/2014/main" id="{EC5600AC-FDD1-5D93-9953-FAA382DAEE3F}"/>
              </a:ext>
            </a:extLst>
          </p:cNvPr>
          <p:cNvSpPr>
            <a:spLocks noGrp="1"/>
          </p:cNvSpPr>
          <p:nvPr>
            <p:ph idx="1"/>
          </p:nvPr>
        </p:nvSpPr>
        <p:spPr>
          <a:xfrm>
            <a:off x="838200" y="1297858"/>
            <a:ext cx="10515600" cy="4879105"/>
          </a:xfrm>
        </p:spPr>
        <p:txBody>
          <a:bodyPr/>
          <a:lstStyle/>
          <a:p>
            <a:pPr marL="0" indent="0">
              <a:buNone/>
            </a:pPr>
            <a:r>
              <a:rPr lang="en-IN" b="1" dirty="0">
                <a:latin typeface="Cambria" panose="02040503050406030204" pitchFamily="18" charset="0"/>
                <a:ea typeface="Cambria" panose="02040503050406030204" pitchFamily="18" charset="0"/>
              </a:rPr>
              <a:t>Mission/Values:</a:t>
            </a:r>
          </a:p>
          <a:p>
            <a:pPr marL="0" indent="0">
              <a:buNone/>
            </a:pPr>
            <a:r>
              <a:rPr lang="en-IN" sz="2000" dirty="0">
                <a:latin typeface="Cambria" panose="02040503050406030204" pitchFamily="18" charset="0"/>
                <a:ea typeface="Cambria" panose="02040503050406030204" pitchFamily="18" charset="0"/>
              </a:rPr>
              <a:t> Amul’s added products contribute to farmers’ livelihoods and provide value for money to consumers. They aim to become the biggest dairy brand globally, focusing on competitive pricing and strong distribution.</a:t>
            </a:r>
          </a:p>
          <a:p>
            <a:r>
              <a:rPr lang="en-IN" sz="2000" b="1" dirty="0">
                <a:latin typeface="Cambria" panose="02040503050406030204" pitchFamily="18" charset="0"/>
                <a:ea typeface="Cambria" panose="02040503050406030204" pitchFamily="18" charset="0"/>
              </a:rPr>
              <a:t>Clean: </a:t>
            </a:r>
            <a:r>
              <a:rPr lang="en-IN" sz="2000" dirty="0">
                <a:latin typeface="Cambria" panose="02040503050406030204" pitchFamily="18" charset="0"/>
                <a:ea typeface="Cambria" panose="02040503050406030204" pitchFamily="18" charset="0"/>
              </a:rPr>
              <a:t>Amul is one of the prominent brands in terms of dairy product such fluid is a rich source of protein. </a:t>
            </a:r>
          </a:p>
          <a:p>
            <a:r>
              <a:rPr lang="en-IN" sz="2000" b="1" dirty="0">
                <a:latin typeface="Cambria" panose="02040503050406030204" pitchFamily="18" charset="0"/>
                <a:ea typeface="Cambria" panose="02040503050406030204" pitchFamily="18" charset="0"/>
              </a:rPr>
              <a:t>Kind:</a:t>
            </a:r>
            <a:r>
              <a:rPr lang="en-IN" sz="2000" dirty="0">
                <a:latin typeface="Cambria" panose="02040503050406030204" pitchFamily="18" charset="0"/>
                <a:ea typeface="Cambria" panose="02040503050406030204" pitchFamily="18" charset="0"/>
              </a:rPr>
              <a:t> Amul flavoured milk more details, Amul lassi more details, Amul Masti Buttermilk  More details ,Pouch Butter Milk More details.</a:t>
            </a:r>
          </a:p>
          <a:p>
            <a:r>
              <a:rPr lang="en-IN" sz="2000" b="1" dirty="0">
                <a:latin typeface="Cambria" panose="02040503050406030204" pitchFamily="18" charset="0"/>
                <a:ea typeface="Cambria" panose="02040503050406030204" pitchFamily="18" charset="0"/>
              </a:rPr>
              <a:t>Effective: </a:t>
            </a:r>
            <a:r>
              <a:rPr lang="en-IN" sz="2000" dirty="0">
                <a:latin typeface="Cambria" panose="02040503050406030204" pitchFamily="18" charset="0"/>
                <a:ea typeface="Cambria" panose="02040503050406030204" pitchFamily="18" charset="0"/>
              </a:rPr>
              <a:t> One of the remarkable aspects of Amul’s success is its impact on rural empowerment. The dairy production process and ensuring a fair price the economic status of countless rural household.</a:t>
            </a:r>
          </a:p>
          <a:p>
            <a:r>
              <a:rPr lang="en-IN" sz="2000" b="1" dirty="0">
                <a:latin typeface="Cambria" panose="02040503050406030204" pitchFamily="18" charset="0"/>
                <a:ea typeface="Cambria" panose="02040503050406030204" pitchFamily="18" charset="0"/>
              </a:rPr>
              <a:t>Unique Selling Proposition (USP) Analysis: </a:t>
            </a:r>
            <a:r>
              <a:rPr lang="en-IN" sz="2000" dirty="0">
                <a:latin typeface="Cambria" panose="02040503050406030204" pitchFamily="18" charset="0"/>
                <a:ea typeface="Cambria" panose="02040503050406030204" pitchFamily="18" charset="0"/>
              </a:rPr>
              <a:t>The main USP of the Amul brand is its low pricing. It hits the transnationals by reducing the prices on its product portfolio.</a:t>
            </a:r>
            <a:endParaRPr lang="en-IN" sz="2000" b="1" dirty="0">
              <a:latin typeface="Cambria" panose="02040503050406030204" pitchFamily="18" charset="0"/>
              <a:ea typeface="Cambria" panose="02040503050406030204" pitchFamily="18" charset="0"/>
            </a:endParaRPr>
          </a:p>
          <a:p>
            <a:pPr marL="0" indent="0">
              <a:buNone/>
            </a:pPr>
            <a:endParaRPr lang="en-IN"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6678150"/>
      </p:ext>
    </p:extLst>
  </p:cSld>
  <p:clrMapOvr>
    <a:masterClrMapping/>
  </p:clrMapOvr>
  <mc:AlternateContent xmlns:mc="http://schemas.openxmlformats.org/markup-compatibility/2006" xmlns:p14="http://schemas.microsoft.com/office/powerpoint/2010/main">
    <mc:Choice Requires="p14">
      <p:transition spd="slow" p14:dur="2000" advTm="988"/>
    </mc:Choice>
    <mc:Fallback xmlns="">
      <p:transition spd="slow" advTm="9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8DDA-0E47-B861-A594-373E9C54101C}"/>
              </a:ext>
            </a:extLst>
          </p:cNvPr>
          <p:cNvSpPr>
            <a:spLocks noGrp="1"/>
          </p:cNvSpPr>
          <p:nvPr>
            <p:ph type="title"/>
          </p:nvPr>
        </p:nvSpPr>
        <p:spPr/>
        <p:txBody>
          <a:bodyPr>
            <a:normAutofit/>
          </a:bodyPr>
          <a:lstStyle/>
          <a:p>
            <a:pPr algn="ctr"/>
            <a:r>
              <a:rPr lang="en-IN" sz="3600" b="1" dirty="0">
                <a:highlight>
                  <a:srgbClr val="FFFF00"/>
                </a:highlight>
                <a:latin typeface="Cambria" panose="02040503050406030204" pitchFamily="18" charset="0"/>
                <a:ea typeface="Cambria" panose="02040503050406030204" pitchFamily="18" charset="0"/>
              </a:rPr>
              <a:t>Brand study (Brand Tone &amp; KPI)</a:t>
            </a:r>
            <a:endParaRPr lang="en-IN" sz="4000"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473DA9C-CF70-8A9B-A4DD-CEFAFA09F21F}"/>
              </a:ext>
            </a:extLst>
          </p:cNvPr>
          <p:cNvSpPr>
            <a:spLocks noGrp="1"/>
          </p:cNvSpPr>
          <p:nvPr>
            <p:ph idx="1"/>
          </p:nvPr>
        </p:nvSpPr>
        <p:spPr>
          <a:xfrm>
            <a:off x="838200" y="1376516"/>
            <a:ext cx="10515600" cy="5116359"/>
          </a:xfrm>
        </p:spPr>
        <p:txBody>
          <a:bodyPr>
            <a:normAutofit fontScale="77500" lnSpcReduction="20000"/>
          </a:bodyPr>
          <a:lstStyle/>
          <a:p>
            <a:r>
              <a:rPr lang="en-IN" dirty="0"/>
              <a:t> </a:t>
            </a:r>
            <a:r>
              <a:rPr lang="en-IN" sz="2000" b="1" dirty="0">
                <a:latin typeface="Cambria" panose="02040503050406030204" pitchFamily="18" charset="0"/>
                <a:ea typeface="Cambria" panose="02040503050406030204" pitchFamily="18" charset="0"/>
              </a:rPr>
              <a:t>Brand Tone</a:t>
            </a:r>
          </a:p>
          <a:p>
            <a:pPr marL="0" indent="0">
              <a:buNone/>
            </a:pPr>
            <a:r>
              <a:rPr lang="en-IN" sz="2200" dirty="0">
                <a:latin typeface="Cambria" panose="02040503050406030204" pitchFamily="18" charset="0"/>
                <a:ea typeface="Cambria" panose="02040503050406030204" pitchFamily="18" charset="0"/>
              </a:rPr>
              <a:t>Amul ‘s  tone, however, is always somewhat </a:t>
            </a:r>
            <a:r>
              <a:rPr lang="en-IN" sz="2200" dirty="0" err="1">
                <a:latin typeface="Cambria" panose="02040503050406030204" pitchFamily="18" charset="0"/>
                <a:ea typeface="Cambria" panose="02040503050406030204" pitchFamily="18" charset="0"/>
              </a:rPr>
              <a:t>easygoing</a:t>
            </a:r>
            <a:r>
              <a:rPr lang="en-IN" sz="2200" dirty="0">
                <a:latin typeface="Cambria" panose="02040503050406030204" pitchFamily="18" charset="0"/>
                <a:ea typeface="Cambria" panose="02040503050406030204" pitchFamily="18" charset="0"/>
              </a:rPr>
              <a:t> and friendly. They </a:t>
            </a:r>
            <a:r>
              <a:rPr lang="en-IN" sz="2200" dirty="0" err="1">
                <a:latin typeface="Cambria" panose="02040503050406030204" pitchFamily="18" charset="0"/>
                <a:ea typeface="Cambria" panose="02040503050406030204" pitchFamily="18" charset="0"/>
              </a:rPr>
              <a:t>instill</a:t>
            </a:r>
            <a:r>
              <a:rPr lang="en-IN" sz="2200" dirty="0">
                <a:latin typeface="Cambria" panose="02040503050406030204" pitchFamily="18" charset="0"/>
                <a:ea typeface="Cambria" panose="02040503050406030204" pitchFamily="18" charset="0"/>
              </a:rPr>
              <a:t> their brand products by creation their own slang word. The brand’s commitment to providing authentic and delicious dairy products, but also serves as a powerful statement of cultural pride.</a:t>
            </a:r>
          </a:p>
          <a:p>
            <a:pPr marL="0" indent="0">
              <a:buNone/>
            </a:pPr>
            <a:endParaRPr lang="en-IN" sz="2200" dirty="0">
              <a:latin typeface="Cambria" panose="02040503050406030204" pitchFamily="18" charset="0"/>
              <a:ea typeface="Cambria" panose="02040503050406030204" pitchFamily="18" charset="0"/>
            </a:endParaRPr>
          </a:p>
          <a:p>
            <a:pPr marL="0" indent="0">
              <a:buNone/>
            </a:pPr>
            <a:r>
              <a:rPr lang="en-IN" sz="2200" b="1" dirty="0">
                <a:latin typeface="Cambria" panose="02040503050406030204" pitchFamily="18" charset="0"/>
                <a:ea typeface="Cambria" panose="02040503050406030204" pitchFamily="18" charset="0"/>
              </a:rPr>
              <a:t>Simple Amul KPLs may include:</a:t>
            </a:r>
          </a:p>
          <a:p>
            <a:r>
              <a:rPr lang="en-IN" sz="2200" b="1" dirty="0">
                <a:latin typeface="Cambria" panose="02040503050406030204" pitchFamily="18" charset="0"/>
                <a:ea typeface="Cambria" panose="02040503050406030204" pitchFamily="18" charset="0"/>
              </a:rPr>
              <a:t>Sales growth: </a:t>
            </a:r>
            <a:r>
              <a:rPr lang="en-IN" sz="2200" dirty="0">
                <a:latin typeface="Cambria" panose="02040503050406030204" pitchFamily="18" charset="0"/>
                <a:ea typeface="Cambria" panose="02040503050406030204" pitchFamily="18" charset="0"/>
              </a:rPr>
              <a:t>In a statement, the Gujarat Co-operative Milk Marketing Federation Ltd (GCMMF) said it has registered a provisional turnover of Rs 55,055 crore for the financial year 2022-23.</a:t>
            </a:r>
          </a:p>
          <a:p>
            <a:endParaRPr lang="en-IN" sz="2200" dirty="0">
              <a:latin typeface="Cambria" panose="02040503050406030204" pitchFamily="18" charset="0"/>
              <a:ea typeface="Cambria" panose="02040503050406030204" pitchFamily="18" charset="0"/>
            </a:endParaRPr>
          </a:p>
          <a:p>
            <a:r>
              <a:rPr lang="en-IN" sz="2200" b="1" dirty="0">
                <a:latin typeface="Cambria" panose="02040503050406030204" pitchFamily="18" charset="0"/>
                <a:ea typeface="Cambria" panose="02040503050406030204" pitchFamily="18" charset="0"/>
              </a:rPr>
              <a:t>Customer Satisfaction: </a:t>
            </a:r>
            <a:r>
              <a:rPr lang="en-IN" sz="2200" dirty="0">
                <a:latin typeface="Cambria" panose="02040503050406030204" pitchFamily="18" charset="0"/>
                <a:ea typeface="Cambria" panose="02040503050406030204" pitchFamily="18" charset="0"/>
              </a:rPr>
              <a:t>The respondents are frequently purchased the brand Amul Ice cream. 40% of the respondents are satisfied in price satisfied in quality 30% of the respondents are satisfied in package</a:t>
            </a:r>
            <a:r>
              <a:rPr lang="en-IN" sz="2600" dirty="0">
                <a:latin typeface="Cambria" panose="02040503050406030204" pitchFamily="18" charset="0"/>
                <a:ea typeface="Cambria" panose="02040503050406030204" pitchFamily="18" charset="0"/>
              </a:rPr>
              <a:t>.</a:t>
            </a:r>
          </a:p>
          <a:p>
            <a:endParaRPr lang="en-IN" sz="2600" dirty="0">
              <a:latin typeface="Cambria" panose="02040503050406030204" pitchFamily="18" charset="0"/>
              <a:ea typeface="Cambria" panose="02040503050406030204" pitchFamily="18" charset="0"/>
            </a:endParaRPr>
          </a:p>
          <a:p>
            <a:r>
              <a:rPr lang="en-IN" sz="2200" b="1" dirty="0">
                <a:latin typeface="Cambria" panose="02040503050406030204" pitchFamily="18" charset="0"/>
                <a:ea typeface="Cambria" panose="02040503050406030204" pitchFamily="18" charset="0"/>
              </a:rPr>
              <a:t>Brand Awareness:</a:t>
            </a:r>
            <a:r>
              <a:rPr lang="en-IN" sz="2200" dirty="0">
                <a:latin typeface="Cambria" panose="02040503050406030204" pitchFamily="18" charset="0"/>
                <a:ea typeface="Cambria" panose="02040503050406030204" pitchFamily="18" charset="0"/>
              </a:rPr>
              <a:t> Amul is not just a brand; it’s a movement that represents the empowerment of Indian farmers and the democratization of the dairy industry.</a:t>
            </a:r>
          </a:p>
          <a:p>
            <a:pPr marL="0" indent="0">
              <a:buNone/>
            </a:pPr>
            <a:endParaRPr lang="en-IN" sz="2200" dirty="0">
              <a:latin typeface="Cambria" panose="02040503050406030204" pitchFamily="18" charset="0"/>
              <a:ea typeface="Cambria" panose="02040503050406030204" pitchFamily="18" charset="0"/>
            </a:endParaRPr>
          </a:p>
          <a:p>
            <a:r>
              <a:rPr lang="en-IN" sz="2200" dirty="0">
                <a:latin typeface="Cambria" panose="02040503050406030204" pitchFamily="18" charset="0"/>
                <a:ea typeface="Cambria" panose="02040503050406030204" pitchFamily="18" charset="0"/>
              </a:rPr>
              <a:t> </a:t>
            </a:r>
            <a:r>
              <a:rPr lang="en-IN" sz="2200" b="1" dirty="0">
                <a:latin typeface="Cambria" panose="02040503050406030204" pitchFamily="18" charset="0"/>
                <a:ea typeface="Cambria" panose="02040503050406030204" pitchFamily="18" charset="0"/>
              </a:rPr>
              <a:t>Market Share:</a:t>
            </a:r>
            <a:r>
              <a:rPr lang="en-IN" sz="2200" dirty="0">
                <a:latin typeface="Cambria" panose="02040503050406030204" pitchFamily="18" charset="0"/>
                <a:ea typeface="Cambria" panose="02040503050406030204" pitchFamily="18" charset="0"/>
              </a:rPr>
              <a:t> We have the largest manufacturers and brand of cheese in the country. Our market share is more than 70 in the range of 70-75%, </a:t>
            </a:r>
            <a:r>
              <a:rPr lang="en-IN" sz="2200" dirty="0" err="1">
                <a:latin typeface="Cambria" panose="02040503050406030204" pitchFamily="18" charset="0"/>
                <a:ea typeface="Cambria" panose="02040503050406030204" pitchFamily="18" charset="0"/>
              </a:rPr>
              <a:t>slightiy</a:t>
            </a:r>
            <a:r>
              <a:rPr lang="en-IN" sz="2200" dirty="0">
                <a:latin typeface="Cambria" panose="02040503050406030204" pitchFamily="18" charset="0"/>
                <a:ea typeface="Cambria" panose="02040503050406030204" pitchFamily="18" charset="0"/>
              </a:rPr>
              <a:t> less than butter which is about 85%. </a:t>
            </a:r>
            <a:endParaRPr lang="en-IN"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8807910"/>
      </p:ext>
    </p:extLst>
  </p:cSld>
  <p:clrMapOvr>
    <a:masterClrMapping/>
  </p:clrMapOvr>
  <mc:AlternateContent xmlns:mc="http://schemas.openxmlformats.org/markup-compatibility/2006" xmlns:p14="http://schemas.microsoft.com/office/powerpoint/2010/main">
    <mc:Choice Requires="p14">
      <p:transition spd="slow" p14:dur="2000" advTm="772"/>
    </mc:Choice>
    <mc:Fallback xmlns="">
      <p:transition spd="slow" advTm="7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76979A-F211-36EE-CAE3-DAF8E590D9DD}"/>
              </a:ext>
            </a:extLst>
          </p:cNvPr>
          <p:cNvSpPr>
            <a:spLocks noGrp="1"/>
          </p:cNvSpPr>
          <p:nvPr>
            <p:ph type="title"/>
          </p:nvPr>
        </p:nvSpPr>
        <p:spPr>
          <a:xfrm>
            <a:off x="838200" y="73743"/>
            <a:ext cx="10515600" cy="948812"/>
          </a:xfrm>
        </p:spPr>
        <p:txBody>
          <a:bodyPr/>
          <a:lstStyle/>
          <a:p>
            <a:r>
              <a:rPr lang="en-IN" sz="4000" b="1" dirty="0">
                <a:highlight>
                  <a:srgbClr val="FFFF00"/>
                </a:highlight>
                <a:latin typeface="Cambria" panose="02040503050406030204" pitchFamily="18" charset="0"/>
                <a:ea typeface="Cambria" panose="02040503050406030204" pitchFamily="18" charset="0"/>
              </a:rPr>
              <a:t>Buyer/Audience Persona</a:t>
            </a:r>
            <a:endParaRPr lang="en-IN" b="1" dirty="0">
              <a:highlight>
                <a:srgbClr val="FFFF00"/>
              </a:highlight>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106E8130-6A4E-635C-D2C2-A5182C2D32BB}"/>
              </a:ext>
            </a:extLst>
          </p:cNvPr>
          <p:cNvSpPr>
            <a:spLocks noGrp="1"/>
          </p:cNvSpPr>
          <p:nvPr>
            <p:ph sz="half" idx="1"/>
          </p:nvPr>
        </p:nvSpPr>
        <p:spPr>
          <a:xfrm>
            <a:off x="838200" y="1181024"/>
            <a:ext cx="5181600" cy="5299586"/>
          </a:xfrm>
        </p:spPr>
        <p:txBody>
          <a:bodyPr>
            <a:normAutofit fontScale="92500" lnSpcReduction="10000"/>
          </a:bodyPr>
          <a:lstStyle/>
          <a:p>
            <a:pPr marL="0" indent="0">
              <a:buNone/>
            </a:pPr>
            <a:r>
              <a:rPr lang="en-IN" sz="1600" b="1" dirty="0">
                <a:latin typeface="Cambria" panose="02040503050406030204" pitchFamily="18" charset="0"/>
                <a:ea typeface="Cambria" panose="02040503050406030204" pitchFamily="18" charset="0"/>
              </a:rPr>
              <a:t>Name: Chandra Sekhar </a:t>
            </a:r>
          </a:p>
          <a:p>
            <a:pPr marL="0" indent="0">
              <a:buNone/>
            </a:pPr>
            <a:r>
              <a:rPr lang="en-IN" sz="1600" b="1" dirty="0">
                <a:latin typeface="Cambria" panose="02040503050406030204" pitchFamily="18" charset="0"/>
                <a:ea typeface="Cambria" panose="02040503050406030204" pitchFamily="18" charset="0"/>
              </a:rPr>
              <a:t>Age: 25</a:t>
            </a:r>
          </a:p>
          <a:p>
            <a:pPr marL="0" indent="0">
              <a:buNone/>
            </a:pPr>
            <a:r>
              <a:rPr lang="en-IN" sz="1600" b="1" dirty="0">
                <a:latin typeface="Cambria" panose="02040503050406030204" pitchFamily="18" charset="0"/>
                <a:ea typeface="Cambria" panose="02040503050406030204" pitchFamily="18" charset="0"/>
              </a:rPr>
              <a:t>Gender: male</a:t>
            </a:r>
          </a:p>
          <a:p>
            <a:pPr marL="0" indent="0">
              <a:buNone/>
            </a:pPr>
            <a:r>
              <a:rPr lang="en-IN" sz="1600" b="1" dirty="0">
                <a:latin typeface="Cambria" panose="02040503050406030204" pitchFamily="18" charset="0"/>
                <a:ea typeface="Cambria" panose="02040503050406030204" pitchFamily="18" charset="0"/>
              </a:rPr>
              <a:t>Occupation: Teacher  </a:t>
            </a:r>
          </a:p>
          <a:p>
            <a:pPr marL="0" indent="0">
              <a:buNone/>
            </a:pPr>
            <a:r>
              <a:rPr lang="en-IN" sz="1600" b="1" dirty="0">
                <a:latin typeface="Cambria" panose="02040503050406030204" pitchFamily="18" charset="0"/>
                <a:ea typeface="Cambria" panose="02040503050406030204" pitchFamily="18" charset="0"/>
              </a:rPr>
              <a:t>Income: 4-5 LPA</a:t>
            </a:r>
            <a:endParaRPr lang="en-IN" sz="1600" dirty="0">
              <a:latin typeface="Cambria" panose="02040503050406030204" pitchFamily="18" charset="0"/>
              <a:ea typeface="Cambria" panose="02040503050406030204" pitchFamily="18" charset="0"/>
            </a:endParaRPr>
          </a:p>
          <a:p>
            <a:pPr marL="0" indent="0">
              <a:buNone/>
            </a:pPr>
            <a:endParaRPr lang="en-IN" sz="1600" b="1" dirty="0">
              <a:latin typeface="Cambria" panose="02040503050406030204" pitchFamily="18" charset="0"/>
              <a:ea typeface="Cambria" panose="02040503050406030204" pitchFamily="18" charset="0"/>
            </a:endParaRPr>
          </a:p>
          <a:p>
            <a:pPr marL="0" indent="0">
              <a:buNone/>
            </a:pPr>
            <a:r>
              <a:rPr lang="en-IN" sz="1600" b="1" dirty="0">
                <a:latin typeface="Cambria" panose="02040503050406030204" pitchFamily="18" charset="0"/>
                <a:ea typeface="Cambria" panose="02040503050406030204" pitchFamily="18" charset="0"/>
              </a:rPr>
              <a:t>Psychographics:</a:t>
            </a:r>
          </a:p>
          <a:p>
            <a:pPr marL="0" indent="0">
              <a:buNone/>
            </a:pPr>
            <a:r>
              <a:rPr lang="en-IN" sz="1600" b="1" dirty="0">
                <a:latin typeface="Cambria" panose="02040503050406030204" pitchFamily="18" charset="0"/>
                <a:ea typeface="Cambria" panose="02040503050406030204" pitchFamily="18" charset="0"/>
              </a:rPr>
              <a:t>Value:</a:t>
            </a:r>
            <a:r>
              <a:rPr lang="en-IN" sz="1600" dirty="0">
                <a:latin typeface="Cambria" panose="02040503050406030204" pitchFamily="18" charset="0"/>
                <a:ea typeface="Cambria" panose="02040503050406030204" pitchFamily="18" charset="0"/>
              </a:rPr>
              <a:t> Appreciation of quality, cultural connections, creative and Ethical Consumption.</a:t>
            </a:r>
          </a:p>
          <a:p>
            <a:pPr marL="0" indent="0">
              <a:buNone/>
            </a:pPr>
            <a:r>
              <a:rPr lang="en-IN" sz="1600" b="1" dirty="0">
                <a:latin typeface="Cambria" panose="02040503050406030204" pitchFamily="18" charset="0"/>
                <a:ea typeface="Cambria" panose="02040503050406030204" pitchFamily="18" charset="0"/>
              </a:rPr>
              <a:t>Interests:</a:t>
            </a:r>
            <a:r>
              <a:rPr lang="en-IN" sz="1600" dirty="0">
                <a:latin typeface="Cambria" panose="02040503050406030204" pitchFamily="18" charset="0"/>
                <a:ea typeface="Cambria" panose="02040503050406030204" pitchFamily="18" charset="0"/>
              </a:rPr>
              <a:t> Loves to try new snacks, especially those with unique flavours.</a:t>
            </a:r>
          </a:p>
          <a:p>
            <a:pPr marL="0" indent="0">
              <a:buNone/>
            </a:pPr>
            <a:r>
              <a:rPr lang="en-IN" sz="1600" b="1" dirty="0">
                <a:latin typeface="Cambria" panose="02040503050406030204" pitchFamily="18" charset="0"/>
                <a:ea typeface="Cambria" panose="02040503050406030204" pitchFamily="18" charset="0"/>
              </a:rPr>
              <a:t>Personality:</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Gravites</a:t>
            </a:r>
            <a:r>
              <a:rPr lang="en-IN" sz="1600" dirty="0">
                <a:latin typeface="Cambria" panose="02040503050406030204" pitchFamily="18" charset="0"/>
                <a:ea typeface="Cambria" panose="02040503050406030204" pitchFamily="18" charset="0"/>
              </a:rPr>
              <a:t> around new </a:t>
            </a:r>
            <a:r>
              <a:rPr lang="en-IN" sz="1600" dirty="0" err="1">
                <a:latin typeface="Cambria" panose="02040503050406030204" pitchFamily="18" charset="0"/>
                <a:ea typeface="Cambria" panose="02040503050406030204" pitchFamily="18" charset="0"/>
              </a:rPr>
              <a:t>restaurents</a:t>
            </a:r>
            <a:r>
              <a:rPr lang="en-IN" sz="1600" dirty="0">
                <a:latin typeface="Cambria" panose="02040503050406030204" pitchFamily="18" charset="0"/>
                <a:ea typeface="Cambria" panose="02040503050406030204" pitchFamily="18" charset="0"/>
              </a:rPr>
              <a:t> that offer culinary experiences and actively engages with food content social media platforms.</a:t>
            </a:r>
          </a:p>
          <a:p>
            <a:pPr marL="0" indent="0">
              <a:buNone/>
            </a:pPr>
            <a:r>
              <a:rPr lang="en-IN" sz="1600" b="1" dirty="0" err="1">
                <a:latin typeface="Cambria" panose="02040503050406030204" pitchFamily="18" charset="0"/>
                <a:ea typeface="Cambria" panose="02040503050406030204" pitchFamily="18" charset="0"/>
              </a:rPr>
              <a:t>Behavior</a:t>
            </a:r>
            <a:r>
              <a:rPr lang="en-IN" sz="1600" b="1" dirty="0">
                <a:latin typeface="Cambria" panose="02040503050406030204" pitchFamily="18" charset="0"/>
                <a:ea typeface="Cambria" panose="02040503050406030204" pitchFamily="18" charset="0"/>
              </a:rPr>
              <a:t>:</a:t>
            </a:r>
          </a:p>
          <a:p>
            <a:pPr marL="0" indent="0">
              <a:buNone/>
            </a:pPr>
            <a:r>
              <a:rPr lang="en-IN" sz="1600" dirty="0">
                <a:latin typeface="Cambria" panose="02040503050406030204" pitchFamily="18" charset="0"/>
                <a:ea typeface="Cambria" panose="02040503050406030204" pitchFamily="18" charset="0"/>
              </a:rPr>
              <a:t>Shopping habits: Quality over quality, Adventurous tastes, seasonal and Eco- Consciousness.</a:t>
            </a:r>
          </a:p>
          <a:p>
            <a:pPr marL="0" indent="0">
              <a:buNone/>
            </a:pPr>
            <a:r>
              <a:rPr lang="en-IN" sz="1600" b="1" dirty="0">
                <a:latin typeface="Cambria" panose="02040503050406030204" pitchFamily="18" charset="0"/>
                <a:ea typeface="Cambria" panose="02040503050406030204" pitchFamily="18" charset="0"/>
              </a:rPr>
              <a:t>Social media usage:</a:t>
            </a:r>
            <a:r>
              <a:rPr lang="en-IN" sz="1600" dirty="0">
                <a:latin typeface="Cambria" panose="02040503050406030204" pitchFamily="18" charset="0"/>
                <a:ea typeface="Cambria" panose="02040503050406030204" pitchFamily="18" charset="0"/>
              </a:rPr>
              <a:t> Active in social media with food content like following food bloggers , chefs and food brands to stay updated on the latest food trends. </a:t>
            </a:r>
            <a:endParaRPr lang="en-IN" sz="1600" b="1" dirty="0">
              <a:latin typeface="Cambria" panose="02040503050406030204" pitchFamily="18" charset="0"/>
              <a:ea typeface="Cambria" panose="02040503050406030204" pitchFamily="18" charset="0"/>
            </a:endParaRPr>
          </a:p>
          <a:p>
            <a:pPr marL="0" indent="0">
              <a:buNone/>
            </a:pPr>
            <a:endParaRPr lang="en-IN" sz="1600" dirty="0">
              <a:latin typeface="Cambria" panose="02040503050406030204" pitchFamily="18" charset="0"/>
              <a:ea typeface="Cambria" panose="02040503050406030204" pitchFamily="18" charset="0"/>
            </a:endParaRPr>
          </a:p>
          <a:p>
            <a:pPr marL="0" indent="0">
              <a:buNone/>
            </a:pPr>
            <a:endParaRPr lang="en-IN" sz="1600" dirty="0">
              <a:latin typeface="Cambria" panose="02040503050406030204" pitchFamily="18" charset="0"/>
              <a:ea typeface="Cambria" panose="02040503050406030204" pitchFamily="18" charset="0"/>
            </a:endParaRPr>
          </a:p>
        </p:txBody>
      </p:sp>
      <p:sp>
        <p:nvSpPr>
          <p:cNvPr id="6" name="Content Placeholder 5">
            <a:extLst>
              <a:ext uri="{FF2B5EF4-FFF2-40B4-BE49-F238E27FC236}">
                <a16:creationId xmlns:a16="http://schemas.microsoft.com/office/drawing/2014/main" id="{C6300DAF-61B1-EB22-C997-47636E3A2F57}"/>
              </a:ext>
            </a:extLst>
          </p:cNvPr>
          <p:cNvSpPr>
            <a:spLocks noGrp="1"/>
          </p:cNvSpPr>
          <p:nvPr>
            <p:ph sz="half" idx="2"/>
          </p:nvPr>
        </p:nvSpPr>
        <p:spPr>
          <a:xfrm>
            <a:off x="6172200" y="1181024"/>
            <a:ext cx="5181600" cy="4995939"/>
          </a:xfrm>
        </p:spPr>
        <p:txBody>
          <a:bodyPr>
            <a:normAutofit fontScale="92500" lnSpcReduction="10000"/>
          </a:bodyPr>
          <a:lstStyle/>
          <a:p>
            <a:pPr marL="0" indent="0">
              <a:buNone/>
            </a:pPr>
            <a:r>
              <a:rPr lang="en-IN" sz="1900" b="1" dirty="0">
                <a:latin typeface="Cambria" panose="02040503050406030204" pitchFamily="18" charset="0"/>
                <a:ea typeface="Cambria" panose="02040503050406030204" pitchFamily="18" charset="0"/>
              </a:rPr>
              <a:t>Goals:</a:t>
            </a:r>
            <a:endParaRPr lang="en-IN" sz="1600" b="1" dirty="0">
              <a:latin typeface="Cambria" panose="02040503050406030204" pitchFamily="18" charset="0"/>
              <a:ea typeface="Cambria" panose="02040503050406030204" pitchFamily="18" charset="0"/>
            </a:endParaRPr>
          </a:p>
          <a:p>
            <a:pPr marL="0" indent="0">
              <a:buNone/>
            </a:pPr>
            <a:r>
              <a:rPr lang="en-IN" sz="1900" dirty="0">
                <a:latin typeface="Cambria" panose="02040503050406030204" pitchFamily="18" charset="0"/>
                <a:ea typeface="Cambria" panose="02040503050406030204" pitchFamily="18" charset="0"/>
              </a:rPr>
              <a:t>As a busy professional, she seeks brands that offer easy access to their products through online platforms or local stores, saving her time and effort in purchasing.</a:t>
            </a:r>
          </a:p>
          <a:p>
            <a:pPr marL="0" indent="0">
              <a:buNone/>
            </a:pPr>
            <a:endParaRPr lang="en-IN" sz="1900" dirty="0">
              <a:latin typeface="Cambria" panose="02040503050406030204" pitchFamily="18" charset="0"/>
              <a:ea typeface="Cambria" panose="02040503050406030204" pitchFamily="18" charset="0"/>
            </a:endParaRPr>
          </a:p>
          <a:p>
            <a:pPr marL="0" indent="0">
              <a:buNone/>
            </a:pPr>
            <a:r>
              <a:rPr lang="en-IN" sz="1900" b="1" dirty="0">
                <a:latin typeface="Cambria" panose="02040503050406030204" pitchFamily="18" charset="0"/>
                <a:ea typeface="Cambria" panose="02040503050406030204" pitchFamily="18" charset="0"/>
              </a:rPr>
              <a:t>Challenges:</a:t>
            </a:r>
          </a:p>
          <a:p>
            <a:r>
              <a:rPr lang="en-IN" sz="1900" dirty="0">
                <a:latin typeface="Cambria" panose="02040503050406030204" pitchFamily="18" charset="0"/>
                <a:ea typeface="Cambria" panose="02040503050406030204" pitchFamily="18" charset="0"/>
              </a:rPr>
              <a:t> Managing limitations due to health, allergic and ethics.</a:t>
            </a:r>
          </a:p>
          <a:p>
            <a:r>
              <a:rPr lang="en-IN" sz="1900" dirty="0">
                <a:latin typeface="Cambria" panose="02040503050406030204" pitchFamily="18" charset="0"/>
                <a:ea typeface="Cambria" panose="02040503050406030204" pitchFamily="18" charset="0"/>
              </a:rPr>
              <a:t>Minimizing waste while experiencing new recipes.</a:t>
            </a:r>
          </a:p>
          <a:p>
            <a:r>
              <a:rPr lang="en-IN" sz="1900" dirty="0">
                <a:latin typeface="Cambria" panose="02040503050406030204" pitchFamily="18" charset="0"/>
                <a:ea typeface="Cambria" panose="02040503050406030204" pitchFamily="18" charset="0"/>
              </a:rPr>
              <a:t> findings genuine experiences in midst of global food trends.</a:t>
            </a:r>
          </a:p>
          <a:p>
            <a:r>
              <a:rPr lang="en-IN" sz="1900" dirty="0">
                <a:latin typeface="Cambria" panose="02040503050406030204" pitchFamily="18" charset="0"/>
                <a:ea typeface="Cambria" panose="02040503050406030204" pitchFamily="18" charset="0"/>
              </a:rPr>
              <a:t> Accessing exotic ingredients or specially foods.</a:t>
            </a:r>
          </a:p>
          <a:p>
            <a:r>
              <a:rPr lang="en-IN" sz="1900" dirty="0">
                <a:latin typeface="Cambria" panose="02040503050406030204" pitchFamily="18" charset="0"/>
                <a:ea typeface="Cambria" panose="02040503050406030204" pitchFamily="18" charset="0"/>
              </a:rPr>
              <a:t> Balancing expenses with </a:t>
            </a:r>
            <a:r>
              <a:rPr lang="en-IN" sz="1900" dirty="0" err="1">
                <a:latin typeface="Cambria" panose="02040503050406030204" pitchFamily="18" charset="0"/>
                <a:ea typeface="Cambria" panose="02040503050406030204" pitchFamily="18" charset="0"/>
              </a:rPr>
              <a:t>dictary</a:t>
            </a:r>
            <a:r>
              <a:rPr lang="en-IN" sz="1900">
                <a:latin typeface="Cambria" panose="02040503050406030204" pitchFamily="18" charset="0"/>
                <a:ea typeface="Cambria" panose="02040503050406030204" pitchFamily="18" charset="0"/>
              </a:rPr>
              <a:t> exploration.</a:t>
            </a:r>
            <a:endParaRPr lang="en-IN" sz="1700" dirty="0">
              <a:latin typeface="Cambria" panose="02040503050406030204" pitchFamily="18" charset="0"/>
              <a:ea typeface="Cambria" panose="02040503050406030204" pitchFamily="18" charset="0"/>
            </a:endParaRPr>
          </a:p>
          <a:p>
            <a:pPr marL="0" indent="0">
              <a:buNone/>
            </a:pPr>
            <a:r>
              <a:rPr lang="en-IN" sz="17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879984388"/>
      </p:ext>
    </p:extLst>
  </p:cSld>
  <p:clrMapOvr>
    <a:masterClrMapping/>
  </p:clrMapOvr>
  <mc:AlternateContent xmlns:mc="http://schemas.openxmlformats.org/markup-compatibility/2006" xmlns:p14="http://schemas.microsoft.com/office/powerpoint/2010/main">
    <mc:Choice Requires="p14">
      <p:transition spd="slow" p14:dur="2000" advTm="830"/>
    </mc:Choice>
    <mc:Fallback xmlns="">
      <p:transition spd="slow" advTm="8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276E48-91A1-3D33-06E9-E4E9142138EE}"/>
              </a:ext>
            </a:extLst>
          </p:cNvPr>
          <p:cNvSpPr>
            <a:spLocks noGrp="1"/>
          </p:cNvSpPr>
          <p:nvPr>
            <p:ph type="title"/>
          </p:nvPr>
        </p:nvSpPr>
        <p:spPr/>
        <p:txBody>
          <a:bodyPr/>
          <a:lstStyle/>
          <a:p>
            <a:pPr algn="ctr"/>
            <a:r>
              <a:rPr lang="en-IN" sz="2800" dirty="0">
                <a:highlight>
                  <a:srgbClr val="FFFF00"/>
                </a:highlight>
                <a:latin typeface="Cambria" panose="02040503050406030204" pitchFamily="18" charset="0"/>
                <a:ea typeface="Cambria" panose="02040503050406030204" pitchFamily="18" charset="0"/>
              </a:rPr>
              <a:t>Part 1: Brand study, Competitor Analysis &amp; Buyer’s/Audience’s Persona</a:t>
            </a:r>
            <a:endParaRPr lang="en-IN" dirty="0">
              <a:highlight>
                <a:srgbClr val="FFFF00"/>
              </a:highlight>
              <a:latin typeface="Cambria" panose="02040503050406030204" pitchFamily="18" charset="0"/>
              <a:ea typeface="Cambria" panose="02040503050406030204" pitchFamily="18" charset="0"/>
            </a:endParaRPr>
          </a:p>
        </p:txBody>
      </p:sp>
      <p:sp>
        <p:nvSpPr>
          <p:cNvPr id="8" name="Content Placeholder 7">
            <a:extLst>
              <a:ext uri="{FF2B5EF4-FFF2-40B4-BE49-F238E27FC236}">
                <a16:creationId xmlns:a16="http://schemas.microsoft.com/office/drawing/2014/main" id="{2732C5B5-3EDA-30A1-E5E6-A8A391A0C444}"/>
              </a:ext>
            </a:extLst>
          </p:cNvPr>
          <p:cNvSpPr>
            <a:spLocks noGrp="1"/>
          </p:cNvSpPr>
          <p:nvPr>
            <p:ph idx="1"/>
          </p:nvPr>
        </p:nvSpPr>
        <p:spPr>
          <a:xfrm>
            <a:off x="838200" y="1825625"/>
            <a:ext cx="10515600" cy="4771820"/>
          </a:xfrm>
        </p:spPr>
        <p:txBody>
          <a:bodyPr>
            <a:normAutofit fontScale="85000" lnSpcReduction="20000"/>
          </a:bodyPr>
          <a:lstStyle/>
          <a:p>
            <a:r>
              <a:rPr lang="en-IN" sz="1800" dirty="0">
                <a:latin typeface="Cambria" panose="02040503050406030204" pitchFamily="18" charset="0"/>
                <a:ea typeface="Cambria" panose="02040503050406030204" pitchFamily="18" charset="0"/>
              </a:rPr>
              <a:t> </a:t>
            </a:r>
            <a:r>
              <a:rPr lang="en-IN" sz="1800" b="1" dirty="0">
                <a:latin typeface="Cambria" panose="02040503050406030204" pitchFamily="18" charset="0"/>
                <a:ea typeface="Cambria" panose="02040503050406030204" pitchFamily="18" charset="0"/>
              </a:rPr>
              <a:t>Competitor Analysis: </a:t>
            </a:r>
            <a:r>
              <a:rPr lang="en-IN" sz="1800" dirty="0" err="1">
                <a:latin typeface="Cambria" panose="02040503050406030204" pitchFamily="18" charset="0"/>
                <a:ea typeface="Cambria" panose="02040503050406030204" pitchFamily="18" charset="0"/>
              </a:rPr>
              <a:t>Analyzing</a:t>
            </a:r>
            <a:r>
              <a:rPr lang="en-IN" sz="1800" dirty="0">
                <a:latin typeface="Cambria" panose="02040503050406030204" pitchFamily="18" charset="0"/>
                <a:ea typeface="Cambria" panose="02040503050406030204" pitchFamily="18" charset="0"/>
              </a:rPr>
              <a:t> Amul’s competitor provides valuable insights into the dairy industry landscape. Here’s a brief competitor analysis each competitor brings unique strengths and strategies to the table, such as product innovation, marketing prowess, distribution networks, or brand loyalty. Can provide a comprehensive understanding of the competitive landscape for Amul.</a:t>
            </a:r>
          </a:p>
          <a:p>
            <a:pPr marL="0" indent="0">
              <a:buNone/>
            </a:pPr>
            <a:endParaRPr lang="en-IN"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Nestle India: </a:t>
            </a:r>
            <a:r>
              <a:rPr lang="en-IN" sz="1800" dirty="0">
                <a:latin typeface="Cambria" panose="02040503050406030204" pitchFamily="18" charset="0"/>
                <a:ea typeface="Cambria" panose="02040503050406030204" pitchFamily="18" charset="0"/>
              </a:rPr>
              <a:t>Nestle  is a major competitor with a diverse product portfolio</a:t>
            </a:r>
          </a:p>
          <a:p>
            <a:pPr marL="0" indent="0">
              <a:buNone/>
            </a:pPr>
            <a:r>
              <a:rPr lang="en-IN" sz="1800" dirty="0">
                <a:latin typeface="Cambria" panose="02040503050406030204" pitchFamily="18" charset="0"/>
                <a:ea typeface="Cambria" panose="02040503050406030204" pitchFamily="18" charset="0"/>
              </a:rPr>
              <a:t>    Including dairy products like milk, yogurt, and cheese. They focus on innovation</a:t>
            </a:r>
          </a:p>
          <a:p>
            <a:pPr marL="0" indent="0">
              <a:buNone/>
            </a:pPr>
            <a:r>
              <a:rPr lang="en-IN" sz="1800" dirty="0">
                <a:latin typeface="Cambria" panose="02040503050406030204" pitchFamily="18" charset="0"/>
                <a:ea typeface="Cambria" panose="02040503050406030204" pitchFamily="18" charset="0"/>
              </a:rPr>
              <a:t>    Quality, and health-conscious products.</a:t>
            </a:r>
          </a:p>
          <a:p>
            <a:pPr marL="0" indent="0">
              <a:buNone/>
            </a:pPr>
            <a:endParaRPr lang="en-IN"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Mother Dairy: </a:t>
            </a:r>
            <a:r>
              <a:rPr lang="en-IN" sz="1800" dirty="0">
                <a:latin typeface="Cambria" panose="02040503050406030204" pitchFamily="18" charset="0"/>
                <a:ea typeface="Cambria" panose="02040503050406030204" pitchFamily="18" charset="0"/>
              </a:rPr>
              <a:t>Operating primarily in North India, Mother Dairy is known for its</a:t>
            </a:r>
          </a:p>
          <a:p>
            <a:pPr marL="0" indent="0">
              <a:buNone/>
            </a:pPr>
            <a:r>
              <a:rPr lang="en-IN" sz="1800" dirty="0">
                <a:latin typeface="Cambria" panose="02040503050406030204" pitchFamily="18" charset="0"/>
                <a:ea typeface="Cambria" panose="02040503050406030204" pitchFamily="18" charset="0"/>
              </a:rPr>
              <a:t>    Wide range of dairy products, including milk, ice cream, and packaged dairy items.</a:t>
            </a:r>
          </a:p>
          <a:p>
            <a:pPr marL="0" indent="0">
              <a:buNone/>
            </a:pPr>
            <a:r>
              <a:rPr lang="en-IN" sz="1800" dirty="0">
                <a:latin typeface="Cambria" panose="02040503050406030204" pitchFamily="18" charset="0"/>
                <a:ea typeface="Cambria" panose="02040503050406030204" pitchFamily="18" charset="0"/>
              </a:rPr>
              <a:t>    They have a strong presence in urban markets.</a:t>
            </a:r>
          </a:p>
          <a:p>
            <a:pPr marL="0" indent="0">
              <a:buNone/>
            </a:pPr>
            <a:endParaRPr lang="en-IN" sz="1800"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 </a:t>
            </a:r>
            <a:r>
              <a:rPr lang="en-IN" sz="1800" b="1" dirty="0">
                <a:latin typeface="Cambria" panose="02040503050406030204" pitchFamily="18" charset="0"/>
                <a:ea typeface="Cambria" panose="02040503050406030204" pitchFamily="18" charset="0"/>
              </a:rPr>
              <a:t>Britannia Industries:</a:t>
            </a:r>
            <a:r>
              <a:rPr lang="en-IN" sz="1800" dirty="0">
                <a:latin typeface="Cambria" panose="02040503050406030204" pitchFamily="18" charset="0"/>
                <a:ea typeface="Cambria" panose="02040503050406030204" pitchFamily="18" charset="0"/>
              </a:rPr>
              <a:t> Britannia is a key player in the dairy segment with products</a:t>
            </a:r>
          </a:p>
          <a:p>
            <a:pPr marL="0" indent="0">
              <a:buNone/>
            </a:pPr>
            <a:r>
              <a:rPr lang="en-IN" sz="1800" dirty="0">
                <a:latin typeface="Cambria" panose="02040503050406030204" pitchFamily="18" charset="0"/>
                <a:ea typeface="Cambria" panose="02040503050406030204" pitchFamily="18" charset="0"/>
              </a:rPr>
              <a:t>      like cheese, Milk, and dairy-based snacks. They focus on innovation and catering to </a:t>
            </a:r>
          </a:p>
          <a:p>
            <a:pPr marL="0" indent="0">
              <a:buNone/>
            </a:pPr>
            <a:r>
              <a:rPr lang="en-IN" sz="1800" dirty="0">
                <a:latin typeface="Cambria" panose="02040503050406030204" pitchFamily="18" charset="0"/>
                <a:ea typeface="Cambria" panose="02040503050406030204" pitchFamily="18" charset="0"/>
              </a:rPr>
              <a:t>      changing consumer </a:t>
            </a:r>
            <a:r>
              <a:rPr lang="en-IN" sz="1800" dirty="0" err="1">
                <a:latin typeface="Cambria" panose="02040503050406030204" pitchFamily="18" charset="0"/>
                <a:ea typeface="Cambria" panose="02040503050406030204" pitchFamily="18" charset="0"/>
              </a:rPr>
              <a:t>prefences</a:t>
            </a: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 </a:t>
            </a:r>
          </a:p>
          <a:p>
            <a:pPr marL="0" indent="0">
              <a:buNone/>
            </a:pPr>
            <a:endParaRPr lang="en-IN" sz="18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3B575AB5-0457-5663-33AF-356565C07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719" y="2586506"/>
            <a:ext cx="1368117" cy="1026088"/>
          </a:xfrm>
          <a:prstGeom prst="rect">
            <a:avLst/>
          </a:prstGeom>
        </p:spPr>
      </p:pic>
      <p:pic>
        <p:nvPicPr>
          <p:cNvPr id="12" name="Picture 11">
            <a:extLst>
              <a:ext uri="{FF2B5EF4-FFF2-40B4-BE49-F238E27FC236}">
                <a16:creationId xmlns:a16="http://schemas.microsoft.com/office/drawing/2014/main" id="{EBFE4665-34B8-28E8-EB04-6A38A0D7A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068" y="3795580"/>
            <a:ext cx="1799303" cy="744110"/>
          </a:xfrm>
          <a:prstGeom prst="rect">
            <a:avLst/>
          </a:prstGeom>
        </p:spPr>
      </p:pic>
      <p:pic>
        <p:nvPicPr>
          <p:cNvPr id="14" name="Picture 13">
            <a:extLst>
              <a:ext uri="{FF2B5EF4-FFF2-40B4-BE49-F238E27FC236}">
                <a16:creationId xmlns:a16="http://schemas.microsoft.com/office/drawing/2014/main" id="{4381EBE8-F640-1EB6-F683-7555DC268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5506" y="4845282"/>
            <a:ext cx="1437099" cy="1026089"/>
          </a:xfrm>
          <a:prstGeom prst="rect">
            <a:avLst/>
          </a:prstGeom>
        </p:spPr>
      </p:pic>
    </p:spTree>
    <p:extLst>
      <p:ext uri="{BB962C8B-B14F-4D97-AF65-F5344CB8AC3E}">
        <p14:creationId xmlns:p14="http://schemas.microsoft.com/office/powerpoint/2010/main" val="1346148325"/>
      </p:ext>
    </p:extLst>
  </p:cSld>
  <p:clrMapOvr>
    <a:masterClrMapping/>
  </p:clrMapOvr>
  <mc:AlternateContent xmlns:mc="http://schemas.openxmlformats.org/markup-compatibility/2006" xmlns:p14="http://schemas.microsoft.com/office/powerpoint/2010/main">
    <mc:Choice Requires="p14">
      <p:transition spd="slow" p14:dur="2000" advTm="3676"/>
    </mc:Choice>
    <mc:Fallback xmlns="">
      <p:transition spd="slow" advTm="36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4FCA4-1D0D-3BAF-E847-D75BB03728DE}"/>
              </a:ext>
            </a:extLst>
          </p:cNvPr>
          <p:cNvSpPr>
            <a:spLocks noGrp="1"/>
          </p:cNvSpPr>
          <p:nvPr>
            <p:ph type="title"/>
          </p:nvPr>
        </p:nvSpPr>
        <p:spPr/>
        <p:txBody>
          <a:bodyPr/>
          <a:lstStyle/>
          <a:p>
            <a:r>
              <a:rPr lang="en-IN" sz="2800" b="1" dirty="0">
                <a:highlight>
                  <a:srgbClr val="FFFF00"/>
                </a:highlight>
                <a:latin typeface="Cambria" panose="02040503050406030204" pitchFamily="18" charset="0"/>
                <a:ea typeface="Cambria" panose="02040503050406030204" pitchFamily="18" charset="0"/>
              </a:rPr>
              <a:t>Competitor 1: Nestle </a:t>
            </a:r>
            <a:endParaRPr lang="en-IN" b="1" dirty="0">
              <a:highlight>
                <a:srgbClr val="FFFF00"/>
              </a:highlight>
              <a:latin typeface="Cambria" panose="02040503050406030204" pitchFamily="18" charset="0"/>
              <a:ea typeface="Cambria" panose="02040503050406030204" pitchFamily="18" charset="0"/>
            </a:endParaRPr>
          </a:p>
        </p:txBody>
      </p:sp>
      <p:sp>
        <p:nvSpPr>
          <p:cNvPr id="9" name="Content Placeholder 8">
            <a:extLst>
              <a:ext uri="{FF2B5EF4-FFF2-40B4-BE49-F238E27FC236}">
                <a16:creationId xmlns:a16="http://schemas.microsoft.com/office/drawing/2014/main" id="{FDE6EA3B-550B-E159-5052-296256D59CDE}"/>
              </a:ext>
            </a:extLst>
          </p:cNvPr>
          <p:cNvSpPr>
            <a:spLocks noGrp="1"/>
          </p:cNvSpPr>
          <p:nvPr>
            <p:ph idx="1"/>
          </p:nvPr>
        </p:nvSpPr>
        <p:spPr>
          <a:xfrm>
            <a:off x="838200" y="1288026"/>
            <a:ext cx="10515600" cy="4888937"/>
          </a:xfrm>
        </p:spPr>
        <p:txBody>
          <a:bodyPr>
            <a:normAutofit/>
          </a:bodyPr>
          <a:lstStyle/>
          <a:p>
            <a:pPr marL="0" indent="0">
              <a:buNone/>
            </a:pPr>
            <a:r>
              <a:rPr lang="en-IN" sz="1800" b="1" dirty="0">
                <a:latin typeface="Cambria" panose="02040503050406030204" pitchFamily="18" charset="0"/>
                <a:ea typeface="Cambria" panose="02040503050406030204" pitchFamily="18" charset="0"/>
              </a:rPr>
              <a:t>USP: </a:t>
            </a:r>
            <a:r>
              <a:rPr lang="en-IN" sz="1800" dirty="0">
                <a:latin typeface="Cambria" panose="02040503050406030204" pitchFamily="18" charset="0"/>
                <a:ea typeface="Cambria" panose="02040503050406030204" pitchFamily="18" charset="0"/>
              </a:rPr>
              <a:t>Nestle  offers a wide range of food and beverage products, including dairy, coffee, baby food, confectionery, and health supplements. Consumers often associate Nestle with reliability and high standards. Nutrition and health in its products that align with consumer trends towards wellness, convenience, and sustainability it maintain a competitive edge in the food and beverage industry globally.</a:t>
            </a: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Online Communication: </a:t>
            </a:r>
          </a:p>
          <a:p>
            <a:pPr marL="0" indent="0">
              <a:buNone/>
            </a:pPr>
            <a:r>
              <a:rPr lang="en-IN" sz="1800" dirty="0">
                <a:latin typeface="Cambria" panose="02040503050406030204" pitchFamily="18" charset="0"/>
                <a:ea typeface="Cambria" panose="02040503050406030204" pitchFamily="18" charset="0"/>
              </a:rPr>
              <a:t>Nestle maintains active profiles on major social media platforms</a:t>
            </a:r>
          </a:p>
          <a:p>
            <a:pPr marL="0" indent="0">
              <a:buNone/>
            </a:pPr>
            <a:r>
              <a:rPr lang="en-IN" sz="1800" dirty="0">
                <a:latin typeface="Cambria" panose="02040503050406030204" pitchFamily="18" charset="0"/>
                <a:ea typeface="Cambria" panose="02040503050406030204" pitchFamily="18" charset="0"/>
              </a:rPr>
              <a:t>Like Facebook, Twitter, Instagram, </a:t>
            </a:r>
            <a:r>
              <a:rPr lang="en-IN" sz="1800" dirty="0" err="1">
                <a:latin typeface="Cambria" panose="02040503050406030204" pitchFamily="18" charset="0"/>
                <a:ea typeface="Cambria" panose="02040503050406030204" pitchFamily="18" charset="0"/>
              </a:rPr>
              <a:t>Linkedln</a:t>
            </a:r>
            <a:r>
              <a:rPr lang="en-IN" sz="1800" dirty="0">
                <a:latin typeface="Cambria" panose="02040503050406030204" pitchFamily="18" charset="0"/>
                <a:ea typeface="Cambria" panose="02040503050406030204" pitchFamily="18" charset="0"/>
              </a:rPr>
              <a:t>, and YouTube. This </a:t>
            </a:r>
          </a:p>
          <a:p>
            <a:pPr marL="0" indent="0">
              <a:buNone/>
            </a:pPr>
            <a:r>
              <a:rPr lang="en-IN" sz="1800" dirty="0">
                <a:latin typeface="Cambria" panose="02040503050406030204" pitchFamily="18" charset="0"/>
                <a:ea typeface="Cambria" panose="02040503050406030204" pitchFamily="18" charset="0"/>
              </a:rPr>
              <a:t>Content aims to educate consumers, establish Nestle as an authority</a:t>
            </a:r>
          </a:p>
          <a:p>
            <a:pPr marL="0" indent="0">
              <a:buNone/>
            </a:pPr>
            <a:r>
              <a:rPr lang="en-IN" sz="1800" dirty="0">
                <a:latin typeface="Cambria" panose="02040503050406030204" pitchFamily="18" charset="0"/>
                <a:ea typeface="Cambria" panose="02040503050406030204" pitchFamily="18" charset="0"/>
              </a:rPr>
              <a:t>In the food industry, and create meaningful interactions with </a:t>
            </a:r>
          </a:p>
          <a:p>
            <a:pPr marL="0" indent="0">
              <a:buNone/>
            </a:pPr>
            <a:r>
              <a:rPr lang="en-IN" sz="1800" dirty="0">
                <a:latin typeface="Cambria" panose="02040503050406030204" pitchFamily="18" charset="0"/>
                <a:ea typeface="Cambria" panose="02040503050406030204" pitchFamily="18" charset="0"/>
              </a:rPr>
              <a:t>Followers respond promptly to customer inquiries, resolve issues,</a:t>
            </a:r>
          </a:p>
          <a:p>
            <a:pPr marL="0" indent="0">
              <a:buNone/>
            </a:pPr>
            <a:r>
              <a:rPr lang="en-IN" sz="1800" dirty="0">
                <a:latin typeface="Cambria" panose="02040503050406030204" pitchFamily="18" charset="0"/>
                <a:ea typeface="Cambria" panose="02040503050406030204" pitchFamily="18" charset="0"/>
              </a:rPr>
              <a:t>And maintain a positive brand image through effective </a:t>
            </a:r>
          </a:p>
          <a:p>
            <a:pPr marL="0" indent="0">
              <a:buNone/>
            </a:pPr>
            <a:r>
              <a:rPr lang="en-IN" sz="1800" dirty="0">
                <a:latin typeface="Cambria" panose="02040503050406030204" pitchFamily="18" charset="0"/>
                <a:ea typeface="Cambria" panose="02040503050406030204" pitchFamily="18" charset="0"/>
              </a:rPr>
              <a:t>Communication.</a:t>
            </a:r>
          </a:p>
        </p:txBody>
      </p:sp>
      <p:pic>
        <p:nvPicPr>
          <p:cNvPr id="11" name="Picture 10">
            <a:extLst>
              <a:ext uri="{FF2B5EF4-FFF2-40B4-BE49-F238E27FC236}">
                <a16:creationId xmlns:a16="http://schemas.microsoft.com/office/drawing/2014/main" id="{23172220-8F26-0C6F-730A-C7ECCA46C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571" y="2839372"/>
            <a:ext cx="3811229" cy="2858422"/>
          </a:xfrm>
          <a:prstGeom prst="rect">
            <a:avLst/>
          </a:prstGeom>
        </p:spPr>
      </p:pic>
    </p:spTree>
    <p:extLst>
      <p:ext uri="{BB962C8B-B14F-4D97-AF65-F5344CB8AC3E}">
        <p14:creationId xmlns:p14="http://schemas.microsoft.com/office/powerpoint/2010/main" val="438368013"/>
      </p:ext>
    </p:extLst>
  </p:cSld>
  <p:clrMapOvr>
    <a:masterClrMapping/>
  </p:clrMapOvr>
  <mc:AlternateContent xmlns:mc="http://schemas.openxmlformats.org/markup-compatibility/2006" xmlns:p14="http://schemas.microsoft.com/office/powerpoint/2010/main">
    <mc:Choice Requires="p14">
      <p:transition spd="slow" p14:dur="2000" advTm="721"/>
    </mc:Choice>
    <mc:Fallback xmlns="">
      <p:transition spd="slow" advTm="7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618-FFA9-B48D-6CA2-F0F1058040D6}"/>
              </a:ext>
            </a:extLst>
          </p:cNvPr>
          <p:cNvSpPr>
            <a:spLocks noGrp="1"/>
          </p:cNvSpPr>
          <p:nvPr>
            <p:ph type="title"/>
          </p:nvPr>
        </p:nvSpPr>
        <p:spPr>
          <a:xfrm>
            <a:off x="838200" y="365125"/>
            <a:ext cx="10515600" cy="549275"/>
          </a:xfrm>
        </p:spPr>
        <p:txBody>
          <a:bodyPr/>
          <a:lstStyle/>
          <a:p>
            <a:r>
              <a:rPr lang="en-IN" sz="2800" b="1" dirty="0">
                <a:highlight>
                  <a:srgbClr val="FFFF00"/>
                </a:highlight>
                <a:latin typeface="Cambria" panose="02040503050406030204" pitchFamily="18" charset="0"/>
                <a:ea typeface="Cambria" panose="02040503050406030204" pitchFamily="18" charset="0"/>
              </a:rPr>
              <a:t>Swot</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5DD9F7C-9E20-8D0B-2867-3BBF181C32CD}"/>
              </a:ext>
            </a:extLst>
          </p:cNvPr>
          <p:cNvSpPr>
            <a:spLocks noGrp="1"/>
          </p:cNvSpPr>
          <p:nvPr>
            <p:ph idx="1"/>
          </p:nvPr>
        </p:nvSpPr>
        <p:spPr>
          <a:xfrm>
            <a:off x="838200" y="1071716"/>
            <a:ext cx="10515600" cy="5105247"/>
          </a:xfrm>
        </p:spPr>
        <p:txBody>
          <a:bodyPr>
            <a:normAutofit/>
          </a:bodyPr>
          <a:lstStyle/>
          <a:p>
            <a:pPr marL="0" indent="0">
              <a:buNone/>
            </a:pPr>
            <a:r>
              <a:rPr lang="en-IN" sz="2400" b="1" dirty="0">
                <a:latin typeface="Cambria" panose="02040503050406030204" pitchFamily="18" charset="0"/>
                <a:ea typeface="Cambria" panose="02040503050406030204" pitchFamily="18" charset="0"/>
              </a:rPr>
              <a:t>Strengths </a:t>
            </a:r>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Nestle is recognized globally for its trusted brands, quality products, and commitment to nutrition,</a:t>
            </a:r>
          </a:p>
          <a:p>
            <a:pPr marL="0" indent="0">
              <a:buNone/>
            </a:pPr>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health, and wellness. The company’s strong brand equity </a:t>
            </a:r>
            <a:r>
              <a:rPr lang="en-IN" sz="1800" dirty="0" err="1">
                <a:latin typeface="Cambria" panose="02040503050406030204" pitchFamily="18" charset="0"/>
                <a:ea typeface="Cambria" panose="02040503050406030204" pitchFamily="18" charset="0"/>
              </a:rPr>
              <a:t>instills</a:t>
            </a:r>
            <a:r>
              <a:rPr lang="en-IN" sz="1800" dirty="0">
                <a:latin typeface="Cambria" panose="02040503050406030204" pitchFamily="18" charset="0"/>
                <a:ea typeface="Cambria" panose="02040503050406030204" pitchFamily="18" charset="0"/>
              </a:rPr>
              <a:t> consumer confidence and loyalty.</a:t>
            </a:r>
          </a:p>
          <a:p>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Innovation and R&amp;D Nestle invests significantly in research and development, driving innovation in                product formulations, packaging, sustainability, and health-focused initiatives.</a:t>
            </a:r>
          </a:p>
          <a:p>
            <a:r>
              <a:rPr lang="en-IN" sz="18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Efficient Supply Chain well-established network ensuring timely delivery. Effective Marketing and communication strategies.</a:t>
            </a:r>
          </a:p>
          <a:p>
            <a:pPr marL="0" indent="0">
              <a:buNone/>
            </a:pPr>
            <a:endParaRPr lang="en-IN" sz="1800" b="1" dirty="0">
              <a:latin typeface="Cambria" panose="02040503050406030204" pitchFamily="18" charset="0"/>
              <a:ea typeface="Cambria" panose="02040503050406030204" pitchFamily="18" charset="0"/>
            </a:endParaRPr>
          </a:p>
          <a:p>
            <a:pPr marL="0" indent="0">
              <a:buNone/>
            </a:pPr>
            <a:r>
              <a:rPr lang="en-IN" sz="2400" b="1" dirty="0">
                <a:latin typeface="Cambria" panose="02040503050406030204" pitchFamily="18" charset="0"/>
                <a:ea typeface="Cambria" panose="02040503050406030204" pitchFamily="18" charset="0"/>
              </a:rPr>
              <a:t>Weakness</a:t>
            </a:r>
          </a:p>
          <a:p>
            <a:r>
              <a:rPr lang="en-IN" sz="2400" b="1"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Overreliance on mature markets dependence on saturated markets for revenue growth.</a:t>
            </a:r>
          </a:p>
          <a:p>
            <a:r>
              <a:rPr lang="en-IN" sz="1800" dirty="0">
                <a:latin typeface="Cambria" panose="02040503050406030204" pitchFamily="18" charset="0"/>
                <a:ea typeface="Cambria" panose="02040503050406030204" pitchFamily="18" charset="0"/>
              </a:rPr>
              <a:t>Environmental Concerns criticisms related to environmental impact and sustainability practices.</a:t>
            </a:r>
          </a:p>
          <a:p>
            <a:r>
              <a:rPr lang="en-IN" sz="1800" dirty="0">
                <a:latin typeface="Cambria" panose="02040503050406030204" pitchFamily="18" charset="0"/>
                <a:ea typeface="Cambria" panose="02040503050406030204" pitchFamily="18" charset="0"/>
              </a:rPr>
              <a:t>Legal and regulatory challenges facing legal and regulatory hurdles in various markets. </a:t>
            </a:r>
            <a:endParaRPr lang="en-IN"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92543733"/>
      </p:ext>
    </p:extLst>
  </p:cSld>
  <p:clrMapOvr>
    <a:masterClrMapping/>
  </p:clrMapOvr>
  <mc:AlternateContent xmlns:mc="http://schemas.openxmlformats.org/markup-compatibility/2006" xmlns:p14="http://schemas.microsoft.com/office/powerpoint/2010/main">
    <mc:Choice Requires="p14">
      <p:transition spd="slow" p14:dur="2000" advTm="847"/>
    </mc:Choice>
    <mc:Fallback xmlns="">
      <p:transition spd="slow" advTm="84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3863</Words>
  <Application>Microsoft Office PowerPoint</Application>
  <PresentationFormat>Widescreen</PresentationFormat>
  <Paragraphs>345</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vt:lpstr>
      <vt:lpstr>Wingdings</vt:lpstr>
      <vt:lpstr>Office Theme</vt:lpstr>
      <vt:lpstr>PowerPoint Presentation</vt:lpstr>
      <vt:lpstr>Index</vt:lpstr>
      <vt:lpstr>Part-1 Brand study, Competitor Analysis &amp; Buyer’s/Audience’s Persona</vt:lpstr>
      <vt:lpstr>Brand study (Mission/Values &amp; USP)</vt:lpstr>
      <vt:lpstr>Brand study (Brand Tone &amp; KPI)</vt:lpstr>
      <vt:lpstr>Buyer/Audience Persona</vt:lpstr>
      <vt:lpstr>Part 1: Brand study, Competitor Analysis &amp; Buyer’s/Audience’s Persona</vt:lpstr>
      <vt:lpstr>Competitor 1: Nestle </vt:lpstr>
      <vt:lpstr>Swot</vt:lpstr>
      <vt:lpstr>Swot</vt:lpstr>
      <vt:lpstr>Competitor 2: Mother Dairy</vt:lpstr>
      <vt:lpstr>Swot</vt:lpstr>
      <vt:lpstr>Swot</vt:lpstr>
      <vt:lpstr>Competitor 3: Britannia</vt:lpstr>
      <vt:lpstr>Swot</vt:lpstr>
      <vt:lpstr>Swot</vt:lpstr>
      <vt:lpstr>Part 2: SEO &amp; Keyword Research</vt:lpstr>
      <vt:lpstr>SEO Audit</vt:lpstr>
      <vt:lpstr>SEO Audit</vt:lpstr>
      <vt:lpstr>Keyword Research</vt:lpstr>
      <vt:lpstr>On page Optimization</vt:lpstr>
      <vt:lpstr>On page Optimization (Content Optimization)</vt:lpstr>
      <vt:lpstr>Document the challenges faced during the research and analysis phase, as well as the key insights gained from the keyword research process.</vt:lpstr>
      <vt:lpstr>Part 3: Content Ideas and Marketing Strategies </vt:lpstr>
      <vt:lpstr>Content Calendar for the month of April 2024</vt:lpstr>
      <vt:lpstr>Strategy, Aim and the Idea behind this story</vt:lpstr>
      <vt:lpstr> Strategy, Aim and the Idea behind this post</vt:lpstr>
      <vt:lpstr>Part 3: Content Ideas and Marketing Strategies</vt:lpstr>
      <vt:lpstr>PART 4:Content Creation and Curation</vt:lpstr>
      <vt:lpstr>Format 1 : Static Post on Amul Milk and Curd</vt:lpstr>
      <vt:lpstr>Format 2: Reel post on Amul products</vt:lpstr>
      <vt:lpstr>Format 3- Festivals Post on Amul Rasmalai</vt:lpstr>
      <vt:lpstr>Instagram Story</vt:lpstr>
      <vt:lpstr>Highlights for Story.</vt:lpstr>
      <vt:lpstr>Story Insights – Q&amp;A </vt:lpstr>
      <vt:lpstr>  Part 4: Content Creation and Editing   Designs/Video Editing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pangibangaramma@gmail.com</dc:creator>
  <cp:lastModifiedBy>pangibangaramma@gmail.com</cp:lastModifiedBy>
  <cp:revision>2</cp:revision>
  <dcterms:created xsi:type="dcterms:W3CDTF">2024-04-14T19:39:34Z</dcterms:created>
  <dcterms:modified xsi:type="dcterms:W3CDTF">2024-04-26T08:43:00Z</dcterms:modified>
</cp:coreProperties>
</file>