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5" r:id="rId4"/>
    <p:sldId id="258" r:id="rId5"/>
    <p:sldId id="259" r:id="rId6"/>
    <p:sldId id="260" r:id="rId7"/>
    <p:sldId id="261" r:id="rId8"/>
    <p:sldId id="262" r:id="rId9"/>
    <p:sldId id="264"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ya prathipati" userId="598c7a96a054c7dc" providerId="LiveId" clId="{C05AF07E-FBCD-42A3-9919-608BDE7575D1}"/>
    <pc:docChg chg="custSel addSld delSld modSld sldOrd">
      <pc:chgData name="sandhya prathipati" userId="598c7a96a054c7dc" providerId="LiveId" clId="{C05AF07E-FBCD-42A3-9919-608BDE7575D1}" dt="2023-03-10T04:10:34.673" v="142" actId="27636"/>
      <pc:docMkLst>
        <pc:docMk/>
      </pc:docMkLst>
      <pc:sldChg chg="modSp mod">
        <pc:chgData name="sandhya prathipati" userId="598c7a96a054c7dc" providerId="LiveId" clId="{C05AF07E-FBCD-42A3-9919-608BDE7575D1}" dt="2023-03-10T04:10:34.377" v="135"/>
        <pc:sldMkLst>
          <pc:docMk/>
          <pc:sldMk cId="3747250815" sldId="256"/>
        </pc:sldMkLst>
        <pc:spChg chg="mod">
          <ac:chgData name="sandhya prathipati" userId="598c7a96a054c7dc" providerId="LiveId" clId="{C05AF07E-FBCD-42A3-9919-608BDE7575D1}" dt="2023-03-10T04:10:34.377" v="135"/>
          <ac:spMkLst>
            <pc:docMk/>
            <pc:sldMk cId="3747250815" sldId="256"/>
            <ac:spMk id="2" creationId="{00000000-0000-0000-0000-000000000000}"/>
          </ac:spMkLst>
        </pc:spChg>
      </pc:sldChg>
      <pc:sldChg chg="modSp mod">
        <pc:chgData name="sandhya prathipati" userId="598c7a96a054c7dc" providerId="LiveId" clId="{C05AF07E-FBCD-42A3-9919-608BDE7575D1}" dt="2023-03-10T04:10:34.623" v="136" actId="27636"/>
        <pc:sldMkLst>
          <pc:docMk/>
          <pc:sldMk cId="2867461157" sldId="257"/>
        </pc:sldMkLst>
        <pc:spChg chg="mod">
          <ac:chgData name="sandhya prathipati" userId="598c7a96a054c7dc" providerId="LiveId" clId="{C05AF07E-FBCD-42A3-9919-608BDE7575D1}" dt="2023-03-10T04:10:34.377" v="135"/>
          <ac:spMkLst>
            <pc:docMk/>
            <pc:sldMk cId="2867461157" sldId="257"/>
            <ac:spMk id="2" creationId="{00000000-0000-0000-0000-000000000000}"/>
          </ac:spMkLst>
        </pc:spChg>
        <pc:spChg chg="mod">
          <ac:chgData name="sandhya prathipati" userId="598c7a96a054c7dc" providerId="LiveId" clId="{C05AF07E-FBCD-42A3-9919-608BDE7575D1}" dt="2023-03-10T04:10:34.623" v="136" actId="27636"/>
          <ac:spMkLst>
            <pc:docMk/>
            <pc:sldMk cId="2867461157" sldId="257"/>
            <ac:spMk id="3" creationId="{00000000-0000-0000-0000-000000000000}"/>
          </ac:spMkLst>
        </pc:spChg>
      </pc:sldChg>
      <pc:sldChg chg="modSp mod">
        <pc:chgData name="sandhya prathipati" userId="598c7a96a054c7dc" providerId="LiveId" clId="{C05AF07E-FBCD-42A3-9919-608BDE7575D1}" dt="2023-03-10T04:10:34.377" v="135"/>
        <pc:sldMkLst>
          <pc:docMk/>
          <pc:sldMk cId="1465071722" sldId="258"/>
        </pc:sldMkLst>
        <pc:spChg chg="mod">
          <ac:chgData name="sandhya prathipati" userId="598c7a96a054c7dc" providerId="LiveId" clId="{C05AF07E-FBCD-42A3-9919-608BDE7575D1}" dt="2023-03-10T04:10:34.377" v="135"/>
          <ac:spMkLst>
            <pc:docMk/>
            <pc:sldMk cId="1465071722" sldId="258"/>
            <ac:spMk id="2" creationId="{00000000-0000-0000-0000-000000000000}"/>
          </ac:spMkLst>
        </pc:spChg>
        <pc:spChg chg="mod">
          <ac:chgData name="sandhya prathipati" userId="598c7a96a054c7dc" providerId="LiveId" clId="{C05AF07E-FBCD-42A3-9919-608BDE7575D1}" dt="2023-03-10T04:10:34.377" v="135"/>
          <ac:spMkLst>
            <pc:docMk/>
            <pc:sldMk cId="1465071722" sldId="258"/>
            <ac:spMk id="3" creationId="{00000000-0000-0000-0000-000000000000}"/>
          </ac:spMkLst>
        </pc:spChg>
      </pc:sldChg>
      <pc:sldChg chg="modSp mod">
        <pc:chgData name="sandhya prathipati" userId="598c7a96a054c7dc" providerId="LiveId" clId="{C05AF07E-FBCD-42A3-9919-608BDE7575D1}" dt="2023-03-10T04:10:34.634" v="137" actId="27636"/>
        <pc:sldMkLst>
          <pc:docMk/>
          <pc:sldMk cId="155376197" sldId="259"/>
        </pc:sldMkLst>
        <pc:spChg chg="mod">
          <ac:chgData name="sandhya prathipati" userId="598c7a96a054c7dc" providerId="LiveId" clId="{C05AF07E-FBCD-42A3-9919-608BDE7575D1}" dt="2023-03-10T04:10:34.377" v="135"/>
          <ac:spMkLst>
            <pc:docMk/>
            <pc:sldMk cId="155376197" sldId="259"/>
            <ac:spMk id="2" creationId="{00000000-0000-0000-0000-000000000000}"/>
          </ac:spMkLst>
        </pc:spChg>
        <pc:spChg chg="mod">
          <ac:chgData name="sandhya prathipati" userId="598c7a96a054c7dc" providerId="LiveId" clId="{C05AF07E-FBCD-42A3-9919-608BDE7575D1}" dt="2023-03-10T04:10:34.634" v="137" actId="27636"/>
          <ac:spMkLst>
            <pc:docMk/>
            <pc:sldMk cId="155376197" sldId="259"/>
            <ac:spMk id="3" creationId="{00000000-0000-0000-0000-000000000000}"/>
          </ac:spMkLst>
        </pc:spChg>
      </pc:sldChg>
      <pc:sldChg chg="modSp mod">
        <pc:chgData name="sandhya prathipati" userId="598c7a96a054c7dc" providerId="LiveId" clId="{C05AF07E-FBCD-42A3-9919-608BDE7575D1}" dt="2023-03-10T04:10:34.638" v="138" actId="27636"/>
        <pc:sldMkLst>
          <pc:docMk/>
          <pc:sldMk cId="2556384462" sldId="260"/>
        </pc:sldMkLst>
        <pc:spChg chg="mod">
          <ac:chgData name="sandhya prathipati" userId="598c7a96a054c7dc" providerId="LiveId" clId="{C05AF07E-FBCD-42A3-9919-608BDE7575D1}" dt="2023-03-10T04:10:34.377" v="135"/>
          <ac:spMkLst>
            <pc:docMk/>
            <pc:sldMk cId="2556384462" sldId="260"/>
            <ac:spMk id="2" creationId="{00000000-0000-0000-0000-000000000000}"/>
          </ac:spMkLst>
        </pc:spChg>
        <pc:spChg chg="mod">
          <ac:chgData name="sandhya prathipati" userId="598c7a96a054c7dc" providerId="LiveId" clId="{C05AF07E-FBCD-42A3-9919-608BDE7575D1}" dt="2023-03-10T04:10:34.638" v="138" actId="27636"/>
          <ac:spMkLst>
            <pc:docMk/>
            <pc:sldMk cId="2556384462" sldId="260"/>
            <ac:spMk id="3" creationId="{00000000-0000-0000-0000-000000000000}"/>
          </ac:spMkLst>
        </pc:spChg>
      </pc:sldChg>
      <pc:sldChg chg="modSp mod">
        <pc:chgData name="sandhya prathipati" userId="598c7a96a054c7dc" providerId="LiveId" clId="{C05AF07E-FBCD-42A3-9919-608BDE7575D1}" dt="2023-03-10T04:10:34.647" v="140" actId="27636"/>
        <pc:sldMkLst>
          <pc:docMk/>
          <pc:sldMk cId="948268157" sldId="261"/>
        </pc:sldMkLst>
        <pc:spChg chg="mod">
          <ac:chgData name="sandhya prathipati" userId="598c7a96a054c7dc" providerId="LiveId" clId="{C05AF07E-FBCD-42A3-9919-608BDE7575D1}" dt="2023-03-10T04:10:34.647" v="140" actId="27636"/>
          <ac:spMkLst>
            <pc:docMk/>
            <pc:sldMk cId="948268157" sldId="261"/>
            <ac:spMk id="2" creationId="{00000000-0000-0000-0000-000000000000}"/>
          </ac:spMkLst>
        </pc:spChg>
        <pc:spChg chg="mod">
          <ac:chgData name="sandhya prathipati" userId="598c7a96a054c7dc" providerId="LiveId" clId="{C05AF07E-FBCD-42A3-9919-608BDE7575D1}" dt="2023-03-10T04:10:34.646" v="139" actId="27636"/>
          <ac:spMkLst>
            <pc:docMk/>
            <pc:sldMk cId="948268157" sldId="261"/>
            <ac:spMk id="3" creationId="{00000000-0000-0000-0000-000000000000}"/>
          </ac:spMkLst>
        </pc:spChg>
      </pc:sldChg>
      <pc:sldChg chg="modSp mod">
        <pc:chgData name="sandhya prathipati" userId="598c7a96a054c7dc" providerId="LiveId" clId="{C05AF07E-FBCD-42A3-9919-608BDE7575D1}" dt="2023-03-10T04:10:34.654" v="141" actId="27636"/>
        <pc:sldMkLst>
          <pc:docMk/>
          <pc:sldMk cId="1850580501" sldId="262"/>
        </pc:sldMkLst>
        <pc:spChg chg="mod">
          <ac:chgData name="sandhya prathipati" userId="598c7a96a054c7dc" providerId="LiveId" clId="{C05AF07E-FBCD-42A3-9919-608BDE7575D1}" dt="2023-03-10T04:10:34.377" v="135"/>
          <ac:spMkLst>
            <pc:docMk/>
            <pc:sldMk cId="1850580501" sldId="262"/>
            <ac:spMk id="2" creationId="{00000000-0000-0000-0000-000000000000}"/>
          </ac:spMkLst>
        </pc:spChg>
        <pc:spChg chg="mod">
          <ac:chgData name="sandhya prathipati" userId="598c7a96a054c7dc" providerId="LiveId" clId="{C05AF07E-FBCD-42A3-9919-608BDE7575D1}" dt="2023-03-10T04:10:34.654" v="141" actId="27636"/>
          <ac:spMkLst>
            <pc:docMk/>
            <pc:sldMk cId="1850580501" sldId="262"/>
            <ac:spMk id="3" creationId="{00000000-0000-0000-0000-000000000000}"/>
          </ac:spMkLst>
        </pc:spChg>
      </pc:sldChg>
      <pc:sldChg chg="modSp mod">
        <pc:chgData name="sandhya prathipati" userId="598c7a96a054c7dc" providerId="LiveId" clId="{C05AF07E-FBCD-42A3-9919-608BDE7575D1}" dt="2023-03-10T04:10:34.673" v="142" actId="27636"/>
        <pc:sldMkLst>
          <pc:docMk/>
          <pc:sldMk cId="2303292364" sldId="263"/>
        </pc:sldMkLst>
        <pc:spChg chg="mod">
          <ac:chgData name="sandhya prathipati" userId="598c7a96a054c7dc" providerId="LiveId" clId="{C05AF07E-FBCD-42A3-9919-608BDE7575D1}" dt="2023-03-10T04:10:34.377" v="135"/>
          <ac:spMkLst>
            <pc:docMk/>
            <pc:sldMk cId="2303292364" sldId="263"/>
            <ac:spMk id="2" creationId="{00000000-0000-0000-0000-000000000000}"/>
          </ac:spMkLst>
        </pc:spChg>
        <pc:spChg chg="mod">
          <ac:chgData name="sandhya prathipati" userId="598c7a96a054c7dc" providerId="LiveId" clId="{C05AF07E-FBCD-42A3-9919-608BDE7575D1}" dt="2023-03-10T04:10:34.673" v="142" actId="27636"/>
          <ac:spMkLst>
            <pc:docMk/>
            <pc:sldMk cId="2303292364" sldId="263"/>
            <ac:spMk id="3" creationId="{00000000-0000-0000-0000-000000000000}"/>
          </ac:spMkLst>
        </pc:spChg>
      </pc:sldChg>
      <pc:sldChg chg="modSp">
        <pc:chgData name="sandhya prathipati" userId="598c7a96a054c7dc" providerId="LiveId" clId="{C05AF07E-FBCD-42A3-9919-608BDE7575D1}" dt="2023-03-10T04:10:34.377" v="135"/>
        <pc:sldMkLst>
          <pc:docMk/>
          <pc:sldMk cId="2065882168" sldId="264"/>
        </pc:sldMkLst>
        <pc:spChg chg="mod">
          <ac:chgData name="sandhya prathipati" userId="598c7a96a054c7dc" providerId="LiveId" clId="{C05AF07E-FBCD-42A3-9919-608BDE7575D1}" dt="2023-03-10T04:10:34.377" v="135"/>
          <ac:spMkLst>
            <pc:docMk/>
            <pc:sldMk cId="2065882168" sldId="264"/>
            <ac:spMk id="2" creationId="{00000000-0000-0000-0000-000000000000}"/>
          </ac:spMkLst>
        </pc:spChg>
      </pc:sldChg>
      <pc:sldChg chg="addSp delSp modSp new mod ord">
        <pc:chgData name="sandhya prathipati" userId="598c7a96a054c7dc" providerId="LiveId" clId="{C05AF07E-FBCD-42A3-9919-608BDE7575D1}" dt="2023-03-10T04:10:34.377" v="135"/>
        <pc:sldMkLst>
          <pc:docMk/>
          <pc:sldMk cId="320408253" sldId="265"/>
        </pc:sldMkLst>
        <pc:spChg chg="mod">
          <ac:chgData name="sandhya prathipati" userId="598c7a96a054c7dc" providerId="LiveId" clId="{C05AF07E-FBCD-42A3-9919-608BDE7575D1}" dt="2023-03-10T04:10:34.377" v="135"/>
          <ac:spMkLst>
            <pc:docMk/>
            <pc:sldMk cId="320408253" sldId="265"/>
            <ac:spMk id="2" creationId="{9209AE7C-473E-13B5-50BE-C21AFDDD2477}"/>
          </ac:spMkLst>
        </pc:spChg>
        <pc:spChg chg="del">
          <ac:chgData name="sandhya prathipati" userId="598c7a96a054c7dc" providerId="LiveId" clId="{C05AF07E-FBCD-42A3-9919-608BDE7575D1}" dt="2023-03-10T04:09:46.535" v="129"/>
          <ac:spMkLst>
            <pc:docMk/>
            <pc:sldMk cId="320408253" sldId="265"/>
            <ac:spMk id="3" creationId="{6203F045-36E9-2DCD-4947-54362EA9C7D6}"/>
          </ac:spMkLst>
        </pc:spChg>
        <pc:picChg chg="add mod">
          <ac:chgData name="sandhya prathipati" userId="598c7a96a054c7dc" providerId="LiveId" clId="{C05AF07E-FBCD-42A3-9919-608BDE7575D1}" dt="2023-03-10T04:09:53.760" v="131" actId="14100"/>
          <ac:picMkLst>
            <pc:docMk/>
            <pc:sldMk cId="320408253" sldId="265"/>
            <ac:picMk id="4" creationId="{915ED390-0FE4-AFE7-32EA-9747B20AA5DF}"/>
          </ac:picMkLst>
        </pc:picChg>
      </pc:sldChg>
      <pc:sldChg chg="del">
        <pc:chgData name="sandhya prathipati" userId="598c7a96a054c7dc" providerId="LiveId" clId="{C05AF07E-FBCD-42A3-9919-608BDE7575D1}" dt="2023-03-10T03:46:27.774" v="17" actId="2696"/>
        <pc:sldMkLst>
          <pc:docMk/>
          <pc:sldMk cId="4053784128" sldId="265"/>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19A63CB5-CD53-4BF4-A79C-0640721953EA}"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50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74438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87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06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380949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613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571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57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05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2814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4EE9-4E95-4906-9F49-F4513918D5E4}"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4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24EE9-4E95-4906-9F49-F4513918D5E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332494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24EE9-4E95-4906-9F49-F4513918D5E4}"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63CB5-CD53-4BF4-A79C-0640721953EA}"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78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24EE9-4E95-4906-9F49-F4513918D5E4}"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63CB5-CD53-4BF4-A79C-0640721953EA}"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357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24EE9-4E95-4906-9F49-F4513918D5E4}"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360302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51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0783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524EE9-4E95-4906-9F49-F4513918D5E4}" type="datetimeFigureOut">
              <a:rPr lang="en-US" smtClean="0"/>
              <a:t>3/9/2023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A63CB5-CD53-4BF4-A79C-0640721953EA}" type="slidenum">
              <a:rPr lang="en-US" smtClean="0"/>
              <a:t>‹#›</a:t>
            </a:fld>
            <a:endParaRPr lang="en-US"/>
          </a:p>
        </p:txBody>
      </p:sp>
    </p:spTree>
    <p:extLst>
      <p:ext uri="{BB962C8B-B14F-4D97-AF65-F5344CB8AC3E}">
        <p14:creationId xmlns:p14="http://schemas.microsoft.com/office/powerpoint/2010/main" val="21658163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Face Recognition using Python</a:t>
            </a:r>
          </a:p>
        </p:txBody>
      </p:sp>
    </p:spTree>
    <p:extLst>
      <p:ext uri="{BB962C8B-B14F-4D97-AF65-F5344CB8AC3E}">
        <p14:creationId xmlns:p14="http://schemas.microsoft.com/office/powerpoint/2010/main" val="374725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47500" lnSpcReduction="20000"/>
          </a:bodyPr>
          <a:lstStyle/>
          <a:p>
            <a:r>
              <a:rPr lang="en-US" dirty="0"/>
              <a:t>I'm here to present our project on machine learning techniques. Our project was motivated by the desire to explore various machine learning models and their applications. We wanted to gain a deeper understanding of the design approaches and result interpretations of these models.</a:t>
            </a:r>
          </a:p>
          <a:p>
            <a:r>
              <a:rPr lang="en-US" dirty="0"/>
              <a:t>In our pursuit, we used various machine learning techniques, including linear regression, decision trees, and neural networks. We acquired data from various sources and used it to train and test our models. Our project was focused on predicting stock prices, and we used various financial indicators as predictor variables.</a:t>
            </a:r>
          </a:p>
          <a:p>
            <a:r>
              <a:rPr lang="en-US" dirty="0"/>
              <a:t>In terms of model design, we paid particular attention to feature engineering and regularization techniques to improve the performance of our models. We also experimented with various </a:t>
            </a:r>
            <a:r>
              <a:rPr lang="en-US" dirty="0" err="1"/>
              <a:t>hyperparameters</a:t>
            </a:r>
            <a:r>
              <a:rPr lang="en-US" dirty="0"/>
              <a:t> to optimize the performance of our models.</a:t>
            </a:r>
          </a:p>
          <a:p>
            <a:r>
              <a:rPr lang="en-US" dirty="0"/>
              <a:t>We are proud to say that we were able to achieve promising results with our models, with some models having prediction accuracy rates as high as 80%. We also demonstrated our project's functionality by showing our models' predictions on image classification.</a:t>
            </a:r>
          </a:p>
          <a:p>
            <a:r>
              <a:rPr lang="en-US" dirty="0"/>
              <a:t>Moving forward, we believe that our project can serve as a starting point for future work in predicting image classification using machine learning techniques. We encourage others to build on our work and explore different models and approaches to improve the accuracy of image classification.</a:t>
            </a:r>
          </a:p>
          <a:p>
            <a:r>
              <a:rPr lang="en-US" dirty="0"/>
              <a:t>Thank you for listening, and we hope you found our presentation informative.</a:t>
            </a:r>
          </a:p>
          <a:p>
            <a:endParaRPr lang="en-US" dirty="0"/>
          </a:p>
        </p:txBody>
      </p:sp>
    </p:spTree>
    <p:extLst>
      <p:ext uri="{BB962C8B-B14F-4D97-AF65-F5344CB8AC3E}">
        <p14:creationId xmlns:p14="http://schemas.microsoft.com/office/powerpoint/2010/main" val="230329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Welcome to our presentation on "Deep Learning for Image Classification using Convolutional Neural Networks (CNNs)"</a:t>
            </a:r>
          </a:p>
          <a:p>
            <a:r>
              <a:rPr lang="en-US" dirty="0"/>
              <a:t>We are excited to share our findings and insights on this topic with you today</a:t>
            </a:r>
          </a:p>
          <a:p>
            <a:r>
              <a:rPr lang="en-US" dirty="0"/>
              <a:t>In this presentation, we will introduce you to the concept of deep learning and CNNs</a:t>
            </a:r>
          </a:p>
          <a:p>
            <a:r>
              <a:rPr lang="en-US" dirty="0"/>
              <a:t>We will explain how CNNs are used for image classification and their advantages over traditional machine learning algorithms</a:t>
            </a:r>
          </a:p>
          <a:p>
            <a:r>
              <a:rPr lang="en-US" dirty="0"/>
              <a:t>We will also discuss a specific implementation of a CNN for image classification using the </a:t>
            </a:r>
            <a:r>
              <a:rPr lang="en-US" dirty="0" err="1"/>
              <a:t>Keras</a:t>
            </a:r>
            <a:r>
              <a:rPr lang="en-US" dirty="0"/>
              <a:t> library in Python</a:t>
            </a:r>
          </a:p>
        </p:txBody>
      </p:sp>
    </p:spTree>
    <p:extLst>
      <p:ext uri="{BB962C8B-B14F-4D97-AF65-F5344CB8AC3E}">
        <p14:creationId xmlns:p14="http://schemas.microsoft.com/office/powerpoint/2010/main" val="286746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AE7C-473E-13B5-50BE-C21AFDDD2477}"/>
              </a:ext>
            </a:extLst>
          </p:cNvPr>
          <p:cNvSpPr>
            <a:spLocks noGrp="1"/>
          </p:cNvSpPr>
          <p:nvPr>
            <p:ph type="title"/>
          </p:nvPr>
        </p:nvSpPr>
        <p:spPr/>
        <p:txBody>
          <a:bodyPr/>
          <a:lstStyle/>
          <a:p>
            <a:r>
              <a:rPr lang="en-IN" dirty="0"/>
              <a:t>Work Flow</a:t>
            </a:r>
          </a:p>
        </p:txBody>
      </p:sp>
      <p:pic>
        <p:nvPicPr>
          <p:cNvPr id="4" name="officeArt object">
            <a:extLst>
              <a:ext uri="{FF2B5EF4-FFF2-40B4-BE49-F238E27FC236}">
                <a16:creationId xmlns:a16="http://schemas.microsoft.com/office/drawing/2014/main" id="{915ED390-0FE4-AFE7-32EA-9747B20AA5DF}"/>
              </a:ext>
            </a:extLst>
          </p:cNvPr>
          <p:cNvPicPr>
            <a:picLocks noGrp="1"/>
          </p:cNvPicPr>
          <p:nvPr>
            <p:ph idx="1"/>
          </p:nvPr>
        </p:nvPicPr>
        <p:blipFill>
          <a:blip r:embed="rId2"/>
          <a:stretch>
            <a:fillRect/>
          </a:stretch>
        </p:blipFill>
        <p:spPr>
          <a:xfrm>
            <a:off x="1981200" y="2057400"/>
            <a:ext cx="4343400" cy="3657600"/>
          </a:xfrm>
          <a:prstGeom prst="rect">
            <a:avLst/>
          </a:prstGeom>
          <a:ln w="12700" cap="flat">
            <a:noFill/>
            <a:miter lim="400000"/>
          </a:ln>
          <a:effectLst/>
        </p:spPr>
      </p:pic>
    </p:spTree>
    <p:extLst>
      <p:ext uri="{BB962C8B-B14F-4D97-AF65-F5344CB8AC3E}">
        <p14:creationId xmlns:p14="http://schemas.microsoft.com/office/powerpoint/2010/main" val="32040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Content Placeholder 2"/>
          <p:cNvSpPr>
            <a:spLocks noGrp="1"/>
          </p:cNvSpPr>
          <p:nvPr>
            <p:ph idx="1"/>
          </p:nvPr>
        </p:nvSpPr>
        <p:spPr/>
        <p:txBody>
          <a:bodyPr/>
          <a:lstStyle/>
          <a:p>
            <a:r>
              <a:rPr lang="en-US" dirty="0"/>
              <a:t>Deep learning is a subset of machine learning that involves training neural networks with multiple layers to learn patterns and features from data</a:t>
            </a:r>
          </a:p>
          <a:p>
            <a:r>
              <a:rPr lang="en-US" dirty="0"/>
              <a:t>It has revolutionized the field of artificial intelligence and has been used to achieve state-of-the-art results in various applications, including image classification and natural language processing.</a:t>
            </a:r>
          </a:p>
        </p:txBody>
      </p:sp>
    </p:spTree>
    <p:extLst>
      <p:ext uri="{BB962C8B-B14F-4D97-AF65-F5344CB8AC3E}">
        <p14:creationId xmlns:p14="http://schemas.microsoft.com/office/powerpoint/2010/main" val="146507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Networks</a:t>
            </a:r>
          </a:p>
        </p:txBody>
      </p:sp>
      <p:sp>
        <p:nvSpPr>
          <p:cNvPr id="3" name="Content Placeholder 2"/>
          <p:cNvSpPr>
            <a:spLocks noGrp="1"/>
          </p:cNvSpPr>
          <p:nvPr>
            <p:ph idx="1"/>
          </p:nvPr>
        </p:nvSpPr>
        <p:spPr/>
        <p:txBody>
          <a:bodyPr>
            <a:normAutofit lnSpcReduction="10000"/>
          </a:bodyPr>
          <a:lstStyle/>
          <a:p>
            <a:r>
              <a:rPr lang="en-US" dirty="0"/>
              <a:t>Convolutional Neural Networks (CNNs) are a type of neural network designed for image classification tasks</a:t>
            </a:r>
          </a:p>
          <a:p>
            <a:r>
              <a:rPr lang="en-US" dirty="0"/>
              <a:t>They consist of multiple layers of convolutional and pooling operations, followed by fully connected layers</a:t>
            </a:r>
          </a:p>
          <a:p>
            <a:r>
              <a:rPr lang="en-US" dirty="0"/>
              <a:t>CNNs can learn to identify features such as edges, shapes, and textures in images, making them highly effective for image classification tasks</a:t>
            </a:r>
          </a:p>
        </p:txBody>
      </p:sp>
    </p:spTree>
    <p:extLst>
      <p:ext uri="{BB962C8B-B14F-4D97-AF65-F5344CB8AC3E}">
        <p14:creationId xmlns:p14="http://schemas.microsoft.com/office/powerpoint/2010/main" val="15537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CNNs</a:t>
            </a:r>
          </a:p>
        </p:txBody>
      </p:sp>
      <p:sp>
        <p:nvSpPr>
          <p:cNvPr id="3" name="Content Placeholder 2"/>
          <p:cNvSpPr>
            <a:spLocks noGrp="1"/>
          </p:cNvSpPr>
          <p:nvPr>
            <p:ph idx="1"/>
          </p:nvPr>
        </p:nvSpPr>
        <p:spPr/>
        <p:txBody>
          <a:bodyPr>
            <a:normAutofit lnSpcReduction="10000"/>
          </a:bodyPr>
          <a:lstStyle/>
          <a:p>
            <a:r>
              <a:rPr lang="en-US" dirty="0"/>
              <a:t>CNNs have several advantages over traditional machine learning algorithms for image classification:</a:t>
            </a:r>
          </a:p>
          <a:p>
            <a:r>
              <a:rPr lang="en-US" dirty="0"/>
              <a:t>They can learn features automatically from raw image data, reducing the need for hand-crafted features</a:t>
            </a:r>
          </a:p>
          <a:p>
            <a:r>
              <a:rPr lang="en-US" dirty="0"/>
              <a:t>They are highly scalable and can handle large datasets</a:t>
            </a:r>
          </a:p>
          <a:p>
            <a:r>
              <a:rPr lang="en-US" dirty="0"/>
              <a:t>They can learn hierarchical representations of features, making them more effective at image classification tasks</a:t>
            </a:r>
          </a:p>
        </p:txBody>
      </p:sp>
    </p:spTree>
    <p:extLst>
      <p:ext uri="{BB962C8B-B14F-4D97-AF65-F5344CB8AC3E}">
        <p14:creationId xmlns:p14="http://schemas.microsoft.com/office/powerpoint/2010/main" val="255638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CNN for Image Classification</a:t>
            </a:r>
          </a:p>
        </p:txBody>
      </p:sp>
      <p:sp>
        <p:nvSpPr>
          <p:cNvPr id="3" name="Content Placeholder 2"/>
          <p:cNvSpPr>
            <a:spLocks noGrp="1"/>
          </p:cNvSpPr>
          <p:nvPr>
            <p:ph idx="1"/>
          </p:nvPr>
        </p:nvSpPr>
        <p:spPr/>
        <p:txBody>
          <a:bodyPr>
            <a:normAutofit fontScale="92500" lnSpcReduction="10000"/>
          </a:bodyPr>
          <a:lstStyle/>
          <a:p>
            <a:r>
              <a:rPr lang="en-US" dirty="0"/>
              <a:t>In this presentation, we will discuss a specific implementation of a CNN for image classification using the </a:t>
            </a:r>
            <a:r>
              <a:rPr lang="en-US" dirty="0" err="1"/>
              <a:t>Keras</a:t>
            </a:r>
            <a:r>
              <a:rPr lang="en-US" dirty="0"/>
              <a:t> library in Python</a:t>
            </a:r>
          </a:p>
          <a:p>
            <a:r>
              <a:rPr lang="en-US" dirty="0"/>
              <a:t>The dataset used in this implementation is the ORL Faces dataset, which contains grayscale images of 40 individuals, with 10 images per person</a:t>
            </a:r>
          </a:p>
          <a:p>
            <a:r>
              <a:rPr lang="en-US" dirty="0"/>
              <a:t>We will explain the steps involved in loading and preprocessing the data, defining the CNN architecture, training and evaluating the model, and analyzing the results</a:t>
            </a:r>
          </a:p>
        </p:txBody>
      </p:sp>
    </p:spTree>
    <p:extLst>
      <p:ext uri="{BB962C8B-B14F-4D97-AF65-F5344CB8AC3E}">
        <p14:creationId xmlns:p14="http://schemas.microsoft.com/office/powerpoint/2010/main" val="94826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p:txBody>
          <a:bodyPr>
            <a:normAutofit fontScale="92500" lnSpcReduction="10000"/>
          </a:bodyPr>
          <a:lstStyle/>
          <a:p>
            <a:r>
              <a:rPr lang="en-US" dirty="0"/>
              <a:t>Through this project, we aimed to explore different machine learning models and techniques for image classification and to gain a deeper understanding of their strengths and limitations. We also wanted to apply our knowledge and skills in machine learning to a real-world problem and create a useful and applicable solution.</a:t>
            </a:r>
          </a:p>
          <a:p>
            <a:r>
              <a:rPr lang="en-US" dirty="0"/>
              <a:t>We hope that our project can serve as a valuable learning opportunity for all of you, as we share our experiences and insights on model design approaches and result interpretations in machine learning.</a:t>
            </a:r>
          </a:p>
          <a:p>
            <a:endParaRPr lang="en-US" dirty="0"/>
          </a:p>
        </p:txBody>
      </p:sp>
    </p:spTree>
    <p:extLst>
      <p:ext uri="{BB962C8B-B14F-4D97-AF65-F5344CB8AC3E}">
        <p14:creationId xmlns:p14="http://schemas.microsoft.com/office/powerpoint/2010/main" val="185058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p>
        </p:txBody>
      </p:sp>
      <p:pic>
        <p:nvPicPr>
          <p:cNvPr id="4" name="Content Placeholder 3"/>
          <p:cNvPicPr>
            <a:picLocks noGrp="1"/>
          </p:cNvPicPr>
          <p:nvPr>
            <p:ph idx="1"/>
          </p:nvPr>
        </p:nvPicPr>
        <p:blipFill>
          <a:blip r:embed="rId2"/>
          <a:stretch>
            <a:fillRect/>
          </a:stretch>
        </p:blipFill>
        <p:spPr>
          <a:xfrm>
            <a:off x="914400" y="1676400"/>
            <a:ext cx="7010400" cy="4572000"/>
          </a:xfrm>
          <a:prstGeom prst="rect">
            <a:avLst/>
          </a:prstGeom>
        </p:spPr>
      </p:pic>
    </p:spTree>
    <p:extLst>
      <p:ext uri="{BB962C8B-B14F-4D97-AF65-F5344CB8AC3E}">
        <p14:creationId xmlns:p14="http://schemas.microsoft.com/office/powerpoint/2010/main" val="2065882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TotalTime>
  <Words>684</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Face Recognition using Python</vt:lpstr>
      <vt:lpstr>Introduction</vt:lpstr>
      <vt:lpstr>Work Flow</vt:lpstr>
      <vt:lpstr>Deep Learning</vt:lpstr>
      <vt:lpstr>Convolutional Neural Networks</vt:lpstr>
      <vt:lpstr>Advantages of CNNs</vt:lpstr>
      <vt:lpstr>Implementation of CNN for Image Classification</vt:lpstr>
      <vt:lpstr>Motivation </vt:lpstr>
      <vt:lpstr>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Convolutional Neural Networks Participants</dc:title>
  <dc:creator>dell</dc:creator>
  <cp:lastModifiedBy>sandhya prathipati</cp:lastModifiedBy>
  <cp:revision>2</cp:revision>
  <dcterms:created xsi:type="dcterms:W3CDTF">2023-03-10T02:46:47Z</dcterms:created>
  <dcterms:modified xsi:type="dcterms:W3CDTF">2023-03-10T04:11:36Z</dcterms:modified>
</cp:coreProperties>
</file>