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14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ink/ink66.xml" ContentType="application/inkml+xml"/>
  <Override PartName="/ppt/ink/ink6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6" r:id="rId5"/>
    <p:sldId id="299" r:id="rId6"/>
    <p:sldId id="321" r:id="rId7"/>
    <p:sldId id="322" r:id="rId8"/>
    <p:sldId id="323" r:id="rId9"/>
    <p:sldId id="324" r:id="rId10"/>
    <p:sldId id="320" r:id="rId11"/>
    <p:sldId id="315" r:id="rId12"/>
    <p:sldId id="319" r:id="rId13"/>
    <p:sldId id="312" r:id="rId14"/>
    <p:sldId id="313" r:id="rId15"/>
    <p:sldId id="317" r:id="rId16"/>
    <p:sldId id="309" r:id="rId17"/>
    <p:sldId id="318" r:id="rId18"/>
    <p:sldId id="285" r:id="rId19"/>
    <p:sldId id="297" r:id="rId20"/>
    <p:sldId id="302" r:id="rId21"/>
    <p:sldId id="307" r:id="rId22"/>
    <p:sldId id="303" r:id="rId23"/>
    <p:sldId id="304" r:id="rId24"/>
    <p:sldId id="308" r:id="rId25"/>
    <p:sldId id="310" r:id="rId26"/>
    <p:sldId id="314" r:id="rId27"/>
    <p:sldId id="316" r:id="rId28"/>
    <p:sldId id="311" r:id="rId29"/>
    <p:sldId id="29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99"/>
            <p14:sldId id="321"/>
            <p14:sldId id="322"/>
            <p14:sldId id="323"/>
            <p14:sldId id="324"/>
            <p14:sldId id="320"/>
            <p14:sldId id="315"/>
            <p14:sldId id="319"/>
            <p14:sldId id="312"/>
            <p14:sldId id="313"/>
            <p14:sldId id="317"/>
            <p14:sldId id="309"/>
            <p14:sldId id="318"/>
            <p14:sldId id="285"/>
            <p14:sldId id="297"/>
            <p14:sldId id="302"/>
            <p14:sldId id="307"/>
            <p14:sldId id="303"/>
            <p14:sldId id="304"/>
            <p14:sldId id="308"/>
            <p14:sldId id="310"/>
            <p14:sldId id="314"/>
            <p14:sldId id="316"/>
            <p14:sldId id="311"/>
            <p14:sldId id="29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404040"/>
    <a:srgbClr val="D24726"/>
    <a:srgbClr val="FF9B45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OG_MAGAZINE\GM_CONST\EXCEL\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OG_MAGAZINE\GM_CONST\DATA\NMOS_gm_valu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OG_MAGAZINE\GM_CONST\DATA\NMOS_gm_valu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OG_MAGAZINE\GM_CONST\DATA\NMOS_gm_valu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OG_MAGAZINE\GM_CONST\DATA\NMOS_gm_valu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l20\Downloads\NMOS_gm_valu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NALOG_MAGAZINE\GM_CONST\DATA\NMOS_gm_valu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il20\Downloads\NMOS_gm_valu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649627196281992"/>
          <c:y val="3.4187644647867291E-2"/>
          <c:w val="0.73768865237754566"/>
          <c:h val="0.79680772662037935"/>
        </c:manualLayout>
      </c:layout>
      <c:scatterChart>
        <c:scatterStyle val="lineMarker"/>
        <c:varyColors val="0"/>
        <c:ser>
          <c:idx val="0"/>
          <c:order val="0"/>
          <c:tx>
            <c:v>gm tracking (in presence of error)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xVal>
            <c:numRef>
              <c:f>BETA_MULT!$C$2:$C$14</c:f>
              <c:numCache>
                <c:formatCode>0.0E+00</c:formatCode>
                <c:ptCount val="13"/>
                <c:pt idx="0">
                  <c:v>3.3333333333333332E-4</c:v>
                </c:pt>
                <c:pt idx="1">
                  <c:v>2.8571428571428574E-4</c:v>
                </c:pt>
                <c:pt idx="2">
                  <c:v>2.631578947368421E-4</c:v>
                </c:pt>
                <c:pt idx="3">
                  <c:v>2.5000000000000001E-4</c:v>
                </c:pt>
                <c:pt idx="4">
                  <c:v>2.0000000000000001E-4</c:v>
                </c:pt>
                <c:pt idx="5">
                  <c:v>1.6666666666666666E-4</c:v>
                </c:pt>
                <c:pt idx="6">
                  <c:v>1.4285714285714287E-4</c:v>
                </c:pt>
                <c:pt idx="7">
                  <c:v>1.25E-4</c:v>
                </c:pt>
                <c:pt idx="8">
                  <c:v>1.1111111111111112E-4</c:v>
                </c:pt>
                <c:pt idx="9">
                  <c:v>1E-4</c:v>
                </c:pt>
                <c:pt idx="10">
                  <c:v>9.0909090909090904E-5</c:v>
                </c:pt>
                <c:pt idx="11">
                  <c:v>8.3333333333333331E-5</c:v>
                </c:pt>
                <c:pt idx="12" formatCode="General">
                  <c:v>6.666666666666667E-5</c:v>
                </c:pt>
              </c:numCache>
            </c:numRef>
          </c:xVal>
          <c:yVal>
            <c:numRef>
              <c:f>BETA_MULT!$E$2:$E$14</c:f>
              <c:numCache>
                <c:formatCode>0.00E+00</c:formatCode>
                <c:ptCount val="13"/>
                <c:pt idx="0">
                  <c:v>3.0200000000000002E-4</c:v>
                </c:pt>
                <c:pt idx="1">
                  <c:v>2.6938E-4</c:v>
                </c:pt>
                <c:pt idx="2">
                  <c:v>2.5224999999999998E-4</c:v>
                </c:pt>
                <c:pt idx="3">
                  <c:v>2.4159E-4</c:v>
                </c:pt>
                <c:pt idx="4">
                  <c:v>1.9999699999999999E-4</c:v>
                </c:pt>
                <c:pt idx="5">
                  <c:v>1.7059E-4</c:v>
                </c:pt>
                <c:pt idx="6">
                  <c:v>1.4899999999999999E-4</c:v>
                </c:pt>
                <c:pt idx="7">
                  <c:v>1.3347000000000001E-4</c:v>
                </c:pt>
                <c:pt idx="8">
                  <c:v>1.2084E-4</c:v>
                </c:pt>
                <c:pt idx="9">
                  <c:v>1.1063E-4</c:v>
                </c:pt>
                <c:pt idx="10">
                  <c:v>1.0228199999999999E-4</c:v>
                </c:pt>
                <c:pt idx="11">
                  <c:v>9.4900000000000003E-5</c:v>
                </c:pt>
                <c:pt idx="12">
                  <c:v>7.8181000000000002E-5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E9C-46C2-99FE-C611AEE1081E}"/>
            </c:ext>
          </c:extLst>
        </c:ser>
        <c:ser>
          <c:idx val="1"/>
          <c:order val="1"/>
          <c:tx>
            <c:v>gm tracking (square-law) </c:v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BETA_MULT!$C$2:$C$13</c:f>
              <c:numCache>
                <c:formatCode>0.0E+00</c:formatCode>
                <c:ptCount val="12"/>
                <c:pt idx="0">
                  <c:v>3.3333333333333332E-4</c:v>
                </c:pt>
                <c:pt idx="1">
                  <c:v>2.8571428571428574E-4</c:v>
                </c:pt>
                <c:pt idx="2">
                  <c:v>2.631578947368421E-4</c:v>
                </c:pt>
                <c:pt idx="3">
                  <c:v>2.5000000000000001E-4</c:v>
                </c:pt>
                <c:pt idx="4">
                  <c:v>2.0000000000000001E-4</c:v>
                </c:pt>
                <c:pt idx="5">
                  <c:v>1.6666666666666666E-4</c:v>
                </c:pt>
                <c:pt idx="6">
                  <c:v>1.4285714285714287E-4</c:v>
                </c:pt>
                <c:pt idx="7">
                  <c:v>1.25E-4</c:v>
                </c:pt>
                <c:pt idx="8">
                  <c:v>1.1111111111111112E-4</c:v>
                </c:pt>
                <c:pt idx="9">
                  <c:v>1E-4</c:v>
                </c:pt>
                <c:pt idx="10">
                  <c:v>9.0909090909090904E-5</c:v>
                </c:pt>
                <c:pt idx="11">
                  <c:v>8.3333333333333331E-5</c:v>
                </c:pt>
              </c:numCache>
            </c:numRef>
          </c:xVal>
          <c:yVal>
            <c:numRef>
              <c:f>BETA_MULT!$D$2:$D$13</c:f>
              <c:numCache>
                <c:formatCode>0.0E+00</c:formatCode>
                <c:ptCount val="12"/>
                <c:pt idx="0">
                  <c:v>3.3333333333333332E-4</c:v>
                </c:pt>
                <c:pt idx="1">
                  <c:v>2.8571428571428574E-4</c:v>
                </c:pt>
                <c:pt idx="2">
                  <c:v>2.631578947368421E-4</c:v>
                </c:pt>
                <c:pt idx="3">
                  <c:v>2.5000000000000001E-4</c:v>
                </c:pt>
                <c:pt idx="4">
                  <c:v>2.0000000000000001E-4</c:v>
                </c:pt>
                <c:pt idx="5">
                  <c:v>1.6666666666666666E-4</c:v>
                </c:pt>
                <c:pt idx="6">
                  <c:v>1.4285714285714287E-4</c:v>
                </c:pt>
                <c:pt idx="7">
                  <c:v>1.25E-4</c:v>
                </c:pt>
                <c:pt idx="8">
                  <c:v>1.1111111111111112E-4</c:v>
                </c:pt>
                <c:pt idx="9">
                  <c:v>1E-4</c:v>
                </c:pt>
                <c:pt idx="10">
                  <c:v>9.0909090909090904E-5</c:v>
                </c:pt>
                <c:pt idx="11">
                  <c:v>8.3333333333333331E-5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E9C-46C2-99FE-C611AEE10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91964399"/>
        <c:axId val="1673013999"/>
      </c:scatterChart>
      <c:valAx>
        <c:axId val="1291964399"/>
        <c:scaling>
          <c:orientation val="minMax"/>
          <c:max val="3.4000000000000008E-4"/>
          <c:min val="8.0000000000000034E-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ysClr val="windowText" lastClr="0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1800"/>
                  <a:t>1/R</a:t>
                </a:r>
              </a:p>
            </c:rich>
          </c:tx>
          <c:layout>
            <c:manualLayout>
              <c:xMode val="edge"/>
              <c:yMode val="edge"/>
              <c:x val="0.50154134403448758"/>
              <c:y val="0.927130415209084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673013999"/>
        <c:crosses val="autoZero"/>
        <c:crossBetween val="midCat"/>
      </c:valAx>
      <c:valAx>
        <c:axId val="1673013999"/>
        <c:scaling>
          <c:orientation val="minMax"/>
          <c:min val="5.0000000000000023E-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ysClr val="windowText" lastClr="000000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2400"/>
                  <a:t>gm</a:t>
                </a:r>
              </a:p>
            </c:rich>
          </c:tx>
          <c:layout>
            <c:manualLayout>
              <c:xMode val="edge"/>
              <c:yMode val="edge"/>
              <c:x val="5.5348301322530255E-3"/>
              <c:y val="0.39020359017671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ysClr val="windowText" lastClr="000000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291964399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legend>
      <c:legendPos val="r"/>
      <c:layout>
        <c:manualLayout>
          <c:xMode val="edge"/>
          <c:yMode val="edge"/>
          <c:x val="0.21599290286375644"/>
          <c:y val="6.0634811579504108E-2"/>
          <c:w val="0.61145738000684458"/>
          <c:h val="0.13153885016236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ysClr val="windowText" lastClr="000000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400" b="1">
          <a:solidFill>
            <a:sysClr val="windowText" lastClr="000000"/>
          </a:solidFill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20603674540682"/>
          <c:y val="5.0925925925925923E-2"/>
          <c:w val="0.76390507436570421"/>
          <c:h val="0.7901698745990084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NMOS_gm_5k!$B$1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NMOS_gm_5k!$A$2:$A$382</c:f>
              <c:numCache>
                <c:formatCode>General</c:formatCode>
                <c:ptCount val="381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</c:numCache>
            </c:numRef>
          </c:xVal>
          <c:yVal>
            <c:numRef>
              <c:f>NMOS_gm_5k!$B$2:$B$382</c:f>
              <c:numCache>
                <c:formatCode>General</c:formatCode>
                <c:ptCount val="381"/>
                <c:pt idx="0">
                  <c:v>5.58350958E-25</c:v>
                </c:pt>
                <c:pt idx="1">
                  <c:v>3.9755325300000002E-13</c:v>
                </c:pt>
                <c:pt idx="2">
                  <c:v>8.5456141700000001E-13</c:v>
                </c:pt>
                <c:pt idx="3">
                  <c:v>1.3741405699999999E-12</c:v>
                </c:pt>
                <c:pt idx="4">
                  <c:v>1.9596958999999999E-12</c:v>
                </c:pt>
                <c:pt idx="5">
                  <c:v>2.6156545499999999E-12</c:v>
                </c:pt>
                <c:pt idx="6">
                  <c:v>3.3480446500000002E-12</c:v>
                </c:pt>
                <c:pt idx="7">
                  <c:v>4.1654943300000002E-12</c:v>
                </c:pt>
                <c:pt idx="8">
                  <c:v>5.0798995500000003E-12</c:v>
                </c:pt>
                <c:pt idx="9">
                  <c:v>6.1066504799999997E-12</c:v>
                </c:pt>
                <c:pt idx="10">
                  <c:v>7.2651289399999999E-12</c:v>
                </c:pt>
                <c:pt idx="11">
                  <c:v>8.5784609200000005E-12</c:v>
                </c:pt>
                <c:pt idx="12">
                  <c:v>1.00735141E-11</c:v>
                </c:pt>
                <c:pt idx="13">
                  <c:v>1.1781417000000001E-11</c:v>
                </c:pt>
                <c:pt idx="14">
                  <c:v>1.3737719099999999E-11</c:v>
                </c:pt>
                <c:pt idx="15">
                  <c:v>1.59829396E-11</c:v>
                </c:pt>
                <c:pt idx="16">
                  <c:v>1.8563608600000001E-11</c:v>
                </c:pt>
                <c:pt idx="17">
                  <c:v>2.15327997E-11</c:v>
                </c:pt>
                <c:pt idx="18">
                  <c:v>2.4951420400000001E-11</c:v>
                </c:pt>
                <c:pt idx="19">
                  <c:v>2.8889466299999999E-11</c:v>
                </c:pt>
                <c:pt idx="20">
                  <c:v>3.34274676E-11</c:v>
                </c:pt>
                <c:pt idx="21">
                  <c:v>3.8657970000000003E-11</c:v>
                </c:pt>
                <c:pt idx="22">
                  <c:v>4.46875322E-11</c:v>
                </c:pt>
                <c:pt idx="23">
                  <c:v>5.1638676899999998E-11</c:v>
                </c:pt>
                <c:pt idx="24">
                  <c:v>5.9652633799999997E-11</c:v>
                </c:pt>
                <c:pt idx="25">
                  <c:v>6.8892116599999995E-11</c:v>
                </c:pt>
                <c:pt idx="26">
                  <c:v>7.9544360199999994E-11</c:v>
                </c:pt>
                <c:pt idx="27">
                  <c:v>9.1824929500000005E-11</c:v>
                </c:pt>
                <c:pt idx="28">
                  <c:v>1.0598237599999999E-10</c:v>
                </c:pt>
                <c:pt idx="29">
                  <c:v>1.2230241899999999E-10</c:v>
                </c:pt>
                <c:pt idx="30">
                  <c:v>1.4111461400000001E-10</c:v>
                </c:pt>
                <c:pt idx="31">
                  <c:v>1.6279798899999999E-10</c:v>
                </c:pt>
                <c:pt idx="32">
                  <c:v>1.8778918200000001E-10</c:v>
                </c:pt>
                <c:pt idx="33">
                  <c:v>2.1659032300000001E-10</c:v>
                </c:pt>
                <c:pt idx="34">
                  <c:v>2.4977992400000002E-10</c:v>
                </c:pt>
                <c:pt idx="35">
                  <c:v>2.8802352699999998E-10</c:v>
                </c:pt>
                <c:pt idx="36">
                  <c:v>3.3208655200000001E-10</c:v>
                </c:pt>
                <c:pt idx="37">
                  <c:v>3.8285022900000002E-10</c:v>
                </c:pt>
                <c:pt idx="38">
                  <c:v>4.4132750999999999E-10</c:v>
                </c:pt>
                <c:pt idx="39">
                  <c:v>5.0868404200000004E-10</c:v>
                </c:pt>
                <c:pt idx="40">
                  <c:v>5.8625935700000001E-10</c:v>
                </c:pt>
                <c:pt idx="41">
                  <c:v>6.7559442199999997E-10</c:v>
                </c:pt>
                <c:pt idx="42">
                  <c:v>7.7845934600000004E-10</c:v>
                </c:pt>
                <c:pt idx="43">
                  <c:v>8.9688865199999996E-10</c:v>
                </c:pt>
                <c:pt idx="44">
                  <c:v>1.03321947E-9</c:v>
                </c:pt>
                <c:pt idx="45">
                  <c:v>1.19013647E-9</c:v>
                </c:pt>
                <c:pt idx="46">
                  <c:v>1.3707216999999999E-9</c:v>
                </c:pt>
                <c:pt idx="47">
                  <c:v>1.57851359E-9</c:v>
                </c:pt>
                <c:pt idx="48">
                  <c:v>1.8175712800000001E-9</c:v>
                </c:pt>
                <c:pt idx="49">
                  <c:v>2.09255294E-9</c:v>
                </c:pt>
                <c:pt idx="50">
                  <c:v>2.40879861E-9</c:v>
                </c:pt>
                <c:pt idx="51">
                  <c:v>2.7724310899999998E-9</c:v>
                </c:pt>
                <c:pt idx="52">
                  <c:v>3.1904646700000001E-9</c:v>
                </c:pt>
                <c:pt idx="53">
                  <c:v>3.67093422E-9</c:v>
                </c:pt>
                <c:pt idx="54">
                  <c:v>4.22303849E-9</c:v>
                </c:pt>
                <c:pt idx="55">
                  <c:v>4.8573029999999999E-9</c:v>
                </c:pt>
                <c:pt idx="56">
                  <c:v>5.5857666399999998E-9</c:v>
                </c:pt>
                <c:pt idx="57">
                  <c:v>6.4221899999999997E-9</c:v>
                </c:pt>
                <c:pt idx="58">
                  <c:v>7.3822967300000002E-9</c:v>
                </c:pt>
                <c:pt idx="59">
                  <c:v>8.4840352800000001E-9</c:v>
                </c:pt>
                <c:pt idx="60">
                  <c:v>9.7478904599999995E-9</c:v>
                </c:pt>
                <c:pt idx="61">
                  <c:v>1.1197217200000001E-8</c:v>
                </c:pt>
                <c:pt idx="62">
                  <c:v>1.28586281E-8</c:v>
                </c:pt>
                <c:pt idx="63">
                  <c:v>1.47624259E-8</c:v>
                </c:pt>
                <c:pt idx="64">
                  <c:v>1.6943087500000001E-8</c:v>
                </c:pt>
                <c:pt idx="65">
                  <c:v>1.9439803600000001E-8</c:v>
                </c:pt>
                <c:pt idx="66">
                  <c:v>2.2297088300000001E-8</c:v>
                </c:pt>
                <c:pt idx="67">
                  <c:v>2.5565455E-8</c:v>
                </c:pt>
                <c:pt idx="68">
                  <c:v>2.93021699E-8</c:v>
                </c:pt>
                <c:pt idx="69">
                  <c:v>3.3572094199999998E-8</c:v>
                </c:pt>
                <c:pt idx="70">
                  <c:v>3.8448612300000003E-8</c:v>
                </c:pt>
                <c:pt idx="71">
                  <c:v>4.40146652E-8</c:v>
                </c:pt>
                <c:pt idx="72">
                  <c:v>5.0363893099999998E-8</c:v>
                </c:pt>
                <c:pt idx="73">
                  <c:v>5.7601899699999998E-8</c:v>
                </c:pt>
                <c:pt idx="74">
                  <c:v>6.5847636299999997E-8</c:v>
                </c:pt>
                <c:pt idx="75">
                  <c:v>7.5234936800000005E-8</c:v>
                </c:pt>
                <c:pt idx="76">
                  <c:v>8.5914200999999999E-8</c:v>
                </c:pt>
                <c:pt idx="77">
                  <c:v>9.8054239399999999E-8</c:v>
                </c:pt>
                <c:pt idx="78">
                  <c:v>1.11844297E-7</c:v>
                </c:pt>
                <c:pt idx="79">
                  <c:v>1.2749627500000001E-7</c:v>
                </c:pt>
                <c:pt idx="80">
                  <c:v>1.45247159E-7</c:v>
                </c:pt>
                <c:pt idx="81">
                  <c:v>1.65361681E-7</c:v>
                </c:pt>
                <c:pt idx="82">
                  <c:v>1.8813522899999999E-7</c:v>
                </c:pt>
                <c:pt idx="83">
                  <c:v>2.1389703399999999E-7</c:v>
                </c:pt>
                <c:pt idx="84">
                  <c:v>2.4301366999999998E-7</c:v>
                </c:pt>
                <c:pt idx="85">
                  <c:v>2.7589288199999999E-7</c:v>
                </c:pt>
                <c:pt idx="86">
                  <c:v>3.1298779099999998E-7</c:v>
                </c:pt>
                <c:pt idx="87">
                  <c:v>3.5480150799999999E-7</c:v>
                </c:pt>
                <c:pt idx="88">
                  <c:v>4.0189220800000002E-7</c:v>
                </c:pt>
                <c:pt idx="89">
                  <c:v>4.5487869100000002E-7</c:v>
                </c:pt>
                <c:pt idx="90">
                  <c:v>5.1444649900000001E-7</c:v>
                </c:pt>
                <c:pt idx="91">
                  <c:v>5.8135460800000004E-7</c:v>
                </c:pt>
                <c:pt idx="92">
                  <c:v>6.5644273499999999E-7</c:v>
                </c:pt>
                <c:pt idx="93">
                  <c:v>7.4063928600000005E-7</c:v>
                </c:pt>
                <c:pt idx="94">
                  <c:v>8.3496995900000003E-7</c:v>
                </c:pt>
                <c:pt idx="95">
                  <c:v>9.4056693000000004E-7</c:v>
                </c:pt>
                <c:pt idx="96">
                  <c:v>1.0586786299999999E-6</c:v>
                </c:pt>
                <c:pt idx="97">
                  <c:v>1.19067994E-6</c:v>
                </c:pt>
                <c:pt idx="98">
                  <c:v>1.3380827000000001E-6</c:v>
                </c:pt>
                <c:pt idx="99">
                  <c:v>1.5025462000000001E-6</c:v>
                </c:pt>
                <c:pt idx="100">
                  <c:v>1.6858875E-6</c:v>
                </c:pt>
                <c:pt idx="101">
                  <c:v>1.8900909599999999E-6</c:v>
                </c:pt>
                <c:pt idx="102">
                  <c:v>2.1173167599999999E-6</c:v>
                </c:pt>
                <c:pt idx="103">
                  <c:v>2.3699076299999999E-6</c:v>
                </c:pt>
                <c:pt idx="104">
                  <c:v>2.6503932400000001E-6</c:v>
                </c:pt>
                <c:pt idx="105">
                  <c:v>2.9614915700000001E-6</c:v>
                </c:pt>
                <c:pt idx="106">
                  <c:v>3.3061064999999999E-6</c:v>
                </c:pt>
                <c:pt idx="107">
                  <c:v>3.6873209199999999E-6</c:v>
                </c:pt>
                <c:pt idx="108">
                  <c:v>4.1083847000000003E-6</c:v>
                </c:pt>
                <c:pt idx="109">
                  <c:v>4.5726968200000002E-6</c:v>
                </c:pt>
                <c:pt idx="110">
                  <c:v>5.0837814099999996E-6</c:v>
                </c:pt>
                <c:pt idx="111">
                  <c:v>5.6452572499999997E-6</c:v>
                </c:pt>
                <c:pt idx="112">
                  <c:v>6.2608008099999996E-6</c:v>
                </c:pt>
                <c:pt idx="113">
                  <c:v>6.9341030299999996E-6</c:v>
                </c:pt>
                <c:pt idx="114">
                  <c:v>7.6688204899999997E-6</c:v>
                </c:pt>
                <c:pt idx="115">
                  <c:v>8.4685215599999998E-6</c:v>
                </c:pt>
                <c:pt idx="116">
                  <c:v>9.3366290200000003E-6</c:v>
                </c:pt>
                <c:pt idx="117">
                  <c:v>1.0276360199999999E-5</c:v>
                </c:pt>
                <c:pt idx="118">
                  <c:v>1.12906668E-5</c:v>
                </c:pt>
                <c:pt idx="119">
                  <c:v>1.2382175E-5</c:v>
                </c:pt>
                <c:pt idx="120">
                  <c:v>1.35531296E-5</c:v>
                </c:pt>
                <c:pt idx="121">
                  <c:v>1.48053424E-5</c:v>
                </c:pt>
                <c:pt idx="122">
                  <c:v>1.6140146699999999E-5</c:v>
                </c:pt>
                <c:pt idx="123">
                  <c:v>1.75583607E-5</c:v>
                </c:pt>
                <c:pt idx="124">
                  <c:v>1.9060259999999998E-5</c:v>
                </c:pt>
                <c:pt idx="125">
                  <c:v>2.06455601E-5</c:v>
                </c:pt>
                <c:pt idx="126">
                  <c:v>2.2313410300000001E-5</c:v>
                </c:pt>
                <c:pt idx="127">
                  <c:v>2.4062398599999999E-5</c:v>
                </c:pt>
                <c:pt idx="128">
                  <c:v>2.5890567399999999E-5</c:v>
                </c:pt>
                <c:pt idx="129">
                  <c:v>2.7795439800000001E-5</c:v>
                </c:pt>
                <c:pt idx="130">
                  <c:v>2.9774054899999999E-5</c:v>
                </c:pt>
                <c:pt idx="131">
                  <c:v>3.1823012100000001E-5</c:v>
                </c:pt>
                <c:pt idx="132">
                  <c:v>3.3938521200000001E-5</c:v>
                </c:pt>
                <c:pt idx="133">
                  <c:v>3.61164586E-5</c:v>
                </c:pt>
                <c:pt idx="134">
                  <c:v>3.8352426700000001E-5</c:v>
                </c:pt>
                <c:pt idx="135">
                  <c:v>4.0641815000000002E-5</c:v>
                </c:pt>
                <c:pt idx="136">
                  <c:v>4.2979862099999999E-5</c:v>
                </c:pt>
                <c:pt idx="137">
                  <c:v>4.5361716199999997E-5</c:v>
                </c:pt>
                <c:pt idx="138">
                  <c:v>4.7782493099999998E-5</c:v>
                </c:pt>
                <c:pt idx="139">
                  <c:v>5.0237330599999999E-5</c:v>
                </c:pt>
                <c:pt idx="140">
                  <c:v>5.2721439E-5</c:v>
                </c:pt>
                <c:pt idx="141">
                  <c:v>5.5230145800000001E-5</c:v>
                </c:pt>
                <c:pt idx="142">
                  <c:v>5.7758934799999999E-5</c:v>
                </c:pt>
                <c:pt idx="143">
                  <c:v>6.0303479799999998E-5</c:v>
                </c:pt>
                <c:pt idx="144">
                  <c:v>6.2859672000000001E-5</c:v>
                </c:pt>
                <c:pt idx="145">
                  <c:v>6.5423641600000003E-5</c:v>
                </c:pt>
                <c:pt idx="146">
                  <c:v>6.7991773899999999E-5</c:v>
                </c:pt>
                <c:pt idx="147">
                  <c:v>7.05607195E-5</c:v>
                </c:pt>
                <c:pt idx="148">
                  <c:v>7.3127400899999998E-5</c:v>
                </c:pt>
                <c:pt idx="149">
                  <c:v>7.5689013199999999E-5</c:v>
                </c:pt>
                <c:pt idx="150">
                  <c:v>7.8243022499999994E-5</c:v>
                </c:pt>
                <c:pt idx="151">
                  <c:v>8.0787159300000001E-5</c:v>
                </c:pt>
                <c:pt idx="152">
                  <c:v>8.3319410899999999E-5</c:v>
                </c:pt>
                <c:pt idx="153">
                  <c:v>8.5838010000000001E-5</c:v>
                </c:pt>
                <c:pt idx="154">
                  <c:v>8.8341422400000001E-5</c:v>
                </c:pt>
                <c:pt idx="155">
                  <c:v>9.0828333199999999E-5</c:v>
                </c:pt>
                <c:pt idx="156">
                  <c:v>9.3297631900000002E-5</c:v>
                </c:pt>
                <c:pt idx="157">
                  <c:v>9.5748397200000001E-5</c:v>
                </c:pt>
                <c:pt idx="158">
                  <c:v>9.8179881100000005E-5</c:v>
                </c:pt>
                <c:pt idx="159">
                  <c:v>1.00591494E-4</c:v>
                </c:pt>
                <c:pt idx="160">
                  <c:v>1.02982787E-4</c:v>
                </c:pt>
                <c:pt idx="161">
                  <c:v>1.05353443E-4</c:v>
                </c:pt>
                <c:pt idx="162">
                  <c:v>1.07703253E-4</c:v>
                </c:pt>
                <c:pt idx="163">
                  <c:v>1.10032113E-4</c:v>
                </c:pt>
                <c:pt idx="164">
                  <c:v>1.12340002E-4</c:v>
                </c:pt>
                <c:pt idx="165">
                  <c:v>1.14626977E-4</c:v>
                </c:pt>
                <c:pt idx="166">
                  <c:v>1.1689315599999999E-4</c:v>
                </c:pt>
                <c:pt idx="167">
                  <c:v>1.19138714E-4</c:v>
                </c:pt>
                <c:pt idx="168">
                  <c:v>1.21363867E-4</c:v>
                </c:pt>
                <c:pt idx="169">
                  <c:v>1.23568869E-4</c:v>
                </c:pt>
                <c:pt idx="170">
                  <c:v>1.25754001E-4</c:v>
                </c:pt>
                <c:pt idx="171">
                  <c:v>1.2791956500000001E-4</c:v>
                </c:pt>
                <c:pt idx="172">
                  <c:v>1.30065878E-4</c:v>
                </c:pt>
                <c:pt idx="173">
                  <c:v>1.32193267E-4</c:v>
                </c:pt>
                <c:pt idx="174">
                  <c:v>1.3430206200000001E-4</c:v>
                </c:pt>
                <c:pt idx="175">
                  <c:v>1.3639259300000001E-4</c:v>
                </c:pt>
                <c:pt idx="176">
                  <c:v>1.3846519E-4</c:v>
                </c:pt>
                <c:pt idx="177">
                  <c:v>1.4052017100000001E-4</c:v>
                </c:pt>
                <c:pt idx="178">
                  <c:v>1.42557847E-4</c:v>
                </c:pt>
                <c:pt idx="179">
                  <c:v>1.44578516E-4</c:v>
                </c:pt>
                <c:pt idx="180">
                  <c:v>1.4658246299999999E-4</c:v>
                </c:pt>
                <c:pt idx="181">
                  <c:v>1.4856995399999999E-4</c:v>
                </c:pt>
                <c:pt idx="182">
                  <c:v>1.5054123799999999E-4</c:v>
                </c:pt>
                <c:pt idx="183">
                  <c:v>1.52496545E-4</c:v>
                </c:pt>
                <c:pt idx="184">
                  <c:v>1.54436083E-4</c:v>
                </c:pt>
                <c:pt idx="185">
                  <c:v>1.5636003599999999E-4</c:v>
                </c:pt>
                <c:pt idx="186">
                  <c:v>1.58268566E-4</c:v>
                </c:pt>
                <c:pt idx="187">
                  <c:v>1.6016180899999999E-4</c:v>
                </c:pt>
                <c:pt idx="188">
                  <c:v>1.6203987099999999E-4</c:v>
                </c:pt>
                <c:pt idx="189">
                  <c:v>1.6390283200000001E-4</c:v>
                </c:pt>
                <c:pt idx="190">
                  <c:v>1.6575073500000001E-4</c:v>
                </c:pt>
                <c:pt idx="191">
                  <c:v>1.67583592E-4</c:v>
                </c:pt>
                <c:pt idx="192">
                  <c:v>1.6940137400000001E-4</c:v>
                </c:pt>
                <c:pt idx="193">
                  <c:v>1.71204007E-4</c:v>
                </c:pt>
                <c:pt idx="194">
                  <c:v>1.7299136799999999E-4</c:v>
                </c:pt>
                <c:pt idx="195">
                  <c:v>1.7476327599999999E-4</c:v>
                </c:pt>
                <c:pt idx="196">
                  <c:v>1.76519478E-4</c:v>
                </c:pt>
                <c:pt idx="197">
                  <c:v>1.7825964200000001E-4</c:v>
                </c:pt>
                <c:pt idx="198">
                  <c:v>1.7998333E-4</c:v>
                </c:pt>
                <c:pt idx="199">
                  <c:v>1.8168998E-4</c:v>
                </c:pt>
                <c:pt idx="200">
                  <c:v>1.8337886799999999E-4</c:v>
                </c:pt>
                <c:pt idx="201">
                  <c:v>1.85049057E-4</c:v>
                </c:pt>
                <c:pt idx="202">
                  <c:v>1.8669933299999999E-4</c:v>
                </c:pt>
                <c:pt idx="203">
                  <c:v>1.8832810399999999E-4</c:v>
                </c:pt>
                <c:pt idx="204">
                  <c:v>1.8993324999999999E-4</c:v>
                </c:pt>
                <c:pt idx="205">
                  <c:v>1.91511896E-4</c:v>
                </c:pt>
                <c:pt idx="206">
                  <c:v>1.9306005699999999E-4</c:v>
                </c:pt>
                <c:pt idx="207">
                  <c:v>1.9457205300000001E-4</c:v>
                </c:pt>
                <c:pt idx="208">
                  <c:v>1.96039525E-4</c:v>
                </c:pt>
                <c:pt idx="209">
                  <c:v>1.9744970000000001E-4</c:v>
                </c:pt>
                <c:pt idx="210">
                  <c:v>1.9878223899999999E-4</c:v>
                </c:pt>
                <c:pt idx="211">
                  <c:v>2.00001963E-4</c:v>
                </c:pt>
                <c:pt idx="212">
                  <c:v>2.01056541E-4</c:v>
                </c:pt>
                <c:pt idx="213">
                  <c:v>2.0185224099999999E-4</c:v>
                </c:pt>
                <c:pt idx="214">
                  <c:v>2.02293063E-4</c:v>
                </c:pt>
                <c:pt idx="215">
                  <c:v>2.0238369199999999E-4</c:v>
                </c:pt>
                <c:pt idx="216">
                  <c:v>2.0226076500000001E-4</c:v>
                </c:pt>
                <c:pt idx="217">
                  <c:v>2.02063311E-4</c:v>
                </c:pt>
                <c:pt idx="218">
                  <c:v>2.0184579300000001E-4</c:v>
                </c:pt>
                <c:pt idx="219">
                  <c:v>2.0164151000000001E-4</c:v>
                </c:pt>
                <c:pt idx="220">
                  <c:v>2.0145542800000001E-4</c:v>
                </c:pt>
                <c:pt idx="221">
                  <c:v>2.0128763399999999E-4</c:v>
                </c:pt>
                <c:pt idx="222">
                  <c:v>2.01136396E-4</c:v>
                </c:pt>
                <c:pt idx="223">
                  <c:v>2.00999778E-4</c:v>
                </c:pt>
                <c:pt idx="224">
                  <c:v>2.0087601799999999E-4</c:v>
                </c:pt>
                <c:pt idx="225">
                  <c:v>2.00763621E-4</c:v>
                </c:pt>
                <c:pt idx="226">
                  <c:v>2.00661348E-4</c:v>
                </c:pt>
                <c:pt idx="227">
                  <c:v>2.0056818799999999E-4</c:v>
                </c:pt>
                <c:pt idx="228">
                  <c:v>2.0048330200000001E-4</c:v>
                </c:pt>
                <c:pt idx="229">
                  <c:v>2.00405988E-4</c:v>
                </c:pt>
                <c:pt idx="230">
                  <c:v>2.0033564100000001E-4</c:v>
                </c:pt>
                <c:pt idx="231">
                  <c:v>2.0027173E-4</c:v>
                </c:pt>
                <c:pt idx="232">
                  <c:v>2.0021377100000001E-4</c:v>
                </c:pt>
                <c:pt idx="233">
                  <c:v>2.0016132099999999E-4</c:v>
                </c:pt>
                <c:pt idx="234">
                  <c:v>2.0011396100000001E-4</c:v>
                </c:pt>
                <c:pt idx="235">
                  <c:v>2.0007128499999999E-4</c:v>
                </c:pt>
                <c:pt idx="236">
                  <c:v>2.0003291400000001E-4</c:v>
                </c:pt>
                <c:pt idx="237">
                  <c:v>1.99998475E-4</c:v>
                </c:pt>
                <c:pt idx="238">
                  <c:v>1.9996761999999999E-4</c:v>
                </c:pt>
                <c:pt idx="239">
                  <c:v>1.9994001400000001E-4</c:v>
                </c:pt>
                <c:pt idx="240">
                  <c:v>1.99915347E-4</c:v>
                </c:pt>
                <c:pt idx="241">
                  <c:v>1.9989332E-4</c:v>
                </c:pt>
                <c:pt idx="242">
                  <c:v>1.9987366499999999E-4</c:v>
                </c:pt>
                <c:pt idx="243">
                  <c:v>1.9985613100000001E-4</c:v>
                </c:pt>
                <c:pt idx="244">
                  <c:v>1.9984049E-4</c:v>
                </c:pt>
                <c:pt idx="245">
                  <c:v>1.99826537E-4</c:v>
                </c:pt>
                <c:pt idx="246">
                  <c:v>1.9981408200000001E-4</c:v>
                </c:pt>
                <c:pt idx="247">
                  <c:v>1.9980295999999999E-4</c:v>
                </c:pt>
                <c:pt idx="248">
                  <c:v>1.9979302E-4</c:v>
                </c:pt>
                <c:pt idx="249">
                  <c:v>1.99784128E-4</c:v>
                </c:pt>
                <c:pt idx="250">
                  <c:v>1.9977616699999999E-4</c:v>
                </c:pt>
                <c:pt idx="251">
                  <c:v>1.9976903099999999E-4</c:v>
                </c:pt>
                <c:pt idx="252">
                  <c:v>1.99762626E-4</c:v>
                </c:pt>
                <c:pt idx="253">
                  <c:v>1.99756872E-4</c:v>
                </c:pt>
                <c:pt idx="254">
                  <c:v>1.9975169500000001E-4</c:v>
                </c:pt>
                <c:pt idx="255">
                  <c:v>1.9974703199999999E-4</c:v>
                </c:pt>
                <c:pt idx="256">
                  <c:v>1.99742824E-4</c:v>
                </c:pt>
                <c:pt idx="257">
                  <c:v>1.9973902400000001E-4</c:v>
                </c:pt>
                <c:pt idx="258">
                  <c:v>1.9973558899999999E-4</c:v>
                </c:pt>
                <c:pt idx="259">
                  <c:v>1.9973247499999999E-4</c:v>
                </c:pt>
                <c:pt idx="260">
                  <c:v>1.9972965399999999E-4</c:v>
                </c:pt>
                <c:pt idx="261">
                  <c:v>1.9972709100000001E-4</c:v>
                </c:pt>
                <c:pt idx="262">
                  <c:v>1.99724761E-4</c:v>
                </c:pt>
                <c:pt idx="263">
                  <c:v>1.9972263999999999E-4</c:v>
                </c:pt>
                <c:pt idx="264">
                  <c:v>1.9972070800000001E-4</c:v>
                </c:pt>
                <c:pt idx="265">
                  <c:v>1.9971894400000001E-4</c:v>
                </c:pt>
                <c:pt idx="266">
                  <c:v>1.9971733399999999E-4</c:v>
                </c:pt>
                <c:pt idx="267">
                  <c:v>1.9971586400000001E-4</c:v>
                </c:pt>
                <c:pt idx="268">
                  <c:v>1.99714518E-4</c:v>
                </c:pt>
                <c:pt idx="269">
                  <c:v>1.9971328399999999E-4</c:v>
                </c:pt>
                <c:pt idx="270">
                  <c:v>1.9971215400000001E-4</c:v>
                </c:pt>
                <c:pt idx="271">
                  <c:v>1.99711118E-4</c:v>
                </c:pt>
                <c:pt idx="272">
                  <c:v>1.9971016499999999E-4</c:v>
                </c:pt>
                <c:pt idx="273">
                  <c:v>1.9970929100000001E-4</c:v>
                </c:pt>
                <c:pt idx="274">
                  <c:v>1.9970848799999999E-4</c:v>
                </c:pt>
                <c:pt idx="275">
                  <c:v>1.99707748E-4</c:v>
                </c:pt>
                <c:pt idx="276">
                  <c:v>1.99707069E-4</c:v>
                </c:pt>
                <c:pt idx="277">
                  <c:v>1.99706444E-4</c:v>
                </c:pt>
                <c:pt idx="278">
                  <c:v>1.99705867E-4</c:v>
                </c:pt>
                <c:pt idx="279">
                  <c:v>1.99705338E-4</c:v>
                </c:pt>
                <c:pt idx="280">
                  <c:v>1.9970484900000001E-4</c:v>
                </c:pt>
                <c:pt idx="281">
                  <c:v>1.9970440000000001E-4</c:v>
                </c:pt>
                <c:pt idx="282">
                  <c:v>1.9970398600000001E-4</c:v>
                </c:pt>
                <c:pt idx="283">
                  <c:v>1.9970360499999999E-4</c:v>
                </c:pt>
                <c:pt idx="284">
                  <c:v>1.99703256E-4</c:v>
                </c:pt>
                <c:pt idx="285">
                  <c:v>1.9970293299999999E-4</c:v>
                </c:pt>
                <c:pt idx="286">
                  <c:v>1.9970263600000001E-4</c:v>
                </c:pt>
                <c:pt idx="287">
                  <c:v>1.9970236399999999E-4</c:v>
                </c:pt>
                <c:pt idx="288">
                  <c:v>1.9970211400000001E-4</c:v>
                </c:pt>
                <c:pt idx="289">
                  <c:v>1.99701886E-4</c:v>
                </c:pt>
                <c:pt idx="290">
                  <c:v>1.99701676E-4</c:v>
                </c:pt>
                <c:pt idx="291">
                  <c:v>1.99701485E-4</c:v>
                </c:pt>
                <c:pt idx="292">
                  <c:v>1.99701311E-4</c:v>
                </c:pt>
                <c:pt idx="293">
                  <c:v>1.9970115100000001E-4</c:v>
                </c:pt>
                <c:pt idx="294">
                  <c:v>1.9970100699999999E-4</c:v>
                </c:pt>
                <c:pt idx="295">
                  <c:v>1.9970087699999999E-4</c:v>
                </c:pt>
                <c:pt idx="296">
                  <c:v>1.9970075900000001E-4</c:v>
                </c:pt>
                <c:pt idx="297">
                  <c:v>1.99700652E-4</c:v>
                </c:pt>
                <c:pt idx="298">
                  <c:v>1.9970055899999999E-4</c:v>
                </c:pt>
                <c:pt idx="299">
                  <c:v>1.9970047300000001E-4</c:v>
                </c:pt>
                <c:pt idx="300">
                  <c:v>1.9970039900000001E-4</c:v>
                </c:pt>
                <c:pt idx="301">
                  <c:v>1.99700334E-4</c:v>
                </c:pt>
                <c:pt idx="302">
                  <c:v>1.9970027600000001E-4</c:v>
                </c:pt>
                <c:pt idx="303">
                  <c:v>1.9970022900000001E-4</c:v>
                </c:pt>
                <c:pt idx="304">
                  <c:v>1.9970018800000001E-4</c:v>
                </c:pt>
                <c:pt idx="305">
                  <c:v>1.99700156E-4</c:v>
                </c:pt>
                <c:pt idx="306">
                  <c:v>1.99700129E-4</c:v>
                </c:pt>
                <c:pt idx="307">
                  <c:v>1.99700109E-4</c:v>
                </c:pt>
                <c:pt idx="308">
                  <c:v>1.99700096E-4</c:v>
                </c:pt>
                <c:pt idx="309">
                  <c:v>1.99700088E-4</c:v>
                </c:pt>
                <c:pt idx="310">
                  <c:v>1.9970008499999999E-4</c:v>
                </c:pt>
                <c:pt idx="311">
                  <c:v>1.9970008700000001E-4</c:v>
                </c:pt>
                <c:pt idx="312">
                  <c:v>1.99700095E-4</c:v>
                </c:pt>
                <c:pt idx="313">
                  <c:v>1.9970010700000001E-4</c:v>
                </c:pt>
                <c:pt idx="314">
                  <c:v>1.99700122E-4</c:v>
                </c:pt>
                <c:pt idx="315">
                  <c:v>1.99700143E-4</c:v>
                </c:pt>
                <c:pt idx="316">
                  <c:v>1.9970016800000001E-4</c:v>
                </c:pt>
                <c:pt idx="317">
                  <c:v>1.9970019600000001E-4</c:v>
                </c:pt>
                <c:pt idx="318">
                  <c:v>1.99700225E-4</c:v>
                </c:pt>
                <c:pt idx="319">
                  <c:v>1.9970026200000001E-4</c:v>
                </c:pt>
                <c:pt idx="320">
                  <c:v>1.99700299E-4</c:v>
                </c:pt>
                <c:pt idx="321">
                  <c:v>1.9970034E-4</c:v>
                </c:pt>
                <c:pt idx="322">
                  <c:v>1.9970038400000001E-4</c:v>
                </c:pt>
                <c:pt idx="323">
                  <c:v>1.9970042999999999E-4</c:v>
                </c:pt>
                <c:pt idx="324">
                  <c:v>1.9970047900000001E-4</c:v>
                </c:pt>
                <c:pt idx="325">
                  <c:v>1.99700529E-4</c:v>
                </c:pt>
                <c:pt idx="326">
                  <c:v>1.99700585E-4</c:v>
                </c:pt>
                <c:pt idx="327">
                  <c:v>1.9970064200000001E-4</c:v>
                </c:pt>
                <c:pt idx="328">
                  <c:v>1.997007E-4</c:v>
                </c:pt>
                <c:pt idx="329">
                  <c:v>1.99700761E-4</c:v>
                </c:pt>
                <c:pt idx="330">
                  <c:v>1.99700822E-4</c:v>
                </c:pt>
                <c:pt idx="331">
                  <c:v>1.9970088700000001E-4</c:v>
                </c:pt>
                <c:pt idx="332">
                  <c:v>1.9970095299999999E-4</c:v>
                </c:pt>
                <c:pt idx="333">
                  <c:v>1.9970101999999999E-4</c:v>
                </c:pt>
                <c:pt idx="334">
                  <c:v>1.9970108899999999E-4</c:v>
                </c:pt>
                <c:pt idx="335">
                  <c:v>1.99701161E-4</c:v>
                </c:pt>
                <c:pt idx="336">
                  <c:v>1.99701234E-4</c:v>
                </c:pt>
                <c:pt idx="337">
                  <c:v>1.9970130599999999E-4</c:v>
                </c:pt>
                <c:pt idx="338">
                  <c:v>1.9970138200000001E-4</c:v>
                </c:pt>
                <c:pt idx="339">
                  <c:v>1.99701459E-4</c:v>
                </c:pt>
                <c:pt idx="340">
                  <c:v>1.9970153599999999E-4</c:v>
                </c:pt>
                <c:pt idx="341">
                  <c:v>1.99701615E-4</c:v>
                </c:pt>
                <c:pt idx="342">
                  <c:v>1.99701696E-4</c:v>
                </c:pt>
                <c:pt idx="343">
                  <c:v>1.9970177600000001E-4</c:v>
                </c:pt>
                <c:pt idx="344">
                  <c:v>1.99701859E-4</c:v>
                </c:pt>
                <c:pt idx="345">
                  <c:v>1.9970194299999999E-4</c:v>
                </c:pt>
                <c:pt idx="346">
                  <c:v>1.9970202600000001E-4</c:v>
                </c:pt>
                <c:pt idx="347">
                  <c:v>1.9970211199999999E-4</c:v>
                </c:pt>
                <c:pt idx="348">
                  <c:v>1.99702199E-4</c:v>
                </c:pt>
                <c:pt idx="349">
                  <c:v>1.9970228500000001E-4</c:v>
                </c:pt>
                <c:pt idx="350">
                  <c:v>1.9970237300000001E-4</c:v>
                </c:pt>
                <c:pt idx="351">
                  <c:v>1.99702462E-4</c:v>
                </c:pt>
                <c:pt idx="352">
                  <c:v>1.99702551E-4</c:v>
                </c:pt>
                <c:pt idx="353">
                  <c:v>1.9970264099999999E-4</c:v>
                </c:pt>
                <c:pt idx="354">
                  <c:v>1.9970273200000001E-4</c:v>
                </c:pt>
                <c:pt idx="355">
                  <c:v>1.9970282399999999E-4</c:v>
                </c:pt>
                <c:pt idx="356">
                  <c:v>1.9970291500000001E-4</c:v>
                </c:pt>
                <c:pt idx="357">
                  <c:v>1.9970300900000001E-4</c:v>
                </c:pt>
                <c:pt idx="358">
                  <c:v>1.9970310199999999E-4</c:v>
                </c:pt>
                <c:pt idx="359">
                  <c:v>1.99703196E-4</c:v>
                </c:pt>
                <c:pt idx="360">
                  <c:v>1.9970329E-4</c:v>
                </c:pt>
                <c:pt idx="361">
                  <c:v>1.99703385E-4</c:v>
                </c:pt>
                <c:pt idx="362">
                  <c:v>1.9970348E-4</c:v>
                </c:pt>
                <c:pt idx="363">
                  <c:v>1.9970357799999999E-4</c:v>
                </c:pt>
                <c:pt idx="364">
                  <c:v>1.9970367400000001E-4</c:v>
                </c:pt>
                <c:pt idx="365">
                  <c:v>1.9970377000000001E-4</c:v>
                </c:pt>
                <c:pt idx="366">
                  <c:v>1.99703868E-4</c:v>
                </c:pt>
                <c:pt idx="367">
                  <c:v>1.9970396600000001E-4</c:v>
                </c:pt>
                <c:pt idx="368">
                  <c:v>1.99704064E-4</c:v>
                </c:pt>
                <c:pt idx="369">
                  <c:v>1.9970416300000001E-4</c:v>
                </c:pt>
                <c:pt idx="370">
                  <c:v>1.9970426199999999E-4</c:v>
                </c:pt>
                <c:pt idx="371">
                  <c:v>1.9970436100000001E-4</c:v>
                </c:pt>
                <c:pt idx="372">
                  <c:v>1.9970446100000001E-4</c:v>
                </c:pt>
                <c:pt idx="373">
                  <c:v>1.9970456099999999E-4</c:v>
                </c:pt>
                <c:pt idx="374">
                  <c:v>1.9970466299999999E-4</c:v>
                </c:pt>
                <c:pt idx="375">
                  <c:v>1.99704763E-4</c:v>
                </c:pt>
                <c:pt idx="376">
                  <c:v>1.99704865E-4</c:v>
                </c:pt>
                <c:pt idx="377">
                  <c:v>1.99704966E-4</c:v>
                </c:pt>
                <c:pt idx="378">
                  <c:v>1.99705068E-4</c:v>
                </c:pt>
                <c:pt idx="379">
                  <c:v>1.9970517E-4</c:v>
                </c:pt>
                <c:pt idx="380">
                  <c:v>1.99705272E-4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4D-46A0-A92B-82984BF30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345119"/>
        <c:axId val="70345599"/>
      </c:scatterChart>
      <c:valAx>
        <c:axId val="70345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/>
                  <a:t>supply voltage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0345599"/>
        <c:crosses val="autoZero"/>
        <c:crossBetween val="midCat"/>
      </c:valAx>
      <c:valAx>
        <c:axId val="703455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/>
                  <a:t>transconductance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70345119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56321084864389"/>
          <c:y val="5.9525371828521433E-2"/>
          <c:w val="0.73327712160979874"/>
          <c:h val="0.7115624088655584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NMOS_gm_10k!$B$1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NMOS_gm_10k!$A$2:$A$382</c:f>
              <c:numCache>
                <c:formatCode>General</c:formatCode>
                <c:ptCount val="381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</c:numCache>
            </c:numRef>
          </c:xVal>
          <c:yVal>
            <c:numRef>
              <c:f>NMOS_gm_10k!$B$2:$B$382</c:f>
              <c:numCache>
                <c:formatCode>General</c:formatCode>
                <c:ptCount val="381"/>
                <c:pt idx="0">
                  <c:v>6.2667822099999997E-28</c:v>
                </c:pt>
                <c:pt idx="1">
                  <c:v>3.9755838799999999E-13</c:v>
                </c:pt>
                <c:pt idx="2">
                  <c:v>8.5456719100000005E-13</c:v>
                </c:pt>
                <c:pt idx="3">
                  <c:v>1.3741550099999999E-12</c:v>
                </c:pt>
                <c:pt idx="4">
                  <c:v>1.9597157200000002E-12</c:v>
                </c:pt>
                <c:pt idx="5">
                  <c:v>2.6156689299999999E-12</c:v>
                </c:pt>
                <c:pt idx="6">
                  <c:v>3.3480540700000001E-12</c:v>
                </c:pt>
                <c:pt idx="7">
                  <c:v>4.1654776899999999E-12</c:v>
                </c:pt>
                <c:pt idx="8">
                  <c:v>5.0798468900000002E-12</c:v>
                </c:pt>
                <c:pt idx="9">
                  <c:v>6.1066796799999996E-12</c:v>
                </c:pt>
                <c:pt idx="10">
                  <c:v>7.2651515199999998E-12</c:v>
                </c:pt>
                <c:pt idx="11">
                  <c:v>8.5784261299999995E-12</c:v>
                </c:pt>
                <c:pt idx="12">
                  <c:v>1.0073538199999999E-11</c:v>
                </c:pt>
                <c:pt idx="13">
                  <c:v>1.1781431000000001E-11</c:v>
                </c:pt>
                <c:pt idx="14">
                  <c:v>1.37377317E-11</c:v>
                </c:pt>
                <c:pt idx="15">
                  <c:v>1.5982972199999999E-11</c:v>
                </c:pt>
                <c:pt idx="16">
                  <c:v>1.8563656399999999E-11</c:v>
                </c:pt>
                <c:pt idx="17">
                  <c:v>2.1532764199999998E-11</c:v>
                </c:pt>
                <c:pt idx="18">
                  <c:v>2.4951314200000001E-11</c:v>
                </c:pt>
                <c:pt idx="19">
                  <c:v>2.8889515000000001E-11</c:v>
                </c:pt>
                <c:pt idx="20">
                  <c:v>3.3427485399999997E-11</c:v>
                </c:pt>
                <c:pt idx="21">
                  <c:v>3.8657977800000001E-11</c:v>
                </c:pt>
                <c:pt idx="22">
                  <c:v>4.4687489899999998E-11</c:v>
                </c:pt>
                <c:pt idx="23">
                  <c:v>5.1638665800000001E-11</c:v>
                </c:pt>
                <c:pt idx="24">
                  <c:v>5.9652754799999996E-11</c:v>
                </c:pt>
                <c:pt idx="25">
                  <c:v>6.8892203900000003E-11</c:v>
                </c:pt>
                <c:pt idx="26">
                  <c:v>7.9544465699999994E-11</c:v>
                </c:pt>
                <c:pt idx="27">
                  <c:v>9.1824827099999997E-11</c:v>
                </c:pt>
                <c:pt idx="28">
                  <c:v>1.05982358E-10</c:v>
                </c:pt>
                <c:pt idx="29">
                  <c:v>1.2230239699999999E-10</c:v>
                </c:pt>
                <c:pt idx="30">
                  <c:v>1.4111459100000001E-10</c:v>
                </c:pt>
                <c:pt idx="31">
                  <c:v>1.6279797999999999E-10</c:v>
                </c:pt>
                <c:pt idx="32">
                  <c:v>1.87789048E-10</c:v>
                </c:pt>
                <c:pt idx="33">
                  <c:v>2.1659034799999999E-10</c:v>
                </c:pt>
                <c:pt idx="34">
                  <c:v>2.4977979400000001E-10</c:v>
                </c:pt>
                <c:pt idx="35">
                  <c:v>2.8802347600000002E-10</c:v>
                </c:pt>
                <c:pt idx="36">
                  <c:v>3.3208660999999998E-10</c:v>
                </c:pt>
                <c:pt idx="37">
                  <c:v>3.8285008799999997E-10</c:v>
                </c:pt>
                <c:pt idx="38">
                  <c:v>4.4132734399999998E-10</c:v>
                </c:pt>
                <c:pt idx="39">
                  <c:v>5.0868399799999999E-10</c:v>
                </c:pt>
                <c:pt idx="40">
                  <c:v>5.8625947500000004E-10</c:v>
                </c:pt>
                <c:pt idx="41">
                  <c:v>6.7559443599999999E-10</c:v>
                </c:pt>
                <c:pt idx="42">
                  <c:v>7.7845929600000003E-10</c:v>
                </c:pt>
                <c:pt idx="43">
                  <c:v>8.9688859000000002E-10</c:v>
                </c:pt>
                <c:pt idx="44">
                  <c:v>1.0332194900000001E-9</c:v>
                </c:pt>
                <c:pt idx="45">
                  <c:v>1.19013639E-9</c:v>
                </c:pt>
                <c:pt idx="46">
                  <c:v>1.37072176E-9</c:v>
                </c:pt>
                <c:pt idx="47">
                  <c:v>1.5785133700000001E-9</c:v>
                </c:pt>
                <c:pt idx="48">
                  <c:v>1.8175716100000001E-9</c:v>
                </c:pt>
                <c:pt idx="49">
                  <c:v>2.09255297E-9</c:v>
                </c:pt>
                <c:pt idx="50">
                  <c:v>2.40879884E-9</c:v>
                </c:pt>
                <c:pt idx="51">
                  <c:v>2.7724309799999999E-9</c:v>
                </c:pt>
                <c:pt idx="52">
                  <c:v>3.19046414E-9</c:v>
                </c:pt>
                <c:pt idx="53">
                  <c:v>3.6709339300000002E-9</c:v>
                </c:pt>
                <c:pt idx="54">
                  <c:v>4.22303798E-9</c:v>
                </c:pt>
                <c:pt idx="55">
                  <c:v>4.8573030800000002E-9</c:v>
                </c:pt>
                <c:pt idx="56">
                  <c:v>5.5857664600000002E-9</c:v>
                </c:pt>
                <c:pt idx="57">
                  <c:v>6.42218978E-9</c:v>
                </c:pt>
                <c:pt idx="58">
                  <c:v>7.3822958600000002E-9</c:v>
                </c:pt>
                <c:pt idx="59">
                  <c:v>8.4840350099999995E-9</c:v>
                </c:pt>
                <c:pt idx="60">
                  <c:v>9.74789012E-9</c:v>
                </c:pt>
                <c:pt idx="61">
                  <c:v>1.11972157E-8</c:v>
                </c:pt>
                <c:pt idx="62">
                  <c:v>1.28586267E-8</c:v>
                </c:pt>
                <c:pt idx="63">
                  <c:v>1.47624248E-8</c:v>
                </c:pt>
                <c:pt idx="64">
                  <c:v>1.6943086500000001E-8</c:v>
                </c:pt>
                <c:pt idx="65">
                  <c:v>1.9439801899999999E-8</c:v>
                </c:pt>
                <c:pt idx="66">
                  <c:v>2.22970853E-8</c:v>
                </c:pt>
                <c:pt idx="67">
                  <c:v>2.5565450799999999E-8</c:v>
                </c:pt>
                <c:pt idx="68">
                  <c:v>2.9302164500000001E-8</c:v>
                </c:pt>
                <c:pt idx="69">
                  <c:v>3.3572087199999999E-8</c:v>
                </c:pt>
                <c:pt idx="70">
                  <c:v>3.8448602500000003E-8</c:v>
                </c:pt>
                <c:pt idx="71">
                  <c:v>4.4014652099999997E-8</c:v>
                </c:pt>
                <c:pt idx="72">
                  <c:v>5.03638756E-8</c:v>
                </c:pt>
                <c:pt idx="73">
                  <c:v>5.7601876199999999E-8</c:v>
                </c:pt>
                <c:pt idx="74">
                  <c:v>6.5847603599999994E-8</c:v>
                </c:pt>
                <c:pt idx="75">
                  <c:v>7.5234894499999999E-8</c:v>
                </c:pt>
                <c:pt idx="76">
                  <c:v>8.5914142900000005E-8</c:v>
                </c:pt>
                <c:pt idx="77">
                  <c:v>9.8054161500000003E-8</c:v>
                </c:pt>
                <c:pt idx="78">
                  <c:v>1.11844193E-7</c:v>
                </c:pt>
                <c:pt idx="79">
                  <c:v>1.2749613600000001E-7</c:v>
                </c:pt>
                <c:pt idx="80">
                  <c:v>1.4524697399999999E-7</c:v>
                </c:pt>
                <c:pt idx="81">
                  <c:v>1.65361432E-7</c:v>
                </c:pt>
                <c:pt idx="82">
                  <c:v>1.8813489700000001E-7</c:v>
                </c:pt>
                <c:pt idx="83">
                  <c:v>2.1389658899999999E-7</c:v>
                </c:pt>
                <c:pt idx="84">
                  <c:v>2.43013078E-7</c:v>
                </c:pt>
                <c:pt idx="85">
                  <c:v>2.7589209499999999E-7</c:v>
                </c:pt>
                <c:pt idx="86">
                  <c:v>3.1298674299999999E-7</c:v>
                </c:pt>
                <c:pt idx="87">
                  <c:v>3.5480012199999999E-7</c:v>
                </c:pt>
                <c:pt idx="88">
                  <c:v>4.0189037000000003E-7</c:v>
                </c:pt>
                <c:pt idx="89">
                  <c:v>4.5487625899999999E-7</c:v>
                </c:pt>
                <c:pt idx="90">
                  <c:v>5.1444328399999999E-7</c:v>
                </c:pt>
                <c:pt idx="91">
                  <c:v>5.8135036900000002E-7</c:v>
                </c:pt>
                <c:pt idx="92">
                  <c:v>6.5643714700000005E-7</c:v>
                </c:pt>
                <c:pt idx="93">
                  <c:v>7.4063193699999997E-7</c:v>
                </c:pt>
                <c:pt idx="94">
                  <c:v>8.3496030100000004E-7</c:v>
                </c:pt>
                <c:pt idx="95">
                  <c:v>9.4055425900000003E-7</c:v>
                </c:pt>
                <c:pt idx="96">
                  <c:v>1.05866203E-6</c:v>
                </c:pt>
                <c:pt idx="97">
                  <c:v>1.1906582199999999E-6</c:v>
                </c:pt>
                <c:pt idx="98">
                  <c:v>1.33805432E-6</c:v>
                </c:pt>
                <c:pt idx="99">
                  <c:v>1.5025091900000001E-6</c:v>
                </c:pt>
                <c:pt idx="100">
                  <c:v>1.6858393000000001E-6</c:v>
                </c:pt>
                <c:pt idx="101">
                  <c:v>1.89002829E-6</c:v>
                </c:pt>
                <c:pt idx="102">
                  <c:v>2.1172354499999999E-6</c:v>
                </c:pt>
                <c:pt idx="103">
                  <c:v>2.3698023400000002E-6</c:v>
                </c:pt>
                <c:pt idx="104">
                  <c:v>2.6502571599999999E-6</c:v>
                </c:pt>
                <c:pt idx="105">
                  <c:v>2.9613161300000002E-6</c:v>
                </c:pt>
                <c:pt idx="106">
                  <c:v>3.3058808699999998E-6</c:v>
                </c:pt>
                <c:pt idx="107">
                  <c:v>3.6870315299999998E-6</c:v>
                </c:pt>
                <c:pt idx="108">
                  <c:v>4.1080146400000001E-6</c:v>
                </c:pt>
                <c:pt idx="109">
                  <c:v>4.5722251099999999E-6</c:v>
                </c:pt>
                <c:pt idx="110">
                  <c:v>5.0831821999999997E-6</c:v>
                </c:pt>
                <c:pt idx="111">
                  <c:v>5.6444988499999998E-6</c:v>
                </c:pt>
                <c:pt idx="112">
                  <c:v>6.2598446800000001E-6</c:v>
                </c:pt>
                <c:pt idx="113">
                  <c:v>6.9329026000000003E-6</c:v>
                </c:pt>
                <c:pt idx="114">
                  <c:v>7.6673198399999994E-6</c:v>
                </c:pt>
                <c:pt idx="115">
                  <c:v>8.4666540699999994E-6</c:v>
                </c:pt>
                <c:pt idx="116">
                  <c:v>9.3343158900000004E-6</c:v>
                </c:pt>
                <c:pt idx="117">
                  <c:v>1.0273509E-5</c:v>
                </c:pt>
                <c:pt idx="118">
                  <c:v>1.1287169499999999E-5</c:v>
                </c:pt>
                <c:pt idx="119">
                  <c:v>1.23779068E-5</c:v>
                </c:pt>
                <c:pt idx="120">
                  <c:v>1.35479473E-5</c:v>
                </c:pt>
                <c:pt idx="121">
                  <c:v>1.4799082299999999E-5</c:v>
                </c:pt>
                <c:pt idx="122">
                  <c:v>1.61326235E-5</c:v>
                </c:pt>
                <c:pt idx="123">
                  <c:v>1.7549365999999999E-5</c:v>
                </c:pt>
                <c:pt idx="124">
                  <c:v>1.9049560600000002E-5</c:v>
                </c:pt>
                <c:pt idx="125">
                  <c:v>2.06328971E-5</c:v>
                </c:pt>
                <c:pt idx="126">
                  <c:v>2.22984975E-5</c:v>
                </c:pt>
                <c:pt idx="127">
                  <c:v>2.4044921600000001E-5</c:v>
                </c:pt>
                <c:pt idx="128">
                  <c:v>2.5870182500000001E-5</c:v>
                </c:pt>
                <c:pt idx="129">
                  <c:v>2.77717728E-5</c:v>
                </c:pt>
                <c:pt idx="130">
                  <c:v>2.9746700200000001E-5</c:v>
                </c:pt>
                <c:pt idx="131">
                  <c:v>3.1791531499999998E-5</c:v>
                </c:pt>
                <c:pt idx="132">
                  <c:v>3.39024426E-5</c:v>
                </c:pt>
                <c:pt idx="133">
                  <c:v>3.6075274499999997E-5</c:v>
                </c:pt>
                <c:pt idx="134">
                  <c:v>3.8305592099999998E-5</c:v>
                </c:pt>
                <c:pt idx="135">
                  <c:v>4.0588745599999999E-5</c:v>
                </c:pt>
                <c:pt idx="136">
                  <c:v>4.2919931099999999E-5</c:v>
                </c:pt>
                <c:pt idx="137">
                  <c:v>4.5294250499999999E-5</c:v>
                </c:pt>
                <c:pt idx="138">
                  <c:v>4.7706769299999999E-5</c:v>
                </c:pt>
                <c:pt idx="139">
                  <c:v>5.0152569099999998E-5</c:v>
                </c:pt>
                <c:pt idx="140">
                  <c:v>5.2626797499999999E-5</c:v>
                </c:pt>
                <c:pt idx="141">
                  <c:v>5.51247103E-5</c:v>
                </c:pt>
                <c:pt idx="142">
                  <c:v>5.7641709799999998E-5</c:v>
                </c:pt>
                <c:pt idx="143">
                  <c:v>6.01733754E-5</c:v>
                </c:pt>
                <c:pt idx="144">
                  <c:v>6.2715488199999996E-5</c:v>
                </c:pt>
                <c:pt idx="145">
                  <c:v>6.5264049199999994E-5</c:v>
                </c:pt>
                <c:pt idx="146">
                  <c:v>6.7815290599999997E-5</c:v>
                </c:pt>
                <c:pt idx="147">
                  <c:v>7.0365680999999998E-5</c:v>
                </c:pt>
                <c:pt idx="148">
                  <c:v>7.29119237E-5</c:v>
                </c:pt>
                <c:pt idx="149">
                  <c:v>7.5450948499999996E-5</c:v>
                </c:pt>
                <c:pt idx="150">
                  <c:v>7.7979896899999995E-5</c:v>
                </c:pt>
                <c:pt idx="151">
                  <c:v>8.0496098700000006E-5</c:v>
                </c:pt>
                <c:pt idx="152">
                  <c:v>8.2997039900000003E-5</c:v>
                </c:pt>
                <c:pt idx="153">
                  <c:v>8.5480318599999994E-5</c:v>
                </c:pt>
                <c:pt idx="154">
                  <c:v>8.7943583799999996E-5</c:v>
                </c:pt>
                <c:pt idx="155">
                  <c:v>9.0384450100000003E-5</c:v>
                </c:pt>
                <c:pt idx="156">
                  <c:v>9.2800373399999999E-5</c:v>
                </c:pt>
                <c:pt idx="157">
                  <c:v>9.5188462200000004E-5</c:v>
                </c:pt>
                <c:pt idx="158">
                  <c:v>9.7545174999999994E-5</c:v>
                </c:pt>
                <c:pt idx="159">
                  <c:v>9.98658063E-5</c:v>
                </c:pt>
                <c:pt idx="160">
                  <c:v>1.0214355E-4</c:v>
                </c:pt>
                <c:pt idx="161">
                  <c:v>1.04367648E-4</c:v>
                </c:pt>
                <c:pt idx="162">
                  <c:v>1.06519363E-4</c:v>
                </c:pt>
                <c:pt idx="163">
                  <c:v>1.0855949400000001E-4</c:v>
                </c:pt>
                <c:pt idx="164">
                  <c:v>1.10406272E-4</c:v>
                </c:pt>
                <c:pt idx="165">
                  <c:v>1.11864864E-4</c:v>
                </c:pt>
                <c:pt idx="166">
                  <c:v>1.12469168E-4</c:v>
                </c:pt>
                <c:pt idx="167">
                  <c:v>1.12385337E-4</c:v>
                </c:pt>
                <c:pt idx="168">
                  <c:v>1.12142202E-4</c:v>
                </c:pt>
                <c:pt idx="169">
                  <c:v>1.11919804E-4</c:v>
                </c:pt>
                <c:pt idx="170">
                  <c:v>1.1173699599999999E-4</c:v>
                </c:pt>
                <c:pt idx="171">
                  <c:v>1.11584552E-4</c:v>
                </c:pt>
                <c:pt idx="172">
                  <c:v>1.11458106E-4</c:v>
                </c:pt>
                <c:pt idx="173">
                  <c:v>1.11351617E-4</c:v>
                </c:pt>
                <c:pt idx="174">
                  <c:v>1.1126108100000001E-4</c:v>
                </c:pt>
                <c:pt idx="175">
                  <c:v>1.1118360399999999E-4</c:v>
                </c:pt>
                <c:pt idx="176">
                  <c:v>1.11117028E-4</c:v>
                </c:pt>
                <c:pt idx="177">
                  <c:v>1.1105969899999999E-4</c:v>
                </c:pt>
                <c:pt idx="178">
                  <c:v>1.11010287E-4</c:v>
                </c:pt>
                <c:pt idx="179">
                  <c:v>1.10967695E-4</c:v>
                </c:pt>
                <c:pt idx="180">
                  <c:v>1.10930999E-4</c:v>
                </c:pt>
                <c:pt idx="181">
                  <c:v>1.10899395E-4</c:v>
                </c:pt>
                <c:pt idx="182">
                  <c:v>1.10872192E-4</c:v>
                </c:pt>
                <c:pt idx="183">
                  <c:v>1.10848779E-4</c:v>
                </c:pt>
                <c:pt idx="184">
                  <c:v>1.10828624E-4</c:v>
                </c:pt>
                <c:pt idx="185">
                  <c:v>1.10811272E-4</c:v>
                </c:pt>
                <c:pt idx="186">
                  <c:v>1.1079631400000001E-4</c:v>
                </c:pt>
                <c:pt idx="187">
                  <c:v>1.1078341E-4</c:v>
                </c:pt>
                <c:pt idx="188">
                  <c:v>1.10772262E-4</c:v>
                </c:pt>
                <c:pt idx="189">
                  <c:v>1.1076261100000001E-4</c:v>
                </c:pt>
                <c:pt idx="190">
                  <c:v>1.10754244E-4</c:v>
                </c:pt>
                <c:pt idx="191">
                  <c:v>1.1074697499999999E-4</c:v>
                </c:pt>
                <c:pt idx="192">
                  <c:v>1.1074064300000001E-4</c:v>
                </c:pt>
                <c:pt idx="193">
                  <c:v>1.1073512099999999E-4</c:v>
                </c:pt>
                <c:pt idx="194">
                  <c:v>1.1073028800000001E-4</c:v>
                </c:pt>
                <c:pt idx="195">
                  <c:v>1.1072605E-4</c:v>
                </c:pt>
                <c:pt idx="196">
                  <c:v>1.10722326E-4</c:v>
                </c:pt>
                <c:pt idx="197">
                  <c:v>1.10719045E-4</c:v>
                </c:pt>
                <c:pt idx="198">
                  <c:v>1.1071615E-4</c:v>
                </c:pt>
                <c:pt idx="199">
                  <c:v>1.10713586E-4</c:v>
                </c:pt>
                <c:pt idx="200">
                  <c:v>1.1071131500000001E-4</c:v>
                </c:pt>
                <c:pt idx="201">
                  <c:v>1.10709296E-4</c:v>
                </c:pt>
                <c:pt idx="202">
                  <c:v>1.10707497E-4</c:v>
                </c:pt>
                <c:pt idx="203">
                  <c:v>1.10705894E-4</c:v>
                </c:pt>
                <c:pt idx="204">
                  <c:v>1.1070445999999999E-4</c:v>
                </c:pt>
                <c:pt idx="205">
                  <c:v>1.1070317799999999E-4</c:v>
                </c:pt>
                <c:pt idx="206">
                  <c:v>1.10702029E-4</c:v>
                </c:pt>
                <c:pt idx="207">
                  <c:v>1.10700996E-4</c:v>
                </c:pt>
                <c:pt idx="208">
                  <c:v>1.10700067E-4</c:v>
                </c:pt>
                <c:pt idx="209">
                  <c:v>1.10699231E-4</c:v>
                </c:pt>
                <c:pt idx="210">
                  <c:v>1.10698479E-4</c:v>
                </c:pt>
                <c:pt idx="211">
                  <c:v>1.1069780199999999E-4</c:v>
                </c:pt>
                <c:pt idx="212">
                  <c:v>1.1069718799999999E-4</c:v>
                </c:pt>
                <c:pt idx="213">
                  <c:v>1.10696635E-4</c:v>
                </c:pt>
                <c:pt idx="214">
                  <c:v>1.10696135E-4</c:v>
                </c:pt>
                <c:pt idx="215">
                  <c:v>1.10695683E-4</c:v>
                </c:pt>
                <c:pt idx="216">
                  <c:v>1.10695274E-4</c:v>
                </c:pt>
                <c:pt idx="217">
                  <c:v>1.10694907E-4</c:v>
                </c:pt>
                <c:pt idx="218">
                  <c:v>1.10694573E-4</c:v>
                </c:pt>
                <c:pt idx="219">
                  <c:v>1.1069427E-4</c:v>
                </c:pt>
                <c:pt idx="220">
                  <c:v>1.10693998E-4</c:v>
                </c:pt>
                <c:pt idx="221">
                  <c:v>1.10693752E-4</c:v>
                </c:pt>
                <c:pt idx="222">
                  <c:v>1.10693531E-4</c:v>
                </c:pt>
                <c:pt idx="223">
                  <c:v>1.10693333E-4</c:v>
                </c:pt>
                <c:pt idx="224">
                  <c:v>1.10693155E-4</c:v>
                </c:pt>
                <c:pt idx="225">
                  <c:v>1.10692994E-4</c:v>
                </c:pt>
                <c:pt idx="226">
                  <c:v>1.10692853E-4</c:v>
                </c:pt>
                <c:pt idx="227">
                  <c:v>1.1069272500000001E-4</c:v>
                </c:pt>
                <c:pt idx="228">
                  <c:v>1.1069261299999999E-4</c:v>
                </c:pt>
                <c:pt idx="229">
                  <c:v>1.10692514E-4</c:v>
                </c:pt>
                <c:pt idx="230">
                  <c:v>1.10692426E-4</c:v>
                </c:pt>
                <c:pt idx="231">
                  <c:v>1.10692349E-4</c:v>
                </c:pt>
                <c:pt idx="232">
                  <c:v>1.10692287E-4</c:v>
                </c:pt>
                <c:pt idx="233">
                  <c:v>1.10692231E-4</c:v>
                </c:pt>
                <c:pt idx="234">
                  <c:v>1.10692184E-4</c:v>
                </c:pt>
                <c:pt idx="235">
                  <c:v>1.1069214500000001E-4</c:v>
                </c:pt>
                <c:pt idx="236">
                  <c:v>1.10692115E-4</c:v>
                </c:pt>
                <c:pt idx="237">
                  <c:v>1.1069209100000001E-4</c:v>
                </c:pt>
                <c:pt idx="238">
                  <c:v>1.10692076E-4</c:v>
                </c:pt>
                <c:pt idx="239">
                  <c:v>1.1069206700000001E-4</c:v>
                </c:pt>
                <c:pt idx="240">
                  <c:v>1.10692061E-4</c:v>
                </c:pt>
                <c:pt idx="241">
                  <c:v>1.10692063E-4</c:v>
                </c:pt>
                <c:pt idx="242">
                  <c:v>1.10692068E-4</c:v>
                </c:pt>
                <c:pt idx="243">
                  <c:v>1.10692078E-4</c:v>
                </c:pt>
                <c:pt idx="244">
                  <c:v>1.10692093E-4</c:v>
                </c:pt>
                <c:pt idx="245">
                  <c:v>1.10692114E-4</c:v>
                </c:pt>
                <c:pt idx="246">
                  <c:v>1.10692137E-4</c:v>
                </c:pt>
                <c:pt idx="247">
                  <c:v>1.10692164E-4</c:v>
                </c:pt>
                <c:pt idx="248">
                  <c:v>1.10692194E-4</c:v>
                </c:pt>
                <c:pt idx="249">
                  <c:v>1.10692228E-4</c:v>
                </c:pt>
                <c:pt idx="250">
                  <c:v>1.10692265E-4</c:v>
                </c:pt>
                <c:pt idx="251">
                  <c:v>1.1069230399999999E-4</c:v>
                </c:pt>
                <c:pt idx="252">
                  <c:v>1.10692349E-4</c:v>
                </c:pt>
                <c:pt idx="253">
                  <c:v>1.10692391E-4</c:v>
                </c:pt>
                <c:pt idx="254">
                  <c:v>1.10692441E-4</c:v>
                </c:pt>
                <c:pt idx="255">
                  <c:v>1.1069249E-4</c:v>
                </c:pt>
                <c:pt idx="256">
                  <c:v>1.10692541E-4</c:v>
                </c:pt>
                <c:pt idx="257">
                  <c:v>1.10692595E-4</c:v>
                </c:pt>
                <c:pt idx="258">
                  <c:v>1.1069264999999999E-4</c:v>
                </c:pt>
                <c:pt idx="259">
                  <c:v>1.10692707E-4</c:v>
                </c:pt>
                <c:pt idx="260">
                  <c:v>1.10692767E-4</c:v>
                </c:pt>
                <c:pt idx="261">
                  <c:v>1.10692828E-4</c:v>
                </c:pt>
                <c:pt idx="262">
                  <c:v>1.10692889E-4</c:v>
                </c:pt>
                <c:pt idx="263">
                  <c:v>1.10692955E-4</c:v>
                </c:pt>
                <c:pt idx="264">
                  <c:v>1.10693019E-4</c:v>
                </c:pt>
                <c:pt idx="265">
                  <c:v>1.10693086E-4</c:v>
                </c:pt>
                <c:pt idx="266">
                  <c:v>1.10693153E-4</c:v>
                </c:pt>
                <c:pt idx="267">
                  <c:v>1.10693222E-4</c:v>
                </c:pt>
                <c:pt idx="268">
                  <c:v>1.1069329099999999E-4</c:v>
                </c:pt>
                <c:pt idx="269">
                  <c:v>1.10693362E-4</c:v>
                </c:pt>
                <c:pt idx="270">
                  <c:v>1.1069343400000001E-4</c:v>
                </c:pt>
                <c:pt idx="271">
                  <c:v>1.10693506E-4</c:v>
                </c:pt>
                <c:pt idx="272">
                  <c:v>1.1069358000000001E-4</c:v>
                </c:pt>
                <c:pt idx="273">
                  <c:v>1.10693656E-4</c:v>
                </c:pt>
                <c:pt idx="274">
                  <c:v>1.1069373199999999E-4</c:v>
                </c:pt>
                <c:pt idx="275">
                  <c:v>1.1069380700000001E-4</c:v>
                </c:pt>
                <c:pt idx="276">
                  <c:v>1.10693882E-4</c:v>
                </c:pt>
                <c:pt idx="277">
                  <c:v>1.10693961E-4</c:v>
                </c:pt>
                <c:pt idx="278">
                  <c:v>1.1069404E-4</c:v>
                </c:pt>
                <c:pt idx="279">
                  <c:v>1.1069412E-4</c:v>
                </c:pt>
                <c:pt idx="280">
                  <c:v>1.10694199E-4</c:v>
                </c:pt>
                <c:pt idx="281">
                  <c:v>1.1069427799999999E-4</c:v>
                </c:pt>
                <c:pt idx="282">
                  <c:v>1.1069436000000001E-4</c:v>
                </c:pt>
                <c:pt idx="283">
                  <c:v>1.1069444099999999E-4</c:v>
                </c:pt>
                <c:pt idx="284">
                  <c:v>1.10694524E-4</c:v>
                </c:pt>
                <c:pt idx="285">
                  <c:v>1.10694606E-4</c:v>
                </c:pt>
                <c:pt idx="286">
                  <c:v>1.1069469E-4</c:v>
                </c:pt>
                <c:pt idx="287">
                  <c:v>1.10694771E-4</c:v>
                </c:pt>
                <c:pt idx="288">
                  <c:v>1.10694854E-4</c:v>
                </c:pt>
                <c:pt idx="289">
                  <c:v>1.10694939E-4</c:v>
                </c:pt>
                <c:pt idx="290">
                  <c:v>1.10695025E-4</c:v>
                </c:pt>
                <c:pt idx="291">
                  <c:v>1.10695108E-4</c:v>
                </c:pt>
                <c:pt idx="292">
                  <c:v>1.1069519399999999E-4</c:v>
                </c:pt>
                <c:pt idx="293">
                  <c:v>1.10695278E-4</c:v>
                </c:pt>
                <c:pt idx="294">
                  <c:v>1.1069536400000001E-4</c:v>
                </c:pt>
                <c:pt idx="295">
                  <c:v>1.10695451E-4</c:v>
                </c:pt>
                <c:pt idx="296">
                  <c:v>1.10695538E-4</c:v>
                </c:pt>
                <c:pt idx="297">
                  <c:v>1.10695624E-4</c:v>
                </c:pt>
                <c:pt idx="298">
                  <c:v>1.10695711E-4</c:v>
                </c:pt>
                <c:pt idx="299">
                  <c:v>1.10695797E-4</c:v>
                </c:pt>
                <c:pt idx="300">
                  <c:v>1.10695884E-4</c:v>
                </c:pt>
                <c:pt idx="301">
                  <c:v>1.10695972E-4</c:v>
                </c:pt>
                <c:pt idx="302">
                  <c:v>1.1069606E-4</c:v>
                </c:pt>
                <c:pt idx="303">
                  <c:v>1.10696149E-4</c:v>
                </c:pt>
                <c:pt idx="304">
                  <c:v>1.10696237E-4</c:v>
                </c:pt>
                <c:pt idx="305">
                  <c:v>1.10696325E-4</c:v>
                </c:pt>
                <c:pt idx="306">
                  <c:v>1.10696413E-4</c:v>
                </c:pt>
                <c:pt idx="307">
                  <c:v>1.10696501E-4</c:v>
                </c:pt>
                <c:pt idx="308">
                  <c:v>1.10696591E-4</c:v>
                </c:pt>
                <c:pt idx="309">
                  <c:v>1.10696681E-4</c:v>
                </c:pt>
                <c:pt idx="310">
                  <c:v>1.10696772E-4</c:v>
                </c:pt>
                <c:pt idx="311">
                  <c:v>1.10696859E-4</c:v>
                </c:pt>
                <c:pt idx="312">
                  <c:v>1.10696949E-4</c:v>
                </c:pt>
                <c:pt idx="313">
                  <c:v>1.10697038E-4</c:v>
                </c:pt>
                <c:pt idx="314">
                  <c:v>1.10697128E-4</c:v>
                </c:pt>
                <c:pt idx="315">
                  <c:v>1.1069721900000001E-4</c:v>
                </c:pt>
                <c:pt idx="316">
                  <c:v>1.10697308E-4</c:v>
                </c:pt>
                <c:pt idx="317">
                  <c:v>1.1069739900000001E-4</c:v>
                </c:pt>
                <c:pt idx="318">
                  <c:v>1.10697489E-4</c:v>
                </c:pt>
                <c:pt idx="319">
                  <c:v>1.1069758E-4</c:v>
                </c:pt>
                <c:pt idx="320">
                  <c:v>1.1069766999999999E-4</c:v>
                </c:pt>
                <c:pt idx="321">
                  <c:v>1.10697761E-4</c:v>
                </c:pt>
                <c:pt idx="322">
                  <c:v>1.10697851E-4</c:v>
                </c:pt>
                <c:pt idx="323">
                  <c:v>1.10697942E-4</c:v>
                </c:pt>
                <c:pt idx="324">
                  <c:v>1.10698032E-4</c:v>
                </c:pt>
                <c:pt idx="325">
                  <c:v>1.10698125E-4</c:v>
                </c:pt>
                <c:pt idx="326">
                  <c:v>1.1069821599999999E-4</c:v>
                </c:pt>
                <c:pt idx="327">
                  <c:v>1.10698306E-4</c:v>
                </c:pt>
                <c:pt idx="328">
                  <c:v>1.1069839600000001E-4</c:v>
                </c:pt>
                <c:pt idx="329">
                  <c:v>1.10698489E-4</c:v>
                </c:pt>
                <c:pt idx="330">
                  <c:v>1.1069858E-4</c:v>
                </c:pt>
                <c:pt idx="331">
                  <c:v>1.1069867100000001E-4</c:v>
                </c:pt>
                <c:pt idx="332">
                  <c:v>1.10698761E-4</c:v>
                </c:pt>
                <c:pt idx="333">
                  <c:v>1.10698852E-4</c:v>
                </c:pt>
                <c:pt idx="334">
                  <c:v>1.1069894499999999E-4</c:v>
                </c:pt>
                <c:pt idx="335">
                  <c:v>1.10699035E-4</c:v>
                </c:pt>
                <c:pt idx="336">
                  <c:v>1.10699128E-4</c:v>
                </c:pt>
                <c:pt idx="337">
                  <c:v>1.10699216E-4</c:v>
                </c:pt>
                <c:pt idx="338">
                  <c:v>1.1069931E-4</c:v>
                </c:pt>
                <c:pt idx="339">
                  <c:v>1.1069940000000001E-4</c:v>
                </c:pt>
                <c:pt idx="340">
                  <c:v>1.1069949099999999E-4</c:v>
                </c:pt>
                <c:pt idx="341">
                  <c:v>1.10699584E-4</c:v>
                </c:pt>
                <c:pt idx="342">
                  <c:v>1.10699676E-4</c:v>
                </c:pt>
                <c:pt idx="343">
                  <c:v>1.10699767E-4</c:v>
                </c:pt>
                <c:pt idx="344">
                  <c:v>1.1069985800000001E-4</c:v>
                </c:pt>
                <c:pt idx="345">
                  <c:v>1.1069995E-4</c:v>
                </c:pt>
                <c:pt idx="346">
                  <c:v>1.10700042E-4</c:v>
                </c:pt>
                <c:pt idx="347">
                  <c:v>1.10700134E-4</c:v>
                </c:pt>
                <c:pt idx="348">
                  <c:v>1.1070022400000001E-4</c:v>
                </c:pt>
                <c:pt idx="349">
                  <c:v>1.10700315E-4</c:v>
                </c:pt>
                <c:pt idx="350">
                  <c:v>1.10700408E-4</c:v>
                </c:pt>
                <c:pt idx="351">
                  <c:v>1.10700498E-4</c:v>
                </c:pt>
                <c:pt idx="352">
                  <c:v>1.1070058999999999E-4</c:v>
                </c:pt>
                <c:pt idx="353">
                  <c:v>1.10700683E-4</c:v>
                </c:pt>
                <c:pt idx="354">
                  <c:v>1.10700774E-4</c:v>
                </c:pt>
                <c:pt idx="355">
                  <c:v>1.1070086499999999E-4</c:v>
                </c:pt>
                <c:pt idx="356">
                  <c:v>1.10700955E-4</c:v>
                </c:pt>
                <c:pt idx="357">
                  <c:v>1.10701049E-4</c:v>
                </c:pt>
                <c:pt idx="358">
                  <c:v>1.10701141E-4</c:v>
                </c:pt>
                <c:pt idx="359">
                  <c:v>1.10701232E-4</c:v>
                </c:pt>
                <c:pt idx="360">
                  <c:v>1.1070132300000001E-4</c:v>
                </c:pt>
                <c:pt idx="361">
                  <c:v>1.10701414E-4</c:v>
                </c:pt>
                <c:pt idx="362">
                  <c:v>1.10701504E-4</c:v>
                </c:pt>
                <c:pt idx="363">
                  <c:v>1.1070159800000001E-4</c:v>
                </c:pt>
                <c:pt idx="364">
                  <c:v>1.1070169E-4</c:v>
                </c:pt>
                <c:pt idx="365">
                  <c:v>1.1070178100000001E-4</c:v>
                </c:pt>
                <c:pt idx="366">
                  <c:v>1.1070187199999999E-4</c:v>
                </c:pt>
                <c:pt idx="367">
                  <c:v>1.10701963E-4</c:v>
                </c:pt>
                <c:pt idx="368">
                  <c:v>1.10702055E-4</c:v>
                </c:pt>
                <c:pt idx="369">
                  <c:v>1.1070214699999999E-4</c:v>
                </c:pt>
                <c:pt idx="370">
                  <c:v>1.1070223900000001E-4</c:v>
                </c:pt>
                <c:pt idx="371">
                  <c:v>1.10702329E-4</c:v>
                </c:pt>
                <c:pt idx="372">
                  <c:v>1.1070242E-4</c:v>
                </c:pt>
                <c:pt idx="373">
                  <c:v>1.10702511E-4</c:v>
                </c:pt>
                <c:pt idx="374">
                  <c:v>1.10702603E-4</c:v>
                </c:pt>
                <c:pt idx="375">
                  <c:v>1.10702695E-4</c:v>
                </c:pt>
                <c:pt idx="376">
                  <c:v>1.1070278500000001E-4</c:v>
                </c:pt>
                <c:pt idx="377">
                  <c:v>1.1070287599999999E-4</c:v>
                </c:pt>
                <c:pt idx="378">
                  <c:v>1.10702966E-4</c:v>
                </c:pt>
                <c:pt idx="379">
                  <c:v>1.10703058E-4</c:v>
                </c:pt>
                <c:pt idx="380">
                  <c:v>1.1070314800000001E-4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23E-483C-A1B3-352C8CAC1F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632639"/>
        <c:axId val="882633119"/>
      </c:scatterChart>
      <c:valAx>
        <c:axId val="882632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/>
                  <a:t>supply voltage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882633119"/>
        <c:crosses val="autoZero"/>
        <c:crossBetween val="midCat"/>
      </c:valAx>
      <c:valAx>
        <c:axId val="8826331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/>
                  <a:t>transconductance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882632639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NMOS_gm_15k!$B$1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NMOS_gm_15k!$A$2:$A$382</c:f>
              <c:numCache>
                <c:formatCode>General</c:formatCode>
                <c:ptCount val="381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</c:numCache>
            </c:numRef>
          </c:xVal>
          <c:yVal>
            <c:numRef>
              <c:f>NMOS_gm_15k!$B$2:$B$382</c:f>
              <c:numCache>
                <c:formatCode>General</c:formatCode>
                <c:ptCount val="381"/>
                <c:pt idx="0">
                  <c:v>1.7712766200000002E-24</c:v>
                </c:pt>
                <c:pt idx="1">
                  <c:v>3.97548931E-13</c:v>
                </c:pt>
                <c:pt idx="2">
                  <c:v>8.5457636299999998E-13</c:v>
                </c:pt>
                <c:pt idx="3">
                  <c:v>1.3741416400000001E-12</c:v>
                </c:pt>
                <c:pt idx="4">
                  <c:v>1.9597364099999999E-12</c:v>
                </c:pt>
                <c:pt idx="5">
                  <c:v>2.6156689000000001E-12</c:v>
                </c:pt>
                <c:pt idx="6">
                  <c:v>3.3480443200000002E-12</c:v>
                </c:pt>
                <c:pt idx="7">
                  <c:v>4.16546888E-12</c:v>
                </c:pt>
                <c:pt idx="8">
                  <c:v>5.0798951700000004E-12</c:v>
                </c:pt>
                <c:pt idx="9">
                  <c:v>6.1066764899999999E-12</c:v>
                </c:pt>
                <c:pt idx="10">
                  <c:v>7.2651189599999999E-12</c:v>
                </c:pt>
                <c:pt idx="11">
                  <c:v>8.57842204E-12</c:v>
                </c:pt>
                <c:pt idx="12">
                  <c:v>1.00735254E-11</c:v>
                </c:pt>
                <c:pt idx="13">
                  <c:v>1.17814162E-11</c:v>
                </c:pt>
                <c:pt idx="14">
                  <c:v>1.37377504E-11</c:v>
                </c:pt>
                <c:pt idx="15">
                  <c:v>1.59829786E-11</c:v>
                </c:pt>
                <c:pt idx="16">
                  <c:v>1.85636026E-11</c:v>
                </c:pt>
                <c:pt idx="17">
                  <c:v>2.1532718000000001E-11</c:v>
                </c:pt>
                <c:pt idx="18">
                  <c:v>2.49513565E-11</c:v>
                </c:pt>
                <c:pt idx="19">
                  <c:v>2.8889504100000001E-11</c:v>
                </c:pt>
                <c:pt idx="20">
                  <c:v>3.3427499500000002E-11</c:v>
                </c:pt>
                <c:pt idx="21">
                  <c:v>3.8658045200000001E-11</c:v>
                </c:pt>
                <c:pt idx="22">
                  <c:v>4.4687483999999998E-11</c:v>
                </c:pt>
                <c:pt idx="23">
                  <c:v>5.1638598600000001E-11</c:v>
                </c:pt>
                <c:pt idx="24">
                  <c:v>5.9652677799999997E-11</c:v>
                </c:pt>
                <c:pt idx="25">
                  <c:v>6.88921429E-11</c:v>
                </c:pt>
                <c:pt idx="26">
                  <c:v>7.9544364800000003E-11</c:v>
                </c:pt>
                <c:pt idx="27">
                  <c:v>9.1824972999999994E-11</c:v>
                </c:pt>
                <c:pt idx="28">
                  <c:v>1.05982358E-10</c:v>
                </c:pt>
                <c:pt idx="29">
                  <c:v>1.22302514E-10</c:v>
                </c:pt>
                <c:pt idx="30">
                  <c:v>1.4111457299999999E-10</c:v>
                </c:pt>
                <c:pt idx="31">
                  <c:v>1.6279803799999999E-10</c:v>
                </c:pt>
                <c:pt idx="32">
                  <c:v>1.8778919899999999E-10</c:v>
                </c:pt>
                <c:pt idx="33">
                  <c:v>2.1659052100000001E-10</c:v>
                </c:pt>
                <c:pt idx="34">
                  <c:v>2.4978010599999999E-10</c:v>
                </c:pt>
                <c:pt idx="35">
                  <c:v>2.8802344599999999E-10</c:v>
                </c:pt>
                <c:pt idx="36">
                  <c:v>3.3208651800000001E-10</c:v>
                </c:pt>
                <c:pt idx="37">
                  <c:v>3.8285006699999999E-10</c:v>
                </c:pt>
                <c:pt idx="38">
                  <c:v>4.4132753699999998E-10</c:v>
                </c:pt>
                <c:pt idx="39">
                  <c:v>5.08683874E-10</c:v>
                </c:pt>
                <c:pt idx="40">
                  <c:v>5.8625954000000002E-10</c:v>
                </c:pt>
                <c:pt idx="41">
                  <c:v>6.7559425999999999E-10</c:v>
                </c:pt>
                <c:pt idx="42">
                  <c:v>7.7845917900000004E-10</c:v>
                </c:pt>
                <c:pt idx="43">
                  <c:v>8.9688862499999997E-10</c:v>
                </c:pt>
                <c:pt idx="44">
                  <c:v>1.03321971E-9</c:v>
                </c:pt>
                <c:pt idx="45">
                  <c:v>1.1901366399999999E-9</c:v>
                </c:pt>
                <c:pt idx="46">
                  <c:v>1.37072181E-9</c:v>
                </c:pt>
                <c:pt idx="47">
                  <c:v>1.57851345E-9</c:v>
                </c:pt>
                <c:pt idx="48">
                  <c:v>1.8175716500000001E-9</c:v>
                </c:pt>
                <c:pt idx="49">
                  <c:v>2.09255297E-9</c:v>
                </c:pt>
                <c:pt idx="50">
                  <c:v>2.4087986000000002E-9</c:v>
                </c:pt>
                <c:pt idx="51">
                  <c:v>2.77243077E-9</c:v>
                </c:pt>
                <c:pt idx="52">
                  <c:v>3.1904641699999999E-9</c:v>
                </c:pt>
                <c:pt idx="53">
                  <c:v>3.67093445E-9</c:v>
                </c:pt>
                <c:pt idx="54">
                  <c:v>4.2230382800000001E-9</c:v>
                </c:pt>
                <c:pt idx="55">
                  <c:v>4.85730274E-9</c:v>
                </c:pt>
                <c:pt idx="56">
                  <c:v>5.5857663100000001E-9</c:v>
                </c:pt>
                <c:pt idx="57">
                  <c:v>6.4221897899999998E-9</c:v>
                </c:pt>
                <c:pt idx="58">
                  <c:v>7.3822959600000002E-9</c:v>
                </c:pt>
                <c:pt idx="59">
                  <c:v>8.4840346999999995E-9</c:v>
                </c:pt>
                <c:pt idx="60">
                  <c:v>9.7478895399999995E-9</c:v>
                </c:pt>
                <c:pt idx="61">
                  <c:v>1.11972149E-8</c:v>
                </c:pt>
                <c:pt idx="62">
                  <c:v>1.28586263E-8</c:v>
                </c:pt>
                <c:pt idx="63">
                  <c:v>1.47624243E-8</c:v>
                </c:pt>
                <c:pt idx="64">
                  <c:v>1.69430845E-8</c:v>
                </c:pt>
                <c:pt idx="65">
                  <c:v>1.9439799700000001E-8</c:v>
                </c:pt>
                <c:pt idx="66">
                  <c:v>2.2297082499999999E-8</c:v>
                </c:pt>
                <c:pt idx="67">
                  <c:v>2.5565447000000001E-8</c:v>
                </c:pt>
                <c:pt idx="68">
                  <c:v>2.9302159000000001E-8</c:v>
                </c:pt>
                <c:pt idx="69">
                  <c:v>3.3572080499999999E-8</c:v>
                </c:pt>
                <c:pt idx="70">
                  <c:v>3.8448592200000001E-8</c:v>
                </c:pt>
                <c:pt idx="71">
                  <c:v>4.4014638399999998E-8</c:v>
                </c:pt>
                <c:pt idx="72">
                  <c:v>5.0363858199999998E-8</c:v>
                </c:pt>
                <c:pt idx="73">
                  <c:v>5.7601852900000003E-8</c:v>
                </c:pt>
                <c:pt idx="74">
                  <c:v>6.5847571700000006E-8</c:v>
                </c:pt>
                <c:pt idx="75">
                  <c:v>7.5234851299999999E-8</c:v>
                </c:pt>
                <c:pt idx="76">
                  <c:v>8.5914086600000002E-8</c:v>
                </c:pt>
                <c:pt idx="77">
                  <c:v>9.8054084299999998E-8</c:v>
                </c:pt>
                <c:pt idx="78">
                  <c:v>1.11844089E-7</c:v>
                </c:pt>
                <c:pt idx="79">
                  <c:v>1.2749599700000001E-7</c:v>
                </c:pt>
                <c:pt idx="80">
                  <c:v>1.45246788E-7</c:v>
                </c:pt>
                <c:pt idx="81">
                  <c:v>1.65361185E-7</c:v>
                </c:pt>
                <c:pt idx="82">
                  <c:v>1.8813456399999999E-7</c:v>
                </c:pt>
                <c:pt idx="83">
                  <c:v>2.1389614800000001E-7</c:v>
                </c:pt>
                <c:pt idx="84">
                  <c:v>2.4301248899999998E-7</c:v>
                </c:pt>
                <c:pt idx="85">
                  <c:v>2.7589131200000001E-7</c:v>
                </c:pt>
                <c:pt idx="86">
                  <c:v>3.1298570799999999E-7</c:v>
                </c:pt>
                <c:pt idx="87">
                  <c:v>3.5479874599999998E-7</c:v>
                </c:pt>
                <c:pt idx="88">
                  <c:v>4.0188854999999999E-7</c:v>
                </c:pt>
                <c:pt idx="89">
                  <c:v>4.54873855E-7</c:v>
                </c:pt>
                <c:pt idx="90">
                  <c:v>5.1444011400000004E-7</c:v>
                </c:pt>
                <c:pt idx="91">
                  <c:v>5.8134619E-7</c:v>
                </c:pt>
                <c:pt idx="92">
                  <c:v>6.5643165100000002E-7</c:v>
                </c:pt>
                <c:pt idx="93">
                  <c:v>7.4062471600000003E-7</c:v>
                </c:pt>
                <c:pt idx="94">
                  <c:v>8.34950834E-7</c:v>
                </c:pt>
                <c:pt idx="95">
                  <c:v>9.4054186099999995E-7</c:v>
                </c:pt>
                <c:pt idx="96">
                  <c:v>1.0586458200000001E-6</c:v>
                </c:pt>
                <c:pt idx="97">
                  <c:v>1.1906370700000001E-6</c:v>
                </c:pt>
                <c:pt idx="98">
                  <c:v>1.3380267700000001E-6</c:v>
                </c:pt>
                <c:pt idx="99">
                  <c:v>1.5024733599999999E-6</c:v>
                </c:pt>
                <c:pt idx="100">
                  <c:v>1.6857927700000001E-6</c:v>
                </c:pt>
                <c:pt idx="101">
                  <c:v>1.8899680099999999E-6</c:v>
                </c:pt>
                <c:pt idx="102">
                  <c:v>2.11715749E-6</c:v>
                </c:pt>
                <c:pt idx="103">
                  <c:v>2.3697017300000001E-6</c:v>
                </c:pt>
                <c:pt idx="104">
                  <c:v>2.6501276299999999E-6</c:v>
                </c:pt>
                <c:pt idx="105">
                  <c:v>2.96114976E-6</c:v>
                </c:pt>
                <c:pt idx="106">
                  <c:v>3.30566773E-6</c:v>
                </c:pt>
                <c:pt idx="107">
                  <c:v>3.6867592300000001E-6</c:v>
                </c:pt>
                <c:pt idx="108">
                  <c:v>4.1076677599999996E-6</c:v>
                </c:pt>
                <c:pt idx="109">
                  <c:v>4.5717846099999999E-6</c:v>
                </c:pt>
                <c:pt idx="110">
                  <c:v>5.0826246200000002E-6</c:v>
                </c:pt>
                <c:pt idx="111">
                  <c:v>5.6437955199999999E-6</c:v>
                </c:pt>
                <c:pt idx="112">
                  <c:v>6.25896069E-6</c:v>
                </c:pt>
                <c:pt idx="113">
                  <c:v>6.9317957000000003E-6</c:v>
                </c:pt>
                <c:pt idx="114">
                  <c:v>7.6659391699999993E-6</c:v>
                </c:pt>
                <c:pt idx="115">
                  <c:v>8.4649387799999997E-6</c:v>
                </c:pt>
                <c:pt idx="116">
                  <c:v>9.3321935200000004E-6</c:v>
                </c:pt>
                <c:pt idx="117">
                  <c:v>1.0270893700000001E-5</c:v>
                </c:pt>
                <c:pt idx="118">
                  <c:v>1.1283960299999999E-5</c:v>
                </c:pt>
                <c:pt idx="119">
                  <c:v>1.2373985399999999E-5</c:v>
                </c:pt>
                <c:pt idx="120">
                  <c:v>1.3543175400000001E-5</c:v>
                </c:pt>
                <c:pt idx="121">
                  <c:v>1.47932996E-5</c:v>
                </c:pt>
                <c:pt idx="122">
                  <c:v>1.61256446E-5</c:v>
                </c:pt>
                <c:pt idx="123">
                  <c:v>1.7540977099999999E-5</c:v>
                </c:pt>
                <c:pt idx="124">
                  <c:v>1.9039516300000002E-5</c:v>
                </c:pt>
                <c:pt idx="125">
                  <c:v>2.0620916000000002E-5</c:v>
                </c:pt>
                <c:pt idx="126">
                  <c:v>2.2284258099999999E-5</c:v>
                </c:pt>
                <c:pt idx="127">
                  <c:v>2.40280568E-5</c:v>
                </c:pt>
                <c:pt idx="128">
                  <c:v>2.58502735E-5</c:v>
                </c:pt>
                <c:pt idx="129">
                  <c:v>2.7748341599999998E-5</c:v>
                </c:pt>
                <c:pt idx="130">
                  <c:v>2.9719201200000001E-5</c:v>
                </c:pt>
                <c:pt idx="131">
                  <c:v>3.1759340400000002E-5</c:v>
                </c:pt>
                <c:pt idx="132">
                  <c:v>3.3864843399999999E-5</c:v>
                </c:pt>
                <c:pt idx="133">
                  <c:v>3.6031443099999998E-5</c:v>
                </c:pt>
                <c:pt idx="134">
                  <c:v>3.8254575699999997E-5</c:v>
                </c:pt>
                <c:pt idx="135">
                  <c:v>4.0529435800000001E-5</c:v>
                </c:pt>
                <c:pt idx="136">
                  <c:v>4.2851030100000001E-5</c:v>
                </c:pt>
                <c:pt idx="137">
                  <c:v>4.5214226699999997E-5</c:v>
                </c:pt>
                <c:pt idx="138">
                  <c:v>4.7613797499999998E-5</c:v>
                </c:pt>
                <c:pt idx="139">
                  <c:v>5.0044451500000002E-5</c:v>
                </c:pt>
                <c:pt idx="140">
                  <c:v>5.2500853199999999E-5</c:v>
                </c:pt>
                <c:pt idx="141">
                  <c:v>5.4977622199999997E-5</c:v>
                </c:pt>
                <c:pt idx="142">
                  <c:v>5.7469302899999999E-5</c:v>
                </c:pt>
                <c:pt idx="143">
                  <c:v>5.9970289099999999E-5</c:v>
                </c:pt>
                <c:pt idx="144">
                  <c:v>6.2474672700000005E-5</c:v>
                </c:pt>
                <c:pt idx="145">
                  <c:v>6.4975957500000003E-5</c:v>
                </c:pt>
                <c:pt idx="146">
                  <c:v>6.7466511100000004E-5</c:v>
                </c:pt>
                <c:pt idx="147">
                  <c:v>6.9936455900000005E-5</c:v>
                </c:pt>
                <c:pt idx="148">
                  <c:v>7.23712264E-5</c:v>
                </c:pt>
                <c:pt idx="149">
                  <c:v>7.4743781599999998E-5</c:v>
                </c:pt>
                <c:pt idx="150">
                  <c:v>7.6999422800000007E-5</c:v>
                </c:pt>
                <c:pt idx="151">
                  <c:v>7.8973832699999995E-5</c:v>
                </c:pt>
                <c:pt idx="152">
                  <c:v>8.0106296300000006E-5</c:v>
                </c:pt>
                <c:pt idx="153">
                  <c:v>8.0039505499999997E-5</c:v>
                </c:pt>
                <c:pt idx="154">
                  <c:v>7.9749003E-5</c:v>
                </c:pt>
                <c:pt idx="155">
                  <c:v>7.9518359700000003E-5</c:v>
                </c:pt>
                <c:pt idx="156">
                  <c:v>7.9345955300000001E-5</c:v>
                </c:pt>
                <c:pt idx="157">
                  <c:v>7.9210641200000006E-5</c:v>
                </c:pt>
                <c:pt idx="158">
                  <c:v>7.91033926E-5</c:v>
                </c:pt>
                <c:pt idx="159">
                  <c:v>7.9016321500000007E-5</c:v>
                </c:pt>
                <c:pt idx="160">
                  <c:v>7.8944662800000006E-5</c:v>
                </c:pt>
                <c:pt idx="161">
                  <c:v>7.8885145099999996E-5</c:v>
                </c:pt>
                <c:pt idx="162">
                  <c:v>7.8835431600000002E-5</c:v>
                </c:pt>
                <c:pt idx="163">
                  <c:v>7.8793758700000004E-5</c:v>
                </c:pt>
                <c:pt idx="164">
                  <c:v>7.8758745499999996E-5</c:v>
                </c:pt>
                <c:pt idx="165">
                  <c:v>7.8729281799999999E-5</c:v>
                </c:pt>
                <c:pt idx="166">
                  <c:v>7.8704464199999996E-5</c:v>
                </c:pt>
                <c:pt idx="167">
                  <c:v>7.8683527199999997E-5</c:v>
                </c:pt>
                <c:pt idx="168">
                  <c:v>7.8665840199999994E-5</c:v>
                </c:pt>
                <c:pt idx="169">
                  <c:v>7.8650874399999998E-5</c:v>
                </c:pt>
                <c:pt idx="170">
                  <c:v>7.8638190199999998E-5</c:v>
                </c:pt>
                <c:pt idx="171">
                  <c:v>7.8627409900000001E-5</c:v>
                </c:pt>
                <c:pt idx="172">
                  <c:v>7.8618229000000005E-5</c:v>
                </c:pt>
                <c:pt idx="173">
                  <c:v>7.8610386900000002E-5</c:v>
                </c:pt>
                <c:pt idx="174">
                  <c:v>7.8603670100000004E-5</c:v>
                </c:pt>
                <c:pt idx="175">
                  <c:v>7.8597900900000006E-5</c:v>
                </c:pt>
                <c:pt idx="176">
                  <c:v>7.8592934500000002E-5</c:v>
                </c:pt>
                <c:pt idx="177">
                  <c:v>7.8588641900000005E-5</c:v>
                </c:pt>
                <c:pt idx="178">
                  <c:v>7.8584918799999996E-5</c:v>
                </c:pt>
                <c:pt idx="179">
                  <c:v>7.8581685999999995E-5</c:v>
                </c:pt>
                <c:pt idx="180">
                  <c:v>7.8578866199999998E-5</c:v>
                </c:pt>
                <c:pt idx="181">
                  <c:v>7.8576400600000005E-5</c:v>
                </c:pt>
                <c:pt idx="182">
                  <c:v>7.85742408E-5</c:v>
                </c:pt>
                <c:pt idx="183">
                  <c:v>7.8572344300000002E-5</c:v>
                </c:pt>
                <c:pt idx="184">
                  <c:v>7.8570672400000006E-5</c:v>
                </c:pt>
                <c:pt idx="185">
                  <c:v>7.8569196899999993E-5</c:v>
                </c:pt>
                <c:pt idx="186">
                  <c:v>7.8567887300000003E-5</c:v>
                </c:pt>
                <c:pt idx="187">
                  <c:v>7.8566730000000003E-5</c:v>
                </c:pt>
                <c:pt idx="188">
                  <c:v>7.8565700600000002E-5</c:v>
                </c:pt>
                <c:pt idx="189">
                  <c:v>7.8564785599999999E-5</c:v>
                </c:pt>
                <c:pt idx="190">
                  <c:v>7.8563965700000001E-5</c:v>
                </c:pt>
                <c:pt idx="191">
                  <c:v>7.8563240099999995E-5</c:v>
                </c:pt>
                <c:pt idx="192">
                  <c:v>7.8562589099999994E-5</c:v>
                </c:pt>
                <c:pt idx="193">
                  <c:v>7.8562005099999996E-5</c:v>
                </c:pt>
                <c:pt idx="194">
                  <c:v>7.8561482500000005E-5</c:v>
                </c:pt>
                <c:pt idx="195">
                  <c:v>7.8561013700000006E-5</c:v>
                </c:pt>
                <c:pt idx="196">
                  <c:v>7.8560594300000006E-5</c:v>
                </c:pt>
                <c:pt idx="197">
                  <c:v>7.8560219699999994E-5</c:v>
                </c:pt>
                <c:pt idx="198">
                  <c:v>7.8559880499999996E-5</c:v>
                </c:pt>
                <c:pt idx="199">
                  <c:v>7.8559580099999996E-5</c:v>
                </c:pt>
                <c:pt idx="200">
                  <c:v>7.8559307900000002E-5</c:v>
                </c:pt>
                <c:pt idx="201">
                  <c:v>7.8559065300000004E-5</c:v>
                </c:pt>
                <c:pt idx="202">
                  <c:v>7.8558848099999994E-5</c:v>
                </c:pt>
                <c:pt idx="203">
                  <c:v>7.8558652799999999E-5</c:v>
                </c:pt>
                <c:pt idx="204">
                  <c:v>7.8558478399999996E-5</c:v>
                </c:pt>
                <c:pt idx="205">
                  <c:v>7.8558324700000003E-5</c:v>
                </c:pt>
                <c:pt idx="206">
                  <c:v>7.8558188700000005E-5</c:v>
                </c:pt>
                <c:pt idx="207">
                  <c:v>7.8558067399999999E-5</c:v>
                </c:pt>
                <c:pt idx="208">
                  <c:v>7.8557961100000001E-5</c:v>
                </c:pt>
                <c:pt idx="209">
                  <c:v>7.8557865199999996E-5</c:v>
                </c:pt>
                <c:pt idx="210">
                  <c:v>7.8557787300000001E-5</c:v>
                </c:pt>
                <c:pt idx="211">
                  <c:v>7.8557715800000002E-5</c:v>
                </c:pt>
                <c:pt idx="212">
                  <c:v>7.8557656200000005E-5</c:v>
                </c:pt>
                <c:pt idx="213">
                  <c:v>7.8557603600000006E-5</c:v>
                </c:pt>
                <c:pt idx="214">
                  <c:v>7.8557562800000004E-5</c:v>
                </c:pt>
                <c:pt idx="215">
                  <c:v>7.8557530100000002E-5</c:v>
                </c:pt>
                <c:pt idx="216">
                  <c:v>7.8557501899999995E-5</c:v>
                </c:pt>
                <c:pt idx="217">
                  <c:v>7.8557483899999999E-5</c:v>
                </c:pt>
                <c:pt idx="218">
                  <c:v>7.8557469599999999E-5</c:v>
                </c:pt>
                <c:pt idx="219">
                  <c:v>7.8557462700000005E-5</c:v>
                </c:pt>
                <c:pt idx="220">
                  <c:v>7.8557458100000005E-5</c:v>
                </c:pt>
                <c:pt idx="221">
                  <c:v>7.8557462100000002E-5</c:v>
                </c:pt>
                <c:pt idx="222">
                  <c:v>7.8557472100000003E-5</c:v>
                </c:pt>
                <c:pt idx="223">
                  <c:v>7.8557480000000007E-5</c:v>
                </c:pt>
                <c:pt idx="224">
                  <c:v>7.8557498300000004E-5</c:v>
                </c:pt>
                <c:pt idx="225">
                  <c:v>7.8557518000000004E-5</c:v>
                </c:pt>
                <c:pt idx="226">
                  <c:v>7.8557541200000003E-5</c:v>
                </c:pt>
                <c:pt idx="227">
                  <c:v>7.8557567100000003E-5</c:v>
                </c:pt>
                <c:pt idx="228">
                  <c:v>7.8557598100000001E-5</c:v>
                </c:pt>
                <c:pt idx="229">
                  <c:v>7.8557631999999996E-5</c:v>
                </c:pt>
                <c:pt idx="230">
                  <c:v>7.8557664600000006E-5</c:v>
                </c:pt>
                <c:pt idx="231">
                  <c:v>7.8557704099999998E-5</c:v>
                </c:pt>
                <c:pt idx="232">
                  <c:v>7.8557743699999994E-5</c:v>
                </c:pt>
                <c:pt idx="233">
                  <c:v>7.8557785200000004E-5</c:v>
                </c:pt>
                <c:pt idx="234">
                  <c:v>7.8557831100000005E-5</c:v>
                </c:pt>
                <c:pt idx="235">
                  <c:v>7.8557875600000003E-5</c:v>
                </c:pt>
                <c:pt idx="236">
                  <c:v>7.8557924899999999E-5</c:v>
                </c:pt>
                <c:pt idx="237">
                  <c:v>7.8557976399999996E-5</c:v>
                </c:pt>
                <c:pt idx="238">
                  <c:v>7.8558025299999999E-5</c:v>
                </c:pt>
                <c:pt idx="239">
                  <c:v>7.8558078399999995E-5</c:v>
                </c:pt>
                <c:pt idx="240">
                  <c:v>7.85581357E-5</c:v>
                </c:pt>
                <c:pt idx="241">
                  <c:v>7.85581905E-5</c:v>
                </c:pt>
                <c:pt idx="242">
                  <c:v>7.8558247200000001E-5</c:v>
                </c:pt>
                <c:pt idx="243">
                  <c:v>7.85583044E-5</c:v>
                </c:pt>
                <c:pt idx="244">
                  <c:v>7.8558364999999994E-5</c:v>
                </c:pt>
                <c:pt idx="245">
                  <c:v>7.8558428400000006E-5</c:v>
                </c:pt>
                <c:pt idx="246">
                  <c:v>7.8558487799999994E-5</c:v>
                </c:pt>
                <c:pt idx="247">
                  <c:v>7.8558553699999996E-5</c:v>
                </c:pt>
                <c:pt idx="248">
                  <c:v>7.8558615499999996E-5</c:v>
                </c:pt>
                <c:pt idx="249">
                  <c:v>7.8558679699999994E-5</c:v>
                </c:pt>
                <c:pt idx="250">
                  <c:v>7.8558744299999999E-5</c:v>
                </c:pt>
                <c:pt idx="251">
                  <c:v>7.8558812299999998E-5</c:v>
                </c:pt>
                <c:pt idx="252">
                  <c:v>7.8558877799999994E-5</c:v>
                </c:pt>
                <c:pt idx="253">
                  <c:v>7.85589462E-5</c:v>
                </c:pt>
                <c:pt idx="254">
                  <c:v>7.8559014000000003E-5</c:v>
                </c:pt>
                <c:pt idx="255">
                  <c:v>7.8559083900000003E-5</c:v>
                </c:pt>
                <c:pt idx="256">
                  <c:v>7.8559153899999994E-5</c:v>
                </c:pt>
                <c:pt idx="257">
                  <c:v>7.8559222999999994E-5</c:v>
                </c:pt>
                <c:pt idx="258">
                  <c:v>7.8559295200000001E-5</c:v>
                </c:pt>
                <c:pt idx="259">
                  <c:v>7.8559365599999999E-5</c:v>
                </c:pt>
                <c:pt idx="260">
                  <c:v>7.8559435800000001E-5</c:v>
                </c:pt>
                <c:pt idx="261">
                  <c:v>7.8559509699999998E-5</c:v>
                </c:pt>
                <c:pt idx="262">
                  <c:v>7.8559582499999995E-5</c:v>
                </c:pt>
                <c:pt idx="263">
                  <c:v>7.8559655699999997E-5</c:v>
                </c:pt>
                <c:pt idx="264">
                  <c:v>7.8559728200000006E-5</c:v>
                </c:pt>
                <c:pt idx="265">
                  <c:v>7.8559801399999995E-5</c:v>
                </c:pt>
                <c:pt idx="266">
                  <c:v>7.8559875399999998E-5</c:v>
                </c:pt>
                <c:pt idx="267">
                  <c:v>7.8559951600000002E-5</c:v>
                </c:pt>
                <c:pt idx="268">
                  <c:v>7.8560024000000006E-5</c:v>
                </c:pt>
                <c:pt idx="269">
                  <c:v>7.8560101299999998E-5</c:v>
                </c:pt>
                <c:pt idx="270">
                  <c:v>7.8560180099999997E-5</c:v>
                </c:pt>
                <c:pt idx="271">
                  <c:v>7.8560252800000002E-5</c:v>
                </c:pt>
                <c:pt idx="272">
                  <c:v>7.8560328299999999E-5</c:v>
                </c:pt>
                <c:pt idx="273">
                  <c:v>7.8560406900000002E-5</c:v>
                </c:pt>
                <c:pt idx="274">
                  <c:v>7.8560482099999997E-5</c:v>
                </c:pt>
                <c:pt idx="275">
                  <c:v>7.8560558E-5</c:v>
                </c:pt>
                <c:pt idx="276">
                  <c:v>7.8560632099999994E-5</c:v>
                </c:pt>
                <c:pt idx="277">
                  <c:v>7.8560710699999997E-5</c:v>
                </c:pt>
                <c:pt idx="278">
                  <c:v>7.8560788999999998E-5</c:v>
                </c:pt>
                <c:pt idx="279">
                  <c:v>7.8560868099999999E-5</c:v>
                </c:pt>
                <c:pt idx="280">
                  <c:v>7.8560943299999994E-5</c:v>
                </c:pt>
                <c:pt idx="281">
                  <c:v>7.8561019600000004E-5</c:v>
                </c:pt>
                <c:pt idx="282">
                  <c:v>7.8561099399999999E-5</c:v>
                </c:pt>
                <c:pt idx="283">
                  <c:v>7.8561179199999995E-5</c:v>
                </c:pt>
                <c:pt idx="284">
                  <c:v>7.8561254100000002E-5</c:v>
                </c:pt>
                <c:pt idx="285">
                  <c:v>7.8561335100000004E-5</c:v>
                </c:pt>
                <c:pt idx="286">
                  <c:v>7.8561413799999998E-5</c:v>
                </c:pt>
                <c:pt idx="287">
                  <c:v>7.8561491400000005E-5</c:v>
                </c:pt>
                <c:pt idx="288">
                  <c:v>7.8561566700000005E-5</c:v>
                </c:pt>
                <c:pt idx="289">
                  <c:v>7.8561647199999995E-5</c:v>
                </c:pt>
                <c:pt idx="290">
                  <c:v>7.8561729100000001E-5</c:v>
                </c:pt>
                <c:pt idx="291">
                  <c:v>7.8561806300000002E-5</c:v>
                </c:pt>
                <c:pt idx="292">
                  <c:v>7.8561886399999999E-5</c:v>
                </c:pt>
                <c:pt idx="293">
                  <c:v>7.8561966900000002E-5</c:v>
                </c:pt>
                <c:pt idx="294">
                  <c:v>7.8562046600000007E-5</c:v>
                </c:pt>
                <c:pt idx="295">
                  <c:v>7.8562121699999997E-5</c:v>
                </c:pt>
                <c:pt idx="296">
                  <c:v>7.8562203400000006E-5</c:v>
                </c:pt>
                <c:pt idx="297">
                  <c:v>7.8562281999999996E-5</c:v>
                </c:pt>
                <c:pt idx="298">
                  <c:v>7.8562362300000003E-5</c:v>
                </c:pt>
                <c:pt idx="299">
                  <c:v>7.8562444400000005E-5</c:v>
                </c:pt>
                <c:pt idx="300">
                  <c:v>7.8562523400000001E-5</c:v>
                </c:pt>
                <c:pt idx="301">
                  <c:v>7.8562601599999998E-5</c:v>
                </c:pt>
                <c:pt idx="302">
                  <c:v>7.8562680500000003E-5</c:v>
                </c:pt>
                <c:pt idx="303">
                  <c:v>7.8562761299999994E-5</c:v>
                </c:pt>
                <c:pt idx="304">
                  <c:v>7.8562840300000004E-5</c:v>
                </c:pt>
                <c:pt idx="305">
                  <c:v>7.8562919900000003E-5</c:v>
                </c:pt>
                <c:pt idx="306">
                  <c:v>7.8563001400000002E-5</c:v>
                </c:pt>
                <c:pt idx="307">
                  <c:v>7.8563081199999998E-5</c:v>
                </c:pt>
                <c:pt idx="308">
                  <c:v>7.8563159300000003E-5</c:v>
                </c:pt>
                <c:pt idx="309">
                  <c:v>7.8563238100000003E-5</c:v>
                </c:pt>
                <c:pt idx="310">
                  <c:v>7.8563318800000003E-5</c:v>
                </c:pt>
                <c:pt idx="311">
                  <c:v>7.8563400499999999E-5</c:v>
                </c:pt>
                <c:pt idx="312">
                  <c:v>7.8563478999999997E-5</c:v>
                </c:pt>
                <c:pt idx="313">
                  <c:v>7.85635622E-5</c:v>
                </c:pt>
                <c:pt idx="314">
                  <c:v>7.8563639899999999E-5</c:v>
                </c:pt>
                <c:pt idx="315">
                  <c:v>7.8563721000000006E-5</c:v>
                </c:pt>
                <c:pt idx="316">
                  <c:v>7.85638005E-5</c:v>
                </c:pt>
                <c:pt idx="317">
                  <c:v>7.8563879600000001E-5</c:v>
                </c:pt>
                <c:pt idx="318">
                  <c:v>7.8563959399999996E-5</c:v>
                </c:pt>
                <c:pt idx="319">
                  <c:v>7.8564040200000001E-5</c:v>
                </c:pt>
                <c:pt idx="320">
                  <c:v>7.85641206E-5</c:v>
                </c:pt>
                <c:pt idx="321">
                  <c:v>7.8564200600000005E-5</c:v>
                </c:pt>
                <c:pt idx="322">
                  <c:v>7.8564276700000005E-5</c:v>
                </c:pt>
                <c:pt idx="323">
                  <c:v>7.8564359899999995E-5</c:v>
                </c:pt>
                <c:pt idx="324">
                  <c:v>7.8564441399999995E-5</c:v>
                </c:pt>
                <c:pt idx="325">
                  <c:v>7.8564520199999994E-5</c:v>
                </c:pt>
                <c:pt idx="326">
                  <c:v>7.8564599899999998E-5</c:v>
                </c:pt>
                <c:pt idx="327">
                  <c:v>7.8564679300000001E-5</c:v>
                </c:pt>
                <c:pt idx="328">
                  <c:v>7.8564757199999996E-5</c:v>
                </c:pt>
                <c:pt idx="329">
                  <c:v>7.8564838499999999E-5</c:v>
                </c:pt>
                <c:pt idx="330">
                  <c:v>7.8564919500000001E-5</c:v>
                </c:pt>
                <c:pt idx="331">
                  <c:v>7.8564997899999994E-5</c:v>
                </c:pt>
                <c:pt idx="332">
                  <c:v>7.8565078399999997E-5</c:v>
                </c:pt>
                <c:pt idx="333">
                  <c:v>7.8565157499999998E-5</c:v>
                </c:pt>
                <c:pt idx="334">
                  <c:v>7.8565239999999994E-5</c:v>
                </c:pt>
                <c:pt idx="335">
                  <c:v>7.8565318500000005E-5</c:v>
                </c:pt>
                <c:pt idx="336">
                  <c:v>7.8565399299999997E-5</c:v>
                </c:pt>
                <c:pt idx="337">
                  <c:v>7.8565478500000003E-5</c:v>
                </c:pt>
                <c:pt idx="338">
                  <c:v>7.8565556300000007E-5</c:v>
                </c:pt>
                <c:pt idx="339">
                  <c:v>7.8565636400000004E-5</c:v>
                </c:pt>
                <c:pt idx="340">
                  <c:v>7.8565715099999998E-5</c:v>
                </c:pt>
                <c:pt idx="341">
                  <c:v>7.8565795999999995E-5</c:v>
                </c:pt>
                <c:pt idx="342">
                  <c:v>7.8565872999999999E-5</c:v>
                </c:pt>
                <c:pt idx="343">
                  <c:v>7.8565954699999995E-5</c:v>
                </c:pt>
                <c:pt idx="344">
                  <c:v>7.8566032600000004E-5</c:v>
                </c:pt>
                <c:pt idx="345">
                  <c:v>7.8566113900000007E-5</c:v>
                </c:pt>
                <c:pt idx="346">
                  <c:v>7.8566192499999996E-5</c:v>
                </c:pt>
                <c:pt idx="347">
                  <c:v>7.8566270900000003E-5</c:v>
                </c:pt>
                <c:pt idx="348">
                  <c:v>7.8566351699999994E-5</c:v>
                </c:pt>
                <c:pt idx="349">
                  <c:v>7.8566429799999999E-5</c:v>
                </c:pt>
                <c:pt idx="350">
                  <c:v>7.8566509000000005E-5</c:v>
                </c:pt>
                <c:pt idx="351">
                  <c:v>7.8566589199999994E-5</c:v>
                </c:pt>
                <c:pt idx="352">
                  <c:v>7.8566666800000001E-5</c:v>
                </c:pt>
                <c:pt idx="353">
                  <c:v>7.8566746599999997E-5</c:v>
                </c:pt>
                <c:pt idx="354">
                  <c:v>7.8566826300000001E-5</c:v>
                </c:pt>
                <c:pt idx="355">
                  <c:v>7.8566903399999996E-5</c:v>
                </c:pt>
                <c:pt idx="356">
                  <c:v>7.8566985300000002E-5</c:v>
                </c:pt>
                <c:pt idx="357">
                  <c:v>7.8567063199999997E-5</c:v>
                </c:pt>
                <c:pt idx="358">
                  <c:v>7.8567142299999998E-5</c:v>
                </c:pt>
                <c:pt idx="359">
                  <c:v>7.8567221200000003E-5</c:v>
                </c:pt>
                <c:pt idx="360">
                  <c:v>7.8567299899999997E-5</c:v>
                </c:pt>
                <c:pt idx="361">
                  <c:v>7.8567377399999999E-5</c:v>
                </c:pt>
                <c:pt idx="362">
                  <c:v>7.8567457100000004E-5</c:v>
                </c:pt>
                <c:pt idx="363">
                  <c:v>7.8567537800000004E-5</c:v>
                </c:pt>
                <c:pt idx="364">
                  <c:v>7.8567614799999994E-5</c:v>
                </c:pt>
                <c:pt idx="365">
                  <c:v>7.8567691600000002E-5</c:v>
                </c:pt>
                <c:pt idx="366">
                  <c:v>7.8567769400000005E-5</c:v>
                </c:pt>
                <c:pt idx="367">
                  <c:v>7.85678473E-5</c:v>
                </c:pt>
                <c:pt idx="368">
                  <c:v>7.8567927399999997E-5</c:v>
                </c:pt>
                <c:pt idx="369">
                  <c:v>7.8568008599999995E-5</c:v>
                </c:pt>
                <c:pt idx="370">
                  <c:v>7.8568084699999995E-5</c:v>
                </c:pt>
                <c:pt idx="371">
                  <c:v>7.8568163200000006E-5</c:v>
                </c:pt>
                <c:pt idx="372">
                  <c:v>7.8568240300000002E-5</c:v>
                </c:pt>
                <c:pt idx="373">
                  <c:v>7.8568319700000005E-5</c:v>
                </c:pt>
                <c:pt idx="374">
                  <c:v>7.8568399099999994E-5</c:v>
                </c:pt>
                <c:pt idx="375">
                  <c:v>7.8568475799999996E-5</c:v>
                </c:pt>
                <c:pt idx="376">
                  <c:v>7.8568552399999994E-5</c:v>
                </c:pt>
                <c:pt idx="377">
                  <c:v>7.8568631299999998E-5</c:v>
                </c:pt>
                <c:pt idx="378">
                  <c:v>7.8568710200000003E-5</c:v>
                </c:pt>
                <c:pt idx="379">
                  <c:v>7.8568786499999999E-5</c:v>
                </c:pt>
                <c:pt idx="380">
                  <c:v>7.8568862599999998E-5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403-4F87-83B8-07AF701EC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2634559"/>
        <c:axId val="882895951"/>
      </c:scatterChart>
      <c:valAx>
        <c:axId val="8826345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/>
                  <a:t>supply voltage (V)</a:t>
                </a:r>
              </a:p>
            </c:rich>
          </c:tx>
          <c:layout>
            <c:manualLayout>
              <c:xMode val="edge"/>
              <c:yMode val="edge"/>
              <c:x val="0.44397925704957852"/>
              <c:y val="0.866713286866345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882895951"/>
        <c:crosses val="autoZero"/>
        <c:crossBetween val="midCat"/>
      </c:valAx>
      <c:valAx>
        <c:axId val="8828959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/>
                  <a:t>transconductance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882634559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NMOS_gm_2_7k!$B$1</c:f>
              <c:strCache>
                <c:ptCount val="1"/>
                <c:pt idx="0">
                  <c:v>Column3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NMOS_gm_2_7k!$A$2:$A$382</c:f>
              <c:numCache>
                <c:formatCode>General</c:formatCode>
                <c:ptCount val="381"/>
                <c:pt idx="0">
                  <c:v>0</c:v>
                </c:pt>
                <c:pt idx="1">
                  <c:v>5.0000000000000001E-3</c:v>
                </c:pt>
                <c:pt idx="2">
                  <c:v>0.01</c:v>
                </c:pt>
                <c:pt idx="3">
                  <c:v>1.4999999999999999E-2</c:v>
                </c:pt>
                <c:pt idx="4">
                  <c:v>0.02</c:v>
                </c:pt>
                <c:pt idx="5">
                  <c:v>2.5000000000000001E-2</c:v>
                </c:pt>
                <c:pt idx="6">
                  <c:v>0.03</c:v>
                </c:pt>
                <c:pt idx="7">
                  <c:v>3.5000000000000003E-2</c:v>
                </c:pt>
                <c:pt idx="8">
                  <c:v>0.04</c:v>
                </c:pt>
                <c:pt idx="9">
                  <c:v>4.4999999999999998E-2</c:v>
                </c:pt>
                <c:pt idx="10">
                  <c:v>0.05</c:v>
                </c:pt>
                <c:pt idx="11">
                  <c:v>5.5E-2</c:v>
                </c:pt>
                <c:pt idx="12">
                  <c:v>0.06</c:v>
                </c:pt>
                <c:pt idx="13">
                  <c:v>6.5000000000000002E-2</c:v>
                </c:pt>
                <c:pt idx="14">
                  <c:v>7.0000000000000007E-2</c:v>
                </c:pt>
                <c:pt idx="15">
                  <c:v>7.4999999999999997E-2</c:v>
                </c:pt>
                <c:pt idx="16">
                  <c:v>0.08</c:v>
                </c:pt>
                <c:pt idx="17">
                  <c:v>8.5000000000000006E-2</c:v>
                </c:pt>
                <c:pt idx="18">
                  <c:v>0.09</c:v>
                </c:pt>
                <c:pt idx="19">
                  <c:v>9.5000000000000001E-2</c:v>
                </c:pt>
                <c:pt idx="20">
                  <c:v>0.1</c:v>
                </c:pt>
                <c:pt idx="21">
                  <c:v>0.105</c:v>
                </c:pt>
                <c:pt idx="22">
                  <c:v>0.11</c:v>
                </c:pt>
                <c:pt idx="23">
                  <c:v>0.115</c:v>
                </c:pt>
                <c:pt idx="24">
                  <c:v>0.12</c:v>
                </c:pt>
                <c:pt idx="25">
                  <c:v>0.125</c:v>
                </c:pt>
                <c:pt idx="26">
                  <c:v>0.13</c:v>
                </c:pt>
                <c:pt idx="27">
                  <c:v>0.13500000000000001</c:v>
                </c:pt>
                <c:pt idx="28">
                  <c:v>0.14000000000000001</c:v>
                </c:pt>
                <c:pt idx="29">
                  <c:v>0.14499999999999999</c:v>
                </c:pt>
                <c:pt idx="30">
                  <c:v>0.15</c:v>
                </c:pt>
                <c:pt idx="31">
                  <c:v>0.155</c:v>
                </c:pt>
                <c:pt idx="32">
                  <c:v>0.16</c:v>
                </c:pt>
                <c:pt idx="33">
                  <c:v>0.16500000000000001</c:v>
                </c:pt>
                <c:pt idx="34">
                  <c:v>0.17</c:v>
                </c:pt>
                <c:pt idx="35">
                  <c:v>0.17499999999999999</c:v>
                </c:pt>
                <c:pt idx="36">
                  <c:v>0.18</c:v>
                </c:pt>
                <c:pt idx="37">
                  <c:v>0.185</c:v>
                </c:pt>
                <c:pt idx="38">
                  <c:v>0.19</c:v>
                </c:pt>
                <c:pt idx="39">
                  <c:v>0.19500000000000001</c:v>
                </c:pt>
                <c:pt idx="40">
                  <c:v>0.2</c:v>
                </c:pt>
                <c:pt idx="41">
                  <c:v>0.20499999999999999</c:v>
                </c:pt>
                <c:pt idx="42">
                  <c:v>0.21</c:v>
                </c:pt>
                <c:pt idx="43">
                  <c:v>0.215</c:v>
                </c:pt>
                <c:pt idx="44">
                  <c:v>0.22</c:v>
                </c:pt>
                <c:pt idx="45">
                  <c:v>0.22500000000000001</c:v>
                </c:pt>
                <c:pt idx="46">
                  <c:v>0.23</c:v>
                </c:pt>
                <c:pt idx="47">
                  <c:v>0.23499999999999999</c:v>
                </c:pt>
                <c:pt idx="48">
                  <c:v>0.24</c:v>
                </c:pt>
                <c:pt idx="49">
                  <c:v>0.245</c:v>
                </c:pt>
                <c:pt idx="50">
                  <c:v>0.25</c:v>
                </c:pt>
                <c:pt idx="51">
                  <c:v>0.255</c:v>
                </c:pt>
                <c:pt idx="52">
                  <c:v>0.26</c:v>
                </c:pt>
                <c:pt idx="53">
                  <c:v>0.26500000000000001</c:v>
                </c:pt>
                <c:pt idx="54">
                  <c:v>0.27</c:v>
                </c:pt>
                <c:pt idx="55">
                  <c:v>0.27500000000000002</c:v>
                </c:pt>
                <c:pt idx="56">
                  <c:v>0.28000000000000003</c:v>
                </c:pt>
                <c:pt idx="57">
                  <c:v>0.28499999999999998</c:v>
                </c:pt>
                <c:pt idx="58">
                  <c:v>0.28999999999999998</c:v>
                </c:pt>
                <c:pt idx="59">
                  <c:v>0.29499999999999998</c:v>
                </c:pt>
                <c:pt idx="60">
                  <c:v>0.3</c:v>
                </c:pt>
                <c:pt idx="61">
                  <c:v>0.30499999999999999</c:v>
                </c:pt>
                <c:pt idx="62">
                  <c:v>0.31</c:v>
                </c:pt>
                <c:pt idx="63">
                  <c:v>0.315</c:v>
                </c:pt>
                <c:pt idx="64">
                  <c:v>0.32</c:v>
                </c:pt>
                <c:pt idx="65">
                  <c:v>0.32500000000000001</c:v>
                </c:pt>
                <c:pt idx="66">
                  <c:v>0.33</c:v>
                </c:pt>
                <c:pt idx="67">
                  <c:v>0.33500000000000002</c:v>
                </c:pt>
                <c:pt idx="68">
                  <c:v>0.34</c:v>
                </c:pt>
                <c:pt idx="69">
                  <c:v>0.34499999999999997</c:v>
                </c:pt>
                <c:pt idx="70">
                  <c:v>0.35</c:v>
                </c:pt>
                <c:pt idx="71">
                  <c:v>0.35499999999999998</c:v>
                </c:pt>
                <c:pt idx="72">
                  <c:v>0.36</c:v>
                </c:pt>
                <c:pt idx="73">
                  <c:v>0.36499999999999999</c:v>
                </c:pt>
                <c:pt idx="74">
                  <c:v>0.37</c:v>
                </c:pt>
                <c:pt idx="75">
                  <c:v>0.375</c:v>
                </c:pt>
                <c:pt idx="76">
                  <c:v>0.38</c:v>
                </c:pt>
                <c:pt idx="77">
                  <c:v>0.38500000000000001</c:v>
                </c:pt>
                <c:pt idx="78">
                  <c:v>0.39</c:v>
                </c:pt>
                <c:pt idx="79">
                  <c:v>0.39500000000000002</c:v>
                </c:pt>
                <c:pt idx="80">
                  <c:v>0.4</c:v>
                </c:pt>
                <c:pt idx="81">
                  <c:v>0.40500000000000003</c:v>
                </c:pt>
                <c:pt idx="82">
                  <c:v>0.41</c:v>
                </c:pt>
                <c:pt idx="83">
                  <c:v>0.41499999999999998</c:v>
                </c:pt>
                <c:pt idx="84">
                  <c:v>0.42</c:v>
                </c:pt>
                <c:pt idx="85">
                  <c:v>0.42499999999999999</c:v>
                </c:pt>
                <c:pt idx="86">
                  <c:v>0.43</c:v>
                </c:pt>
                <c:pt idx="87">
                  <c:v>0.435</c:v>
                </c:pt>
                <c:pt idx="88">
                  <c:v>0.44</c:v>
                </c:pt>
                <c:pt idx="89">
                  <c:v>0.44500000000000001</c:v>
                </c:pt>
                <c:pt idx="90">
                  <c:v>0.45</c:v>
                </c:pt>
                <c:pt idx="91">
                  <c:v>0.45500000000000002</c:v>
                </c:pt>
                <c:pt idx="92">
                  <c:v>0.46</c:v>
                </c:pt>
                <c:pt idx="93">
                  <c:v>0.46500000000000002</c:v>
                </c:pt>
                <c:pt idx="94">
                  <c:v>0.47</c:v>
                </c:pt>
                <c:pt idx="95">
                  <c:v>0.47499999999999998</c:v>
                </c:pt>
                <c:pt idx="96">
                  <c:v>0.48</c:v>
                </c:pt>
                <c:pt idx="97">
                  <c:v>0.48499999999999999</c:v>
                </c:pt>
                <c:pt idx="98">
                  <c:v>0.49</c:v>
                </c:pt>
                <c:pt idx="99">
                  <c:v>0.495</c:v>
                </c:pt>
                <c:pt idx="100">
                  <c:v>0.5</c:v>
                </c:pt>
                <c:pt idx="101">
                  <c:v>0.505</c:v>
                </c:pt>
                <c:pt idx="102">
                  <c:v>0.51</c:v>
                </c:pt>
                <c:pt idx="103">
                  <c:v>0.51500000000000001</c:v>
                </c:pt>
                <c:pt idx="104">
                  <c:v>0.52</c:v>
                </c:pt>
                <c:pt idx="105">
                  <c:v>0.52500000000000002</c:v>
                </c:pt>
                <c:pt idx="106">
                  <c:v>0.53</c:v>
                </c:pt>
                <c:pt idx="107">
                  <c:v>0.53500000000000003</c:v>
                </c:pt>
                <c:pt idx="108">
                  <c:v>0.54</c:v>
                </c:pt>
                <c:pt idx="109">
                  <c:v>0.54500000000000004</c:v>
                </c:pt>
                <c:pt idx="110">
                  <c:v>0.55000000000000004</c:v>
                </c:pt>
                <c:pt idx="111">
                  <c:v>0.55500000000000005</c:v>
                </c:pt>
                <c:pt idx="112">
                  <c:v>0.56000000000000005</c:v>
                </c:pt>
                <c:pt idx="113">
                  <c:v>0.56499999999999995</c:v>
                </c:pt>
                <c:pt idx="114">
                  <c:v>0.56999999999999995</c:v>
                </c:pt>
                <c:pt idx="115">
                  <c:v>0.57499999999999996</c:v>
                </c:pt>
                <c:pt idx="116">
                  <c:v>0.57999999999999996</c:v>
                </c:pt>
                <c:pt idx="117">
                  <c:v>0.58499999999999996</c:v>
                </c:pt>
                <c:pt idx="118">
                  <c:v>0.59</c:v>
                </c:pt>
                <c:pt idx="119">
                  <c:v>0.59499999999999997</c:v>
                </c:pt>
                <c:pt idx="120">
                  <c:v>0.6</c:v>
                </c:pt>
                <c:pt idx="121">
                  <c:v>0.60499999999999998</c:v>
                </c:pt>
                <c:pt idx="122">
                  <c:v>0.61</c:v>
                </c:pt>
                <c:pt idx="123">
                  <c:v>0.61499999999999999</c:v>
                </c:pt>
                <c:pt idx="124">
                  <c:v>0.62</c:v>
                </c:pt>
                <c:pt idx="125">
                  <c:v>0.625</c:v>
                </c:pt>
                <c:pt idx="126">
                  <c:v>0.63</c:v>
                </c:pt>
                <c:pt idx="127">
                  <c:v>0.63500000000000001</c:v>
                </c:pt>
                <c:pt idx="128">
                  <c:v>0.64</c:v>
                </c:pt>
                <c:pt idx="129">
                  <c:v>0.64500000000000002</c:v>
                </c:pt>
                <c:pt idx="130">
                  <c:v>0.65</c:v>
                </c:pt>
                <c:pt idx="131">
                  <c:v>0.65500000000000003</c:v>
                </c:pt>
                <c:pt idx="132">
                  <c:v>0.66</c:v>
                </c:pt>
                <c:pt idx="133">
                  <c:v>0.66500000000000004</c:v>
                </c:pt>
                <c:pt idx="134">
                  <c:v>0.67</c:v>
                </c:pt>
                <c:pt idx="135">
                  <c:v>0.67500000000000004</c:v>
                </c:pt>
                <c:pt idx="136">
                  <c:v>0.68</c:v>
                </c:pt>
                <c:pt idx="137">
                  <c:v>0.68500000000000005</c:v>
                </c:pt>
                <c:pt idx="138">
                  <c:v>0.69</c:v>
                </c:pt>
                <c:pt idx="139">
                  <c:v>0.69499999999999995</c:v>
                </c:pt>
                <c:pt idx="140">
                  <c:v>0.7</c:v>
                </c:pt>
                <c:pt idx="141">
                  <c:v>0.70499999999999996</c:v>
                </c:pt>
                <c:pt idx="142">
                  <c:v>0.71</c:v>
                </c:pt>
                <c:pt idx="143">
                  <c:v>0.71499999999999997</c:v>
                </c:pt>
                <c:pt idx="144">
                  <c:v>0.72</c:v>
                </c:pt>
                <c:pt idx="145">
                  <c:v>0.72499999999999998</c:v>
                </c:pt>
                <c:pt idx="146">
                  <c:v>0.73</c:v>
                </c:pt>
                <c:pt idx="147">
                  <c:v>0.73499999999999999</c:v>
                </c:pt>
                <c:pt idx="148">
                  <c:v>0.74</c:v>
                </c:pt>
                <c:pt idx="149">
                  <c:v>0.745</c:v>
                </c:pt>
                <c:pt idx="150">
                  <c:v>0.75</c:v>
                </c:pt>
                <c:pt idx="151">
                  <c:v>0.755</c:v>
                </c:pt>
                <c:pt idx="152">
                  <c:v>0.76</c:v>
                </c:pt>
                <c:pt idx="153">
                  <c:v>0.76500000000000001</c:v>
                </c:pt>
                <c:pt idx="154">
                  <c:v>0.77</c:v>
                </c:pt>
                <c:pt idx="155">
                  <c:v>0.77500000000000002</c:v>
                </c:pt>
                <c:pt idx="156">
                  <c:v>0.78</c:v>
                </c:pt>
                <c:pt idx="157">
                  <c:v>0.78500000000000003</c:v>
                </c:pt>
                <c:pt idx="158">
                  <c:v>0.79</c:v>
                </c:pt>
                <c:pt idx="159">
                  <c:v>0.79500000000000004</c:v>
                </c:pt>
                <c:pt idx="160">
                  <c:v>0.8</c:v>
                </c:pt>
                <c:pt idx="161">
                  <c:v>0.80500000000000005</c:v>
                </c:pt>
                <c:pt idx="162">
                  <c:v>0.81</c:v>
                </c:pt>
                <c:pt idx="163">
                  <c:v>0.81499999999999995</c:v>
                </c:pt>
                <c:pt idx="164">
                  <c:v>0.82</c:v>
                </c:pt>
                <c:pt idx="165">
                  <c:v>0.82499999999999996</c:v>
                </c:pt>
                <c:pt idx="166">
                  <c:v>0.83</c:v>
                </c:pt>
                <c:pt idx="167">
                  <c:v>0.83499999999999996</c:v>
                </c:pt>
                <c:pt idx="168">
                  <c:v>0.84</c:v>
                </c:pt>
                <c:pt idx="169">
                  <c:v>0.84499999999999997</c:v>
                </c:pt>
                <c:pt idx="170">
                  <c:v>0.85</c:v>
                </c:pt>
                <c:pt idx="171">
                  <c:v>0.85499999999999998</c:v>
                </c:pt>
                <c:pt idx="172">
                  <c:v>0.86</c:v>
                </c:pt>
                <c:pt idx="173">
                  <c:v>0.86499999999999999</c:v>
                </c:pt>
                <c:pt idx="174">
                  <c:v>0.87</c:v>
                </c:pt>
                <c:pt idx="175">
                  <c:v>0.875</c:v>
                </c:pt>
                <c:pt idx="176">
                  <c:v>0.88</c:v>
                </c:pt>
                <c:pt idx="177">
                  <c:v>0.88500000000000001</c:v>
                </c:pt>
                <c:pt idx="178">
                  <c:v>0.89</c:v>
                </c:pt>
                <c:pt idx="179">
                  <c:v>0.89500000000000002</c:v>
                </c:pt>
                <c:pt idx="180">
                  <c:v>0.9</c:v>
                </c:pt>
                <c:pt idx="181">
                  <c:v>0.90500000000000003</c:v>
                </c:pt>
                <c:pt idx="182">
                  <c:v>0.91</c:v>
                </c:pt>
                <c:pt idx="183">
                  <c:v>0.91500000000000004</c:v>
                </c:pt>
                <c:pt idx="184">
                  <c:v>0.92</c:v>
                </c:pt>
                <c:pt idx="185">
                  <c:v>0.92500000000000004</c:v>
                </c:pt>
                <c:pt idx="186">
                  <c:v>0.93</c:v>
                </c:pt>
                <c:pt idx="187">
                  <c:v>0.93500000000000005</c:v>
                </c:pt>
                <c:pt idx="188">
                  <c:v>0.94</c:v>
                </c:pt>
                <c:pt idx="189">
                  <c:v>0.94499999999999995</c:v>
                </c:pt>
                <c:pt idx="190">
                  <c:v>0.95</c:v>
                </c:pt>
                <c:pt idx="191">
                  <c:v>0.95499999999999996</c:v>
                </c:pt>
                <c:pt idx="192">
                  <c:v>0.96</c:v>
                </c:pt>
                <c:pt idx="193">
                  <c:v>0.96499999999999997</c:v>
                </c:pt>
                <c:pt idx="194">
                  <c:v>0.97</c:v>
                </c:pt>
                <c:pt idx="195">
                  <c:v>0.97499999999999998</c:v>
                </c:pt>
                <c:pt idx="196">
                  <c:v>0.98</c:v>
                </c:pt>
                <c:pt idx="197">
                  <c:v>0.98499999999999999</c:v>
                </c:pt>
                <c:pt idx="198">
                  <c:v>0.99</c:v>
                </c:pt>
                <c:pt idx="199">
                  <c:v>0.995</c:v>
                </c:pt>
                <c:pt idx="200">
                  <c:v>1</c:v>
                </c:pt>
                <c:pt idx="201">
                  <c:v>1.0049999999999999</c:v>
                </c:pt>
                <c:pt idx="202">
                  <c:v>1.01</c:v>
                </c:pt>
                <c:pt idx="203">
                  <c:v>1.0149999999999999</c:v>
                </c:pt>
                <c:pt idx="204">
                  <c:v>1.02</c:v>
                </c:pt>
                <c:pt idx="205">
                  <c:v>1.0249999999999999</c:v>
                </c:pt>
                <c:pt idx="206">
                  <c:v>1.03</c:v>
                </c:pt>
                <c:pt idx="207">
                  <c:v>1.0349999999999999</c:v>
                </c:pt>
                <c:pt idx="208">
                  <c:v>1.04</c:v>
                </c:pt>
                <c:pt idx="209">
                  <c:v>1.0449999999999999</c:v>
                </c:pt>
                <c:pt idx="210">
                  <c:v>1.05</c:v>
                </c:pt>
                <c:pt idx="211">
                  <c:v>1.0549999999999999</c:v>
                </c:pt>
                <c:pt idx="212">
                  <c:v>1.06</c:v>
                </c:pt>
                <c:pt idx="213">
                  <c:v>1.0649999999999999</c:v>
                </c:pt>
                <c:pt idx="214">
                  <c:v>1.07</c:v>
                </c:pt>
                <c:pt idx="215">
                  <c:v>1.075</c:v>
                </c:pt>
                <c:pt idx="216">
                  <c:v>1.08</c:v>
                </c:pt>
                <c:pt idx="217">
                  <c:v>1.085</c:v>
                </c:pt>
                <c:pt idx="218">
                  <c:v>1.0900000000000001</c:v>
                </c:pt>
                <c:pt idx="219">
                  <c:v>1.095</c:v>
                </c:pt>
                <c:pt idx="220">
                  <c:v>1.1000000000000001</c:v>
                </c:pt>
                <c:pt idx="221">
                  <c:v>1.105</c:v>
                </c:pt>
                <c:pt idx="222">
                  <c:v>1.1100000000000001</c:v>
                </c:pt>
                <c:pt idx="223">
                  <c:v>1.115</c:v>
                </c:pt>
                <c:pt idx="224">
                  <c:v>1.1200000000000001</c:v>
                </c:pt>
                <c:pt idx="225">
                  <c:v>1.125</c:v>
                </c:pt>
                <c:pt idx="226">
                  <c:v>1.1299999999999999</c:v>
                </c:pt>
                <c:pt idx="227">
                  <c:v>1.135</c:v>
                </c:pt>
                <c:pt idx="228">
                  <c:v>1.1399999999999999</c:v>
                </c:pt>
                <c:pt idx="229">
                  <c:v>1.145</c:v>
                </c:pt>
                <c:pt idx="230">
                  <c:v>1.1499999999999999</c:v>
                </c:pt>
                <c:pt idx="231">
                  <c:v>1.155</c:v>
                </c:pt>
                <c:pt idx="232">
                  <c:v>1.1599999999999999</c:v>
                </c:pt>
                <c:pt idx="233">
                  <c:v>1.165</c:v>
                </c:pt>
                <c:pt idx="234">
                  <c:v>1.17</c:v>
                </c:pt>
                <c:pt idx="235">
                  <c:v>1.175</c:v>
                </c:pt>
                <c:pt idx="236">
                  <c:v>1.18</c:v>
                </c:pt>
                <c:pt idx="237">
                  <c:v>1.1850000000000001</c:v>
                </c:pt>
                <c:pt idx="238">
                  <c:v>1.19</c:v>
                </c:pt>
                <c:pt idx="239">
                  <c:v>1.1950000000000001</c:v>
                </c:pt>
                <c:pt idx="240">
                  <c:v>1.2</c:v>
                </c:pt>
                <c:pt idx="241">
                  <c:v>1.2050000000000001</c:v>
                </c:pt>
                <c:pt idx="242">
                  <c:v>1.21</c:v>
                </c:pt>
                <c:pt idx="243">
                  <c:v>1.2150000000000001</c:v>
                </c:pt>
                <c:pt idx="244">
                  <c:v>1.22</c:v>
                </c:pt>
                <c:pt idx="245">
                  <c:v>1.2250000000000001</c:v>
                </c:pt>
                <c:pt idx="246">
                  <c:v>1.23</c:v>
                </c:pt>
                <c:pt idx="247">
                  <c:v>1.2350000000000001</c:v>
                </c:pt>
                <c:pt idx="248">
                  <c:v>1.24</c:v>
                </c:pt>
                <c:pt idx="249">
                  <c:v>1.2450000000000001</c:v>
                </c:pt>
                <c:pt idx="250">
                  <c:v>1.25</c:v>
                </c:pt>
                <c:pt idx="251">
                  <c:v>1.2549999999999999</c:v>
                </c:pt>
                <c:pt idx="252">
                  <c:v>1.26</c:v>
                </c:pt>
                <c:pt idx="253">
                  <c:v>1.2649999999999999</c:v>
                </c:pt>
                <c:pt idx="254">
                  <c:v>1.27</c:v>
                </c:pt>
                <c:pt idx="255">
                  <c:v>1.2749999999999999</c:v>
                </c:pt>
                <c:pt idx="256">
                  <c:v>1.28</c:v>
                </c:pt>
                <c:pt idx="257">
                  <c:v>1.2849999999999999</c:v>
                </c:pt>
                <c:pt idx="258">
                  <c:v>1.29</c:v>
                </c:pt>
                <c:pt idx="259">
                  <c:v>1.2949999999999999</c:v>
                </c:pt>
                <c:pt idx="260">
                  <c:v>1.3</c:v>
                </c:pt>
                <c:pt idx="261">
                  <c:v>1.3049999999999999</c:v>
                </c:pt>
                <c:pt idx="262">
                  <c:v>1.31</c:v>
                </c:pt>
                <c:pt idx="263">
                  <c:v>1.3149999999999999</c:v>
                </c:pt>
                <c:pt idx="264">
                  <c:v>1.32</c:v>
                </c:pt>
                <c:pt idx="265">
                  <c:v>1.325</c:v>
                </c:pt>
                <c:pt idx="266">
                  <c:v>1.33</c:v>
                </c:pt>
                <c:pt idx="267">
                  <c:v>1.335</c:v>
                </c:pt>
                <c:pt idx="268">
                  <c:v>1.34</c:v>
                </c:pt>
                <c:pt idx="269">
                  <c:v>1.345</c:v>
                </c:pt>
                <c:pt idx="270">
                  <c:v>1.35</c:v>
                </c:pt>
                <c:pt idx="271">
                  <c:v>1.355</c:v>
                </c:pt>
                <c:pt idx="272">
                  <c:v>1.36</c:v>
                </c:pt>
                <c:pt idx="273">
                  <c:v>1.365</c:v>
                </c:pt>
                <c:pt idx="274">
                  <c:v>1.37</c:v>
                </c:pt>
                <c:pt idx="275">
                  <c:v>1.375</c:v>
                </c:pt>
                <c:pt idx="276">
                  <c:v>1.38</c:v>
                </c:pt>
                <c:pt idx="277">
                  <c:v>1.385</c:v>
                </c:pt>
                <c:pt idx="278">
                  <c:v>1.39</c:v>
                </c:pt>
                <c:pt idx="279">
                  <c:v>1.395</c:v>
                </c:pt>
                <c:pt idx="280">
                  <c:v>1.4</c:v>
                </c:pt>
                <c:pt idx="281">
                  <c:v>1.405</c:v>
                </c:pt>
                <c:pt idx="282">
                  <c:v>1.41</c:v>
                </c:pt>
                <c:pt idx="283">
                  <c:v>1.415</c:v>
                </c:pt>
                <c:pt idx="284">
                  <c:v>1.42</c:v>
                </c:pt>
                <c:pt idx="285">
                  <c:v>1.425</c:v>
                </c:pt>
                <c:pt idx="286">
                  <c:v>1.43</c:v>
                </c:pt>
                <c:pt idx="287">
                  <c:v>1.4350000000000001</c:v>
                </c:pt>
                <c:pt idx="288">
                  <c:v>1.44</c:v>
                </c:pt>
                <c:pt idx="289">
                  <c:v>1.4450000000000001</c:v>
                </c:pt>
                <c:pt idx="290">
                  <c:v>1.45</c:v>
                </c:pt>
                <c:pt idx="291">
                  <c:v>1.4550000000000001</c:v>
                </c:pt>
                <c:pt idx="292">
                  <c:v>1.46</c:v>
                </c:pt>
                <c:pt idx="293">
                  <c:v>1.4650000000000001</c:v>
                </c:pt>
                <c:pt idx="294">
                  <c:v>1.47</c:v>
                </c:pt>
                <c:pt idx="295">
                  <c:v>1.4750000000000001</c:v>
                </c:pt>
                <c:pt idx="296">
                  <c:v>1.48</c:v>
                </c:pt>
                <c:pt idx="297">
                  <c:v>1.4850000000000001</c:v>
                </c:pt>
                <c:pt idx="298">
                  <c:v>1.49</c:v>
                </c:pt>
                <c:pt idx="299">
                  <c:v>1.4950000000000001</c:v>
                </c:pt>
                <c:pt idx="300">
                  <c:v>1.5</c:v>
                </c:pt>
                <c:pt idx="301">
                  <c:v>1.5049999999999999</c:v>
                </c:pt>
                <c:pt idx="302">
                  <c:v>1.51</c:v>
                </c:pt>
                <c:pt idx="303">
                  <c:v>1.5149999999999999</c:v>
                </c:pt>
                <c:pt idx="304">
                  <c:v>1.52</c:v>
                </c:pt>
                <c:pt idx="305">
                  <c:v>1.5249999999999999</c:v>
                </c:pt>
                <c:pt idx="306">
                  <c:v>1.53</c:v>
                </c:pt>
                <c:pt idx="307">
                  <c:v>1.5349999999999999</c:v>
                </c:pt>
                <c:pt idx="308">
                  <c:v>1.54</c:v>
                </c:pt>
                <c:pt idx="309">
                  <c:v>1.5449999999999999</c:v>
                </c:pt>
                <c:pt idx="310">
                  <c:v>1.55</c:v>
                </c:pt>
                <c:pt idx="311">
                  <c:v>1.5549999999999999</c:v>
                </c:pt>
                <c:pt idx="312">
                  <c:v>1.56</c:v>
                </c:pt>
                <c:pt idx="313">
                  <c:v>1.5649999999999999</c:v>
                </c:pt>
                <c:pt idx="314">
                  <c:v>1.57</c:v>
                </c:pt>
                <c:pt idx="315">
                  <c:v>1.575</c:v>
                </c:pt>
                <c:pt idx="316">
                  <c:v>1.58</c:v>
                </c:pt>
                <c:pt idx="317">
                  <c:v>1.585</c:v>
                </c:pt>
                <c:pt idx="318">
                  <c:v>1.59</c:v>
                </c:pt>
                <c:pt idx="319">
                  <c:v>1.595</c:v>
                </c:pt>
                <c:pt idx="320">
                  <c:v>1.6</c:v>
                </c:pt>
                <c:pt idx="321">
                  <c:v>1.605</c:v>
                </c:pt>
                <c:pt idx="322">
                  <c:v>1.61</c:v>
                </c:pt>
                <c:pt idx="323">
                  <c:v>1.615</c:v>
                </c:pt>
                <c:pt idx="324">
                  <c:v>1.62</c:v>
                </c:pt>
                <c:pt idx="325">
                  <c:v>1.625</c:v>
                </c:pt>
                <c:pt idx="326">
                  <c:v>1.63</c:v>
                </c:pt>
                <c:pt idx="327">
                  <c:v>1.635</c:v>
                </c:pt>
                <c:pt idx="328">
                  <c:v>1.64</c:v>
                </c:pt>
                <c:pt idx="329">
                  <c:v>1.645</c:v>
                </c:pt>
                <c:pt idx="330">
                  <c:v>1.65</c:v>
                </c:pt>
                <c:pt idx="331">
                  <c:v>1.655</c:v>
                </c:pt>
                <c:pt idx="332">
                  <c:v>1.66</c:v>
                </c:pt>
                <c:pt idx="333">
                  <c:v>1.665</c:v>
                </c:pt>
                <c:pt idx="334">
                  <c:v>1.67</c:v>
                </c:pt>
                <c:pt idx="335">
                  <c:v>1.675</c:v>
                </c:pt>
                <c:pt idx="336">
                  <c:v>1.68</c:v>
                </c:pt>
                <c:pt idx="337">
                  <c:v>1.6850000000000001</c:v>
                </c:pt>
                <c:pt idx="338">
                  <c:v>1.69</c:v>
                </c:pt>
                <c:pt idx="339">
                  <c:v>1.6950000000000001</c:v>
                </c:pt>
                <c:pt idx="340">
                  <c:v>1.7</c:v>
                </c:pt>
                <c:pt idx="341">
                  <c:v>1.7050000000000001</c:v>
                </c:pt>
                <c:pt idx="342">
                  <c:v>1.71</c:v>
                </c:pt>
                <c:pt idx="343">
                  <c:v>1.7150000000000001</c:v>
                </c:pt>
                <c:pt idx="344">
                  <c:v>1.72</c:v>
                </c:pt>
                <c:pt idx="345">
                  <c:v>1.7250000000000001</c:v>
                </c:pt>
                <c:pt idx="346">
                  <c:v>1.73</c:v>
                </c:pt>
                <c:pt idx="347">
                  <c:v>1.7350000000000001</c:v>
                </c:pt>
                <c:pt idx="348">
                  <c:v>1.74</c:v>
                </c:pt>
                <c:pt idx="349">
                  <c:v>1.7450000000000001</c:v>
                </c:pt>
                <c:pt idx="350">
                  <c:v>1.75</c:v>
                </c:pt>
                <c:pt idx="351">
                  <c:v>1.7549999999999999</c:v>
                </c:pt>
                <c:pt idx="352">
                  <c:v>1.76</c:v>
                </c:pt>
                <c:pt idx="353">
                  <c:v>1.7649999999999999</c:v>
                </c:pt>
                <c:pt idx="354">
                  <c:v>1.77</c:v>
                </c:pt>
                <c:pt idx="355">
                  <c:v>1.7749999999999999</c:v>
                </c:pt>
                <c:pt idx="356">
                  <c:v>1.78</c:v>
                </c:pt>
                <c:pt idx="357">
                  <c:v>1.7849999999999999</c:v>
                </c:pt>
                <c:pt idx="358">
                  <c:v>1.79</c:v>
                </c:pt>
                <c:pt idx="359">
                  <c:v>1.7949999999999999</c:v>
                </c:pt>
                <c:pt idx="360">
                  <c:v>1.8</c:v>
                </c:pt>
                <c:pt idx="361">
                  <c:v>1.8049999999999999</c:v>
                </c:pt>
                <c:pt idx="362">
                  <c:v>1.81</c:v>
                </c:pt>
                <c:pt idx="363">
                  <c:v>1.8149999999999999</c:v>
                </c:pt>
                <c:pt idx="364">
                  <c:v>1.82</c:v>
                </c:pt>
                <c:pt idx="365">
                  <c:v>1.825</c:v>
                </c:pt>
                <c:pt idx="366">
                  <c:v>1.83</c:v>
                </c:pt>
                <c:pt idx="367">
                  <c:v>1.835</c:v>
                </c:pt>
                <c:pt idx="368">
                  <c:v>1.84</c:v>
                </c:pt>
                <c:pt idx="369">
                  <c:v>1.845</c:v>
                </c:pt>
                <c:pt idx="370">
                  <c:v>1.85</c:v>
                </c:pt>
                <c:pt idx="371">
                  <c:v>1.855</c:v>
                </c:pt>
                <c:pt idx="372">
                  <c:v>1.86</c:v>
                </c:pt>
                <c:pt idx="373">
                  <c:v>1.865</c:v>
                </c:pt>
                <c:pt idx="374">
                  <c:v>1.87</c:v>
                </c:pt>
                <c:pt idx="375">
                  <c:v>1.875</c:v>
                </c:pt>
                <c:pt idx="376">
                  <c:v>1.88</c:v>
                </c:pt>
                <c:pt idx="377">
                  <c:v>1.885</c:v>
                </c:pt>
                <c:pt idx="378">
                  <c:v>1.89</c:v>
                </c:pt>
                <c:pt idx="379">
                  <c:v>1.895</c:v>
                </c:pt>
                <c:pt idx="380">
                  <c:v>1.9</c:v>
                </c:pt>
              </c:numCache>
            </c:numRef>
          </c:xVal>
          <c:yVal>
            <c:numRef>
              <c:f>NMOS_gm_2_7k!$B$2:$B$382</c:f>
              <c:numCache>
                <c:formatCode>General</c:formatCode>
                <c:ptCount val="381"/>
                <c:pt idx="0">
                  <c:v>2.2970887600000001E-23</c:v>
                </c:pt>
                <c:pt idx="1">
                  <c:v>3.9754898099999998E-13</c:v>
                </c:pt>
                <c:pt idx="2">
                  <c:v>8.5456561199999997E-13</c:v>
                </c:pt>
                <c:pt idx="3">
                  <c:v>1.37414198E-12</c:v>
                </c:pt>
                <c:pt idx="4">
                  <c:v>1.9597092899999998E-12</c:v>
                </c:pt>
                <c:pt idx="5">
                  <c:v>2.6156646699999998E-12</c:v>
                </c:pt>
                <c:pt idx="6">
                  <c:v>3.3480529500000001E-12</c:v>
                </c:pt>
                <c:pt idx="7">
                  <c:v>4.1655141999999997E-12</c:v>
                </c:pt>
                <c:pt idx="8">
                  <c:v>5.0798608600000003E-12</c:v>
                </c:pt>
                <c:pt idx="9">
                  <c:v>6.1066566300000001E-12</c:v>
                </c:pt>
                <c:pt idx="10">
                  <c:v>7.2651474100000002E-12</c:v>
                </c:pt>
                <c:pt idx="11">
                  <c:v>8.5784213700000003E-12</c:v>
                </c:pt>
                <c:pt idx="12">
                  <c:v>1.0073509900000001E-11</c:v>
                </c:pt>
                <c:pt idx="13">
                  <c:v>1.1781434099999999E-11</c:v>
                </c:pt>
                <c:pt idx="14">
                  <c:v>1.3737710200000001E-11</c:v>
                </c:pt>
                <c:pt idx="15">
                  <c:v>1.5982937699999999E-11</c:v>
                </c:pt>
                <c:pt idx="16">
                  <c:v>1.8563628199999999E-11</c:v>
                </c:pt>
                <c:pt idx="17">
                  <c:v>2.15327392E-11</c:v>
                </c:pt>
                <c:pt idx="18">
                  <c:v>2.49513454E-11</c:v>
                </c:pt>
                <c:pt idx="19">
                  <c:v>2.8889377499999999E-11</c:v>
                </c:pt>
                <c:pt idx="20">
                  <c:v>3.34275016E-11</c:v>
                </c:pt>
                <c:pt idx="21">
                  <c:v>3.8657994300000001E-11</c:v>
                </c:pt>
                <c:pt idx="22">
                  <c:v>4.46875037E-11</c:v>
                </c:pt>
                <c:pt idx="23">
                  <c:v>5.1638710899999998E-11</c:v>
                </c:pt>
                <c:pt idx="24">
                  <c:v>5.9652649699999997E-11</c:v>
                </c:pt>
                <c:pt idx="25">
                  <c:v>6.8892144100000001E-11</c:v>
                </c:pt>
                <c:pt idx="26">
                  <c:v>7.9544223800000006E-11</c:v>
                </c:pt>
                <c:pt idx="27">
                  <c:v>9.1824947999999999E-11</c:v>
                </c:pt>
                <c:pt idx="28">
                  <c:v>1.05982219E-10</c:v>
                </c:pt>
                <c:pt idx="29">
                  <c:v>1.22302369E-10</c:v>
                </c:pt>
                <c:pt idx="30">
                  <c:v>1.4111466600000001E-10</c:v>
                </c:pt>
                <c:pt idx="31">
                  <c:v>1.6279806900000001E-10</c:v>
                </c:pt>
                <c:pt idx="32">
                  <c:v>1.8778917199999999E-10</c:v>
                </c:pt>
                <c:pt idx="33">
                  <c:v>2.1659033700000001E-10</c:v>
                </c:pt>
                <c:pt idx="34">
                  <c:v>2.4977997000000001E-10</c:v>
                </c:pt>
                <c:pt idx="35">
                  <c:v>2.8802342799999999E-10</c:v>
                </c:pt>
                <c:pt idx="36">
                  <c:v>3.32086581E-10</c:v>
                </c:pt>
                <c:pt idx="37">
                  <c:v>3.8284995599999998E-10</c:v>
                </c:pt>
                <c:pt idx="38">
                  <c:v>4.4132753100000002E-10</c:v>
                </c:pt>
                <c:pt idx="39">
                  <c:v>5.0868385000000003E-10</c:v>
                </c:pt>
                <c:pt idx="40">
                  <c:v>5.8625936699999995E-10</c:v>
                </c:pt>
                <c:pt idx="41">
                  <c:v>6.7559443200000002E-10</c:v>
                </c:pt>
                <c:pt idx="42">
                  <c:v>7.7845949799999997E-10</c:v>
                </c:pt>
                <c:pt idx="43">
                  <c:v>8.9688870100000004E-10</c:v>
                </c:pt>
                <c:pt idx="44">
                  <c:v>1.03321956E-9</c:v>
                </c:pt>
                <c:pt idx="45">
                  <c:v>1.19013652E-9</c:v>
                </c:pt>
                <c:pt idx="46">
                  <c:v>1.3707217300000001E-9</c:v>
                </c:pt>
                <c:pt idx="47">
                  <c:v>1.5785133700000001E-9</c:v>
                </c:pt>
                <c:pt idx="48">
                  <c:v>1.8175713399999999E-9</c:v>
                </c:pt>
                <c:pt idx="49">
                  <c:v>2.0925530600000002E-9</c:v>
                </c:pt>
                <c:pt idx="50">
                  <c:v>2.4087985699999998E-9</c:v>
                </c:pt>
                <c:pt idx="51">
                  <c:v>2.7724309799999999E-9</c:v>
                </c:pt>
                <c:pt idx="52">
                  <c:v>3.1904644900000001E-9</c:v>
                </c:pt>
                <c:pt idx="53">
                  <c:v>3.6709344099999999E-9</c:v>
                </c:pt>
                <c:pt idx="54">
                  <c:v>4.2230383800000002E-9</c:v>
                </c:pt>
                <c:pt idx="55">
                  <c:v>4.8573029800000002E-9</c:v>
                </c:pt>
                <c:pt idx="56">
                  <c:v>5.5857662799999998E-9</c:v>
                </c:pt>
                <c:pt idx="57">
                  <c:v>6.4221898899999998E-9</c:v>
                </c:pt>
                <c:pt idx="58">
                  <c:v>7.3822967599999997E-9</c:v>
                </c:pt>
                <c:pt idx="59">
                  <c:v>8.4840355600000005E-9</c:v>
                </c:pt>
                <c:pt idx="60">
                  <c:v>9.7478907200000002E-9</c:v>
                </c:pt>
                <c:pt idx="61">
                  <c:v>1.1197216700000001E-8</c:v>
                </c:pt>
                <c:pt idx="62">
                  <c:v>1.28586286E-8</c:v>
                </c:pt>
                <c:pt idx="63">
                  <c:v>1.47624265E-8</c:v>
                </c:pt>
                <c:pt idx="64">
                  <c:v>1.6943088500000002E-8</c:v>
                </c:pt>
                <c:pt idx="65">
                  <c:v>1.94398047E-8</c:v>
                </c:pt>
                <c:pt idx="66">
                  <c:v>2.2297089900000002E-8</c:v>
                </c:pt>
                <c:pt idx="67">
                  <c:v>2.5565457200000001E-8</c:v>
                </c:pt>
                <c:pt idx="68">
                  <c:v>2.93021729E-8</c:v>
                </c:pt>
                <c:pt idx="69">
                  <c:v>3.3572097299999997E-8</c:v>
                </c:pt>
                <c:pt idx="70">
                  <c:v>3.8448616900000001E-8</c:v>
                </c:pt>
                <c:pt idx="71">
                  <c:v>4.4014671699999997E-8</c:v>
                </c:pt>
                <c:pt idx="72">
                  <c:v>5.0363900599999998E-8</c:v>
                </c:pt>
                <c:pt idx="73">
                  <c:v>5.76019112E-8</c:v>
                </c:pt>
                <c:pt idx="74">
                  <c:v>6.5847650299999994E-8</c:v>
                </c:pt>
                <c:pt idx="75">
                  <c:v>7.5234955900000003E-8</c:v>
                </c:pt>
                <c:pt idx="76">
                  <c:v>8.5914227800000001E-8</c:v>
                </c:pt>
                <c:pt idx="77">
                  <c:v>9.8054275300000002E-8</c:v>
                </c:pt>
                <c:pt idx="78">
                  <c:v>1.11844345E-7</c:v>
                </c:pt>
                <c:pt idx="79">
                  <c:v>1.2749634000000001E-7</c:v>
                </c:pt>
                <c:pt idx="80">
                  <c:v>1.45247246E-7</c:v>
                </c:pt>
                <c:pt idx="81">
                  <c:v>1.65361797E-7</c:v>
                </c:pt>
                <c:pt idx="82">
                  <c:v>1.8813538199999999E-7</c:v>
                </c:pt>
                <c:pt idx="83">
                  <c:v>2.13897241E-7</c:v>
                </c:pt>
                <c:pt idx="84">
                  <c:v>2.4301394300000001E-7</c:v>
                </c:pt>
                <c:pt idx="85">
                  <c:v>2.7589324499999998E-7</c:v>
                </c:pt>
                <c:pt idx="86">
                  <c:v>3.12988277E-7</c:v>
                </c:pt>
                <c:pt idx="87">
                  <c:v>3.54802152E-7</c:v>
                </c:pt>
                <c:pt idx="88">
                  <c:v>4.0189305999999999E-7</c:v>
                </c:pt>
                <c:pt idx="89">
                  <c:v>4.5487981999999999E-7</c:v>
                </c:pt>
                <c:pt idx="90">
                  <c:v>5.1444799200000003E-7</c:v>
                </c:pt>
                <c:pt idx="91">
                  <c:v>5.8135657999999999E-7</c:v>
                </c:pt>
                <c:pt idx="92">
                  <c:v>6.56445336E-7</c:v>
                </c:pt>
                <c:pt idx="93">
                  <c:v>7.4064271299999999E-7</c:v>
                </c:pt>
                <c:pt idx="94">
                  <c:v>8.3497446899999998E-7</c:v>
                </c:pt>
                <c:pt idx="95">
                  <c:v>9.4057285899999995E-7</c:v>
                </c:pt>
                <c:pt idx="96">
                  <c:v>1.05868641E-6</c:v>
                </c:pt>
                <c:pt idx="97">
                  <c:v>1.1906901399999999E-6</c:v>
                </c:pt>
                <c:pt idx="98">
                  <c:v>1.3380960600000001E-6</c:v>
                </c:pt>
                <c:pt idx="99">
                  <c:v>1.5025636699999999E-6</c:v>
                </c:pt>
                <c:pt idx="100">
                  <c:v>1.6859102999999999E-6</c:v>
                </c:pt>
                <c:pt idx="101">
                  <c:v>1.89012068E-6</c:v>
                </c:pt>
                <c:pt idx="102">
                  <c:v>2.1173554499999998E-6</c:v>
                </c:pt>
                <c:pt idx="103">
                  <c:v>2.3699579100000002E-6</c:v>
                </c:pt>
                <c:pt idx="104">
                  <c:v>2.6504584399999999E-6</c:v>
                </c:pt>
                <c:pt idx="105">
                  <c:v>2.9615759400000001E-6</c:v>
                </c:pt>
                <c:pt idx="106">
                  <c:v>3.3062154300000001E-6</c:v>
                </c:pt>
                <c:pt idx="107">
                  <c:v>3.6874612000000001E-6</c:v>
                </c:pt>
                <c:pt idx="108">
                  <c:v>4.1085648299999996E-6</c:v>
                </c:pt>
                <c:pt idx="109">
                  <c:v>4.5729274199999998E-6</c:v>
                </c:pt>
                <c:pt idx="110">
                  <c:v>5.0840756300000001E-6</c:v>
                </c:pt>
                <c:pt idx="111">
                  <c:v>5.6456312500000003E-6</c:v>
                </c:pt>
                <c:pt idx="112">
                  <c:v>6.2612743400000002E-6</c:v>
                </c:pt>
                <c:pt idx="113">
                  <c:v>6.9347000499999998E-6</c:v>
                </c:pt>
                <c:pt idx="114">
                  <c:v>7.6695697900000001E-6</c:v>
                </c:pt>
                <c:pt idx="115">
                  <c:v>8.4694575300000007E-6</c:v>
                </c:pt>
                <c:pt idx="116">
                  <c:v>9.3377922900000004E-6</c:v>
                </c:pt>
                <c:pt idx="117">
                  <c:v>1.0277798499999999E-5</c:v>
                </c:pt>
                <c:pt idx="118">
                  <c:v>1.1292435399999999E-5</c:v>
                </c:pt>
                <c:pt idx="119">
                  <c:v>1.23843377E-5</c:v>
                </c:pt>
                <c:pt idx="120">
                  <c:v>1.3555759299999999E-5</c:v>
                </c:pt>
                <c:pt idx="121">
                  <c:v>1.48085212E-5</c:v>
                </c:pt>
                <c:pt idx="122">
                  <c:v>1.6143966700000002E-5</c:v>
                </c:pt>
                <c:pt idx="123">
                  <c:v>1.7562924300000001E-5</c:v>
                </c:pt>
                <c:pt idx="124">
                  <c:v>1.9065679399999998E-5</c:v>
                </c:pt>
                <c:pt idx="125">
                  <c:v>2.0651957900000002E-5</c:v>
                </c:pt>
                <c:pt idx="126">
                  <c:v>2.2320918600000001E-5</c:v>
                </c:pt>
                <c:pt idx="127">
                  <c:v>2.4071158999999999E-5</c:v>
                </c:pt>
                <c:pt idx="128">
                  <c:v>2.59007298E-5</c:v>
                </c:pt>
                <c:pt idx="129">
                  <c:v>2.7807162100000001E-5</c:v>
                </c:pt>
                <c:pt idx="130">
                  <c:v>2.9787501600000001E-5</c:v>
                </c:pt>
                <c:pt idx="131">
                  <c:v>3.1838353400000001E-5</c:v>
                </c:pt>
                <c:pt idx="132">
                  <c:v>3.3955931699999997E-5</c:v>
                </c:pt>
                <c:pt idx="133">
                  <c:v>3.6136116200000002E-5</c:v>
                </c:pt>
                <c:pt idx="134">
                  <c:v>3.8374511099999998E-5</c:v>
                </c:pt>
                <c:pt idx="135">
                  <c:v>4.06665066E-5</c:v>
                </c:pt>
                <c:pt idx="136">
                  <c:v>4.3007340899999998E-5</c:v>
                </c:pt>
                <c:pt idx="137">
                  <c:v>4.5392160200000003E-5</c:v>
                </c:pt>
                <c:pt idx="138">
                  <c:v>4.7816077700000003E-5</c:v>
                </c:pt>
                <c:pt idx="139">
                  <c:v>5.0274227700000002E-5</c:v>
                </c:pt>
                <c:pt idx="140">
                  <c:v>5.2761815899999999E-5</c:v>
                </c:pt>
                <c:pt idx="141">
                  <c:v>5.5274164800000001E-5</c:v>
                </c:pt>
                <c:pt idx="142">
                  <c:v>5.7806752899999997E-5</c:v>
                </c:pt>
                <c:pt idx="143">
                  <c:v>6.0355248399999999E-5</c:v>
                </c:pt>
                <c:pt idx="144">
                  <c:v>6.2915536500000001E-5</c:v>
                </c:pt>
                <c:pt idx="145">
                  <c:v>6.5483741899999994E-5</c:v>
                </c:pt>
                <c:pt idx="146">
                  <c:v>6.8056244199999998E-5</c:v>
                </c:pt>
                <c:pt idx="147">
                  <c:v>7.0629689000000002E-5</c:v>
                </c:pt>
                <c:pt idx="148">
                  <c:v>7.3200993800000006E-5</c:v>
                </c:pt>
                <c:pt idx="149">
                  <c:v>7.5767350000000006E-5</c:v>
                </c:pt>
                <c:pt idx="150">
                  <c:v>7.8326219699999995E-5</c:v>
                </c:pt>
                <c:pt idx="151">
                  <c:v>8.0875330900000001E-5</c:v>
                </c:pt>
                <c:pt idx="152">
                  <c:v>8.3412668899999999E-5</c:v>
                </c:pt>
                <c:pt idx="153">
                  <c:v>8.5936464999999997E-5</c:v>
                </c:pt>
                <c:pt idx="154">
                  <c:v>8.8445184799999994E-5</c:v>
                </c:pt>
                <c:pt idx="155">
                  <c:v>9.0937514000000006E-5</c:v>
                </c:pt>
                <c:pt idx="156">
                  <c:v>9.3412343399999997E-5</c:v>
                </c:pt>
                <c:pt idx="157">
                  <c:v>9.5868753999999993E-5</c:v>
                </c:pt>
                <c:pt idx="158">
                  <c:v>9.8306001E-5</c:v>
                </c:pt>
                <c:pt idx="159">
                  <c:v>1.00723499E-4</c:v>
                </c:pt>
                <c:pt idx="160">
                  <c:v>1.03120804E-4</c:v>
                </c:pt>
                <c:pt idx="161">
                  <c:v>1.05497605E-4</c:v>
                </c:pt>
                <c:pt idx="162">
                  <c:v>1.0785369999999999E-4</c:v>
                </c:pt>
                <c:pt idx="163">
                  <c:v>1.10188992E-4</c:v>
                </c:pt>
                <c:pt idx="164">
                  <c:v>1.12503469E-4</c:v>
                </c:pt>
                <c:pt idx="165">
                  <c:v>1.14797198E-4</c:v>
                </c:pt>
                <c:pt idx="166">
                  <c:v>1.17070308E-4</c:v>
                </c:pt>
                <c:pt idx="167">
                  <c:v>1.19322985E-4</c:v>
                </c:pt>
                <c:pt idx="168">
                  <c:v>1.2155545900000001E-4</c:v>
                </c:pt>
                <c:pt idx="169">
                  <c:v>1.2376799799999999E-4</c:v>
                </c:pt>
                <c:pt idx="170">
                  <c:v>1.2596089800000001E-4</c:v>
                </c:pt>
                <c:pt idx="171">
                  <c:v>1.28134479E-4</c:v>
                </c:pt>
                <c:pt idx="172">
                  <c:v>1.30289078E-4</c:v>
                </c:pt>
                <c:pt idx="173">
                  <c:v>1.3242504000000001E-4</c:v>
                </c:pt>
                <c:pt idx="174">
                  <c:v>1.34542719E-4</c:v>
                </c:pt>
                <c:pt idx="175">
                  <c:v>1.36642473E-4</c:v>
                </c:pt>
                <c:pt idx="176">
                  <c:v>1.3872465499999999E-4</c:v>
                </c:pt>
                <c:pt idx="177">
                  <c:v>1.40789616E-4</c:v>
                </c:pt>
                <c:pt idx="178">
                  <c:v>1.42837703E-4</c:v>
                </c:pt>
                <c:pt idx="179">
                  <c:v>1.4486924900000001E-4</c:v>
                </c:pt>
                <c:pt idx="180">
                  <c:v>1.4688458199999999E-4</c:v>
                </c:pt>
                <c:pt idx="181">
                  <c:v>1.48884015E-4</c:v>
                </c:pt>
                <c:pt idx="182">
                  <c:v>1.5086785E-4</c:v>
                </c:pt>
                <c:pt idx="183">
                  <c:v>1.5283637599999999E-4</c:v>
                </c:pt>
                <c:pt idx="184">
                  <c:v>1.5478986699999999E-4</c:v>
                </c:pt>
                <c:pt idx="185">
                  <c:v>1.56728583E-4</c:v>
                </c:pt>
                <c:pt idx="186">
                  <c:v>1.5865277E-4</c:v>
                </c:pt>
                <c:pt idx="187">
                  <c:v>1.6056266099999999E-4</c:v>
                </c:pt>
                <c:pt idx="188">
                  <c:v>1.6245847199999999E-4</c:v>
                </c:pt>
                <c:pt idx="189">
                  <c:v>1.6434040699999999E-4</c:v>
                </c:pt>
                <c:pt idx="190">
                  <c:v>1.66208657E-4</c:v>
                </c:pt>
                <c:pt idx="191">
                  <c:v>1.6806339699999999E-4</c:v>
                </c:pt>
                <c:pt idx="192">
                  <c:v>1.6990479299999999E-4</c:v>
                </c:pt>
                <c:pt idx="193">
                  <c:v>1.7173299699999999E-4</c:v>
                </c:pt>
                <c:pt idx="194">
                  <c:v>1.7354815000000001E-4</c:v>
                </c:pt>
                <c:pt idx="195">
                  <c:v>1.7535038000000001E-4</c:v>
                </c:pt>
                <c:pt idx="196">
                  <c:v>1.7713980900000001E-4</c:v>
                </c:pt>
                <c:pt idx="197">
                  <c:v>1.7891654500000001E-4</c:v>
                </c:pt>
                <c:pt idx="198">
                  <c:v>1.8068068999999999E-4</c:v>
                </c:pt>
                <c:pt idx="199">
                  <c:v>1.8243233700000001E-4</c:v>
                </c:pt>
                <c:pt idx="200">
                  <c:v>1.8417157000000001E-4</c:v>
                </c:pt>
                <c:pt idx="201">
                  <c:v>1.8589846799999999E-4</c:v>
                </c:pt>
                <c:pt idx="202">
                  <c:v>1.8761310299999999E-4</c:v>
                </c:pt>
                <c:pt idx="203">
                  <c:v>1.8931554E-4</c:v>
                </c:pt>
                <c:pt idx="204">
                  <c:v>1.91005842E-4</c:v>
                </c:pt>
                <c:pt idx="205">
                  <c:v>1.92684064E-4</c:v>
                </c:pt>
                <c:pt idx="206">
                  <c:v>1.94350259E-4</c:v>
                </c:pt>
                <c:pt idx="207">
                  <c:v>1.9600447699999999E-4</c:v>
                </c:pt>
                <c:pt idx="208">
                  <c:v>1.97646765E-4</c:v>
                </c:pt>
                <c:pt idx="209">
                  <c:v>1.9927716799999999E-4</c:v>
                </c:pt>
                <c:pt idx="210">
                  <c:v>2.00895728E-4</c:v>
                </c:pt>
                <c:pt idx="211">
                  <c:v>2.0250248899999999E-4</c:v>
                </c:pt>
                <c:pt idx="212">
                  <c:v>2.0409749E-4</c:v>
                </c:pt>
                <c:pt idx="213">
                  <c:v>2.0568077399999999E-4</c:v>
                </c:pt>
                <c:pt idx="214">
                  <c:v>2.07252381E-4</c:v>
                </c:pt>
                <c:pt idx="215">
                  <c:v>2.08812354E-4</c:v>
                </c:pt>
                <c:pt idx="216">
                  <c:v>2.1036073400000001E-4</c:v>
                </c:pt>
                <c:pt idx="217">
                  <c:v>2.11897565E-4</c:v>
                </c:pt>
                <c:pt idx="218">
                  <c:v>2.1342289299999999E-4</c:v>
                </c:pt>
                <c:pt idx="219">
                  <c:v>2.14936763E-4</c:v>
                </c:pt>
                <c:pt idx="220">
                  <c:v>2.16439223E-4</c:v>
                </c:pt>
                <c:pt idx="221">
                  <c:v>2.1793032300000001E-4</c:v>
                </c:pt>
                <c:pt idx="222">
                  <c:v>2.19410112E-4</c:v>
                </c:pt>
                <c:pt idx="223">
                  <c:v>2.2087864299999999E-4</c:v>
                </c:pt>
                <c:pt idx="224">
                  <c:v>2.22335968E-4</c:v>
                </c:pt>
                <c:pt idx="225">
                  <c:v>2.2378214100000001E-4</c:v>
                </c:pt>
                <c:pt idx="226">
                  <c:v>2.25217217E-4</c:v>
                </c:pt>
                <c:pt idx="227">
                  <c:v>2.2664124800000001E-4</c:v>
                </c:pt>
                <c:pt idx="228">
                  <c:v>2.2805428800000001E-4</c:v>
                </c:pt>
                <c:pt idx="229">
                  <c:v>2.2945638999999999E-4</c:v>
                </c:pt>
                <c:pt idx="230">
                  <c:v>2.3084760400000001E-4</c:v>
                </c:pt>
                <c:pt idx="231">
                  <c:v>2.3222798000000001E-4</c:v>
                </c:pt>
                <c:pt idx="232">
                  <c:v>2.3359756399999999E-4</c:v>
                </c:pt>
                <c:pt idx="233">
                  <c:v>2.3495640000000001E-4</c:v>
                </c:pt>
                <c:pt idx="234">
                  <c:v>2.3630452800000001E-4</c:v>
                </c:pt>
                <c:pt idx="235">
                  <c:v>2.3764198499999999E-4</c:v>
                </c:pt>
                <c:pt idx="236">
                  <c:v>2.38968806E-4</c:v>
                </c:pt>
                <c:pt idx="237">
                  <c:v>2.4028502E-4</c:v>
                </c:pt>
                <c:pt idx="238">
                  <c:v>2.4159065299999999E-4</c:v>
                </c:pt>
                <c:pt idx="239">
                  <c:v>2.4288572799999999E-4</c:v>
                </c:pt>
                <c:pt idx="240">
                  <c:v>2.4417026500000001E-4</c:v>
                </c:pt>
                <c:pt idx="241">
                  <c:v>2.4544427900000001E-4</c:v>
                </c:pt>
                <c:pt idx="242">
                  <c:v>2.4670778499999999E-4</c:v>
                </c:pt>
                <c:pt idx="243">
                  <c:v>2.4796079300000001E-4</c:v>
                </c:pt>
                <c:pt idx="244">
                  <c:v>2.4920331299999997E-4</c:v>
                </c:pt>
                <c:pt idx="245">
                  <c:v>2.5043535400000002E-4</c:v>
                </c:pt>
                <c:pt idx="246">
                  <c:v>2.5165692100000001E-4</c:v>
                </c:pt>
                <c:pt idx="247">
                  <c:v>2.5286802200000003E-4</c:v>
                </c:pt>
                <c:pt idx="248">
                  <c:v>2.54068661E-4</c:v>
                </c:pt>
                <c:pt idx="249">
                  <c:v>2.55258846E-4</c:v>
                </c:pt>
                <c:pt idx="250">
                  <c:v>2.5643858100000001E-4</c:v>
                </c:pt>
                <c:pt idx="251">
                  <c:v>2.57607876E-4</c:v>
                </c:pt>
                <c:pt idx="252">
                  <c:v>2.5876673699999999E-4</c:v>
                </c:pt>
                <c:pt idx="253">
                  <c:v>2.59915174E-4</c:v>
                </c:pt>
                <c:pt idx="254">
                  <c:v>2.6105319899999999E-4</c:v>
                </c:pt>
                <c:pt idx="255">
                  <c:v>2.6218082200000001E-4</c:v>
                </c:pt>
                <c:pt idx="256">
                  <c:v>2.6329805900000001E-4</c:v>
                </c:pt>
                <c:pt idx="257">
                  <c:v>2.6440492499999997E-4</c:v>
                </c:pt>
                <c:pt idx="258">
                  <c:v>2.6550143600000001E-4</c:v>
                </c:pt>
                <c:pt idx="259">
                  <c:v>2.6658761399999997E-4</c:v>
                </c:pt>
                <c:pt idx="260">
                  <c:v>2.6766347700000001E-4</c:v>
                </c:pt>
                <c:pt idx="261">
                  <c:v>2.6872905000000001E-4</c:v>
                </c:pt>
                <c:pt idx="262">
                  <c:v>2.69784357E-4</c:v>
                </c:pt>
                <c:pt idx="263">
                  <c:v>2.7082942399999998E-4</c:v>
                </c:pt>
                <c:pt idx="264">
                  <c:v>2.7186427899999999E-4</c:v>
                </c:pt>
                <c:pt idx="265">
                  <c:v>2.7288895299999998E-4</c:v>
                </c:pt>
                <c:pt idx="266">
                  <c:v>2.7390347699999997E-4</c:v>
                </c:pt>
                <c:pt idx="267">
                  <c:v>2.7490788300000001E-4</c:v>
                </c:pt>
                <c:pt idx="268">
                  <c:v>2.7590220600000001E-4</c:v>
                </c:pt>
                <c:pt idx="269">
                  <c:v>2.7688648300000003E-4</c:v>
                </c:pt>
                <c:pt idx="270">
                  <c:v>2.7786074999999998E-4</c:v>
                </c:pt>
                <c:pt idx="271">
                  <c:v>2.7882504699999999E-4</c:v>
                </c:pt>
                <c:pt idx="272">
                  <c:v>2.79779412E-4</c:v>
                </c:pt>
                <c:pt idx="273">
                  <c:v>2.80723888E-4</c:v>
                </c:pt>
                <c:pt idx="274">
                  <c:v>2.81658516E-4</c:v>
                </c:pt>
                <c:pt idx="275">
                  <c:v>2.8258333999999998E-4</c:v>
                </c:pt>
                <c:pt idx="276">
                  <c:v>2.8349840299999999E-4</c:v>
                </c:pt>
                <c:pt idx="277">
                  <c:v>2.84403752E-4</c:v>
                </c:pt>
                <c:pt idx="278">
                  <c:v>2.8529943199999999E-4</c:v>
                </c:pt>
                <c:pt idx="279">
                  <c:v>2.8618549099999999E-4</c:v>
                </c:pt>
                <c:pt idx="280">
                  <c:v>2.8706197499999997E-4</c:v>
                </c:pt>
                <c:pt idx="281">
                  <c:v>2.8792893400000002E-4</c:v>
                </c:pt>
                <c:pt idx="282">
                  <c:v>2.8878641599999999E-4</c:v>
                </c:pt>
                <c:pt idx="283">
                  <c:v>2.89634472E-4</c:v>
                </c:pt>
                <c:pt idx="284">
                  <c:v>2.9047315100000002E-4</c:v>
                </c:pt>
                <c:pt idx="285">
                  <c:v>2.91302504E-4</c:v>
                </c:pt>
                <c:pt idx="286">
                  <c:v>2.9212258400000002E-4</c:v>
                </c:pt>
                <c:pt idx="287">
                  <c:v>2.9293344000000003E-4</c:v>
                </c:pt>
                <c:pt idx="288">
                  <c:v>2.9373512599999998E-4</c:v>
                </c:pt>
                <c:pt idx="289">
                  <c:v>2.9452769499999998E-4</c:v>
                </c:pt>
                <c:pt idx="290">
                  <c:v>2.95311198E-4</c:v>
                </c:pt>
                <c:pt idx="291">
                  <c:v>2.9608568899999998E-4</c:v>
                </c:pt>
                <c:pt idx="292">
                  <c:v>2.9685122199999997E-4</c:v>
                </c:pt>
                <c:pt idx="293">
                  <c:v>2.9760784899999999E-4</c:v>
                </c:pt>
                <c:pt idx="294">
                  <c:v>2.9835562499999998E-4</c:v>
                </c:pt>
                <c:pt idx="295">
                  <c:v>2.99094602E-4</c:v>
                </c:pt>
                <c:pt idx="296">
                  <c:v>2.9982483599999999E-4</c:v>
                </c:pt>
                <c:pt idx="297">
                  <c:v>3.0054637900000001E-4</c:v>
                </c:pt>
                <c:pt idx="298">
                  <c:v>3.0125928600000001E-4</c:v>
                </c:pt>
                <c:pt idx="299">
                  <c:v>3.0196360899999999E-4</c:v>
                </c:pt>
                <c:pt idx="300">
                  <c:v>3.0265940300000001E-4</c:v>
                </c:pt>
                <c:pt idx="301">
                  <c:v>3.0334672200000001E-4</c:v>
                </c:pt>
                <c:pt idx="302">
                  <c:v>3.04025618E-4</c:v>
                </c:pt>
                <c:pt idx="303">
                  <c:v>3.0469614399999999E-4</c:v>
                </c:pt>
                <c:pt idx="304">
                  <c:v>3.0535835299999998E-4</c:v>
                </c:pt>
                <c:pt idx="305">
                  <c:v>3.0601229699999999E-4</c:v>
                </c:pt>
                <c:pt idx="306">
                  <c:v>3.0665802800000001E-4</c:v>
                </c:pt>
                <c:pt idx="307">
                  <c:v>3.0729559800000001E-4</c:v>
                </c:pt>
                <c:pt idx="308">
                  <c:v>3.0792505600000001E-4</c:v>
                </c:pt>
                <c:pt idx="309">
                  <c:v>3.0854645500000001E-4</c:v>
                </c:pt>
                <c:pt idx="310">
                  <c:v>3.0915984199999998E-4</c:v>
                </c:pt>
                <c:pt idx="311">
                  <c:v>3.0976526600000001E-4</c:v>
                </c:pt>
                <c:pt idx="312">
                  <c:v>3.10362776E-4</c:v>
                </c:pt>
                <c:pt idx="313">
                  <c:v>3.1095241699999999E-4</c:v>
                </c:pt>
                <c:pt idx="314">
                  <c:v>3.1153423500000001E-4</c:v>
                </c:pt>
                <c:pt idx="315">
                  <c:v>3.12108275E-4</c:v>
                </c:pt>
                <c:pt idx="316">
                  <c:v>3.12674579E-4</c:v>
                </c:pt>
                <c:pt idx="317">
                  <c:v>3.1323318800000001E-4</c:v>
                </c:pt>
                <c:pt idx="318">
                  <c:v>3.1378414199999998E-4</c:v>
                </c:pt>
                <c:pt idx="319">
                  <c:v>3.1432747699999998E-4</c:v>
                </c:pt>
                <c:pt idx="320">
                  <c:v>3.1486322799999998E-4</c:v>
                </c:pt>
                <c:pt idx="321">
                  <c:v>3.1539142700000002E-4</c:v>
                </c:pt>
                <c:pt idx="322">
                  <c:v>3.1591210299999997E-4</c:v>
                </c:pt>
                <c:pt idx="323">
                  <c:v>3.1642528200000002E-4</c:v>
                </c:pt>
                <c:pt idx="324">
                  <c:v>3.1693098400000001E-4</c:v>
                </c:pt>
                <c:pt idx="325">
                  <c:v>3.17429226E-4</c:v>
                </c:pt>
                <c:pt idx="326">
                  <c:v>3.17920019E-4</c:v>
                </c:pt>
                <c:pt idx="327">
                  <c:v>3.1840336799999997E-4</c:v>
                </c:pt>
                <c:pt idx="328">
                  <c:v>3.1887927E-4</c:v>
                </c:pt>
                <c:pt idx="329">
                  <c:v>3.1934771400000001E-4</c:v>
                </c:pt>
                <c:pt idx="330">
                  <c:v>3.1980867699999999E-4</c:v>
                </c:pt>
                <c:pt idx="331">
                  <c:v>3.2026212500000002E-4</c:v>
                </c:pt>
                <c:pt idx="332">
                  <c:v>3.2070800799999997E-4</c:v>
                </c:pt>
                <c:pt idx="333">
                  <c:v>3.2114625800000002E-4</c:v>
                </c:pt>
                <c:pt idx="334">
                  <c:v>3.2157678400000002E-4</c:v>
                </c:pt>
                <c:pt idx="335">
                  <c:v>3.2199946699999998E-4</c:v>
                </c:pt>
                <c:pt idx="336">
                  <c:v>3.2241415200000002E-4</c:v>
                </c:pt>
                <c:pt idx="337">
                  <c:v>3.2282064200000001E-4</c:v>
                </c:pt>
                <c:pt idx="338">
                  <c:v>3.23218681E-4</c:v>
                </c:pt>
                <c:pt idx="339">
                  <c:v>3.2360793600000001E-4</c:v>
                </c:pt>
                <c:pt idx="340">
                  <c:v>3.2398797700000003E-4</c:v>
                </c:pt>
                <c:pt idx="341">
                  <c:v>3.2435823799999998E-4</c:v>
                </c:pt>
                <c:pt idx="342">
                  <c:v>3.2471796800000001E-4</c:v>
                </c:pt>
                <c:pt idx="343">
                  <c:v>3.2506615099999999E-4</c:v>
                </c:pt>
                <c:pt idx="344">
                  <c:v>3.2540138899999997E-4</c:v>
                </c:pt>
                <c:pt idx="345">
                  <c:v>3.2572171099999999E-4</c:v>
                </c:pt>
                <c:pt idx="346">
                  <c:v>3.2602425800000001E-4</c:v>
                </c:pt>
                <c:pt idx="347">
                  <c:v>3.2630474800000002E-4</c:v>
                </c:pt>
                <c:pt idx="348">
                  <c:v>3.2655651900000002E-4</c:v>
                </c:pt>
                <c:pt idx="349">
                  <c:v>3.2676884699999999E-4</c:v>
                </c:pt>
                <c:pt idx="350">
                  <c:v>3.2692414599999999E-4</c:v>
                </c:pt>
                <c:pt idx="351">
                  <c:v>3.2699506099999998E-4</c:v>
                </c:pt>
                <c:pt idx="352">
                  <c:v>3.26950638E-4</c:v>
                </c:pt>
                <c:pt idx="353">
                  <c:v>3.26791814E-4</c:v>
                </c:pt>
                <c:pt idx="354">
                  <c:v>3.2657120999999998E-4</c:v>
                </c:pt>
                <c:pt idx="355">
                  <c:v>3.2633905599999997E-4</c:v>
                </c:pt>
                <c:pt idx="356">
                  <c:v>3.2612143700000001E-4</c:v>
                </c:pt>
                <c:pt idx="357">
                  <c:v>3.2592518599999998E-4</c:v>
                </c:pt>
                <c:pt idx="358">
                  <c:v>3.2574925800000001E-4</c:v>
                </c:pt>
                <c:pt idx="359">
                  <c:v>3.2559080699999998E-4</c:v>
                </c:pt>
                <c:pt idx="360">
                  <c:v>3.2544709299999998E-4</c:v>
                </c:pt>
                <c:pt idx="361">
                  <c:v>3.2531582500000002E-4</c:v>
                </c:pt>
                <c:pt idx="362">
                  <c:v>3.2519514900000002E-4</c:v>
                </c:pt>
                <c:pt idx="363">
                  <c:v>3.2508357800000001E-4</c:v>
                </c:pt>
                <c:pt idx="364">
                  <c:v>3.2497992399999997E-4</c:v>
                </c:pt>
                <c:pt idx="365">
                  <c:v>3.2488322500000001E-4</c:v>
                </c:pt>
                <c:pt idx="366">
                  <c:v>3.2479271299999999E-4</c:v>
                </c:pt>
                <c:pt idx="367">
                  <c:v>3.24707755E-4</c:v>
                </c:pt>
                <c:pt idx="368">
                  <c:v>3.2462784000000003E-4</c:v>
                </c:pt>
                <c:pt idx="369">
                  <c:v>3.2455254800000001E-4</c:v>
                </c:pt>
                <c:pt idx="370">
                  <c:v>3.2448153199999999E-4</c:v>
                </c:pt>
                <c:pt idx="371">
                  <c:v>3.24414508E-4</c:v>
                </c:pt>
                <c:pt idx="372">
                  <c:v>3.2435123899999998E-4</c:v>
                </c:pt>
                <c:pt idx="373">
                  <c:v>3.2429152300000001E-4</c:v>
                </c:pt>
                <c:pt idx="374">
                  <c:v>3.2423518999999997E-4</c:v>
                </c:pt>
                <c:pt idx="375">
                  <c:v>3.2418209100000002E-4</c:v>
                </c:pt>
                <c:pt idx="376">
                  <c:v>3.2413209399999998E-4</c:v>
                </c:pt>
                <c:pt idx="377">
                  <c:v>3.2408507900000001E-4</c:v>
                </c:pt>
                <c:pt idx="378">
                  <c:v>3.2404093100000001E-4</c:v>
                </c:pt>
                <c:pt idx="379">
                  <c:v>3.2399954399999999E-4</c:v>
                </c:pt>
                <c:pt idx="380">
                  <c:v>3.2396080800000001E-4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DCA-4B36-ABE3-4933B9842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9487471"/>
        <c:axId val="2129434671"/>
      </c:scatterChart>
      <c:valAx>
        <c:axId val="2129487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1200" b="1" i="0" u="none" strike="noStrike" kern="1200" baseline="0">
                    <a:solidFill>
                      <a:sysClr val="windowText" lastClr="000000"/>
                    </a:solidFill>
                    <a:latin typeface="Arial Narrow" panose="020B0606020202030204" pitchFamily="34" charset="0"/>
                  </a:rPr>
                  <a:t>supply voltage (V)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2129434671"/>
        <c:crosses val="autoZero"/>
        <c:crossBetween val="midCat"/>
      </c:valAx>
      <c:valAx>
        <c:axId val="21294346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1200" b="1" i="0" u="none" strike="noStrike" kern="1200" baseline="0">
                    <a:solidFill>
                      <a:sysClr val="windowText" lastClr="000000"/>
                    </a:solidFill>
                    <a:latin typeface="Arial Narrow" panose="020B0606020202030204" pitchFamily="34" charset="0"/>
                  </a:rPr>
                  <a:t>transconductance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212948747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83786424507156"/>
          <c:y val="4.0004994314981883E-2"/>
          <c:w val="0.78981665612966268"/>
          <c:h val="0.78980256516518432"/>
        </c:manualLayout>
      </c:layout>
      <c:scatterChart>
        <c:scatterStyle val="smoothMarker"/>
        <c:varyColors val="0"/>
        <c:ser>
          <c:idx val="0"/>
          <c:order val="0"/>
          <c:tx>
            <c:v>Width = 1u (simulation data)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W_2u!$F$2:$F$1197</c:f>
              <c:numCache>
                <c:formatCode>General</c:formatCode>
                <c:ptCount val="1196"/>
                <c:pt idx="0">
                  <c:v>0.60499999999999998</c:v>
                </c:pt>
                <c:pt idx="1">
                  <c:v>0.60599999999999998</c:v>
                </c:pt>
                <c:pt idx="2">
                  <c:v>0.60699999999999998</c:v>
                </c:pt>
                <c:pt idx="3">
                  <c:v>0.60799999999999998</c:v>
                </c:pt>
                <c:pt idx="4">
                  <c:v>0.60899999999999999</c:v>
                </c:pt>
                <c:pt idx="5">
                  <c:v>0.61</c:v>
                </c:pt>
                <c:pt idx="6">
                  <c:v>0.61099999999999999</c:v>
                </c:pt>
                <c:pt idx="7">
                  <c:v>0.61199999999999999</c:v>
                </c:pt>
                <c:pt idx="8">
                  <c:v>0.61299999999999999</c:v>
                </c:pt>
                <c:pt idx="9">
                  <c:v>0.61399999999999999</c:v>
                </c:pt>
                <c:pt idx="10">
                  <c:v>0.61499999999999999</c:v>
                </c:pt>
                <c:pt idx="11">
                  <c:v>0.61599999999999999</c:v>
                </c:pt>
                <c:pt idx="12">
                  <c:v>0.61699999999999999</c:v>
                </c:pt>
                <c:pt idx="13">
                  <c:v>0.61799999999999999</c:v>
                </c:pt>
                <c:pt idx="14">
                  <c:v>0.61899999999999999</c:v>
                </c:pt>
                <c:pt idx="15">
                  <c:v>0.62</c:v>
                </c:pt>
                <c:pt idx="16">
                  <c:v>0.621</c:v>
                </c:pt>
                <c:pt idx="17">
                  <c:v>0.622</c:v>
                </c:pt>
                <c:pt idx="18">
                  <c:v>0.623</c:v>
                </c:pt>
                <c:pt idx="19">
                  <c:v>0.624</c:v>
                </c:pt>
                <c:pt idx="20">
                  <c:v>0.625</c:v>
                </c:pt>
                <c:pt idx="21">
                  <c:v>0.626</c:v>
                </c:pt>
                <c:pt idx="22">
                  <c:v>0.627</c:v>
                </c:pt>
                <c:pt idx="23">
                  <c:v>0.628</c:v>
                </c:pt>
                <c:pt idx="24">
                  <c:v>0.629</c:v>
                </c:pt>
                <c:pt idx="25">
                  <c:v>0.63</c:v>
                </c:pt>
                <c:pt idx="26">
                  <c:v>0.63100000000000001</c:v>
                </c:pt>
                <c:pt idx="27">
                  <c:v>0.63200000000000001</c:v>
                </c:pt>
                <c:pt idx="28">
                  <c:v>0.63300000000000001</c:v>
                </c:pt>
                <c:pt idx="29">
                  <c:v>0.63400000000000001</c:v>
                </c:pt>
                <c:pt idx="30">
                  <c:v>0.63500000000000001</c:v>
                </c:pt>
                <c:pt idx="31">
                  <c:v>0.63600000000000001</c:v>
                </c:pt>
                <c:pt idx="32">
                  <c:v>0.63700000000000001</c:v>
                </c:pt>
                <c:pt idx="33">
                  <c:v>0.63800000000000001</c:v>
                </c:pt>
                <c:pt idx="34">
                  <c:v>0.63900000000000001</c:v>
                </c:pt>
                <c:pt idx="35">
                  <c:v>0.64</c:v>
                </c:pt>
                <c:pt idx="36">
                  <c:v>0.64100000000000001</c:v>
                </c:pt>
                <c:pt idx="37">
                  <c:v>0.64200000000000002</c:v>
                </c:pt>
                <c:pt idx="38">
                  <c:v>0.64300000000000002</c:v>
                </c:pt>
                <c:pt idx="39">
                  <c:v>0.64400000000000002</c:v>
                </c:pt>
                <c:pt idx="40">
                  <c:v>0.64500000000000002</c:v>
                </c:pt>
                <c:pt idx="41">
                  <c:v>0.64600000000000002</c:v>
                </c:pt>
                <c:pt idx="42">
                  <c:v>0.64700000000000002</c:v>
                </c:pt>
                <c:pt idx="43">
                  <c:v>0.64800000000000002</c:v>
                </c:pt>
                <c:pt idx="44">
                  <c:v>0.64900000000000002</c:v>
                </c:pt>
                <c:pt idx="45">
                  <c:v>0.65</c:v>
                </c:pt>
                <c:pt idx="46">
                  <c:v>0.65100000000000002</c:v>
                </c:pt>
                <c:pt idx="47">
                  <c:v>0.65200000000000002</c:v>
                </c:pt>
                <c:pt idx="48">
                  <c:v>0.65300000000000002</c:v>
                </c:pt>
                <c:pt idx="49">
                  <c:v>0.65400000000000003</c:v>
                </c:pt>
                <c:pt idx="50">
                  <c:v>0.65500000000000003</c:v>
                </c:pt>
                <c:pt idx="51">
                  <c:v>0.65600000000000003</c:v>
                </c:pt>
                <c:pt idx="52">
                  <c:v>0.65700000000000003</c:v>
                </c:pt>
                <c:pt idx="53">
                  <c:v>0.65800000000000003</c:v>
                </c:pt>
                <c:pt idx="54">
                  <c:v>0.65900000000000003</c:v>
                </c:pt>
                <c:pt idx="55">
                  <c:v>0.66</c:v>
                </c:pt>
                <c:pt idx="56">
                  <c:v>0.66100000000000003</c:v>
                </c:pt>
                <c:pt idx="57">
                  <c:v>0.66200000000000003</c:v>
                </c:pt>
                <c:pt idx="58">
                  <c:v>0.66300000000000003</c:v>
                </c:pt>
                <c:pt idx="59">
                  <c:v>0.66400000000000003</c:v>
                </c:pt>
                <c:pt idx="60">
                  <c:v>0.66500000000000004</c:v>
                </c:pt>
                <c:pt idx="61">
                  <c:v>0.66600000000000004</c:v>
                </c:pt>
                <c:pt idx="62">
                  <c:v>0.66700000000000004</c:v>
                </c:pt>
                <c:pt idx="63">
                  <c:v>0.66800000000000004</c:v>
                </c:pt>
                <c:pt idx="64">
                  <c:v>0.66900000000000004</c:v>
                </c:pt>
                <c:pt idx="65">
                  <c:v>0.67</c:v>
                </c:pt>
                <c:pt idx="66">
                  <c:v>0.67100000000000004</c:v>
                </c:pt>
                <c:pt idx="67">
                  <c:v>0.67200000000000004</c:v>
                </c:pt>
                <c:pt idx="68">
                  <c:v>0.67300000000000004</c:v>
                </c:pt>
                <c:pt idx="69">
                  <c:v>0.67400000000000004</c:v>
                </c:pt>
                <c:pt idx="70">
                  <c:v>0.67500000000000004</c:v>
                </c:pt>
                <c:pt idx="71">
                  <c:v>0.67600000000000005</c:v>
                </c:pt>
                <c:pt idx="72">
                  <c:v>0.67700000000000005</c:v>
                </c:pt>
                <c:pt idx="73">
                  <c:v>0.67800000000000005</c:v>
                </c:pt>
                <c:pt idx="74">
                  <c:v>0.67900000000000005</c:v>
                </c:pt>
                <c:pt idx="75">
                  <c:v>0.68</c:v>
                </c:pt>
                <c:pt idx="76">
                  <c:v>0.68100000000000005</c:v>
                </c:pt>
                <c:pt idx="77">
                  <c:v>0.68200000000000005</c:v>
                </c:pt>
                <c:pt idx="78">
                  <c:v>0.68300000000000005</c:v>
                </c:pt>
                <c:pt idx="79">
                  <c:v>0.68400000000000005</c:v>
                </c:pt>
                <c:pt idx="80">
                  <c:v>0.68500000000000005</c:v>
                </c:pt>
                <c:pt idx="81">
                  <c:v>0.68600000000000005</c:v>
                </c:pt>
                <c:pt idx="82">
                  <c:v>0.68700000000000006</c:v>
                </c:pt>
                <c:pt idx="83">
                  <c:v>0.68799999999999994</c:v>
                </c:pt>
                <c:pt idx="84">
                  <c:v>0.68899999999999995</c:v>
                </c:pt>
                <c:pt idx="85">
                  <c:v>0.69</c:v>
                </c:pt>
                <c:pt idx="86">
                  <c:v>0.69099999999999995</c:v>
                </c:pt>
                <c:pt idx="87">
                  <c:v>0.69199999999999995</c:v>
                </c:pt>
                <c:pt idx="88">
                  <c:v>0.69299999999999995</c:v>
                </c:pt>
                <c:pt idx="89">
                  <c:v>0.69399999999999995</c:v>
                </c:pt>
                <c:pt idx="90">
                  <c:v>0.69499999999999995</c:v>
                </c:pt>
                <c:pt idx="91">
                  <c:v>0.69599999999999995</c:v>
                </c:pt>
                <c:pt idx="92">
                  <c:v>0.69699999999999995</c:v>
                </c:pt>
                <c:pt idx="93">
                  <c:v>0.69799999999999995</c:v>
                </c:pt>
                <c:pt idx="94">
                  <c:v>0.69899999999999995</c:v>
                </c:pt>
                <c:pt idx="95">
                  <c:v>0.7</c:v>
                </c:pt>
                <c:pt idx="96">
                  <c:v>0.70099999999999996</c:v>
                </c:pt>
                <c:pt idx="97">
                  <c:v>0.70199999999999996</c:v>
                </c:pt>
                <c:pt idx="98">
                  <c:v>0.70299999999999996</c:v>
                </c:pt>
                <c:pt idx="99">
                  <c:v>0.70399999999999996</c:v>
                </c:pt>
                <c:pt idx="100">
                  <c:v>0.70499999999999996</c:v>
                </c:pt>
                <c:pt idx="101">
                  <c:v>0.70599999999999996</c:v>
                </c:pt>
                <c:pt idx="102">
                  <c:v>0.70699999999999996</c:v>
                </c:pt>
                <c:pt idx="103">
                  <c:v>0.70799999999999996</c:v>
                </c:pt>
                <c:pt idx="104">
                  <c:v>0.70899999999999996</c:v>
                </c:pt>
                <c:pt idx="105">
                  <c:v>0.71</c:v>
                </c:pt>
                <c:pt idx="106">
                  <c:v>0.71099999999999997</c:v>
                </c:pt>
                <c:pt idx="107">
                  <c:v>0.71199999999999997</c:v>
                </c:pt>
                <c:pt idx="108">
                  <c:v>0.71299999999999997</c:v>
                </c:pt>
                <c:pt idx="109">
                  <c:v>0.71399999999999997</c:v>
                </c:pt>
                <c:pt idx="110">
                  <c:v>0.71499999999999997</c:v>
                </c:pt>
                <c:pt idx="111">
                  <c:v>0.71599999999999997</c:v>
                </c:pt>
                <c:pt idx="112">
                  <c:v>0.71699999999999997</c:v>
                </c:pt>
                <c:pt idx="113">
                  <c:v>0.71799999999999997</c:v>
                </c:pt>
                <c:pt idx="114">
                  <c:v>0.71899999999999997</c:v>
                </c:pt>
                <c:pt idx="115">
                  <c:v>0.72</c:v>
                </c:pt>
                <c:pt idx="116">
                  <c:v>0.72099999999999997</c:v>
                </c:pt>
                <c:pt idx="117">
                  <c:v>0.72199999999999998</c:v>
                </c:pt>
                <c:pt idx="118">
                  <c:v>0.72299999999999998</c:v>
                </c:pt>
                <c:pt idx="119">
                  <c:v>0.72399999999999998</c:v>
                </c:pt>
                <c:pt idx="120">
                  <c:v>0.72499999999999998</c:v>
                </c:pt>
                <c:pt idx="121">
                  <c:v>0.72599999999999998</c:v>
                </c:pt>
                <c:pt idx="122">
                  <c:v>0.72699999999999998</c:v>
                </c:pt>
                <c:pt idx="123">
                  <c:v>0.72799999999999998</c:v>
                </c:pt>
                <c:pt idx="124">
                  <c:v>0.72899999999999998</c:v>
                </c:pt>
                <c:pt idx="125">
                  <c:v>0.73</c:v>
                </c:pt>
                <c:pt idx="126">
                  <c:v>0.73099999999999998</c:v>
                </c:pt>
                <c:pt idx="127">
                  <c:v>0.73199999999999998</c:v>
                </c:pt>
                <c:pt idx="128">
                  <c:v>0.73299999999999998</c:v>
                </c:pt>
                <c:pt idx="129">
                  <c:v>0.73399999999999999</c:v>
                </c:pt>
                <c:pt idx="130">
                  <c:v>0.73499999999999999</c:v>
                </c:pt>
                <c:pt idx="131">
                  <c:v>0.73599999999999999</c:v>
                </c:pt>
                <c:pt idx="132">
                  <c:v>0.73699999999999999</c:v>
                </c:pt>
                <c:pt idx="133">
                  <c:v>0.73799999999999999</c:v>
                </c:pt>
                <c:pt idx="134">
                  <c:v>0.73899999999999999</c:v>
                </c:pt>
                <c:pt idx="135">
                  <c:v>0.74</c:v>
                </c:pt>
                <c:pt idx="136">
                  <c:v>0.74099999999999999</c:v>
                </c:pt>
                <c:pt idx="137">
                  <c:v>0.74199999999999999</c:v>
                </c:pt>
                <c:pt idx="138">
                  <c:v>0.74299999999999999</c:v>
                </c:pt>
                <c:pt idx="139">
                  <c:v>0.74399999999999999</c:v>
                </c:pt>
                <c:pt idx="140">
                  <c:v>0.745</c:v>
                </c:pt>
                <c:pt idx="141">
                  <c:v>0.746</c:v>
                </c:pt>
                <c:pt idx="142">
                  <c:v>0.747</c:v>
                </c:pt>
                <c:pt idx="143">
                  <c:v>0.748</c:v>
                </c:pt>
                <c:pt idx="144">
                  <c:v>0.749</c:v>
                </c:pt>
                <c:pt idx="145">
                  <c:v>0.75</c:v>
                </c:pt>
                <c:pt idx="146">
                  <c:v>0.751</c:v>
                </c:pt>
                <c:pt idx="147">
                  <c:v>0.752</c:v>
                </c:pt>
                <c:pt idx="148">
                  <c:v>0.753</c:v>
                </c:pt>
                <c:pt idx="149">
                  <c:v>0.754</c:v>
                </c:pt>
                <c:pt idx="150">
                  <c:v>0.755</c:v>
                </c:pt>
                <c:pt idx="151">
                  <c:v>0.75600000000000001</c:v>
                </c:pt>
                <c:pt idx="152">
                  <c:v>0.75700000000000001</c:v>
                </c:pt>
                <c:pt idx="153">
                  <c:v>0.75800000000000001</c:v>
                </c:pt>
                <c:pt idx="154">
                  <c:v>0.75900000000000001</c:v>
                </c:pt>
                <c:pt idx="155">
                  <c:v>0.76</c:v>
                </c:pt>
                <c:pt idx="156">
                  <c:v>0.76100000000000001</c:v>
                </c:pt>
                <c:pt idx="157">
                  <c:v>0.76200000000000001</c:v>
                </c:pt>
                <c:pt idx="158">
                  <c:v>0.76300000000000001</c:v>
                </c:pt>
                <c:pt idx="159">
                  <c:v>0.76400000000000001</c:v>
                </c:pt>
                <c:pt idx="160">
                  <c:v>0.76500000000000001</c:v>
                </c:pt>
                <c:pt idx="161">
                  <c:v>0.76600000000000001</c:v>
                </c:pt>
                <c:pt idx="162">
                  <c:v>0.76700000000000002</c:v>
                </c:pt>
                <c:pt idx="163">
                  <c:v>0.76800000000000002</c:v>
                </c:pt>
                <c:pt idx="164">
                  <c:v>0.76900000000000002</c:v>
                </c:pt>
                <c:pt idx="165">
                  <c:v>0.77</c:v>
                </c:pt>
                <c:pt idx="166">
                  <c:v>0.77100000000000002</c:v>
                </c:pt>
                <c:pt idx="167">
                  <c:v>0.77200000000000002</c:v>
                </c:pt>
                <c:pt idx="168">
                  <c:v>0.77300000000000002</c:v>
                </c:pt>
                <c:pt idx="169">
                  <c:v>0.77400000000000002</c:v>
                </c:pt>
                <c:pt idx="170">
                  <c:v>0.77500000000000002</c:v>
                </c:pt>
                <c:pt idx="171">
                  <c:v>0.77600000000000002</c:v>
                </c:pt>
                <c:pt idx="172">
                  <c:v>0.77700000000000002</c:v>
                </c:pt>
                <c:pt idx="173">
                  <c:v>0.77800000000000002</c:v>
                </c:pt>
                <c:pt idx="174">
                  <c:v>0.77900000000000003</c:v>
                </c:pt>
                <c:pt idx="175">
                  <c:v>0.78</c:v>
                </c:pt>
                <c:pt idx="176">
                  <c:v>0.78100000000000003</c:v>
                </c:pt>
                <c:pt idx="177">
                  <c:v>0.78200000000000003</c:v>
                </c:pt>
                <c:pt idx="178">
                  <c:v>0.78300000000000003</c:v>
                </c:pt>
                <c:pt idx="179">
                  <c:v>0.78400000000000003</c:v>
                </c:pt>
                <c:pt idx="180">
                  <c:v>0.78500000000000003</c:v>
                </c:pt>
                <c:pt idx="181">
                  <c:v>0.78600000000000003</c:v>
                </c:pt>
                <c:pt idx="182">
                  <c:v>0.78700000000000003</c:v>
                </c:pt>
                <c:pt idx="183">
                  <c:v>0.78800000000000003</c:v>
                </c:pt>
                <c:pt idx="184">
                  <c:v>0.78900000000000003</c:v>
                </c:pt>
                <c:pt idx="185">
                  <c:v>0.79</c:v>
                </c:pt>
                <c:pt idx="186">
                  <c:v>0.79100000000000004</c:v>
                </c:pt>
                <c:pt idx="187">
                  <c:v>0.79200000000000004</c:v>
                </c:pt>
                <c:pt idx="188">
                  <c:v>0.79300000000000004</c:v>
                </c:pt>
                <c:pt idx="189">
                  <c:v>0.79400000000000004</c:v>
                </c:pt>
                <c:pt idx="190">
                  <c:v>0.79500000000000004</c:v>
                </c:pt>
                <c:pt idx="191">
                  <c:v>0.79600000000000004</c:v>
                </c:pt>
                <c:pt idx="192">
                  <c:v>0.79700000000000004</c:v>
                </c:pt>
                <c:pt idx="193">
                  <c:v>0.79800000000000004</c:v>
                </c:pt>
                <c:pt idx="194">
                  <c:v>0.79900000000000004</c:v>
                </c:pt>
                <c:pt idx="195">
                  <c:v>0.8</c:v>
                </c:pt>
                <c:pt idx="196">
                  <c:v>0.80100000000000005</c:v>
                </c:pt>
                <c:pt idx="197">
                  <c:v>0.80200000000000005</c:v>
                </c:pt>
                <c:pt idx="198">
                  <c:v>0.80300000000000005</c:v>
                </c:pt>
                <c:pt idx="199">
                  <c:v>0.80400000000000005</c:v>
                </c:pt>
                <c:pt idx="200">
                  <c:v>0.80500000000000005</c:v>
                </c:pt>
                <c:pt idx="201">
                  <c:v>0.80600000000000005</c:v>
                </c:pt>
                <c:pt idx="202">
                  <c:v>0.80700000000000005</c:v>
                </c:pt>
                <c:pt idx="203">
                  <c:v>0.80800000000000005</c:v>
                </c:pt>
                <c:pt idx="204">
                  <c:v>0.80900000000000005</c:v>
                </c:pt>
                <c:pt idx="205">
                  <c:v>0.81</c:v>
                </c:pt>
                <c:pt idx="206">
                  <c:v>0.81100000000000005</c:v>
                </c:pt>
                <c:pt idx="207">
                  <c:v>0.81200000000000006</c:v>
                </c:pt>
                <c:pt idx="208">
                  <c:v>0.81299999999999994</c:v>
                </c:pt>
                <c:pt idx="209">
                  <c:v>0.81399999999999995</c:v>
                </c:pt>
                <c:pt idx="210">
                  <c:v>0.81499999999999995</c:v>
                </c:pt>
                <c:pt idx="211">
                  <c:v>0.81599999999999995</c:v>
                </c:pt>
                <c:pt idx="212">
                  <c:v>0.81699999999999995</c:v>
                </c:pt>
                <c:pt idx="213">
                  <c:v>0.81799999999999995</c:v>
                </c:pt>
                <c:pt idx="214">
                  <c:v>0.81899999999999995</c:v>
                </c:pt>
                <c:pt idx="215">
                  <c:v>0.82</c:v>
                </c:pt>
                <c:pt idx="216">
                  <c:v>0.82099999999999995</c:v>
                </c:pt>
                <c:pt idx="217">
                  <c:v>0.82199999999999995</c:v>
                </c:pt>
                <c:pt idx="218">
                  <c:v>0.82299999999999995</c:v>
                </c:pt>
                <c:pt idx="219">
                  <c:v>0.82399999999999995</c:v>
                </c:pt>
                <c:pt idx="220">
                  <c:v>0.82499999999999996</c:v>
                </c:pt>
                <c:pt idx="221">
                  <c:v>0.82599999999999996</c:v>
                </c:pt>
                <c:pt idx="222">
                  <c:v>0.82699999999999996</c:v>
                </c:pt>
                <c:pt idx="223">
                  <c:v>0.82799999999999996</c:v>
                </c:pt>
                <c:pt idx="224">
                  <c:v>0.82899999999999996</c:v>
                </c:pt>
                <c:pt idx="225">
                  <c:v>0.83</c:v>
                </c:pt>
                <c:pt idx="226">
                  <c:v>0.83099999999999996</c:v>
                </c:pt>
                <c:pt idx="227">
                  <c:v>0.83199999999999996</c:v>
                </c:pt>
                <c:pt idx="228">
                  <c:v>0.83299999999999996</c:v>
                </c:pt>
                <c:pt idx="229">
                  <c:v>0.83399999999999996</c:v>
                </c:pt>
                <c:pt idx="230">
                  <c:v>0.83499999999999996</c:v>
                </c:pt>
                <c:pt idx="231">
                  <c:v>0.83599999999999997</c:v>
                </c:pt>
                <c:pt idx="232">
                  <c:v>0.83699999999999997</c:v>
                </c:pt>
                <c:pt idx="233">
                  <c:v>0.83799999999999997</c:v>
                </c:pt>
                <c:pt idx="234">
                  <c:v>0.83899999999999997</c:v>
                </c:pt>
                <c:pt idx="235">
                  <c:v>0.84</c:v>
                </c:pt>
                <c:pt idx="236">
                  <c:v>0.84099999999999997</c:v>
                </c:pt>
                <c:pt idx="237">
                  <c:v>0.84199999999999997</c:v>
                </c:pt>
                <c:pt idx="238">
                  <c:v>0.84299999999999997</c:v>
                </c:pt>
                <c:pt idx="239">
                  <c:v>0.84399999999999997</c:v>
                </c:pt>
                <c:pt idx="240">
                  <c:v>0.84499999999999997</c:v>
                </c:pt>
                <c:pt idx="241">
                  <c:v>0.84599999999999997</c:v>
                </c:pt>
                <c:pt idx="242">
                  <c:v>0.84699999999999998</c:v>
                </c:pt>
                <c:pt idx="243">
                  <c:v>0.84799999999999998</c:v>
                </c:pt>
                <c:pt idx="244">
                  <c:v>0.84899999999999998</c:v>
                </c:pt>
                <c:pt idx="245">
                  <c:v>0.85</c:v>
                </c:pt>
                <c:pt idx="246">
                  <c:v>0.85099999999999998</c:v>
                </c:pt>
                <c:pt idx="247">
                  <c:v>0.85199999999999998</c:v>
                </c:pt>
                <c:pt idx="248">
                  <c:v>0.85299999999999998</c:v>
                </c:pt>
                <c:pt idx="249">
                  <c:v>0.85399999999999998</c:v>
                </c:pt>
                <c:pt idx="250">
                  <c:v>0.85499999999999998</c:v>
                </c:pt>
                <c:pt idx="251">
                  <c:v>0.85599999999999998</c:v>
                </c:pt>
                <c:pt idx="252">
                  <c:v>0.85699999999999998</c:v>
                </c:pt>
                <c:pt idx="253">
                  <c:v>0.85799999999999998</c:v>
                </c:pt>
                <c:pt idx="254">
                  <c:v>0.85899999999999999</c:v>
                </c:pt>
                <c:pt idx="255">
                  <c:v>0.86</c:v>
                </c:pt>
                <c:pt idx="256">
                  <c:v>0.86099999999999999</c:v>
                </c:pt>
                <c:pt idx="257">
                  <c:v>0.86199999999999999</c:v>
                </c:pt>
                <c:pt idx="258">
                  <c:v>0.86299999999999999</c:v>
                </c:pt>
                <c:pt idx="259">
                  <c:v>0.86399999999999999</c:v>
                </c:pt>
                <c:pt idx="260">
                  <c:v>0.86499999999999999</c:v>
                </c:pt>
                <c:pt idx="261">
                  <c:v>0.86599999999999999</c:v>
                </c:pt>
                <c:pt idx="262">
                  <c:v>0.86699999999999999</c:v>
                </c:pt>
                <c:pt idx="263">
                  <c:v>0.86799999999999999</c:v>
                </c:pt>
                <c:pt idx="264">
                  <c:v>0.86899999999999999</c:v>
                </c:pt>
                <c:pt idx="265">
                  <c:v>0.87</c:v>
                </c:pt>
                <c:pt idx="266">
                  <c:v>0.871</c:v>
                </c:pt>
                <c:pt idx="267">
                  <c:v>0.872</c:v>
                </c:pt>
                <c:pt idx="268">
                  <c:v>0.873</c:v>
                </c:pt>
                <c:pt idx="269">
                  <c:v>0.874</c:v>
                </c:pt>
                <c:pt idx="270">
                  <c:v>0.875</c:v>
                </c:pt>
                <c:pt idx="271">
                  <c:v>0.876</c:v>
                </c:pt>
                <c:pt idx="272">
                  <c:v>0.877</c:v>
                </c:pt>
                <c:pt idx="273">
                  <c:v>0.878</c:v>
                </c:pt>
                <c:pt idx="274">
                  <c:v>0.879</c:v>
                </c:pt>
                <c:pt idx="275">
                  <c:v>0.88</c:v>
                </c:pt>
                <c:pt idx="276">
                  <c:v>0.88100000000000001</c:v>
                </c:pt>
                <c:pt idx="277">
                  <c:v>0.88200000000000001</c:v>
                </c:pt>
                <c:pt idx="278">
                  <c:v>0.88300000000000001</c:v>
                </c:pt>
                <c:pt idx="279">
                  <c:v>0.88400000000000001</c:v>
                </c:pt>
                <c:pt idx="280">
                  <c:v>0.88500000000000001</c:v>
                </c:pt>
                <c:pt idx="281">
                  <c:v>0.88600000000000001</c:v>
                </c:pt>
                <c:pt idx="282">
                  <c:v>0.88700000000000001</c:v>
                </c:pt>
                <c:pt idx="283">
                  <c:v>0.88800000000000001</c:v>
                </c:pt>
                <c:pt idx="284">
                  <c:v>0.88900000000000001</c:v>
                </c:pt>
                <c:pt idx="285">
                  <c:v>0.89</c:v>
                </c:pt>
                <c:pt idx="286">
                  <c:v>0.89100000000000001</c:v>
                </c:pt>
                <c:pt idx="287">
                  <c:v>0.89200000000000002</c:v>
                </c:pt>
                <c:pt idx="288">
                  <c:v>0.89300000000000002</c:v>
                </c:pt>
                <c:pt idx="289">
                  <c:v>0.89400000000000002</c:v>
                </c:pt>
                <c:pt idx="290">
                  <c:v>0.89500000000000002</c:v>
                </c:pt>
                <c:pt idx="291">
                  <c:v>0.89600000000000002</c:v>
                </c:pt>
                <c:pt idx="292">
                  <c:v>0.89700000000000002</c:v>
                </c:pt>
                <c:pt idx="293">
                  <c:v>0.89800000000000002</c:v>
                </c:pt>
                <c:pt idx="294">
                  <c:v>0.89900000000000002</c:v>
                </c:pt>
                <c:pt idx="295">
                  <c:v>0.9</c:v>
                </c:pt>
                <c:pt idx="296">
                  <c:v>0.90100000000000002</c:v>
                </c:pt>
                <c:pt idx="297">
                  <c:v>0.90200000000000002</c:v>
                </c:pt>
                <c:pt idx="298">
                  <c:v>0.90300000000000002</c:v>
                </c:pt>
                <c:pt idx="299">
                  <c:v>0.90400000000000003</c:v>
                </c:pt>
                <c:pt idx="300">
                  <c:v>0.90500000000000003</c:v>
                </c:pt>
                <c:pt idx="301">
                  <c:v>0.90600000000000003</c:v>
                </c:pt>
                <c:pt idx="302">
                  <c:v>0.90700000000000003</c:v>
                </c:pt>
                <c:pt idx="303">
                  <c:v>0.90800000000000003</c:v>
                </c:pt>
                <c:pt idx="304">
                  <c:v>0.90900000000000003</c:v>
                </c:pt>
                <c:pt idx="305">
                  <c:v>0.91</c:v>
                </c:pt>
                <c:pt idx="306">
                  <c:v>0.91100000000000003</c:v>
                </c:pt>
                <c:pt idx="307">
                  <c:v>0.91200000000000003</c:v>
                </c:pt>
                <c:pt idx="308">
                  <c:v>0.91300000000000003</c:v>
                </c:pt>
                <c:pt idx="309">
                  <c:v>0.91400000000000003</c:v>
                </c:pt>
                <c:pt idx="310">
                  <c:v>0.91500000000000004</c:v>
                </c:pt>
                <c:pt idx="311">
                  <c:v>0.91600000000000004</c:v>
                </c:pt>
                <c:pt idx="312">
                  <c:v>0.91700000000000004</c:v>
                </c:pt>
                <c:pt idx="313">
                  <c:v>0.91800000000000004</c:v>
                </c:pt>
                <c:pt idx="314">
                  <c:v>0.91900000000000004</c:v>
                </c:pt>
                <c:pt idx="315">
                  <c:v>0.92</c:v>
                </c:pt>
                <c:pt idx="316">
                  <c:v>0.92100000000000004</c:v>
                </c:pt>
                <c:pt idx="317">
                  <c:v>0.92200000000000004</c:v>
                </c:pt>
                <c:pt idx="318">
                  <c:v>0.92300000000000004</c:v>
                </c:pt>
                <c:pt idx="319">
                  <c:v>0.92400000000000004</c:v>
                </c:pt>
                <c:pt idx="320">
                  <c:v>0.92500000000000004</c:v>
                </c:pt>
                <c:pt idx="321">
                  <c:v>0.92600000000000005</c:v>
                </c:pt>
                <c:pt idx="322">
                  <c:v>0.92700000000000005</c:v>
                </c:pt>
                <c:pt idx="323">
                  <c:v>0.92800000000000005</c:v>
                </c:pt>
                <c:pt idx="324">
                  <c:v>0.92900000000000005</c:v>
                </c:pt>
                <c:pt idx="325">
                  <c:v>0.93</c:v>
                </c:pt>
                <c:pt idx="326">
                  <c:v>0.93100000000000005</c:v>
                </c:pt>
                <c:pt idx="327">
                  <c:v>0.93200000000000005</c:v>
                </c:pt>
                <c:pt idx="328">
                  <c:v>0.93300000000000005</c:v>
                </c:pt>
                <c:pt idx="329">
                  <c:v>0.93400000000000005</c:v>
                </c:pt>
                <c:pt idx="330">
                  <c:v>0.93500000000000005</c:v>
                </c:pt>
                <c:pt idx="331">
                  <c:v>0.93600000000000005</c:v>
                </c:pt>
                <c:pt idx="332">
                  <c:v>0.93700000000000006</c:v>
                </c:pt>
                <c:pt idx="333">
                  <c:v>0.93799999999999994</c:v>
                </c:pt>
                <c:pt idx="334">
                  <c:v>0.93899999999999995</c:v>
                </c:pt>
                <c:pt idx="335">
                  <c:v>0.94</c:v>
                </c:pt>
                <c:pt idx="336">
                  <c:v>0.94099999999999995</c:v>
                </c:pt>
                <c:pt idx="337">
                  <c:v>0.94199999999999995</c:v>
                </c:pt>
                <c:pt idx="338">
                  <c:v>0.94299999999999995</c:v>
                </c:pt>
                <c:pt idx="339">
                  <c:v>0.94399999999999995</c:v>
                </c:pt>
                <c:pt idx="340">
                  <c:v>0.94499999999999995</c:v>
                </c:pt>
                <c:pt idx="341">
                  <c:v>0.94599999999999995</c:v>
                </c:pt>
                <c:pt idx="342">
                  <c:v>0.94699999999999995</c:v>
                </c:pt>
                <c:pt idx="343">
                  <c:v>0.94799999999999995</c:v>
                </c:pt>
                <c:pt idx="344">
                  <c:v>0.94899999999999995</c:v>
                </c:pt>
                <c:pt idx="345">
                  <c:v>0.95</c:v>
                </c:pt>
                <c:pt idx="346">
                  <c:v>0.95099999999999996</c:v>
                </c:pt>
                <c:pt idx="347">
                  <c:v>0.95199999999999996</c:v>
                </c:pt>
                <c:pt idx="348">
                  <c:v>0.95299999999999996</c:v>
                </c:pt>
                <c:pt idx="349">
                  <c:v>0.95399999999999996</c:v>
                </c:pt>
                <c:pt idx="350">
                  <c:v>0.95499999999999996</c:v>
                </c:pt>
                <c:pt idx="351">
                  <c:v>0.95599999999999996</c:v>
                </c:pt>
                <c:pt idx="352">
                  <c:v>0.95699999999999996</c:v>
                </c:pt>
                <c:pt idx="353">
                  <c:v>0.95799999999999996</c:v>
                </c:pt>
                <c:pt idx="354">
                  <c:v>0.95899999999999996</c:v>
                </c:pt>
                <c:pt idx="355">
                  <c:v>0.96</c:v>
                </c:pt>
                <c:pt idx="356">
                  <c:v>0.96099999999999997</c:v>
                </c:pt>
                <c:pt idx="357">
                  <c:v>0.96199999999999997</c:v>
                </c:pt>
                <c:pt idx="358">
                  <c:v>0.96299999999999997</c:v>
                </c:pt>
                <c:pt idx="359">
                  <c:v>0.96399999999999997</c:v>
                </c:pt>
                <c:pt idx="360">
                  <c:v>0.96499999999999997</c:v>
                </c:pt>
                <c:pt idx="361">
                  <c:v>0.96599999999999997</c:v>
                </c:pt>
                <c:pt idx="362">
                  <c:v>0.96699999999999997</c:v>
                </c:pt>
                <c:pt idx="363">
                  <c:v>0.96799999999999997</c:v>
                </c:pt>
                <c:pt idx="364">
                  <c:v>0.96899999999999997</c:v>
                </c:pt>
                <c:pt idx="365">
                  <c:v>0.97</c:v>
                </c:pt>
                <c:pt idx="366">
                  <c:v>0.97099999999999997</c:v>
                </c:pt>
                <c:pt idx="367">
                  <c:v>0.97199999999999998</c:v>
                </c:pt>
                <c:pt idx="368">
                  <c:v>0.97299999999999998</c:v>
                </c:pt>
                <c:pt idx="369">
                  <c:v>0.97399999999999998</c:v>
                </c:pt>
                <c:pt idx="370">
                  <c:v>0.97499999999999998</c:v>
                </c:pt>
                <c:pt idx="371">
                  <c:v>0.97599999999999998</c:v>
                </c:pt>
                <c:pt idx="372">
                  <c:v>0.97699999999999998</c:v>
                </c:pt>
                <c:pt idx="373">
                  <c:v>0.97799999999999998</c:v>
                </c:pt>
                <c:pt idx="374">
                  <c:v>0.97899999999999998</c:v>
                </c:pt>
                <c:pt idx="375">
                  <c:v>0.98</c:v>
                </c:pt>
                <c:pt idx="376">
                  <c:v>0.98099999999999998</c:v>
                </c:pt>
                <c:pt idx="377">
                  <c:v>0.98199999999999998</c:v>
                </c:pt>
                <c:pt idx="378">
                  <c:v>0.98299999999999998</c:v>
                </c:pt>
                <c:pt idx="379">
                  <c:v>0.98399999999999999</c:v>
                </c:pt>
                <c:pt idx="380">
                  <c:v>0.98499999999999999</c:v>
                </c:pt>
                <c:pt idx="381">
                  <c:v>0.98599999999999999</c:v>
                </c:pt>
                <c:pt idx="382">
                  <c:v>0.98699999999999999</c:v>
                </c:pt>
                <c:pt idx="383">
                  <c:v>0.98799999999999999</c:v>
                </c:pt>
                <c:pt idx="384">
                  <c:v>0.98899999999999999</c:v>
                </c:pt>
                <c:pt idx="385">
                  <c:v>0.99</c:v>
                </c:pt>
                <c:pt idx="386">
                  <c:v>0.99099999999999999</c:v>
                </c:pt>
                <c:pt idx="387">
                  <c:v>0.99199999999999999</c:v>
                </c:pt>
                <c:pt idx="388">
                  <c:v>0.99299999999999999</c:v>
                </c:pt>
                <c:pt idx="389">
                  <c:v>0.99399999999999999</c:v>
                </c:pt>
                <c:pt idx="390">
                  <c:v>0.995</c:v>
                </c:pt>
                <c:pt idx="391">
                  <c:v>0.996</c:v>
                </c:pt>
                <c:pt idx="392">
                  <c:v>0.997</c:v>
                </c:pt>
                <c:pt idx="393">
                  <c:v>0.998</c:v>
                </c:pt>
                <c:pt idx="394">
                  <c:v>0.999</c:v>
                </c:pt>
                <c:pt idx="395">
                  <c:v>1</c:v>
                </c:pt>
                <c:pt idx="396">
                  <c:v>1.0009999999999999</c:v>
                </c:pt>
                <c:pt idx="397">
                  <c:v>1.002</c:v>
                </c:pt>
                <c:pt idx="398">
                  <c:v>1.0029999999999999</c:v>
                </c:pt>
                <c:pt idx="399">
                  <c:v>1.004</c:v>
                </c:pt>
                <c:pt idx="400">
                  <c:v>1.0049999999999999</c:v>
                </c:pt>
                <c:pt idx="401">
                  <c:v>1.006</c:v>
                </c:pt>
                <c:pt idx="402">
                  <c:v>1.0069999999999999</c:v>
                </c:pt>
                <c:pt idx="403">
                  <c:v>1.008</c:v>
                </c:pt>
                <c:pt idx="404">
                  <c:v>1.0089999999999999</c:v>
                </c:pt>
                <c:pt idx="405">
                  <c:v>1.01</c:v>
                </c:pt>
                <c:pt idx="406">
                  <c:v>1.0109999999999999</c:v>
                </c:pt>
                <c:pt idx="407">
                  <c:v>1.012</c:v>
                </c:pt>
                <c:pt idx="408">
                  <c:v>1.0129999999999999</c:v>
                </c:pt>
                <c:pt idx="409">
                  <c:v>1.014</c:v>
                </c:pt>
                <c:pt idx="410">
                  <c:v>1.0149999999999999</c:v>
                </c:pt>
                <c:pt idx="411">
                  <c:v>1.016</c:v>
                </c:pt>
                <c:pt idx="412">
                  <c:v>1.0169999999999999</c:v>
                </c:pt>
                <c:pt idx="413">
                  <c:v>1.018</c:v>
                </c:pt>
                <c:pt idx="414">
                  <c:v>1.0189999999999999</c:v>
                </c:pt>
                <c:pt idx="415">
                  <c:v>1.02</c:v>
                </c:pt>
                <c:pt idx="416">
                  <c:v>1.0209999999999999</c:v>
                </c:pt>
                <c:pt idx="417">
                  <c:v>1.022</c:v>
                </c:pt>
                <c:pt idx="418">
                  <c:v>1.0229999999999999</c:v>
                </c:pt>
                <c:pt idx="419">
                  <c:v>1.024</c:v>
                </c:pt>
                <c:pt idx="420">
                  <c:v>1.0249999999999999</c:v>
                </c:pt>
                <c:pt idx="421">
                  <c:v>1.026</c:v>
                </c:pt>
                <c:pt idx="422">
                  <c:v>1.0269999999999999</c:v>
                </c:pt>
                <c:pt idx="423">
                  <c:v>1.028</c:v>
                </c:pt>
                <c:pt idx="424">
                  <c:v>1.0289999999999999</c:v>
                </c:pt>
                <c:pt idx="425">
                  <c:v>1.03</c:v>
                </c:pt>
                <c:pt idx="426">
                  <c:v>1.0309999999999999</c:v>
                </c:pt>
                <c:pt idx="427">
                  <c:v>1.032</c:v>
                </c:pt>
                <c:pt idx="428">
                  <c:v>1.0329999999999999</c:v>
                </c:pt>
                <c:pt idx="429">
                  <c:v>1.034</c:v>
                </c:pt>
                <c:pt idx="430">
                  <c:v>1.0349999999999999</c:v>
                </c:pt>
                <c:pt idx="431">
                  <c:v>1.036</c:v>
                </c:pt>
                <c:pt idx="432">
                  <c:v>1.0369999999999999</c:v>
                </c:pt>
                <c:pt idx="433">
                  <c:v>1.038</c:v>
                </c:pt>
                <c:pt idx="434">
                  <c:v>1.0389999999999999</c:v>
                </c:pt>
                <c:pt idx="435">
                  <c:v>1.04</c:v>
                </c:pt>
                <c:pt idx="436">
                  <c:v>1.0409999999999999</c:v>
                </c:pt>
                <c:pt idx="437">
                  <c:v>1.042</c:v>
                </c:pt>
                <c:pt idx="438">
                  <c:v>1.0429999999999999</c:v>
                </c:pt>
                <c:pt idx="439">
                  <c:v>1.044</c:v>
                </c:pt>
                <c:pt idx="440">
                  <c:v>1.0449999999999999</c:v>
                </c:pt>
                <c:pt idx="441">
                  <c:v>1.046</c:v>
                </c:pt>
                <c:pt idx="442">
                  <c:v>1.0469999999999999</c:v>
                </c:pt>
                <c:pt idx="443">
                  <c:v>1.048</c:v>
                </c:pt>
                <c:pt idx="444">
                  <c:v>1.0489999999999999</c:v>
                </c:pt>
                <c:pt idx="445">
                  <c:v>1.05</c:v>
                </c:pt>
                <c:pt idx="446">
                  <c:v>1.0509999999999999</c:v>
                </c:pt>
                <c:pt idx="447">
                  <c:v>1.052</c:v>
                </c:pt>
                <c:pt idx="448">
                  <c:v>1.0529999999999999</c:v>
                </c:pt>
                <c:pt idx="449">
                  <c:v>1.054</c:v>
                </c:pt>
                <c:pt idx="450">
                  <c:v>1.0549999999999999</c:v>
                </c:pt>
                <c:pt idx="451">
                  <c:v>1.056</c:v>
                </c:pt>
                <c:pt idx="452">
                  <c:v>1.0569999999999999</c:v>
                </c:pt>
                <c:pt idx="453">
                  <c:v>1.0580000000000001</c:v>
                </c:pt>
                <c:pt idx="454">
                  <c:v>1.0589999999999999</c:v>
                </c:pt>
                <c:pt idx="455">
                  <c:v>1.06</c:v>
                </c:pt>
                <c:pt idx="456">
                  <c:v>1.0609999999999999</c:v>
                </c:pt>
                <c:pt idx="457">
                  <c:v>1.0620000000000001</c:v>
                </c:pt>
                <c:pt idx="458">
                  <c:v>1.0629999999999999</c:v>
                </c:pt>
                <c:pt idx="459">
                  <c:v>1.0640000000000001</c:v>
                </c:pt>
                <c:pt idx="460">
                  <c:v>1.0649999999999999</c:v>
                </c:pt>
                <c:pt idx="461">
                  <c:v>1.0660000000000001</c:v>
                </c:pt>
                <c:pt idx="462">
                  <c:v>1.0669999999999999</c:v>
                </c:pt>
                <c:pt idx="463">
                  <c:v>1.0680000000000001</c:v>
                </c:pt>
                <c:pt idx="464">
                  <c:v>1.069</c:v>
                </c:pt>
                <c:pt idx="465">
                  <c:v>1.07</c:v>
                </c:pt>
                <c:pt idx="466">
                  <c:v>1.071</c:v>
                </c:pt>
                <c:pt idx="467">
                  <c:v>1.0720000000000001</c:v>
                </c:pt>
                <c:pt idx="468">
                  <c:v>1.073</c:v>
                </c:pt>
                <c:pt idx="469">
                  <c:v>1.0740000000000001</c:v>
                </c:pt>
                <c:pt idx="470">
                  <c:v>1.075</c:v>
                </c:pt>
                <c:pt idx="471">
                  <c:v>1.0760000000000001</c:v>
                </c:pt>
                <c:pt idx="472">
                  <c:v>1.077</c:v>
                </c:pt>
                <c:pt idx="473">
                  <c:v>1.0780000000000001</c:v>
                </c:pt>
                <c:pt idx="474">
                  <c:v>1.079</c:v>
                </c:pt>
                <c:pt idx="475">
                  <c:v>1.08</c:v>
                </c:pt>
                <c:pt idx="476">
                  <c:v>1.081</c:v>
                </c:pt>
                <c:pt idx="477">
                  <c:v>1.0820000000000001</c:v>
                </c:pt>
                <c:pt idx="478">
                  <c:v>1.083</c:v>
                </c:pt>
                <c:pt idx="479">
                  <c:v>1.0840000000000001</c:v>
                </c:pt>
                <c:pt idx="480">
                  <c:v>1.085</c:v>
                </c:pt>
                <c:pt idx="481">
                  <c:v>1.0860000000000001</c:v>
                </c:pt>
                <c:pt idx="482">
                  <c:v>1.087</c:v>
                </c:pt>
                <c:pt idx="483">
                  <c:v>1.0880000000000001</c:v>
                </c:pt>
                <c:pt idx="484">
                  <c:v>1.089</c:v>
                </c:pt>
                <c:pt idx="485">
                  <c:v>1.0900000000000001</c:v>
                </c:pt>
                <c:pt idx="486">
                  <c:v>1.091</c:v>
                </c:pt>
                <c:pt idx="487">
                  <c:v>1.0920000000000001</c:v>
                </c:pt>
                <c:pt idx="488">
                  <c:v>1.093</c:v>
                </c:pt>
                <c:pt idx="489">
                  <c:v>1.0940000000000001</c:v>
                </c:pt>
                <c:pt idx="490">
                  <c:v>1.095</c:v>
                </c:pt>
                <c:pt idx="491">
                  <c:v>1.0960000000000001</c:v>
                </c:pt>
                <c:pt idx="492">
                  <c:v>1.097</c:v>
                </c:pt>
                <c:pt idx="493">
                  <c:v>1.0980000000000001</c:v>
                </c:pt>
                <c:pt idx="494">
                  <c:v>1.099</c:v>
                </c:pt>
                <c:pt idx="495">
                  <c:v>1.1000000000000001</c:v>
                </c:pt>
                <c:pt idx="496">
                  <c:v>1.101</c:v>
                </c:pt>
                <c:pt idx="497">
                  <c:v>1.1020000000000001</c:v>
                </c:pt>
                <c:pt idx="498">
                  <c:v>1.103</c:v>
                </c:pt>
                <c:pt idx="499">
                  <c:v>1.1040000000000001</c:v>
                </c:pt>
                <c:pt idx="500">
                  <c:v>1.105</c:v>
                </c:pt>
                <c:pt idx="501">
                  <c:v>1.1060000000000001</c:v>
                </c:pt>
                <c:pt idx="502">
                  <c:v>1.107</c:v>
                </c:pt>
                <c:pt idx="503">
                  <c:v>1.1080000000000001</c:v>
                </c:pt>
                <c:pt idx="504">
                  <c:v>1.109</c:v>
                </c:pt>
                <c:pt idx="505">
                  <c:v>1.1100000000000001</c:v>
                </c:pt>
                <c:pt idx="506">
                  <c:v>1.111</c:v>
                </c:pt>
                <c:pt idx="507">
                  <c:v>1.1120000000000001</c:v>
                </c:pt>
                <c:pt idx="508">
                  <c:v>1.113</c:v>
                </c:pt>
                <c:pt idx="509">
                  <c:v>1.1140000000000001</c:v>
                </c:pt>
                <c:pt idx="510">
                  <c:v>1.115</c:v>
                </c:pt>
                <c:pt idx="511">
                  <c:v>1.1160000000000001</c:v>
                </c:pt>
                <c:pt idx="512">
                  <c:v>1.117</c:v>
                </c:pt>
                <c:pt idx="513">
                  <c:v>1.1180000000000001</c:v>
                </c:pt>
                <c:pt idx="514">
                  <c:v>1.119</c:v>
                </c:pt>
                <c:pt idx="515">
                  <c:v>1.1200000000000001</c:v>
                </c:pt>
                <c:pt idx="516">
                  <c:v>1.121</c:v>
                </c:pt>
                <c:pt idx="517">
                  <c:v>1.1220000000000001</c:v>
                </c:pt>
                <c:pt idx="518">
                  <c:v>1.123</c:v>
                </c:pt>
                <c:pt idx="519">
                  <c:v>1.1240000000000001</c:v>
                </c:pt>
                <c:pt idx="520">
                  <c:v>1.125</c:v>
                </c:pt>
                <c:pt idx="521">
                  <c:v>1.1259999999999999</c:v>
                </c:pt>
                <c:pt idx="522">
                  <c:v>1.127</c:v>
                </c:pt>
                <c:pt idx="523">
                  <c:v>1.1279999999999999</c:v>
                </c:pt>
                <c:pt idx="524">
                  <c:v>1.129</c:v>
                </c:pt>
                <c:pt idx="525">
                  <c:v>1.1299999999999999</c:v>
                </c:pt>
                <c:pt idx="526">
                  <c:v>1.131</c:v>
                </c:pt>
                <c:pt idx="527">
                  <c:v>1.1319999999999999</c:v>
                </c:pt>
                <c:pt idx="528">
                  <c:v>1.133</c:v>
                </c:pt>
                <c:pt idx="529">
                  <c:v>1.1339999999999999</c:v>
                </c:pt>
                <c:pt idx="530">
                  <c:v>1.135</c:v>
                </c:pt>
                <c:pt idx="531">
                  <c:v>1.1359999999999999</c:v>
                </c:pt>
                <c:pt idx="532">
                  <c:v>1.137</c:v>
                </c:pt>
                <c:pt idx="533">
                  <c:v>1.1379999999999999</c:v>
                </c:pt>
                <c:pt idx="534">
                  <c:v>1.139</c:v>
                </c:pt>
                <c:pt idx="535">
                  <c:v>1.1399999999999999</c:v>
                </c:pt>
                <c:pt idx="536">
                  <c:v>1.141</c:v>
                </c:pt>
                <c:pt idx="537">
                  <c:v>1.1419999999999999</c:v>
                </c:pt>
                <c:pt idx="538">
                  <c:v>1.143</c:v>
                </c:pt>
                <c:pt idx="539">
                  <c:v>1.1439999999999999</c:v>
                </c:pt>
                <c:pt idx="540">
                  <c:v>1.145</c:v>
                </c:pt>
                <c:pt idx="541">
                  <c:v>1.1459999999999999</c:v>
                </c:pt>
                <c:pt idx="542">
                  <c:v>1.147</c:v>
                </c:pt>
                <c:pt idx="543">
                  <c:v>1.1479999999999999</c:v>
                </c:pt>
                <c:pt idx="544">
                  <c:v>1.149</c:v>
                </c:pt>
                <c:pt idx="545">
                  <c:v>1.1499999999999999</c:v>
                </c:pt>
                <c:pt idx="546">
                  <c:v>1.151</c:v>
                </c:pt>
                <c:pt idx="547">
                  <c:v>1.1519999999999999</c:v>
                </c:pt>
                <c:pt idx="548">
                  <c:v>1.153</c:v>
                </c:pt>
                <c:pt idx="549">
                  <c:v>1.1539999999999999</c:v>
                </c:pt>
                <c:pt idx="550">
                  <c:v>1.155</c:v>
                </c:pt>
                <c:pt idx="551">
                  <c:v>1.1559999999999999</c:v>
                </c:pt>
                <c:pt idx="552">
                  <c:v>1.157</c:v>
                </c:pt>
                <c:pt idx="553">
                  <c:v>1.1579999999999999</c:v>
                </c:pt>
                <c:pt idx="554">
                  <c:v>1.159</c:v>
                </c:pt>
                <c:pt idx="555">
                  <c:v>1.1599999999999999</c:v>
                </c:pt>
                <c:pt idx="556">
                  <c:v>1.161</c:v>
                </c:pt>
                <c:pt idx="557">
                  <c:v>1.1619999999999999</c:v>
                </c:pt>
                <c:pt idx="558">
                  <c:v>1.163</c:v>
                </c:pt>
                <c:pt idx="559">
                  <c:v>1.1639999999999999</c:v>
                </c:pt>
                <c:pt idx="560">
                  <c:v>1.165</c:v>
                </c:pt>
                <c:pt idx="561">
                  <c:v>1.1659999999999999</c:v>
                </c:pt>
                <c:pt idx="562">
                  <c:v>1.167</c:v>
                </c:pt>
                <c:pt idx="563">
                  <c:v>1.1679999999999999</c:v>
                </c:pt>
                <c:pt idx="564">
                  <c:v>1.169</c:v>
                </c:pt>
                <c:pt idx="565">
                  <c:v>1.17</c:v>
                </c:pt>
                <c:pt idx="566">
                  <c:v>1.171</c:v>
                </c:pt>
                <c:pt idx="567">
                  <c:v>1.1719999999999999</c:v>
                </c:pt>
                <c:pt idx="568">
                  <c:v>1.173</c:v>
                </c:pt>
                <c:pt idx="569">
                  <c:v>1.1739999999999999</c:v>
                </c:pt>
                <c:pt idx="570">
                  <c:v>1.175</c:v>
                </c:pt>
                <c:pt idx="571">
                  <c:v>1.1759999999999999</c:v>
                </c:pt>
                <c:pt idx="572">
                  <c:v>1.177</c:v>
                </c:pt>
                <c:pt idx="573">
                  <c:v>1.1779999999999999</c:v>
                </c:pt>
                <c:pt idx="574">
                  <c:v>1.179</c:v>
                </c:pt>
                <c:pt idx="575">
                  <c:v>1.18</c:v>
                </c:pt>
                <c:pt idx="576">
                  <c:v>1.181</c:v>
                </c:pt>
                <c:pt idx="577">
                  <c:v>1.1819999999999999</c:v>
                </c:pt>
                <c:pt idx="578">
                  <c:v>1.1830000000000001</c:v>
                </c:pt>
                <c:pt idx="579">
                  <c:v>1.1839999999999999</c:v>
                </c:pt>
                <c:pt idx="580">
                  <c:v>1.1850000000000001</c:v>
                </c:pt>
                <c:pt idx="581">
                  <c:v>1.1859999999999999</c:v>
                </c:pt>
                <c:pt idx="582">
                  <c:v>1.1870000000000001</c:v>
                </c:pt>
                <c:pt idx="583">
                  <c:v>1.1879999999999999</c:v>
                </c:pt>
                <c:pt idx="584">
                  <c:v>1.1890000000000001</c:v>
                </c:pt>
                <c:pt idx="585">
                  <c:v>1.19</c:v>
                </c:pt>
                <c:pt idx="586">
                  <c:v>1.1910000000000001</c:v>
                </c:pt>
                <c:pt idx="587">
                  <c:v>1.1919999999999999</c:v>
                </c:pt>
                <c:pt idx="588">
                  <c:v>1.1930000000000001</c:v>
                </c:pt>
                <c:pt idx="589">
                  <c:v>1.194</c:v>
                </c:pt>
                <c:pt idx="590">
                  <c:v>1.1950000000000001</c:v>
                </c:pt>
                <c:pt idx="591">
                  <c:v>1.196</c:v>
                </c:pt>
                <c:pt idx="592">
                  <c:v>1.1970000000000001</c:v>
                </c:pt>
                <c:pt idx="593">
                  <c:v>1.198</c:v>
                </c:pt>
                <c:pt idx="594">
                  <c:v>1.1990000000000001</c:v>
                </c:pt>
                <c:pt idx="595">
                  <c:v>1.2</c:v>
                </c:pt>
                <c:pt idx="596">
                  <c:v>1.2010000000000001</c:v>
                </c:pt>
                <c:pt idx="597">
                  <c:v>1.202</c:v>
                </c:pt>
                <c:pt idx="598">
                  <c:v>1.2030000000000001</c:v>
                </c:pt>
                <c:pt idx="599">
                  <c:v>1.204</c:v>
                </c:pt>
                <c:pt idx="600">
                  <c:v>1.2050000000000001</c:v>
                </c:pt>
                <c:pt idx="601">
                  <c:v>1.206</c:v>
                </c:pt>
                <c:pt idx="602">
                  <c:v>1.2070000000000001</c:v>
                </c:pt>
                <c:pt idx="603">
                  <c:v>1.208</c:v>
                </c:pt>
                <c:pt idx="604">
                  <c:v>1.2090000000000001</c:v>
                </c:pt>
                <c:pt idx="605">
                  <c:v>1.21</c:v>
                </c:pt>
                <c:pt idx="606">
                  <c:v>1.2110000000000001</c:v>
                </c:pt>
                <c:pt idx="607">
                  <c:v>1.212</c:v>
                </c:pt>
                <c:pt idx="608">
                  <c:v>1.2130000000000001</c:v>
                </c:pt>
                <c:pt idx="609">
                  <c:v>1.214</c:v>
                </c:pt>
                <c:pt idx="610">
                  <c:v>1.2150000000000001</c:v>
                </c:pt>
                <c:pt idx="611">
                  <c:v>1.216</c:v>
                </c:pt>
                <c:pt idx="612">
                  <c:v>1.2170000000000001</c:v>
                </c:pt>
                <c:pt idx="613">
                  <c:v>1.218</c:v>
                </c:pt>
                <c:pt idx="614">
                  <c:v>1.2190000000000001</c:v>
                </c:pt>
                <c:pt idx="615">
                  <c:v>1.22</c:v>
                </c:pt>
                <c:pt idx="616">
                  <c:v>1.2210000000000001</c:v>
                </c:pt>
                <c:pt idx="617">
                  <c:v>1.222</c:v>
                </c:pt>
                <c:pt idx="618">
                  <c:v>1.2230000000000001</c:v>
                </c:pt>
                <c:pt idx="619">
                  <c:v>1.224</c:v>
                </c:pt>
                <c:pt idx="620">
                  <c:v>1.2250000000000001</c:v>
                </c:pt>
                <c:pt idx="621">
                  <c:v>1.226</c:v>
                </c:pt>
                <c:pt idx="622">
                  <c:v>1.2270000000000001</c:v>
                </c:pt>
                <c:pt idx="623">
                  <c:v>1.228</c:v>
                </c:pt>
                <c:pt idx="624">
                  <c:v>1.2290000000000001</c:v>
                </c:pt>
                <c:pt idx="625">
                  <c:v>1.23</c:v>
                </c:pt>
                <c:pt idx="626">
                  <c:v>1.2310000000000001</c:v>
                </c:pt>
                <c:pt idx="627">
                  <c:v>1.232</c:v>
                </c:pt>
                <c:pt idx="628">
                  <c:v>1.2330000000000001</c:v>
                </c:pt>
                <c:pt idx="629">
                  <c:v>1.234</c:v>
                </c:pt>
                <c:pt idx="630">
                  <c:v>1.2350000000000001</c:v>
                </c:pt>
                <c:pt idx="631">
                  <c:v>1.236</c:v>
                </c:pt>
                <c:pt idx="632">
                  <c:v>1.2370000000000001</c:v>
                </c:pt>
                <c:pt idx="633">
                  <c:v>1.238</c:v>
                </c:pt>
                <c:pt idx="634">
                  <c:v>1.2390000000000001</c:v>
                </c:pt>
                <c:pt idx="635">
                  <c:v>1.24</c:v>
                </c:pt>
                <c:pt idx="636">
                  <c:v>1.2410000000000001</c:v>
                </c:pt>
                <c:pt idx="637">
                  <c:v>1.242</c:v>
                </c:pt>
                <c:pt idx="638">
                  <c:v>1.2430000000000001</c:v>
                </c:pt>
                <c:pt idx="639">
                  <c:v>1.244</c:v>
                </c:pt>
                <c:pt idx="640">
                  <c:v>1.2450000000000001</c:v>
                </c:pt>
                <c:pt idx="641">
                  <c:v>1.246</c:v>
                </c:pt>
                <c:pt idx="642">
                  <c:v>1.2470000000000001</c:v>
                </c:pt>
                <c:pt idx="643">
                  <c:v>1.248</c:v>
                </c:pt>
                <c:pt idx="644">
                  <c:v>1.2490000000000001</c:v>
                </c:pt>
                <c:pt idx="645">
                  <c:v>1.25</c:v>
                </c:pt>
                <c:pt idx="646">
                  <c:v>1.2509999999999999</c:v>
                </c:pt>
                <c:pt idx="647">
                  <c:v>1.252</c:v>
                </c:pt>
                <c:pt idx="648">
                  <c:v>1.2529999999999999</c:v>
                </c:pt>
                <c:pt idx="649">
                  <c:v>1.254</c:v>
                </c:pt>
                <c:pt idx="650">
                  <c:v>1.2549999999999999</c:v>
                </c:pt>
                <c:pt idx="651">
                  <c:v>1.256</c:v>
                </c:pt>
                <c:pt idx="652">
                  <c:v>1.2569999999999999</c:v>
                </c:pt>
                <c:pt idx="653">
                  <c:v>1.258</c:v>
                </c:pt>
                <c:pt idx="654">
                  <c:v>1.2589999999999999</c:v>
                </c:pt>
                <c:pt idx="655">
                  <c:v>1.26</c:v>
                </c:pt>
                <c:pt idx="656">
                  <c:v>1.2609999999999999</c:v>
                </c:pt>
                <c:pt idx="657">
                  <c:v>1.262</c:v>
                </c:pt>
                <c:pt idx="658">
                  <c:v>1.2629999999999999</c:v>
                </c:pt>
                <c:pt idx="659">
                  <c:v>1.264</c:v>
                </c:pt>
                <c:pt idx="660">
                  <c:v>1.2649999999999999</c:v>
                </c:pt>
                <c:pt idx="661">
                  <c:v>1.266</c:v>
                </c:pt>
                <c:pt idx="662">
                  <c:v>1.2669999999999999</c:v>
                </c:pt>
                <c:pt idx="663">
                  <c:v>1.268</c:v>
                </c:pt>
                <c:pt idx="664">
                  <c:v>1.2689999999999999</c:v>
                </c:pt>
                <c:pt idx="665">
                  <c:v>1.27</c:v>
                </c:pt>
                <c:pt idx="666">
                  <c:v>1.2709999999999999</c:v>
                </c:pt>
                <c:pt idx="667">
                  <c:v>1.272</c:v>
                </c:pt>
                <c:pt idx="668">
                  <c:v>1.2729999999999999</c:v>
                </c:pt>
                <c:pt idx="669">
                  <c:v>1.274</c:v>
                </c:pt>
                <c:pt idx="670">
                  <c:v>1.2749999999999999</c:v>
                </c:pt>
                <c:pt idx="671">
                  <c:v>1.276</c:v>
                </c:pt>
                <c:pt idx="672">
                  <c:v>1.2769999999999999</c:v>
                </c:pt>
                <c:pt idx="673">
                  <c:v>1.278</c:v>
                </c:pt>
                <c:pt idx="674">
                  <c:v>1.2789999999999999</c:v>
                </c:pt>
                <c:pt idx="675">
                  <c:v>1.28</c:v>
                </c:pt>
                <c:pt idx="676">
                  <c:v>1.2809999999999999</c:v>
                </c:pt>
                <c:pt idx="677">
                  <c:v>1.282</c:v>
                </c:pt>
                <c:pt idx="678">
                  <c:v>1.2829999999999999</c:v>
                </c:pt>
                <c:pt idx="679">
                  <c:v>1.284</c:v>
                </c:pt>
                <c:pt idx="680">
                  <c:v>1.2849999999999999</c:v>
                </c:pt>
                <c:pt idx="681">
                  <c:v>1.286</c:v>
                </c:pt>
                <c:pt idx="682">
                  <c:v>1.2869999999999999</c:v>
                </c:pt>
                <c:pt idx="683">
                  <c:v>1.288</c:v>
                </c:pt>
                <c:pt idx="684">
                  <c:v>1.2889999999999999</c:v>
                </c:pt>
                <c:pt idx="685">
                  <c:v>1.29</c:v>
                </c:pt>
                <c:pt idx="686">
                  <c:v>1.2909999999999999</c:v>
                </c:pt>
                <c:pt idx="687">
                  <c:v>1.292</c:v>
                </c:pt>
                <c:pt idx="688">
                  <c:v>1.2929999999999999</c:v>
                </c:pt>
                <c:pt idx="689">
                  <c:v>1.294</c:v>
                </c:pt>
                <c:pt idx="690">
                  <c:v>1.2949999999999999</c:v>
                </c:pt>
                <c:pt idx="691">
                  <c:v>1.296</c:v>
                </c:pt>
                <c:pt idx="692">
                  <c:v>1.2969999999999999</c:v>
                </c:pt>
                <c:pt idx="693">
                  <c:v>1.298</c:v>
                </c:pt>
                <c:pt idx="694">
                  <c:v>1.2989999999999999</c:v>
                </c:pt>
                <c:pt idx="695">
                  <c:v>1.3</c:v>
                </c:pt>
                <c:pt idx="696">
                  <c:v>1.3009999999999999</c:v>
                </c:pt>
                <c:pt idx="697">
                  <c:v>1.302</c:v>
                </c:pt>
                <c:pt idx="698">
                  <c:v>1.3029999999999999</c:v>
                </c:pt>
                <c:pt idx="699">
                  <c:v>1.304</c:v>
                </c:pt>
                <c:pt idx="700">
                  <c:v>1.3049999999999999</c:v>
                </c:pt>
                <c:pt idx="701">
                  <c:v>1.306</c:v>
                </c:pt>
                <c:pt idx="702">
                  <c:v>1.3069999999999999</c:v>
                </c:pt>
                <c:pt idx="703">
                  <c:v>1.3080000000000001</c:v>
                </c:pt>
                <c:pt idx="704">
                  <c:v>1.3089999999999999</c:v>
                </c:pt>
                <c:pt idx="705">
                  <c:v>1.31</c:v>
                </c:pt>
                <c:pt idx="706">
                  <c:v>1.3109999999999999</c:v>
                </c:pt>
                <c:pt idx="707">
                  <c:v>1.3120000000000001</c:v>
                </c:pt>
                <c:pt idx="708">
                  <c:v>1.3129999999999999</c:v>
                </c:pt>
                <c:pt idx="709">
                  <c:v>1.3140000000000001</c:v>
                </c:pt>
                <c:pt idx="710">
                  <c:v>1.3149999999999999</c:v>
                </c:pt>
                <c:pt idx="711">
                  <c:v>1.3160000000000001</c:v>
                </c:pt>
                <c:pt idx="712">
                  <c:v>1.3169999999999999</c:v>
                </c:pt>
                <c:pt idx="713">
                  <c:v>1.3180000000000001</c:v>
                </c:pt>
                <c:pt idx="714">
                  <c:v>1.319</c:v>
                </c:pt>
                <c:pt idx="715">
                  <c:v>1.32</c:v>
                </c:pt>
                <c:pt idx="716">
                  <c:v>1.321</c:v>
                </c:pt>
                <c:pt idx="717">
                  <c:v>1.3220000000000001</c:v>
                </c:pt>
                <c:pt idx="718">
                  <c:v>1.323</c:v>
                </c:pt>
                <c:pt idx="719">
                  <c:v>1.3240000000000001</c:v>
                </c:pt>
                <c:pt idx="720">
                  <c:v>1.325</c:v>
                </c:pt>
                <c:pt idx="721">
                  <c:v>1.3260000000000001</c:v>
                </c:pt>
                <c:pt idx="722">
                  <c:v>1.327</c:v>
                </c:pt>
                <c:pt idx="723">
                  <c:v>1.3280000000000001</c:v>
                </c:pt>
                <c:pt idx="724">
                  <c:v>1.329</c:v>
                </c:pt>
                <c:pt idx="725">
                  <c:v>1.33</c:v>
                </c:pt>
                <c:pt idx="726">
                  <c:v>1.331</c:v>
                </c:pt>
                <c:pt idx="727">
                  <c:v>1.3320000000000001</c:v>
                </c:pt>
                <c:pt idx="728">
                  <c:v>1.333</c:v>
                </c:pt>
                <c:pt idx="729">
                  <c:v>1.3340000000000001</c:v>
                </c:pt>
                <c:pt idx="730">
                  <c:v>1.335</c:v>
                </c:pt>
                <c:pt idx="731">
                  <c:v>1.3360000000000001</c:v>
                </c:pt>
                <c:pt idx="732">
                  <c:v>1.337</c:v>
                </c:pt>
                <c:pt idx="733">
                  <c:v>1.3380000000000001</c:v>
                </c:pt>
                <c:pt idx="734">
                  <c:v>1.339</c:v>
                </c:pt>
                <c:pt idx="735">
                  <c:v>1.34</c:v>
                </c:pt>
                <c:pt idx="736">
                  <c:v>1.341</c:v>
                </c:pt>
                <c:pt idx="737">
                  <c:v>1.3420000000000001</c:v>
                </c:pt>
                <c:pt idx="738">
                  <c:v>1.343</c:v>
                </c:pt>
                <c:pt idx="739">
                  <c:v>1.3440000000000001</c:v>
                </c:pt>
                <c:pt idx="740">
                  <c:v>1.345</c:v>
                </c:pt>
                <c:pt idx="741">
                  <c:v>1.3460000000000001</c:v>
                </c:pt>
                <c:pt idx="742">
                  <c:v>1.347</c:v>
                </c:pt>
                <c:pt idx="743">
                  <c:v>1.3480000000000001</c:v>
                </c:pt>
                <c:pt idx="744">
                  <c:v>1.349</c:v>
                </c:pt>
                <c:pt idx="745">
                  <c:v>1.35</c:v>
                </c:pt>
                <c:pt idx="746">
                  <c:v>1.351</c:v>
                </c:pt>
                <c:pt idx="747">
                  <c:v>1.3520000000000001</c:v>
                </c:pt>
                <c:pt idx="748">
                  <c:v>1.353</c:v>
                </c:pt>
                <c:pt idx="749">
                  <c:v>1.3540000000000001</c:v>
                </c:pt>
                <c:pt idx="750">
                  <c:v>1.355</c:v>
                </c:pt>
                <c:pt idx="751">
                  <c:v>1.3560000000000001</c:v>
                </c:pt>
                <c:pt idx="752">
                  <c:v>1.357</c:v>
                </c:pt>
                <c:pt idx="753">
                  <c:v>1.3580000000000001</c:v>
                </c:pt>
                <c:pt idx="754">
                  <c:v>1.359</c:v>
                </c:pt>
                <c:pt idx="755">
                  <c:v>1.36</c:v>
                </c:pt>
                <c:pt idx="756">
                  <c:v>1.361</c:v>
                </c:pt>
                <c:pt idx="757">
                  <c:v>1.3620000000000001</c:v>
                </c:pt>
                <c:pt idx="758">
                  <c:v>1.363</c:v>
                </c:pt>
                <c:pt idx="759">
                  <c:v>1.3640000000000001</c:v>
                </c:pt>
                <c:pt idx="760">
                  <c:v>1.365</c:v>
                </c:pt>
                <c:pt idx="761">
                  <c:v>1.3660000000000001</c:v>
                </c:pt>
                <c:pt idx="762">
                  <c:v>1.367</c:v>
                </c:pt>
                <c:pt idx="763">
                  <c:v>1.3680000000000001</c:v>
                </c:pt>
                <c:pt idx="764">
                  <c:v>1.369</c:v>
                </c:pt>
                <c:pt idx="765">
                  <c:v>1.37</c:v>
                </c:pt>
                <c:pt idx="766">
                  <c:v>1.371</c:v>
                </c:pt>
                <c:pt idx="767">
                  <c:v>1.3720000000000001</c:v>
                </c:pt>
                <c:pt idx="768">
                  <c:v>1.373</c:v>
                </c:pt>
                <c:pt idx="769">
                  <c:v>1.3740000000000001</c:v>
                </c:pt>
                <c:pt idx="770">
                  <c:v>1.375</c:v>
                </c:pt>
                <c:pt idx="771">
                  <c:v>1.3759999999999999</c:v>
                </c:pt>
                <c:pt idx="772">
                  <c:v>1.377</c:v>
                </c:pt>
                <c:pt idx="773">
                  <c:v>1.3779999999999999</c:v>
                </c:pt>
                <c:pt idx="774">
                  <c:v>1.379</c:v>
                </c:pt>
                <c:pt idx="775">
                  <c:v>1.38</c:v>
                </c:pt>
                <c:pt idx="776">
                  <c:v>1.381</c:v>
                </c:pt>
                <c:pt idx="777">
                  <c:v>1.3819999999999999</c:v>
                </c:pt>
                <c:pt idx="778">
                  <c:v>1.383</c:v>
                </c:pt>
                <c:pt idx="779">
                  <c:v>1.3839999999999999</c:v>
                </c:pt>
                <c:pt idx="780">
                  <c:v>1.385</c:v>
                </c:pt>
                <c:pt idx="781">
                  <c:v>1.3859999999999999</c:v>
                </c:pt>
                <c:pt idx="782">
                  <c:v>1.387</c:v>
                </c:pt>
                <c:pt idx="783">
                  <c:v>1.3879999999999999</c:v>
                </c:pt>
                <c:pt idx="784">
                  <c:v>1.389</c:v>
                </c:pt>
                <c:pt idx="785">
                  <c:v>1.39</c:v>
                </c:pt>
                <c:pt idx="786">
                  <c:v>1.391</c:v>
                </c:pt>
                <c:pt idx="787">
                  <c:v>1.3919999999999999</c:v>
                </c:pt>
                <c:pt idx="788">
                  <c:v>1.393</c:v>
                </c:pt>
                <c:pt idx="789">
                  <c:v>1.3939999999999999</c:v>
                </c:pt>
                <c:pt idx="790">
                  <c:v>1.395</c:v>
                </c:pt>
                <c:pt idx="791">
                  <c:v>1.3959999999999999</c:v>
                </c:pt>
                <c:pt idx="792">
                  <c:v>1.397</c:v>
                </c:pt>
                <c:pt idx="793">
                  <c:v>1.3979999999999999</c:v>
                </c:pt>
                <c:pt idx="794">
                  <c:v>1.399</c:v>
                </c:pt>
                <c:pt idx="795">
                  <c:v>1.4</c:v>
                </c:pt>
                <c:pt idx="796">
                  <c:v>1.401</c:v>
                </c:pt>
                <c:pt idx="797">
                  <c:v>1.4019999999999999</c:v>
                </c:pt>
                <c:pt idx="798">
                  <c:v>1.403</c:v>
                </c:pt>
                <c:pt idx="799">
                  <c:v>1.4039999999999999</c:v>
                </c:pt>
                <c:pt idx="800">
                  <c:v>1.405</c:v>
                </c:pt>
                <c:pt idx="801">
                  <c:v>1.4059999999999999</c:v>
                </c:pt>
                <c:pt idx="802">
                  <c:v>1.407</c:v>
                </c:pt>
                <c:pt idx="803">
                  <c:v>1.4079999999999999</c:v>
                </c:pt>
                <c:pt idx="804">
                  <c:v>1.409</c:v>
                </c:pt>
                <c:pt idx="805">
                  <c:v>1.41</c:v>
                </c:pt>
                <c:pt idx="806">
                  <c:v>1.411</c:v>
                </c:pt>
                <c:pt idx="807">
                  <c:v>1.4119999999999999</c:v>
                </c:pt>
                <c:pt idx="808">
                  <c:v>1.413</c:v>
                </c:pt>
                <c:pt idx="809">
                  <c:v>1.4139999999999999</c:v>
                </c:pt>
                <c:pt idx="810">
                  <c:v>1.415</c:v>
                </c:pt>
                <c:pt idx="811">
                  <c:v>1.4159999999999999</c:v>
                </c:pt>
                <c:pt idx="812">
                  <c:v>1.417</c:v>
                </c:pt>
                <c:pt idx="813">
                  <c:v>1.4179999999999999</c:v>
                </c:pt>
                <c:pt idx="814">
                  <c:v>1.419</c:v>
                </c:pt>
                <c:pt idx="815">
                  <c:v>1.42</c:v>
                </c:pt>
                <c:pt idx="816">
                  <c:v>1.421</c:v>
                </c:pt>
                <c:pt idx="817">
                  <c:v>1.4219999999999999</c:v>
                </c:pt>
                <c:pt idx="818">
                  <c:v>1.423</c:v>
                </c:pt>
                <c:pt idx="819">
                  <c:v>1.4239999999999999</c:v>
                </c:pt>
                <c:pt idx="820">
                  <c:v>1.425</c:v>
                </c:pt>
                <c:pt idx="821">
                  <c:v>1.4259999999999999</c:v>
                </c:pt>
                <c:pt idx="822">
                  <c:v>1.427</c:v>
                </c:pt>
                <c:pt idx="823">
                  <c:v>1.4279999999999999</c:v>
                </c:pt>
                <c:pt idx="824">
                  <c:v>1.429</c:v>
                </c:pt>
                <c:pt idx="825">
                  <c:v>1.43</c:v>
                </c:pt>
                <c:pt idx="826">
                  <c:v>1.431</c:v>
                </c:pt>
                <c:pt idx="827">
                  <c:v>1.4319999999999999</c:v>
                </c:pt>
                <c:pt idx="828">
                  <c:v>1.4330000000000001</c:v>
                </c:pt>
                <c:pt idx="829">
                  <c:v>1.4339999999999999</c:v>
                </c:pt>
                <c:pt idx="830">
                  <c:v>1.4350000000000001</c:v>
                </c:pt>
                <c:pt idx="831">
                  <c:v>1.4359999999999999</c:v>
                </c:pt>
                <c:pt idx="832">
                  <c:v>1.4370000000000001</c:v>
                </c:pt>
                <c:pt idx="833">
                  <c:v>1.4379999999999999</c:v>
                </c:pt>
                <c:pt idx="834">
                  <c:v>1.4390000000000001</c:v>
                </c:pt>
                <c:pt idx="835">
                  <c:v>1.44</c:v>
                </c:pt>
                <c:pt idx="836">
                  <c:v>1.4410000000000001</c:v>
                </c:pt>
                <c:pt idx="837">
                  <c:v>1.4419999999999999</c:v>
                </c:pt>
                <c:pt idx="838">
                  <c:v>1.4430000000000001</c:v>
                </c:pt>
                <c:pt idx="839">
                  <c:v>1.444</c:v>
                </c:pt>
                <c:pt idx="840">
                  <c:v>1.4450000000000001</c:v>
                </c:pt>
                <c:pt idx="841">
                  <c:v>1.446</c:v>
                </c:pt>
                <c:pt idx="842">
                  <c:v>1.4470000000000001</c:v>
                </c:pt>
                <c:pt idx="843">
                  <c:v>1.448</c:v>
                </c:pt>
                <c:pt idx="844">
                  <c:v>1.4490000000000001</c:v>
                </c:pt>
                <c:pt idx="845">
                  <c:v>1.45</c:v>
                </c:pt>
                <c:pt idx="846">
                  <c:v>1.4510000000000001</c:v>
                </c:pt>
                <c:pt idx="847">
                  <c:v>1.452</c:v>
                </c:pt>
                <c:pt idx="848">
                  <c:v>1.4530000000000001</c:v>
                </c:pt>
                <c:pt idx="849">
                  <c:v>1.454</c:v>
                </c:pt>
                <c:pt idx="850">
                  <c:v>1.4550000000000001</c:v>
                </c:pt>
                <c:pt idx="851">
                  <c:v>1.456</c:v>
                </c:pt>
                <c:pt idx="852">
                  <c:v>1.4570000000000001</c:v>
                </c:pt>
                <c:pt idx="853">
                  <c:v>1.458</c:v>
                </c:pt>
                <c:pt idx="854">
                  <c:v>1.4590000000000001</c:v>
                </c:pt>
                <c:pt idx="855">
                  <c:v>1.46</c:v>
                </c:pt>
                <c:pt idx="856">
                  <c:v>1.4610000000000001</c:v>
                </c:pt>
                <c:pt idx="857">
                  <c:v>1.462</c:v>
                </c:pt>
                <c:pt idx="858">
                  <c:v>1.4630000000000001</c:v>
                </c:pt>
                <c:pt idx="859">
                  <c:v>1.464</c:v>
                </c:pt>
                <c:pt idx="860">
                  <c:v>1.4650000000000001</c:v>
                </c:pt>
                <c:pt idx="861">
                  <c:v>1.466</c:v>
                </c:pt>
                <c:pt idx="862">
                  <c:v>1.4670000000000001</c:v>
                </c:pt>
                <c:pt idx="863">
                  <c:v>1.468</c:v>
                </c:pt>
                <c:pt idx="864">
                  <c:v>1.4690000000000001</c:v>
                </c:pt>
                <c:pt idx="865">
                  <c:v>1.47</c:v>
                </c:pt>
                <c:pt idx="866">
                  <c:v>1.4710000000000001</c:v>
                </c:pt>
                <c:pt idx="867">
                  <c:v>1.472</c:v>
                </c:pt>
                <c:pt idx="868">
                  <c:v>1.4730000000000001</c:v>
                </c:pt>
                <c:pt idx="869">
                  <c:v>1.474</c:v>
                </c:pt>
                <c:pt idx="870">
                  <c:v>1.4750000000000001</c:v>
                </c:pt>
                <c:pt idx="871">
                  <c:v>1.476</c:v>
                </c:pt>
                <c:pt idx="872">
                  <c:v>1.4770000000000001</c:v>
                </c:pt>
                <c:pt idx="873">
                  <c:v>1.478</c:v>
                </c:pt>
                <c:pt idx="874">
                  <c:v>1.4790000000000001</c:v>
                </c:pt>
                <c:pt idx="875">
                  <c:v>1.48</c:v>
                </c:pt>
                <c:pt idx="876">
                  <c:v>1.4810000000000001</c:v>
                </c:pt>
                <c:pt idx="877">
                  <c:v>1.482</c:v>
                </c:pt>
                <c:pt idx="878">
                  <c:v>1.4830000000000001</c:v>
                </c:pt>
                <c:pt idx="879">
                  <c:v>1.484</c:v>
                </c:pt>
                <c:pt idx="880">
                  <c:v>1.4850000000000001</c:v>
                </c:pt>
                <c:pt idx="881">
                  <c:v>1.486</c:v>
                </c:pt>
                <c:pt idx="882">
                  <c:v>1.4870000000000001</c:v>
                </c:pt>
                <c:pt idx="883">
                  <c:v>1.488</c:v>
                </c:pt>
                <c:pt idx="884">
                  <c:v>1.4890000000000001</c:v>
                </c:pt>
                <c:pt idx="885">
                  <c:v>1.49</c:v>
                </c:pt>
                <c:pt idx="886">
                  <c:v>1.4910000000000001</c:v>
                </c:pt>
                <c:pt idx="887">
                  <c:v>1.492</c:v>
                </c:pt>
                <c:pt idx="888">
                  <c:v>1.4930000000000001</c:v>
                </c:pt>
                <c:pt idx="889">
                  <c:v>1.494</c:v>
                </c:pt>
                <c:pt idx="890">
                  <c:v>1.4950000000000001</c:v>
                </c:pt>
                <c:pt idx="891">
                  <c:v>1.496</c:v>
                </c:pt>
                <c:pt idx="892">
                  <c:v>1.4970000000000001</c:v>
                </c:pt>
                <c:pt idx="893">
                  <c:v>1.498</c:v>
                </c:pt>
                <c:pt idx="894">
                  <c:v>1.4990000000000001</c:v>
                </c:pt>
                <c:pt idx="895">
                  <c:v>1.5</c:v>
                </c:pt>
                <c:pt idx="896">
                  <c:v>1.5009999999999999</c:v>
                </c:pt>
                <c:pt idx="897">
                  <c:v>1.502</c:v>
                </c:pt>
                <c:pt idx="898">
                  <c:v>1.5029999999999999</c:v>
                </c:pt>
                <c:pt idx="899">
                  <c:v>1.504</c:v>
                </c:pt>
                <c:pt idx="900">
                  <c:v>1.5049999999999999</c:v>
                </c:pt>
                <c:pt idx="901">
                  <c:v>1.506</c:v>
                </c:pt>
                <c:pt idx="902">
                  <c:v>1.5069999999999999</c:v>
                </c:pt>
                <c:pt idx="903">
                  <c:v>1.508</c:v>
                </c:pt>
                <c:pt idx="904">
                  <c:v>1.5089999999999999</c:v>
                </c:pt>
                <c:pt idx="905">
                  <c:v>1.51</c:v>
                </c:pt>
                <c:pt idx="906">
                  <c:v>1.5109999999999999</c:v>
                </c:pt>
                <c:pt idx="907">
                  <c:v>1.512</c:v>
                </c:pt>
                <c:pt idx="908">
                  <c:v>1.5129999999999999</c:v>
                </c:pt>
                <c:pt idx="909">
                  <c:v>1.514</c:v>
                </c:pt>
                <c:pt idx="910">
                  <c:v>1.5149999999999999</c:v>
                </c:pt>
                <c:pt idx="911">
                  <c:v>1.516</c:v>
                </c:pt>
                <c:pt idx="912">
                  <c:v>1.5169999999999999</c:v>
                </c:pt>
                <c:pt idx="913">
                  <c:v>1.518</c:v>
                </c:pt>
                <c:pt idx="914">
                  <c:v>1.5189999999999999</c:v>
                </c:pt>
                <c:pt idx="915">
                  <c:v>1.52</c:v>
                </c:pt>
                <c:pt idx="916">
                  <c:v>1.5209999999999999</c:v>
                </c:pt>
                <c:pt idx="917">
                  <c:v>1.522</c:v>
                </c:pt>
                <c:pt idx="918">
                  <c:v>1.5229999999999999</c:v>
                </c:pt>
                <c:pt idx="919">
                  <c:v>1.524</c:v>
                </c:pt>
                <c:pt idx="920">
                  <c:v>1.5249999999999999</c:v>
                </c:pt>
                <c:pt idx="921">
                  <c:v>1.526</c:v>
                </c:pt>
                <c:pt idx="922">
                  <c:v>1.5269999999999999</c:v>
                </c:pt>
                <c:pt idx="923">
                  <c:v>1.528</c:v>
                </c:pt>
                <c:pt idx="924">
                  <c:v>1.5289999999999999</c:v>
                </c:pt>
                <c:pt idx="925">
                  <c:v>1.53</c:v>
                </c:pt>
                <c:pt idx="926">
                  <c:v>1.5309999999999999</c:v>
                </c:pt>
                <c:pt idx="927">
                  <c:v>1.532</c:v>
                </c:pt>
                <c:pt idx="928">
                  <c:v>1.5329999999999999</c:v>
                </c:pt>
                <c:pt idx="929">
                  <c:v>1.534</c:v>
                </c:pt>
                <c:pt idx="930">
                  <c:v>1.5349999999999999</c:v>
                </c:pt>
                <c:pt idx="931">
                  <c:v>1.536</c:v>
                </c:pt>
                <c:pt idx="932">
                  <c:v>1.5369999999999999</c:v>
                </c:pt>
                <c:pt idx="933">
                  <c:v>1.538</c:v>
                </c:pt>
                <c:pt idx="934">
                  <c:v>1.5389999999999999</c:v>
                </c:pt>
                <c:pt idx="935">
                  <c:v>1.54</c:v>
                </c:pt>
                <c:pt idx="936">
                  <c:v>1.5409999999999999</c:v>
                </c:pt>
                <c:pt idx="937">
                  <c:v>1.542</c:v>
                </c:pt>
                <c:pt idx="938">
                  <c:v>1.5429999999999999</c:v>
                </c:pt>
                <c:pt idx="939">
                  <c:v>1.544</c:v>
                </c:pt>
                <c:pt idx="940">
                  <c:v>1.5449999999999999</c:v>
                </c:pt>
                <c:pt idx="941">
                  <c:v>1.546</c:v>
                </c:pt>
                <c:pt idx="942">
                  <c:v>1.5469999999999999</c:v>
                </c:pt>
                <c:pt idx="943">
                  <c:v>1.548</c:v>
                </c:pt>
                <c:pt idx="944">
                  <c:v>1.5489999999999999</c:v>
                </c:pt>
                <c:pt idx="945">
                  <c:v>1.55</c:v>
                </c:pt>
                <c:pt idx="946">
                  <c:v>1.5509999999999999</c:v>
                </c:pt>
                <c:pt idx="947">
                  <c:v>1.552</c:v>
                </c:pt>
                <c:pt idx="948">
                  <c:v>1.5529999999999999</c:v>
                </c:pt>
                <c:pt idx="949">
                  <c:v>1.554</c:v>
                </c:pt>
                <c:pt idx="950">
                  <c:v>1.5549999999999999</c:v>
                </c:pt>
                <c:pt idx="951">
                  <c:v>1.556</c:v>
                </c:pt>
                <c:pt idx="952">
                  <c:v>1.5569999999999999</c:v>
                </c:pt>
                <c:pt idx="953">
                  <c:v>1.5580000000000001</c:v>
                </c:pt>
                <c:pt idx="954">
                  <c:v>1.5589999999999999</c:v>
                </c:pt>
                <c:pt idx="955">
                  <c:v>1.56</c:v>
                </c:pt>
                <c:pt idx="956">
                  <c:v>1.5609999999999999</c:v>
                </c:pt>
                <c:pt idx="957">
                  <c:v>1.5620000000000001</c:v>
                </c:pt>
                <c:pt idx="958">
                  <c:v>1.5629999999999999</c:v>
                </c:pt>
                <c:pt idx="959">
                  <c:v>1.5640000000000001</c:v>
                </c:pt>
                <c:pt idx="960">
                  <c:v>1.5649999999999999</c:v>
                </c:pt>
                <c:pt idx="961">
                  <c:v>1.5660000000000001</c:v>
                </c:pt>
                <c:pt idx="962">
                  <c:v>1.5669999999999999</c:v>
                </c:pt>
                <c:pt idx="963">
                  <c:v>1.5680000000000001</c:v>
                </c:pt>
                <c:pt idx="964">
                  <c:v>1.569</c:v>
                </c:pt>
                <c:pt idx="965">
                  <c:v>1.57</c:v>
                </c:pt>
                <c:pt idx="966">
                  <c:v>1.571</c:v>
                </c:pt>
                <c:pt idx="967">
                  <c:v>1.5720000000000001</c:v>
                </c:pt>
                <c:pt idx="968">
                  <c:v>1.573</c:v>
                </c:pt>
                <c:pt idx="969">
                  <c:v>1.5740000000000001</c:v>
                </c:pt>
                <c:pt idx="970">
                  <c:v>1.575</c:v>
                </c:pt>
                <c:pt idx="971">
                  <c:v>1.5760000000000001</c:v>
                </c:pt>
                <c:pt idx="972">
                  <c:v>1.577</c:v>
                </c:pt>
                <c:pt idx="973">
                  <c:v>1.5780000000000001</c:v>
                </c:pt>
                <c:pt idx="974">
                  <c:v>1.579</c:v>
                </c:pt>
                <c:pt idx="975">
                  <c:v>1.58</c:v>
                </c:pt>
                <c:pt idx="976">
                  <c:v>1.581</c:v>
                </c:pt>
                <c:pt idx="977">
                  <c:v>1.5820000000000001</c:v>
                </c:pt>
                <c:pt idx="978">
                  <c:v>1.583</c:v>
                </c:pt>
                <c:pt idx="979">
                  <c:v>1.5840000000000001</c:v>
                </c:pt>
                <c:pt idx="980">
                  <c:v>1.585</c:v>
                </c:pt>
                <c:pt idx="981">
                  <c:v>1.5860000000000001</c:v>
                </c:pt>
                <c:pt idx="982">
                  <c:v>1.587</c:v>
                </c:pt>
                <c:pt idx="983">
                  <c:v>1.5880000000000001</c:v>
                </c:pt>
                <c:pt idx="984">
                  <c:v>1.589</c:v>
                </c:pt>
                <c:pt idx="985">
                  <c:v>1.59</c:v>
                </c:pt>
                <c:pt idx="986">
                  <c:v>1.591</c:v>
                </c:pt>
                <c:pt idx="987">
                  <c:v>1.5920000000000001</c:v>
                </c:pt>
                <c:pt idx="988">
                  <c:v>1.593</c:v>
                </c:pt>
                <c:pt idx="989">
                  <c:v>1.5940000000000001</c:v>
                </c:pt>
                <c:pt idx="990">
                  <c:v>1.595</c:v>
                </c:pt>
                <c:pt idx="991">
                  <c:v>1.5960000000000001</c:v>
                </c:pt>
                <c:pt idx="992">
                  <c:v>1.597</c:v>
                </c:pt>
                <c:pt idx="993">
                  <c:v>1.5980000000000001</c:v>
                </c:pt>
                <c:pt idx="994">
                  <c:v>1.599</c:v>
                </c:pt>
                <c:pt idx="995">
                  <c:v>1.6</c:v>
                </c:pt>
                <c:pt idx="996">
                  <c:v>1.601</c:v>
                </c:pt>
                <c:pt idx="997">
                  <c:v>1.6020000000000001</c:v>
                </c:pt>
                <c:pt idx="998">
                  <c:v>1.603</c:v>
                </c:pt>
                <c:pt idx="999">
                  <c:v>1.6040000000000001</c:v>
                </c:pt>
                <c:pt idx="1000">
                  <c:v>1.605</c:v>
                </c:pt>
                <c:pt idx="1001">
                  <c:v>1.6060000000000001</c:v>
                </c:pt>
                <c:pt idx="1002">
                  <c:v>1.607</c:v>
                </c:pt>
                <c:pt idx="1003">
                  <c:v>1.6080000000000001</c:v>
                </c:pt>
                <c:pt idx="1004">
                  <c:v>1.609</c:v>
                </c:pt>
                <c:pt idx="1005">
                  <c:v>1.61</c:v>
                </c:pt>
                <c:pt idx="1006">
                  <c:v>1.611</c:v>
                </c:pt>
                <c:pt idx="1007">
                  <c:v>1.6120000000000001</c:v>
                </c:pt>
                <c:pt idx="1008">
                  <c:v>1.613</c:v>
                </c:pt>
                <c:pt idx="1009">
                  <c:v>1.6140000000000001</c:v>
                </c:pt>
                <c:pt idx="1010">
                  <c:v>1.615</c:v>
                </c:pt>
                <c:pt idx="1011">
                  <c:v>1.6160000000000001</c:v>
                </c:pt>
                <c:pt idx="1012">
                  <c:v>1.617</c:v>
                </c:pt>
                <c:pt idx="1013">
                  <c:v>1.6180000000000001</c:v>
                </c:pt>
                <c:pt idx="1014">
                  <c:v>1.619</c:v>
                </c:pt>
                <c:pt idx="1015">
                  <c:v>1.62</c:v>
                </c:pt>
                <c:pt idx="1016">
                  <c:v>1.621</c:v>
                </c:pt>
                <c:pt idx="1017">
                  <c:v>1.6220000000000001</c:v>
                </c:pt>
                <c:pt idx="1018">
                  <c:v>1.623</c:v>
                </c:pt>
                <c:pt idx="1019">
                  <c:v>1.6240000000000001</c:v>
                </c:pt>
                <c:pt idx="1020">
                  <c:v>1.625</c:v>
                </c:pt>
                <c:pt idx="1021">
                  <c:v>1.6259999999999999</c:v>
                </c:pt>
                <c:pt idx="1022">
                  <c:v>1.627</c:v>
                </c:pt>
                <c:pt idx="1023">
                  <c:v>1.6279999999999999</c:v>
                </c:pt>
                <c:pt idx="1024">
                  <c:v>1.629</c:v>
                </c:pt>
                <c:pt idx="1025">
                  <c:v>1.63</c:v>
                </c:pt>
                <c:pt idx="1026">
                  <c:v>1.631</c:v>
                </c:pt>
                <c:pt idx="1027">
                  <c:v>1.6319999999999999</c:v>
                </c:pt>
                <c:pt idx="1028">
                  <c:v>1.633</c:v>
                </c:pt>
                <c:pt idx="1029">
                  <c:v>1.6339999999999999</c:v>
                </c:pt>
                <c:pt idx="1030">
                  <c:v>1.635</c:v>
                </c:pt>
                <c:pt idx="1031">
                  <c:v>1.6359999999999999</c:v>
                </c:pt>
                <c:pt idx="1032">
                  <c:v>1.637</c:v>
                </c:pt>
                <c:pt idx="1033">
                  <c:v>1.6379999999999999</c:v>
                </c:pt>
                <c:pt idx="1034">
                  <c:v>1.639</c:v>
                </c:pt>
                <c:pt idx="1035">
                  <c:v>1.64</c:v>
                </c:pt>
                <c:pt idx="1036">
                  <c:v>1.641</c:v>
                </c:pt>
                <c:pt idx="1037">
                  <c:v>1.6419999999999999</c:v>
                </c:pt>
                <c:pt idx="1038">
                  <c:v>1.643</c:v>
                </c:pt>
                <c:pt idx="1039">
                  <c:v>1.6439999999999999</c:v>
                </c:pt>
                <c:pt idx="1040">
                  <c:v>1.645</c:v>
                </c:pt>
                <c:pt idx="1041">
                  <c:v>1.6459999999999999</c:v>
                </c:pt>
                <c:pt idx="1042">
                  <c:v>1.647</c:v>
                </c:pt>
                <c:pt idx="1043">
                  <c:v>1.6479999999999999</c:v>
                </c:pt>
                <c:pt idx="1044">
                  <c:v>1.649</c:v>
                </c:pt>
                <c:pt idx="1045">
                  <c:v>1.65</c:v>
                </c:pt>
                <c:pt idx="1046">
                  <c:v>1.651</c:v>
                </c:pt>
                <c:pt idx="1047">
                  <c:v>1.6519999999999999</c:v>
                </c:pt>
                <c:pt idx="1048">
                  <c:v>1.653</c:v>
                </c:pt>
                <c:pt idx="1049">
                  <c:v>1.6539999999999999</c:v>
                </c:pt>
                <c:pt idx="1050">
                  <c:v>1.655</c:v>
                </c:pt>
                <c:pt idx="1051">
                  <c:v>1.6559999999999999</c:v>
                </c:pt>
                <c:pt idx="1052">
                  <c:v>1.657</c:v>
                </c:pt>
                <c:pt idx="1053">
                  <c:v>1.6579999999999999</c:v>
                </c:pt>
                <c:pt idx="1054">
                  <c:v>1.659</c:v>
                </c:pt>
                <c:pt idx="1055">
                  <c:v>1.66</c:v>
                </c:pt>
                <c:pt idx="1056">
                  <c:v>1.661</c:v>
                </c:pt>
                <c:pt idx="1057">
                  <c:v>1.6619999999999999</c:v>
                </c:pt>
                <c:pt idx="1058">
                  <c:v>1.663</c:v>
                </c:pt>
                <c:pt idx="1059">
                  <c:v>1.6639999999999999</c:v>
                </c:pt>
                <c:pt idx="1060">
                  <c:v>1.665</c:v>
                </c:pt>
                <c:pt idx="1061">
                  <c:v>1.6659999999999999</c:v>
                </c:pt>
                <c:pt idx="1062">
                  <c:v>1.667</c:v>
                </c:pt>
                <c:pt idx="1063">
                  <c:v>1.6679999999999999</c:v>
                </c:pt>
                <c:pt idx="1064">
                  <c:v>1.669</c:v>
                </c:pt>
                <c:pt idx="1065">
                  <c:v>1.67</c:v>
                </c:pt>
                <c:pt idx="1066">
                  <c:v>1.671</c:v>
                </c:pt>
                <c:pt idx="1067">
                  <c:v>1.6719999999999999</c:v>
                </c:pt>
                <c:pt idx="1068">
                  <c:v>1.673</c:v>
                </c:pt>
                <c:pt idx="1069">
                  <c:v>1.6739999999999999</c:v>
                </c:pt>
                <c:pt idx="1070">
                  <c:v>1.675</c:v>
                </c:pt>
                <c:pt idx="1071">
                  <c:v>1.6759999999999999</c:v>
                </c:pt>
                <c:pt idx="1072">
                  <c:v>1.677</c:v>
                </c:pt>
                <c:pt idx="1073">
                  <c:v>1.6779999999999999</c:v>
                </c:pt>
                <c:pt idx="1074">
                  <c:v>1.679</c:v>
                </c:pt>
                <c:pt idx="1075">
                  <c:v>1.68</c:v>
                </c:pt>
                <c:pt idx="1076">
                  <c:v>1.681</c:v>
                </c:pt>
                <c:pt idx="1077">
                  <c:v>1.6819999999999999</c:v>
                </c:pt>
                <c:pt idx="1078">
                  <c:v>1.6830000000000001</c:v>
                </c:pt>
                <c:pt idx="1079">
                  <c:v>1.6839999999999999</c:v>
                </c:pt>
                <c:pt idx="1080">
                  <c:v>1.6850000000000001</c:v>
                </c:pt>
                <c:pt idx="1081">
                  <c:v>1.6859999999999999</c:v>
                </c:pt>
                <c:pt idx="1082">
                  <c:v>1.6870000000000001</c:v>
                </c:pt>
                <c:pt idx="1083">
                  <c:v>1.6879999999999999</c:v>
                </c:pt>
                <c:pt idx="1084">
                  <c:v>1.6890000000000001</c:v>
                </c:pt>
                <c:pt idx="1085">
                  <c:v>1.69</c:v>
                </c:pt>
                <c:pt idx="1086">
                  <c:v>1.6910000000000001</c:v>
                </c:pt>
                <c:pt idx="1087">
                  <c:v>1.6919999999999999</c:v>
                </c:pt>
                <c:pt idx="1088">
                  <c:v>1.6930000000000001</c:v>
                </c:pt>
                <c:pt idx="1089">
                  <c:v>1.694</c:v>
                </c:pt>
                <c:pt idx="1090">
                  <c:v>1.6950000000000001</c:v>
                </c:pt>
                <c:pt idx="1091">
                  <c:v>1.696</c:v>
                </c:pt>
                <c:pt idx="1092">
                  <c:v>1.6970000000000001</c:v>
                </c:pt>
                <c:pt idx="1093">
                  <c:v>1.698</c:v>
                </c:pt>
                <c:pt idx="1094">
                  <c:v>1.6990000000000001</c:v>
                </c:pt>
                <c:pt idx="1095">
                  <c:v>1.7</c:v>
                </c:pt>
                <c:pt idx="1096">
                  <c:v>1.7010000000000001</c:v>
                </c:pt>
                <c:pt idx="1097">
                  <c:v>1.702</c:v>
                </c:pt>
                <c:pt idx="1098">
                  <c:v>1.7030000000000001</c:v>
                </c:pt>
                <c:pt idx="1099">
                  <c:v>1.704</c:v>
                </c:pt>
                <c:pt idx="1100">
                  <c:v>1.7050000000000001</c:v>
                </c:pt>
                <c:pt idx="1101">
                  <c:v>1.706</c:v>
                </c:pt>
                <c:pt idx="1102">
                  <c:v>1.7070000000000001</c:v>
                </c:pt>
                <c:pt idx="1103">
                  <c:v>1.708</c:v>
                </c:pt>
                <c:pt idx="1104">
                  <c:v>1.7090000000000001</c:v>
                </c:pt>
                <c:pt idx="1105">
                  <c:v>1.71</c:v>
                </c:pt>
                <c:pt idx="1106">
                  <c:v>1.7110000000000001</c:v>
                </c:pt>
                <c:pt idx="1107">
                  <c:v>1.712</c:v>
                </c:pt>
                <c:pt idx="1108">
                  <c:v>1.7130000000000001</c:v>
                </c:pt>
                <c:pt idx="1109">
                  <c:v>1.714</c:v>
                </c:pt>
                <c:pt idx="1110">
                  <c:v>1.7150000000000001</c:v>
                </c:pt>
                <c:pt idx="1111">
                  <c:v>1.716</c:v>
                </c:pt>
                <c:pt idx="1112">
                  <c:v>1.7170000000000001</c:v>
                </c:pt>
                <c:pt idx="1113">
                  <c:v>1.718</c:v>
                </c:pt>
                <c:pt idx="1114">
                  <c:v>1.7190000000000001</c:v>
                </c:pt>
                <c:pt idx="1115">
                  <c:v>1.72</c:v>
                </c:pt>
                <c:pt idx="1116">
                  <c:v>1.7210000000000001</c:v>
                </c:pt>
                <c:pt idx="1117">
                  <c:v>1.722</c:v>
                </c:pt>
                <c:pt idx="1118">
                  <c:v>1.7230000000000001</c:v>
                </c:pt>
                <c:pt idx="1119">
                  <c:v>1.724</c:v>
                </c:pt>
                <c:pt idx="1120">
                  <c:v>1.7250000000000001</c:v>
                </c:pt>
                <c:pt idx="1121">
                  <c:v>1.726</c:v>
                </c:pt>
                <c:pt idx="1122">
                  <c:v>1.7270000000000001</c:v>
                </c:pt>
                <c:pt idx="1123">
                  <c:v>1.728</c:v>
                </c:pt>
                <c:pt idx="1124">
                  <c:v>1.7290000000000001</c:v>
                </c:pt>
                <c:pt idx="1125">
                  <c:v>1.73</c:v>
                </c:pt>
                <c:pt idx="1126">
                  <c:v>1.7310000000000001</c:v>
                </c:pt>
                <c:pt idx="1127">
                  <c:v>1.732</c:v>
                </c:pt>
                <c:pt idx="1128">
                  <c:v>1.7330000000000001</c:v>
                </c:pt>
                <c:pt idx="1129">
                  <c:v>1.734</c:v>
                </c:pt>
                <c:pt idx="1130">
                  <c:v>1.7350000000000001</c:v>
                </c:pt>
                <c:pt idx="1131">
                  <c:v>1.736</c:v>
                </c:pt>
                <c:pt idx="1132">
                  <c:v>1.7370000000000001</c:v>
                </c:pt>
                <c:pt idx="1133">
                  <c:v>1.738</c:v>
                </c:pt>
                <c:pt idx="1134">
                  <c:v>1.7390000000000001</c:v>
                </c:pt>
                <c:pt idx="1135">
                  <c:v>1.74</c:v>
                </c:pt>
                <c:pt idx="1136">
                  <c:v>1.7410000000000001</c:v>
                </c:pt>
                <c:pt idx="1137">
                  <c:v>1.742</c:v>
                </c:pt>
                <c:pt idx="1138">
                  <c:v>1.7430000000000001</c:v>
                </c:pt>
                <c:pt idx="1139">
                  <c:v>1.744</c:v>
                </c:pt>
                <c:pt idx="1140">
                  <c:v>1.7450000000000001</c:v>
                </c:pt>
                <c:pt idx="1141">
                  <c:v>1.746</c:v>
                </c:pt>
                <c:pt idx="1142">
                  <c:v>1.7470000000000001</c:v>
                </c:pt>
                <c:pt idx="1143">
                  <c:v>1.748</c:v>
                </c:pt>
                <c:pt idx="1144">
                  <c:v>1.7490000000000001</c:v>
                </c:pt>
                <c:pt idx="1145">
                  <c:v>1.75</c:v>
                </c:pt>
                <c:pt idx="1146">
                  <c:v>1.7509999999999999</c:v>
                </c:pt>
                <c:pt idx="1147">
                  <c:v>1.752</c:v>
                </c:pt>
                <c:pt idx="1148">
                  <c:v>1.7529999999999999</c:v>
                </c:pt>
                <c:pt idx="1149">
                  <c:v>1.754</c:v>
                </c:pt>
                <c:pt idx="1150">
                  <c:v>1.7549999999999999</c:v>
                </c:pt>
                <c:pt idx="1151">
                  <c:v>1.756</c:v>
                </c:pt>
                <c:pt idx="1152">
                  <c:v>1.7569999999999999</c:v>
                </c:pt>
                <c:pt idx="1153">
                  <c:v>1.758</c:v>
                </c:pt>
                <c:pt idx="1154">
                  <c:v>1.7589999999999999</c:v>
                </c:pt>
                <c:pt idx="1155">
                  <c:v>1.76</c:v>
                </c:pt>
                <c:pt idx="1156">
                  <c:v>1.7609999999999999</c:v>
                </c:pt>
                <c:pt idx="1157">
                  <c:v>1.762</c:v>
                </c:pt>
                <c:pt idx="1158">
                  <c:v>1.7629999999999999</c:v>
                </c:pt>
                <c:pt idx="1159">
                  <c:v>1.764</c:v>
                </c:pt>
                <c:pt idx="1160">
                  <c:v>1.7649999999999999</c:v>
                </c:pt>
                <c:pt idx="1161">
                  <c:v>1.766</c:v>
                </c:pt>
                <c:pt idx="1162">
                  <c:v>1.7669999999999999</c:v>
                </c:pt>
                <c:pt idx="1163">
                  <c:v>1.768</c:v>
                </c:pt>
                <c:pt idx="1164">
                  <c:v>1.7689999999999999</c:v>
                </c:pt>
                <c:pt idx="1165">
                  <c:v>1.77</c:v>
                </c:pt>
                <c:pt idx="1166">
                  <c:v>1.7709999999999999</c:v>
                </c:pt>
                <c:pt idx="1167">
                  <c:v>1.772</c:v>
                </c:pt>
                <c:pt idx="1168">
                  <c:v>1.7729999999999999</c:v>
                </c:pt>
                <c:pt idx="1169">
                  <c:v>1.774</c:v>
                </c:pt>
                <c:pt idx="1170">
                  <c:v>1.7749999999999999</c:v>
                </c:pt>
                <c:pt idx="1171">
                  <c:v>1.776</c:v>
                </c:pt>
                <c:pt idx="1172">
                  <c:v>1.7769999999999999</c:v>
                </c:pt>
                <c:pt idx="1173">
                  <c:v>1.778</c:v>
                </c:pt>
                <c:pt idx="1174">
                  <c:v>1.7789999999999999</c:v>
                </c:pt>
                <c:pt idx="1175">
                  <c:v>1.78</c:v>
                </c:pt>
                <c:pt idx="1176">
                  <c:v>1.7809999999999999</c:v>
                </c:pt>
                <c:pt idx="1177">
                  <c:v>1.782</c:v>
                </c:pt>
                <c:pt idx="1178">
                  <c:v>1.7829999999999999</c:v>
                </c:pt>
                <c:pt idx="1179">
                  <c:v>1.784</c:v>
                </c:pt>
                <c:pt idx="1180">
                  <c:v>1.7849999999999999</c:v>
                </c:pt>
                <c:pt idx="1181">
                  <c:v>1.786</c:v>
                </c:pt>
                <c:pt idx="1182">
                  <c:v>1.7869999999999999</c:v>
                </c:pt>
                <c:pt idx="1183">
                  <c:v>1.788</c:v>
                </c:pt>
                <c:pt idx="1184">
                  <c:v>1.7889999999999999</c:v>
                </c:pt>
                <c:pt idx="1185">
                  <c:v>1.79</c:v>
                </c:pt>
                <c:pt idx="1186">
                  <c:v>1.7909999999999999</c:v>
                </c:pt>
                <c:pt idx="1187">
                  <c:v>1.792</c:v>
                </c:pt>
                <c:pt idx="1188">
                  <c:v>1.7929999999999999</c:v>
                </c:pt>
                <c:pt idx="1189">
                  <c:v>1.794</c:v>
                </c:pt>
                <c:pt idx="1190">
                  <c:v>1.7949999999999999</c:v>
                </c:pt>
                <c:pt idx="1191">
                  <c:v>1.796</c:v>
                </c:pt>
                <c:pt idx="1192">
                  <c:v>1.7969999999999999</c:v>
                </c:pt>
                <c:pt idx="1193">
                  <c:v>1.798</c:v>
                </c:pt>
                <c:pt idx="1194">
                  <c:v>1.7989999999999999</c:v>
                </c:pt>
                <c:pt idx="1195">
                  <c:v>1.8</c:v>
                </c:pt>
              </c:numCache>
            </c:numRef>
          </c:xVal>
          <c:yVal>
            <c:numRef>
              <c:f>W_2u!$G$2:$G$1197</c:f>
              <c:numCache>
                <c:formatCode>General</c:formatCode>
                <c:ptCount val="1196"/>
                <c:pt idx="0">
                  <c:v>7.777976499999993E-6</c:v>
                </c:pt>
                <c:pt idx="1">
                  <c:v>7.9013149999999825E-6</c:v>
                </c:pt>
                <c:pt idx="2">
                  <c:v>8.0260804999999891E-6</c:v>
                </c:pt>
                <c:pt idx="3">
                  <c:v>8.1522764999999955E-6</c:v>
                </c:pt>
                <c:pt idx="4">
                  <c:v>8.279905999999988E-6</c:v>
                </c:pt>
                <c:pt idx="5">
                  <c:v>8.4089715000000007E-6</c:v>
                </c:pt>
                <c:pt idx="6">
                  <c:v>8.5394765000000212E-6</c:v>
                </c:pt>
                <c:pt idx="7">
                  <c:v>8.6714225000000013E-6</c:v>
                </c:pt>
                <c:pt idx="8">
                  <c:v>8.8048124999999526E-6</c:v>
                </c:pt>
                <c:pt idx="9">
                  <c:v>8.9396474999999575E-6</c:v>
                </c:pt>
                <c:pt idx="10">
                  <c:v>9.0759280000000158E-6</c:v>
                </c:pt>
                <c:pt idx="11">
                  <c:v>9.2136560000000331E-6</c:v>
                </c:pt>
                <c:pt idx="12">
                  <c:v>9.3528319999999565E-6</c:v>
                </c:pt>
                <c:pt idx="13">
                  <c:v>9.4934564999999975E-6</c:v>
                </c:pt>
                <c:pt idx="14">
                  <c:v>9.6355289999999971E-6</c:v>
                </c:pt>
                <c:pt idx="15">
                  <c:v>9.7790489999999557E-6</c:v>
                </c:pt>
                <c:pt idx="16">
                  <c:v>9.9240165000000274E-6</c:v>
                </c:pt>
                <c:pt idx="17">
                  <c:v>1.007043E-5</c:v>
                </c:pt>
                <c:pt idx="18">
                  <c:v>1.021828799999997E-5</c:v>
                </c:pt>
                <c:pt idx="19">
                  <c:v>1.0367588999999987E-5</c:v>
                </c:pt>
                <c:pt idx="20">
                  <c:v>1.051833149999999E-5</c:v>
                </c:pt>
                <c:pt idx="21">
                  <c:v>1.0670512500000025E-5</c:v>
                </c:pt>
                <c:pt idx="22">
                  <c:v>1.0824128999999974E-5</c:v>
                </c:pt>
                <c:pt idx="23">
                  <c:v>1.0979178999999986E-5</c:v>
                </c:pt>
                <c:pt idx="24">
                  <c:v>1.1135657999999994E-5</c:v>
                </c:pt>
                <c:pt idx="25">
                  <c:v>1.1293561999999984E-5</c:v>
                </c:pt>
                <c:pt idx="26">
                  <c:v>1.1452887999999997E-5</c:v>
                </c:pt>
                <c:pt idx="27">
                  <c:v>1.1613631499999964E-5</c:v>
                </c:pt>
                <c:pt idx="28">
                  <c:v>1.1775787000000023E-5</c:v>
                </c:pt>
                <c:pt idx="29">
                  <c:v>1.1939349499999998E-5</c:v>
                </c:pt>
                <c:pt idx="30">
                  <c:v>1.210431449999998E-5</c:v>
                </c:pt>
                <c:pt idx="31">
                  <c:v>1.2270675499999994E-5</c:v>
                </c:pt>
                <c:pt idx="32">
                  <c:v>1.2438425999999968E-5</c:v>
                </c:pt>
                <c:pt idx="33">
                  <c:v>1.2607560499999986E-5</c:v>
                </c:pt>
                <c:pt idx="34">
                  <c:v>1.2778071999999968E-5</c:v>
                </c:pt>
                <c:pt idx="35">
                  <c:v>1.2949952499999995E-5</c:v>
                </c:pt>
                <c:pt idx="36">
                  <c:v>1.3123195999999989E-5</c:v>
                </c:pt>
                <c:pt idx="37">
                  <c:v>1.3297794499999975E-5</c:v>
                </c:pt>
                <c:pt idx="38">
                  <c:v>1.3473739000000027E-5</c:v>
                </c:pt>
                <c:pt idx="39">
                  <c:v>1.365102250000001E-5</c:v>
                </c:pt>
                <c:pt idx="40">
                  <c:v>1.3829635500000001E-5</c:v>
                </c:pt>
                <c:pt idx="41">
                  <c:v>1.4009569499999965E-5</c:v>
                </c:pt>
                <c:pt idx="42">
                  <c:v>1.419081599999998E-5</c:v>
                </c:pt>
                <c:pt idx="43">
                  <c:v>1.4373364000000004E-5</c:v>
                </c:pt>
                <c:pt idx="44">
                  <c:v>1.455720449999995E-5</c:v>
                </c:pt>
                <c:pt idx="45">
                  <c:v>1.4742327499999998E-5</c:v>
                </c:pt>
                <c:pt idx="46">
                  <c:v>1.4928723000000001E-5</c:v>
                </c:pt>
                <c:pt idx="47">
                  <c:v>1.5116380499999978E-5</c:v>
                </c:pt>
                <c:pt idx="48">
                  <c:v>1.5305287999999988E-5</c:v>
                </c:pt>
                <c:pt idx="49">
                  <c:v>1.5495435499999998E-5</c:v>
                </c:pt>
                <c:pt idx="50">
                  <c:v>1.568681349999997E-5</c:v>
                </c:pt>
                <c:pt idx="51">
                  <c:v>1.5879404500000005E-5</c:v>
                </c:pt>
                <c:pt idx="52">
                  <c:v>1.6073200000000011E-5</c:v>
                </c:pt>
                <c:pt idx="53">
                  <c:v>1.6268189999999956E-5</c:v>
                </c:pt>
                <c:pt idx="54">
                  <c:v>1.6464364999999968E-5</c:v>
                </c:pt>
                <c:pt idx="55">
                  <c:v>1.6661704999999967E-5</c:v>
                </c:pt>
                <c:pt idx="56">
                  <c:v>1.6860195000000011E-5</c:v>
                </c:pt>
                <c:pt idx="57">
                  <c:v>1.7059834999999991E-5</c:v>
                </c:pt>
                <c:pt idx="58">
                  <c:v>1.7260599999999921E-5</c:v>
                </c:pt>
                <c:pt idx="59">
                  <c:v>1.7462479999999979E-5</c:v>
                </c:pt>
                <c:pt idx="60">
                  <c:v>1.7665470000000041E-5</c:v>
                </c:pt>
                <c:pt idx="61">
                  <c:v>1.7869545000000016E-5</c:v>
                </c:pt>
                <c:pt idx="62">
                  <c:v>1.8074689999999953E-5</c:v>
                </c:pt>
                <c:pt idx="63">
                  <c:v>1.8280899999999942E-5</c:v>
                </c:pt>
                <c:pt idx="64">
                  <c:v>1.8488160000000035E-5</c:v>
                </c:pt>
                <c:pt idx="65">
                  <c:v>1.8696449999999945E-5</c:v>
                </c:pt>
                <c:pt idx="66">
                  <c:v>1.890575499999994E-5</c:v>
                </c:pt>
                <c:pt idx="67">
                  <c:v>1.9116065000000084E-5</c:v>
                </c:pt>
                <c:pt idx="68">
                  <c:v>1.9327370000000026E-5</c:v>
                </c:pt>
                <c:pt idx="69">
                  <c:v>1.9539644999999886E-5</c:v>
                </c:pt>
                <c:pt idx="70">
                  <c:v>1.975287999999995E-5</c:v>
                </c:pt>
                <c:pt idx="71">
                  <c:v>1.9967060000000052E-5</c:v>
                </c:pt>
                <c:pt idx="72">
                  <c:v>2.0182159999999995E-5</c:v>
                </c:pt>
                <c:pt idx="73">
                  <c:v>2.0398179999999996E-5</c:v>
                </c:pt>
                <c:pt idx="74">
                  <c:v>2.0615104999999995E-5</c:v>
                </c:pt>
                <c:pt idx="75">
                  <c:v>2.0832909999999904E-5</c:v>
                </c:pt>
                <c:pt idx="76">
                  <c:v>2.1051574999999971E-5</c:v>
                </c:pt>
                <c:pt idx="77">
                  <c:v>2.1271095000000068E-5</c:v>
                </c:pt>
                <c:pt idx="78">
                  <c:v>2.1491459999999946E-5</c:v>
                </c:pt>
                <c:pt idx="79">
                  <c:v>2.1712634999999904E-5</c:v>
                </c:pt>
                <c:pt idx="80">
                  <c:v>2.1934620000000047E-5</c:v>
                </c:pt>
                <c:pt idx="81">
                  <c:v>2.2157400000000006E-5</c:v>
                </c:pt>
                <c:pt idx="82">
                  <c:v>2.238094000000121E-5</c:v>
                </c:pt>
                <c:pt idx="83">
                  <c:v>2.2605245000001208E-5</c:v>
                </c:pt>
                <c:pt idx="84">
                  <c:v>2.2830299999999902E-5</c:v>
                </c:pt>
                <c:pt idx="85">
                  <c:v>2.305607500000003E-5</c:v>
                </c:pt>
                <c:pt idx="86">
                  <c:v>2.3282559999999983E-5</c:v>
                </c:pt>
                <c:pt idx="87">
                  <c:v>2.3509739999999914E-5</c:v>
                </c:pt>
                <c:pt idx="88">
                  <c:v>2.3737599999999981E-5</c:v>
                </c:pt>
                <c:pt idx="89">
                  <c:v>2.3966120000000009E-5</c:v>
                </c:pt>
                <c:pt idx="90">
                  <c:v>2.4195290000000062E-5</c:v>
                </c:pt>
                <c:pt idx="91">
                  <c:v>2.4425100000000004E-5</c:v>
                </c:pt>
                <c:pt idx="92">
                  <c:v>2.4655519999999938E-5</c:v>
                </c:pt>
                <c:pt idx="93">
                  <c:v>2.4886539999999928E-5</c:v>
                </c:pt>
                <c:pt idx="94">
                  <c:v>2.5118150000000047E-5</c:v>
                </c:pt>
                <c:pt idx="95">
                  <c:v>2.5350325000000097E-5</c:v>
                </c:pt>
                <c:pt idx="96">
                  <c:v>2.5583049999999918E-5</c:v>
                </c:pt>
                <c:pt idx="97">
                  <c:v>2.5816324999999831E-5</c:v>
                </c:pt>
                <c:pt idx="98">
                  <c:v>2.6050119999999933E-5</c:v>
                </c:pt>
                <c:pt idx="99">
                  <c:v>2.6284420000000071E-5</c:v>
                </c:pt>
                <c:pt idx="100">
                  <c:v>2.6519214999999989E-5</c:v>
                </c:pt>
                <c:pt idx="101">
                  <c:v>2.6754489999999955E-5</c:v>
                </c:pt>
                <c:pt idx="102">
                  <c:v>2.699023000000002E-5</c:v>
                </c:pt>
                <c:pt idx="103">
                  <c:v>2.72264149999999E-5</c:v>
                </c:pt>
                <c:pt idx="104">
                  <c:v>2.7463034999999983E-5</c:v>
                </c:pt>
                <c:pt idx="105">
                  <c:v>2.7700075000000106E-5</c:v>
                </c:pt>
                <c:pt idx="106">
                  <c:v>2.7937519999999898E-5</c:v>
                </c:pt>
                <c:pt idx="107">
                  <c:v>2.8175354999999832E-5</c:v>
                </c:pt>
                <c:pt idx="108">
                  <c:v>2.8413560000000053E-5</c:v>
                </c:pt>
                <c:pt idx="109">
                  <c:v>2.8652130000000005E-5</c:v>
                </c:pt>
                <c:pt idx="110">
                  <c:v>2.8891049999999961E-5</c:v>
                </c:pt>
                <c:pt idx="111">
                  <c:v>2.9130300000000052E-5</c:v>
                </c:pt>
                <c:pt idx="112">
                  <c:v>2.9369874999999949E-5</c:v>
                </c:pt>
                <c:pt idx="113">
                  <c:v>2.9609749999999874E-5</c:v>
                </c:pt>
                <c:pt idx="114">
                  <c:v>2.9849915000000001E-5</c:v>
                </c:pt>
                <c:pt idx="115">
                  <c:v>3.0090365E-5</c:v>
                </c:pt>
                <c:pt idx="116">
                  <c:v>3.0331074999999885E-5</c:v>
                </c:pt>
                <c:pt idx="117">
                  <c:v>3.0572039999999947E-5</c:v>
                </c:pt>
                <c:pt idx="118">
                  <c:v>3.0813245000000042E-5</c:v>
                </c:pt>
                <c:pt idx="119">
                  <c:v>3.1054670000000079E-5</c:v>
                </c:pt>
                <c:pt idx="120">
                  <c:v>3.1296315000000076E-5</c:v>
                </c:pt>
                <c:pt idx="121">
                  <c:v>3.1538159999999945E-5</c:v>
                </c:pt>
                <c:pt idx="122">
                  <c:v>3.1780194999999869E-5</c:v>
                </c:pt>
                <c:pt idx="123">
                  <c:v>3.2022404999999899E-5</c:v>
                </c:pt>
                <c:pt idx="124">
                  <c:v>3.226476999999996E-5</c:v>
                </c:pt>
                <c:pt idx="125">
                  <c:v>3.2507294999999972E-5</c:v>
                </c:pt>
                <c:pt idx="126">
                  <c:v>3.2749960000000061E-5</c:v>
                </c:pt>
                <c:pt idx="127">
                  <c:v>3.2992750000000078E-5</c:v>
                </c:pt>
                <c:pt idx="128">
                  <c:v>3.3235664999999805E-5</c:v>
                </c:pt>
                <c:pt idx="129">
                  <c:v>3.3478674999999987E-5</c:v>
                </c:pt>
                <c:pt idx="130">
                  <c:v>3.3721785000000107E-5</c:v>
                </c:pt>
                <c:pt idx="131">
                  <c:v>3.3964980000000003E-5</c:v>
                </c:pt>
                <c:pt idx="132">
                  <c:v>3.4208239999999822E-5</c:v>
                </c:pt>
                <c:pt idx="133">
                  <c:v>3.4451564999999978E-5</c:v>
                </c:pt>
                <c:pt idx="134">
                  <c:v>3.4694945000000015E-5</c:v>
                </c:pt>
                <c:pt idx="135">
                  <c:v>3.4938364999999778E-5</c:v>
                </c:pt>
                <c:pt idx="136">
                  <c:v>3.5181815000000071E-5</c:v>
                </c:pt>
                <c:pt idx="137">
                  <c:v>3.5425285000000014E-5</c:v>
                </c:pt>
                <c:pt idx="138">
                  <c:v>3.5668759999999868E-5</c:v>
                </c:pt>
                <c:pt idx="139">
                  <c:v>3.5912240000000055E-5</c:v>
                </c:pt>
                <c:pt idx="140">
                  <c:v>3.615571500000012E-5</c:v>
                </c:pt>
                <c:pt idx="141">
                  <c:v>3.6399175000000027E-5</c:v>
                </c:pt>
                <c:pt idx="142">
                  <c:v>3.6642599999999912E-5</c:v>
                </c:pt>
                <c:pt idx="143">
                  <c:v>3.6885989999999775E-5</c:v>
                </c:pt>
                <c:pt idx="144">
                  <c:v>3.7129339999999919E-5</c:v>
                </c:pt>
                <c:pt idx="145">
                  <c:v>3.7372630000000051E-5</c:v>
                </c:pt>
                <c:pt idx="146">
                  <c:v>3.761585999999997E-5</c:v>
                </c:pt>
                <c:pt idx="147">
                  <c:v>3.785902000000006E-5</c:v>
                </c:pt>
                <c:pt idx="148">
                  <c:v>3.810209999999986E-5</c:v>
                </c:pt>
                <c:pt idx="149">
                  <c:v>3.8345089999999965E-5</c:v>
                </c:pt>
                <c:pt idx="150">
                  <c:v>3.8587990000000166E-5</c:v>
                </c:pt>
                <c:pt idx="151">
                  <c:v>3.8830789999999797E-5</c:v>
                </c:pt>
                <c:pt idx="152">
                  <c:v>3.9073474999999962E-5</c:v>
                </c:pt>
                <c:pt idx="153">
                  <c:v>3.9316045000000031E-5</c:v>
                </c:pt>
                <c:pt idx="154">
                  <c:v>3.9558484999999834E-5</c:v>
                </c:pt>
                <c:pt idx="155">
                  <c:v>3.9800795000000013E-5</c:v>
                </c:pt>
                <c:pt idx="156">
                  <c:v>4.0042969999999811E-5</c:v>
                </c:pt>
                <c:pt idx="157">
                  <c:v>4.0284995000000126E-5</c:v>
                </c:pt>
                <c:pt idx="158">
                  <c:v>4.0526865000000194E-5</c:v>
                </c:pt>
                <c:pt idx="159">
                  <c:v>4.0768579999999593E-5</c:v>
                </c:pt>
                <c:pt idx="160">
                  <c:v>4.1010135000000106E-5</c:v>
                </c:pt>
                <c:pt idx="161">
                  <c:v>4.1251509999999963E-5</c:v>
                </c:pt>
                <c:pt idx="162">
                  <c:v>4.1492704999999597E-5</c:v>
                </c:pt>
                <c:pt idx="163">
                  <c:v>4.1733725000000181E-5</c:v>
                </c:pt>
                <c:pt idx="164">
                  <c:v>4.1974555000000284E-5</c:v>
                </c:pt>
                <c:pt idx="165">
                  <c:v>4.221517999999975E-5</c:v>
                </c:pt>
                <c:pt idx="166">
                  <c:v>4.2455609999999676E-5</c:v>
                </c:pt>
                <c:pt idx="167">
                  <c:v>4.2695840000000151E-5</c:v>
                </c:pt>
                <c:pt idx="168">
                  <c:v>4.2935855000000156E-5</c:v>
                </c:pt>
                <c:pt idx="169">
                  <c:v>4.3175649999999794E-5</c:v>
                </c:pt>
                <c:pt idx="170">
                  <c:v>4.3415224999999897E-5</c:v>
                </c:pt>
                <c:pt idx="171">
                  <c:v>4.3654580000000053E-5</c:v>
                </c:pt>
                <c:pt idx="172">
                  <c:v>4.3893694999999765E-5</c:v>
                </c:pt>
                <c:pt idx="173">
                  <c:v>4.4132580000000119E-5</c:v>
                </c:pt>
                <c:pt idx="174">
                  <c:v>4.4371230000000368E-5</c:v>
                </c:pt>
                <c:pt idx="175">
                  <c:v>4.4609625000000002E-5</c:v>
                </c:pt>
                <c:pt idx="176">
                  <c:v>4.4847774999999708E-5</c:v>
                </c:pt>
                <c:pt idx="177">
                  <c:v>4.5085679999999898E-5</c:v>
                </c:pt>
                <c:pt idx="178">
                  <c:v>4.5323324999999988E-5</c:v>
                </c:pt>
                <c:pt idx="179">
                  <c:v>4.5560705000000074E-5</c:v>
                </c:pt>
                <c:pt idx="180">
                  <c:v>4.579782500000006E-5</c:v>
                </c:pt>
                <c:pt idx="181">
                  <c:v>4.6034679999999621E-5</c:v>
                </c:pt>
                <c:pt idx="182">
                  <c:v>4.6271259999999765E-5</c:v>
                </c:pt>
                <c:pt idx="183">
                  <c:v>4.6507569999999993E-5</c:v>
                </c:pt>
                <c:pt idx="184">
                  <c:v>4.6743600000000052E-5</c:v>
                </c:pt>
                <c:pt idx="185">
                  <c:v>4.697934500000003E-5</c:v>
                </c:pt>
                <c:pt idx="186">
                  <c:v>4.7214809999999839E-5</c:v>
                </c:pt>
                <c:pt idx="187">
                  <c:v>4.7449989999999994E-5</c:v>
                </c:pt>
                <c:pt idx="188">
                  <c:v>4.7684880000000149E-5</c:v>
                </c:pt>
                <c:pt idx="189">
                  <c:v>4.7919474999999979E-5</c:v>
                </c:pt>
                <c:pt idx="190">
                  <c:v>4.8153774999999903E-5</c:v>
                </c:pt>
                <c:pt idx="191">
                  <c:v>4.8387779999999922E-5</c:v>
                </c:pt>
                <c:pt idx="192">
                  <c:v>4.8621485000000123E-5</c:v>
                </c:pt>
                <c:pt idx="193">
                  <c:v>4.8854879999999835E-5</c:v>
                </c:pt>
                <c:pt idx="194">
                  <c:v>4.9087979999999641E-5</c:v>
                </c:pt>
                <c:pt idx="195">
                  <c:v>4.9320770000000232E-5</c:v>
                </c:pt>
                <c:pt idx="196">
                  <c:v>4.9553249999999907E-5</c:v>
                </c:pt>
                <c:pt idx="197">
                  <c:v>4.9785419999999933E-5</c:v>
                </c:pt>
                <c:pt idx="198">
                  <c:v>5.0017274999999991E-5</c:v>
                </c:pt>
                <c:pt idx="199">
                  <c:v>5.024881999999998E-5</c:v>
                </c:pt>
                <c:pt idx="200">
                  <c:v>5.0480040000000163E-5</c:v>
                </c:pt>
                <c:pt idx="201">
                  <c:v>5.0710944999999952E-5</c:v>
                </c:pt>
                <c:pt idx="202">
                  <c:v>5.0941534999999759E-5</c:v>
                </c:pt>
                <c:pt idx="203">
                  <c:v>5.117179999999976E-5</c:v>
                </c:pt>
                <c:pt idx="204">
                  <c:v>5.1401739999999962E-5</c:v>
                </c:pt>
                <c:pt idx="205">
                  <c:v>5.163135999999985E-5</c:v>
                </c:pt>
                <c:pt idx="206">
                  <c:v>5.1860650000000027E-5</c:v>
                </c:pt>
                <c:pt idx="207">
                  <c:v>5.2089615000002864E-5</c:v>
                </c:pt>
                <c:pt idx="208">
                  <c:v>5.2318255000003023E-5</c:v>
                </c:pt>
                <c:pt idx="209">
                  <c:v>5.2546555000000298E-5</c:v>
                </c:pt>
                <c:pt idx="210">
                  <c:v>5.2774534999999746E-5</c:v>
                </c:pt>
                <c:pt idx="211">
                  <c:v>5.3002184999999896E-5</c:v>
                </c:pt>
                <c:pt idx="212">
                  <c:v>5.3229490000000178E-5</c:v>
                </c:pt>
                <c:pt idx="213">
                  <c:v>5.3456474999999713E-5</c:v>
                </c:pt>
                <c:pt idx="214">
                  <c:v>5.3683119999999718E-5</c:v>
                </c:pt>
                <c:pt idx="215">
                  <c:v>5.3909430000000093E-5</c:v>
                </c:pt>
                <c:pt idx="216">
                  <c:v>5.4135409999999903E-5</c:v>
                </c:pt>
                <c:pt idx="217">
                  <c:v>5.4361044999999844E-5</c:v>
                </c:pt>
                <c:pt idx="218">
                  <c:v>5.4586350000000067E-5</c:v>
                </c:pt>
                <c:pt idx="219">
                  <c:v>5.4811314999999901E-5</c:v>
                </c:pt>
                <c:pt idx="220">
                  <c:v>5.5035940000000199E-5</c:v>
                </c:pt>
                <c:pt idx="221">
                  <c:v>5.5260230000000026E-5</c:v>
                </c:pt>
                <c:pt idx="222">
                  <c:v>5.5484179999999883E-5</c:v>
                </c:pt>
                <c:pt idx="223">
                  <c:v>5.5707795000000117E-5</c:v>
                </c:pt>
                <c:pt idx="224">
                  <c:v>5.5931069999999968E-5</c:v>
                </c:pt>
                <c:pt idx="225">
                  <c:v>5.6153999999999937E-5</c:v>
                </c:pt>
                <c:pt idx="226">
                  <c:v>5.637658999999995E-5</c:v>
                </c:pt>
                <c:pt idx="227">
                  <c:v>5.6598844999999906E-5</c:v>
                </c:pt>
                <c:pt idx="228">
                  <c:v>5.6820754999999993E-5</c:v>
                </c:pt>
                <c:pt idx="229">
                  <c:v>5.7042330000000023E-5</c:v>
                </c:pt>
                <c:pt idx="230">
                  <c:v>5.7263564999999671E-5</c:v>
                </c:pt>
                <c:pt idx="231">
                  <c:v>5.7484449999999951E-5</c:v>
                </c:pt>
                <c:pt idx="232">
                  <c:v>5.7705004999999672E-5</c:v>
                </c:pt>
                <c:pt idx="233">
                  <c:v>5.7925214999999519E-5</c:v>
                </c:pt>
                <c:pt idx="234">
                  <c:v>5.814508500000025E-5</c:v>
                </c:pt>
                <c:pt idx="235">
                  <c:v>5.8364620000000083E-5</c:v>
                </c:pt>
                <c:pt idx="236">
                  <c:v>5.8583810000000041E-5</c:v>
                </c:pt>
                <c:pt idx="237">
                  <c:v>5.8802660000000036E-5</c:v>
                </c:pt>
                <c:pt idx="238">
                  <c:v>5.9021170000000069E-5</c:v>
                </c:pt>
                <c:pt idx="239">
                  <c:v>5.9239340000000139E-5</c:v>
                </c:pt>
                <c:pt idx="240">
                  <c:v>5.9457169999999399E-5</c:v>
                </c:pt>
                <c:pt idx="241">
                  <c:v>5.9674664999999455E-5</c:v>
                </c:pt>
                <c:pt idx="242">
                  <c:v>5.9891825000000308E-5</c:v>
                </c:pt>
                <c:pt idx="243">
                  <c:v>6.0108640000000439E-5</c:v>
                </c:pt>
                <c:pt idx="244">
                  <c:v>6.032511499999976E-5</c:v>
                </c:pt>
                <c:pt idx="245">
                  <c:v>6.0541254999999877E-5</c:v>
                </c:pt>
                <c:pt idx="246">
                  <c:v>6.0757059999999944E-5</c:v>
                </c:pt>
                <c:pt idx="247">
                  <c:v>6.0972525000000049E-5</c:v>
                </c:pt>
                <c:pt idx="248">
                  <c:v>6.1187655000000102E-5</c:v>
                </c:pt>
                <c:pt idx="249">
                  <c:v>6.1402455000000018E-5</c:v>
                </c:pt>
                <c:pt idx="250">
                  <c:v>6.1616910000000051E-5</c:v>
                </c:pt>
                <c:pt idx="251">
                  <c:v>6.1831034999999953E-5</c:v>
                </c:pt>
                <c:pt idx="252">
                  <c:v>6.2044824999999811E-5</c:v>
                </c:pt>
                <c:pt idx="253">
                  <c:v>6.2258279999999612E-5</c:v>
                </c:pt>
                <c:pt idx="254">
                  <c:v>6.2471405000000122E-5</c:v>
                </c:pt>
                <c:pt idx="255">
                  <c:v>6.2684189999999822E-5</c:v>
                </c:pt>
                <c:pt idx="256">
                  <c:v>6.2896650000000143E-5</c:v>
                </c:pt>
                <c:pt idx="257">
                  <c:v>6.3108775000000406E-5</c:v>
                </c:pt>
                <c:pt idx="258">
                  <c:v>6.3320569999999698E-5</c:v>
                </c:pt>
                <c:pt idx="259">
                  <c:v>6.3532034999999685E-5</c:v>
                </c:pt>
                <c:pt idx="260">
                  <c:v>6.3743164999999628E-5</c:v>
                </c:pt>
                <c:pt idx="261">
                  <c:v>6.3953970000000192E-5</c:v>
                </c:pt>
                <c:pt idx="262">
                  <c:v>6.4164450000000537E-5</c:v>
                </c:pt>
                <c:pt idx="263">
                  <c:v>6.4374594999999971E-5</c:v>
                </c:pt>
                <c:pt idx="264">
                  <c:v>6.458441500000004E-5</c:v>
                </c:pt>
                <c:pt idx="265">
                  <c:v>6.4793914999999787E-5</c:v>
                </c:pt>
                <c:pt idx="266">
                  <c:v>6.5003079999999478E-5</c:v>
                </c:pt>
                <c:pt idx="267">
                  <c:v>6.5211919999999803E-5</c:v>
                </c:pt>
                <c:pt idx="268">
                  <c:v>6.5420439999999808E-5</c:v>
                </c:pt>
                <c:pt idx="269">
                  <c:v>6.5628634999999579E-5</c:v>
                </c:pt>
                <c:pt idx="270">
                  <c:v>6.5836485000000337E-5</c:v>
                </c:pt>
                <c:pt idx="271">
                  <c:v>6.6044059999999984E-5</c:v>
                </c:pt>
                <c:pt idx="272">
                  <c:v>6.6251299999999574E-5</c:v>
                </c:pt>
                <c:pt idx="273">
                  <c:v>6.6458200000000061E-5</c:v>
                </c:pt>
                <c:pt idx="274">
                  <c:v>6.6664799999999877E-5</c:v>
                </c:pt>
                <c:pt idx="275">
                  <c:v>6.6871049999999899E-5</c:v>
                </c:pt>
                <c:pt idx="276">
                  <c:v>6.707695000000014E-5</c:v>
                </c:pt>
                <c:pt idx="277">
                  <c:v>6.7282600000000541E-5</c:v>
                </c:pt>
                <c:pt idx="278">
                  <c:v>6.7487950000000269E-5</c:v>
                </c:pt>
                <c:pt idx="279">
                  <c:v>6.7692899999999387E-5</c:v>
                </c:pt>
                <c:pt idx="280">
                  <c:v>6.7897599999999517E-5</c:v>
                </c:pt>
                <c:pt idx="281">
                  <c:v>6.8101999999999817E-5</c:v>
                </c:pt>
                <c:pt idx="282">
                  <c:v>6.8306050000000335E-5</c:v>
                </c:pt>
                <c:pt idx="283">
                  <c:v>6.8509750000000219E-5</c:v>
                </c:pt>
                <c:pt idx="284">
                  <c:v>6.8713149999999432E-5</c:v>
                </c:pt>
                <c:pt idx="285">
                  <c:v>6.8916299999999657E-5</c:v>
                </c:pt>
                <c:pt idx="286">
                  <c:v>6.9119100000000088E-5</c:v>
                </c:pt>
                <c:pt idx="287">
                  <c:v>6.9321599999999848E-5</c:v>
                </c:pt>
                <c:pt idx="288">
                  <c:v>6.9523749999999827E-5</c:v>
                </c:pt>
                <c:pt idx="289">
                  <c:v>6.9725599999999988E-5</c:v>
                </c:pt>
                <c:pt idx="290">
                  <c:v>6.9927200000000309E-5</c:v>
                </c:pt>
                <c:pt idx="291">
                  <c:v>7.0128449999999981E-5</c:v>
                </c:pt>
                <c:pt idx="292">
                  <c:v>7.0329399999999849E-5</c:v>
                </c:pt>
                <c:pt idx="293">
                  <c:v>7.0530049999999886E-5</c:v>
                </c:pt>
                <c:pt idx="294">
                  <c:v>7.0730400000000118E-5</c:v>
                </c:pt>
                <c:pt idx="295">
                  <c:v>7.0930400000000557E-5</c:v>
                </c:pt>
                <c:pt idx="296">
                  <c:v>7.1130099999999484E-5</c:v>
                </c:pt>
                <c:pt idx="297">
                  <c:v>7.1329549999999409E-5</c:v>
                </c:pt>
                <c:pt idx="298">
                  <c:v>7.1528700000000358E-5</c:v>
                </c:pt>
                <c:pt idx="299">
                  <c:v>7.1727549999999808E-5</c:v>
                </c:pt>
                <c:pt idx="300">
                  <c:v>7.1926049999999464E-5</c:v>
                </c:pt>
                <c:pt idx="301">
                  <c:v>7.2124250000000142E-5</c:v>
                </c:pt>
                <c:pt idx="302">
                  <c:v>7.2322150000000163E-5</c:v>
                </c:pt>
                <c:pt idx="303">
                  <c:v>7.2519750000000366E-5</c:v>
                </c:pt>
                <c:pt idx="304">
                  <c:v>7.2717099999999873E-5</c:v>
                </c:pt>
                <c:pt idx="305">
                  <c:v>7.2914149999999563E-5</c:v>
                </c:pt>
                <c:pt idx="306">
                  <c:v>7.311090000000029E-5</c:v>
                </c:pt>
                <c:pt idx="307">
                  <c:v>7.3307300000000368E-5</c:v>
                </c:pt>
                <c:pt idx="308">
                  <c:v>7.3503449999999765E-5</c:v>
                </c:pt>
                <c:pt idx="309">
                  <c:v>7.369929999999933E-5</c:v>
                </c:pt>
                <c:pt idx="310">
                  <c:v>7.3894799999999969E-5</c:v>
                </c:pt>
                <c:pt idx="311">
                  <c:v>7.4090099999999875E-5</c:v>
                </c:pt>
                <c:pt idx="312">
                  <c:v>7.4285099999999964E-5</c:v>
                </c:pt>
                <c:pt idx="313">
                  <c:v>7.4479750000000259E-5</c:v>
                </c:pt>
                <c:pt idx="314">
                  <c:v>7.4674099999999895E-5</c:v>
                </c:pt>
                <c:pt idx="315">
                  <c:v>7.4868199999999691E-5</c:v>
                </c:pt>
                <c:pt idx="316">
                  <c:v>7.5061999999999655E-5</c:v>
                </c:pt>
                <c:pt idx="317">
                  <c:v>7.5255499999999815E-5</c:v>
                </c:pt>
                <c:pt idx="318">
                  <c:v>7.544875000000012E-5</c:v>
                </c:pt>
                <c:pt idx="319">
                  <c:v>7.5641700000000608E-5</c:v>
                </c:pt>
                <c:pt idx="320">
                  <c:v>7.5834349999999583E-5</c:v>
                </c:pt>
                <c:pt idx="321">
                  <c:v>7.6026749999999558E-5</c:v>
                </c:pt>
                <c:pt idx="322">
                  <c:v>7.6218800000000592E-5</c:v>
                </c:pt>
                <c:pt idx="323">
                  <c:v>7.6410550000000101E-5</c:v>
                </c:pt>
                <c:pt idx="324">
                  <c:v>7.6602099999999746E-5</c:v>
                </c:pt>
                <c:pt idx="325">
                  <c:v>7.6793299999999609E-5</c:v>
                </c:pt>
                <c:pt idx="326">
                  <c:v>7.6984249999999618E-5</c:v>
                </c:pt>
                <c:pt idx="327">
                  <c:v>7.7174949999999772E-5</c:v>
                </c:pt>
                <c:pt idx="328">
                  <c:v>7.7365300000000145E-5</c:v>
                </c:pt>
                <c:pt idx="329">
                  <c:v>7.7555400000000677E-5</c:v>
                </c:pt>
                <c:pt idx="330">
                  <c:v>7.7745199999999684E-5</c:v>
                </c:pt>
                <c:pt idx="331">
                  <c:v>7.7934699999999727E-5</c:v>
                </c:pt>
                <c:pt idx="332">
                  <c:v>7.8124000000004228E-5</c:v>
                </c:pt>
                <c:pt idx="333">
                  <c:v>7.8313000000003748E-5</c:v>
                </c:pt>
                <c:pt idx="334">
                  <c:v>7.850164999999995E-5</c:v>
                </c:pt>
                <c:pt idx="335">
                  <c:v>7.8690100000000638E-5</c:v>
                </c:pt>
                <c:pt idx="336">
                  <c:v>7.88782499999998E-5</c:v>
                </c:pt>
                <c:pt idx="337">
                  <c:v>7.9066099999999998E-5</c:v>
                </c:pt>
                <c:pt idx="338">
                  <c:v>7.9253700000000356E-5</c:v>
                </c:pt>
                <c:pt idx="339">
                  <c:v>7.9440999999999187E-5</c:v>
                </c:pt>
                <c:pt idx="340">
                  <c:v>7.9628049999999872E-5</c:v>
                </c:pt>
                <c:pt idx="341">
                  <c:v>7.9814799999999899E-5</c:v>
                </c:pt>
                <c:pt idx="342">
                  <c:v>8.0001250000000094E-5</c:v>
                </c:pt>
                <c:pt idx="343">
                  <c:v>8.0187499999999571E-5</c:v>
                </c:pt>
                <c:pt idx="344">
                  <c:v>8.0373499999999206E-5</c:v>
                </c:pt>
                <c:pt idx="345">
                  <c:v>8.0559099999999925E-5</c:v>
                </c:pt>
                <c:pt idx="346">
                  <c:v>8.0744500000000765E-5</c:v>
                </c:pt>
                <c:pt idx="347">
                  <c:v>8.092965000000091E-5</c:v>
                </c:pt>
                <c:pt idx="348">
                  <c:v>8.1114499999999543E-5</c:v>
                </c:pt>
                <c:pt idx="349">
                  <c:v>8.1299099999999176E-5</c:v>
                </c:pt>
                <c:pt idx="350">
                  <c:v>8.1483400000000684E-5</c:v>
                </c:pt>
                <c:pt idx="351">
                  <c:v>8.1667449999999804E-5</c:v>
                </c:pt>
                <c:pt idx="352">
                  <c:v>8.1851249999999922E-5</c:v>
                </c:pt>
                <c:pt idx="353">
                  <c:v>8.2034750000000223E-5</c:v>
                </c:pt>
                <c:pt idx="354">
                  <c:v>8.2217949999999012E-5</c:v>
                </c:pt>
                <c:pt idx="355">
                  <c:v>8.2400949999999616E-5</c:v>
                </c:pt>
                <c:pt idx="356">
                  <c:v>8.2583650000000403E-5</c:v>
                </c:pt>
                <c:pt idx="357">
                  <c:v>8.2766100000000495E-5</c:v>
                </c:pt>
                <c:pt idx="358">
                  <c:v>8.2948249999999075E-5</c:v>
                </c:pt>
                <c:pt idx="359">
                  <c:v>8.3130150000000348E-5</c:v>
                </c:pt>
                <c:pt idx="360">
                  <c:v>8.3311850000000048E-5</c:v>
                </c:pt>
                <c:pt idx="361">
                  <c:v>8.3493199999999114E-5</c:v>
                </c:pt>
                <c:pt idx="362">
                  <c:v>8.3674250000000057E-5</c:v>
                </c:pt>
                <c:pt idx="363">
                  <c:v>8.3855100000001121E-5</c:v>
                </c:pt>
                <c:pt idx="364">
                  <c:v>8.4035750000000599E-5</c:v>
                </c:pt>
                <c:pt idx="365">
                  <c:v>8.4216049999999456E-5</c:v>
                </c:pt>
                <c:pt idx="366">
                  <c:v>8.439605000000019E-5</c:v>
                </c:pt>
                <c:pt idx="367">
                  <c:v>8.4575849999999351E-5</c:v>
                </c:pt>
                <c:pt idx="368">
                  <c:v>8.475539999999951E-5</c:v>
                </c:pt>
                <c:pt idx="369">
                  <c:v>8.4934700000000669E-5</c:v>
                </c:pt>
                <c:pt idx="370">
                  <c:v>8.5113700000000316E-5</c:v>
                </c:pt>
                <c:pt idx="371">
                  <c:v>8.5292400000000146E-5</c:v>
                </c:pt>
                <c:pt idx="372">
                  <c:v>8.5470900000000097E-5</c:v>
                </c:pt>
                <c:pt idx="373">
                  <c:v>8.5649149999999353E-5</c:v>
                </c:pt>
                <c:pt idx="374">
                  <c:v>8.5827099999998791E-5</c:v>
                </c:pt>
                <c:pt idx="375">
                  <c:v>8.6004799999999228E-5</c:v>
                </c:pt>
                <c:pt idx="376">
                  <c:v>8.6182250000000664E-5</c:v>
                </c:pt>
                <c:pt idx="377">
                  <c:v>8.6359400000000588E-5</c:v>
                </c:pt>
                <c:pt idx="378">
                  <c:v>8.653634999999894E-5</c:v>
                </c:pt>
                <c:pt idx="379">
                  <c:v>8.6713049999999985E-5</c:v>
                </c:pt>
                <c:pt idx="380">
                  <c:v>8.6889400000000395E-5</c:v>
                </c:pt>
                <c:pt idx="381">
                  <c:v>8.7065549999999233E-5</c:v>
                </c:pt>
                <c:pt idx="382">
                  <c:v>8.7241499999999886E-5</c:v>
                </c:pt>
                <c:pt idx="383">
                  <c:v>8.7417099999999905E-5</c:v>
                </c:pt>
                <c:pt idx="384">
                  <c:v>8.7592450000000923E-5</c:v>
                </c:pt>
                <c:pt idx="385">
                  <c:v>8.7767600000000369E-5</c:v>
                </c:pt>
                <c:pt idx="386">
                  <c:v>8.7942499999999119E-5</c:v>
                </c:pt>
                <c:pt idx="387">
                  <c:v>8.8117099999999746E-5</c:v>
                </c:pt>
                <c:pt idx="388">
                  <c:v>8.8291449999999678E-5</c:v>
                </c:pt>
                <c:pt idx="389">
                  <c:v>8.8465550000000609E-5</c:v>
                </c:pt>
                <c:pt idx="390">
                  <c:v>8.8639350000000027E-5</c:v>
                </c:pt>
                <c:pt idx="391">
                  <c:v>8.8812949999999568E-5</c:v>
                </c:pt>
                <c:pt idx="392">
                  <c:v>8.898634999999923E-5</c:v>
                </c:pt>
                <c:pt idx="393">
                  <c:v>8.9159399999999951E-5</c:v>
                </c:pt>
                <c:pt idx="394">
                  <c:v>8.9332199999999978E-5</c:v>
                </c:pt>
                <c:pt idx="395">
                  <c:v>8.95048000000051E-5</c:v>
                </c:pt>
                <c:pt idx="396">
                  <c:v>8.9677100000000456E-5</c:v>
                </c:pt>
                <c:pt idx="397">
                  <c:v>8.9849199999999214E-5</c:v>
                </c:pt>
                <c:pt idx="398">
                  <c:v>9.0020999999999848E-5</c:v>
                </c:pt>
                <c:pt idx="399">
                  <c:v>9.0192549999999788E-5</c:v>
                </c:pt>
                <c:pt idx="400">
                  <c:v>9.0363850000000726E-5</c:v>
                </c:pt>
                <c:pt idx="401">
                  <c:v>9.0534900000000968E-5</c:v>
                </c:pt>
                <c:pt idx="402">
                  <c:v>9.0705699999998822E-5</c:v>
                </c:pt>
                <c:pt idx="403">
                  <c:v>9.0876249999999369E-5</c:v>
                </c:pt>
                <c:pt idx="404">
                  <c:v>9.1046600000000037E-5</c:v>
                </c:pt>
                <c:pt idx="405">
                  <c:v>9.1216600000000071E-5</c:v>
                </c:pt>
                <c:pt idx="406">
                  <c:v>9.1386400000000227E-5</c:v>
                </c:pt>
                <c:pt idx="407">
                  <c:v>9.1556000000000504E-5</c:v>
                </c:pt>
                <c:pt idx="408">
                  <c:v>9.1725250000000146E-5</c:v>
                </c:pt>
                <c:pt idx="409">
                  <c:v>9.1894299999999911E-5</c:v>
                </c:pt>
                <c:pt idx="410">
                  <c:v>9.2063100000000674E-5</c:v>
                </c:pt>
                <c:pt idx="411">
                  <c:v>9.2231649999999048E-5</c:v>
                </c:pt>
                <c:pt idx="412">
                  <c:v>9.2399949999998421E-5</c:v>
                </c:pt>
                <c:pt idx="413">
                  <c:v>9.256794999999967E-5</c:v>
                </c:pt>
                <c:pt idx="414">
                  <c:v>9.2735750000001041E-5</c:v>
                </c:pt>
                <c:pt idx="415">
                  <c:v>9.2903350000000839E-5</c:v>
                </c:pt>
                <c:pt idx="416">
                  <c:v>9.3070649999999126E-5</c:v>
                </c:pt>
                <c:pt idx="417">
                  <c:v>9.3237649999999288E-5</c:v>
                </c:pt>
                <c:pt idx="418">
                  <c:v>9.3404449999999573E-5</c:v>
                </c:pt>
                <c:pt idx="419">
                  <c:v>9.3571049999999979E-5</c:v>
                </c:pt>
                <c:pt idx="420">
                  <c:v>9.3737350000000567E-5</c:v>
                </c:pt>
                <c:pt idx="421">
                  <c:v>9.3903349999999644E-5</c:v>
                </c:pt>
                <c:pt idx="422">
                  <c:v>9.4069199999999658E-5</c:v>
                </c:pt>
                <c:pt idx="423">
                  <c:v>9.4234749999999855E-5</c:v>
                </c:pt>
                <c:pt idx="424">
                  <c:v>9.4400050000001051E-5</c:v>
                </c:pt>
                <c:pt idx="425">
                  <c:v>9.4565150000000675E-5</c:v>
                </c:pt>
                <c:pt idx="426">
                  <c:v>9.4729949999998786E-5</c:v>
                </c:pt>
                <c:pt idx="427">
                  <c:v>9.4894499999999591E-5</c:v>
                </c:pt>
                <c:pt idx="428">
                  <c:v>9.5058850000000517E-5</c:v>
                </c:pt>
                <c:pt idx="429">
                  <c:v>9.5222950000000748E-5</c:v>
                </c:pt>
                <c:pt idx="430">
                  <c:v>9.5386700000000345E-5</c:v>
                </c:pt>
                <c:pt idx="431">
                  <c:v>9.5550299999999186E-5</c:v>
                </c:pt>
                <c:pt idx="432">
                  <c:v>9.5713699999999842E-5</c:v>
                </c:pt>
                <c:pt idx="433">
                  <c:v>9.5876749999999864E-5</c:v>
                </c:pt>
                <c:pt idx="434">
                  <c:v>9.6039600000000008E-5</c:v>
                </c:pt>
                <c:pt idx="435">
                  <c:v>9.6202199999999456E-5</c:v>
                </c:pt>
                <c:pt idx="436">
                  <c:v>9.6364549999999904E-5</c:v>
                </c:pt>
                <c:pt idx="437">
                  <c:v>9.6526649999999656E-5</c:v>
                </c:pt>
                <c:pt idx="438">
                  <c:v>9.6688499999998714E-5</c:v>
                </c:pt>
                <c:pt idx="439">
                  <c:v>9.685015000000128E-5</c:v>
                </c:pt>
                <c:pt idx="440">
                  <c:v>9.7011500000000641E-5</c:v>
                </c:pt>
                <c:pt idx="441">
                  <c:v>9.7172599999999307E-5</c:v>
                </c:pt>
                <c:pt idx="442">
                  <c:v>9.7333499999999789E-5</c:v>
                </c:pt>
                <c:pt idx="443">
                  <c:v>9.7494149999999575E-5</c:v>
                </c:pt>
                <c:pt idx="444">
                  <c:v>9.7654550000000361E-5</c:v>
                </c:pt>
                <c:pt idx="445">
                  <c:v>9.7814700000000451E-5</c:v>
                </c:pt>
                <c:pt idx="446">
                  <c:v>9.7974599999999846E-5</c:v>
                </c:pt>
                <c:pt idx="447">
                  <c:v>9.813425000000024E-5</c:v>
                </c:pt>
                <c:pt idx="448">
                  <c:v>9.8293649999999939E-5</c:v>
                </c:pt>
                <c:pt idx="449">
                  <c:v>9.845284999999976E-5</c:v>
                </c:pt>
                <c:pt idx="450">
                  <c:v>9.8611749999999763E-5</c:v>
                </c:pt>
                <c:pt idx="451">
                  <c:v>9.877039999999907E-5</c:v>
                </c:pt>
                <c:pt idx="452">
                  <c:v>9.8928899999999316E-5</c:v>
                </c:pt>
                <c:pt idx="453">
                  <c:v>9.9087099999999745E-5</c:v>
                </c:pt>
                <c:pt idx="454">
                  <c:v>9.9245000000000342E-5</c:v>
                </c:pt>
                <c:pt idx="455">
                  <c:v>9.9402700000001074E-5</c:v>
                </c:pt>
                <c:pt idx="456">
                  <c:v>9.9560200000000233E-5</c:v>
                </c:pt>
                <c:pt idx="457">
                  <c:v>9.9717449999998697E-5</c:v>
                </c:pt>
                <c:pt idx="458">
                  <c:v>9.9874399999999038E-5</c:v>
                </c:pt>
                <c:pt idx="459">
                  <c:v>1.0003110000000038E-4</c:v>
                </c:pt>
                <c:pt idx="460">
                  <c:v>1.0018760000000015E-4</c:v>
                </c:pt>
                <c:pt idx="461">
                  <c:v>1.0034390000000003E-4</c:v>
                </c:pt>
                <c:pt idx="462">
                  <c:v>1.004999000000001E-4</c:v>
                </c:pt>
                <c:pt idx="463">
                  <c:v>1.0065560000000036E-4</c:v>
                </c:pt>
                <c:pt idx="464">
                  <c:v>1.0081114999999986E-4</c:v>
                </c:pt>
                <c:pt idx="465">
                  <c:v>1.0096645000000035E-4</c:v>
                </c:pt>
                <c:pt idx="466">
                  <c:v>1.0112144999999934E-4</c:v>
                </c:pt>
                <c:pt idx="467">
                  <c:v>1.0127629999999926E-4</c:v>
                </c:pt>
                <c:pt idx="468">
                  <c:v>1.0143085000000106E-4</c:v>
                </c:pt>
                <c:pt idx="469">
                  <c:v>1.0158509999999965E-4</c:v>
                </c:pt>
                <c:pt idx="470">
                  <c:v>1.0173919999999918E-4</c:v>
                </c:pt>
                <c:pt idx="471">
                  <c:v>1.0189304999999971E-4</c:v>
                </c:pt>
                <c:pt idx="472">
                  <c:v>1.0204660000000043E-4</c:v>
                </c:pt>
                <c:pt idx="473">
                  <c:v>1.0219994999999957E-4</c:v>
                </c:pt>
                <c:pt idx="474">
                  <c:v>1.0235309999999883E-4</c:v>
                </c:pt>
                <c:pt idx="475">
                  <c:v>1.0250594999999997E-4</c:v>
                </c:pt>
                <c:pt idx="476">
                  <c:v>1.0265855000000041E-4</c:v>
                </c:pt>
                <c:pt idx="477">
                  <c:v>1.0281090000000016E-4</c:v>
                </c:pt>
                <c:pt idx="478">
                  <c:v>1.0296305000000003E-4</c:v>
                </c:pt>
                <c:pt idx="479">
                  <c:v>1.031149500000009E-4</c:v>
                </c:pt>
                <c:pt idx="480">
                  <c:v>1.0326659999999937E-4</c:v>
                </c:pt>
                <c:pt idx="481">
                  <c:v>1.0341804999999967E-4</c:v>
                </c:pt>
                <c:pt idx="482">
                  <c:v>1.0356920000000015E-4</c:v>
                </c:pt>
                <c:pt idx="483">
                  <c:v>1.0372009999999993E-4</c:v>
                </c:pt>
                <c:pt idx="484">
                  <c:v>1.0387079999999983E-4</c:v>
                </c:pt>
                <c:pt idx="485">
                  <c:v>1.0402129999999986E-4</c:v>
                </c:pt>
                <c:pt idx="486">
                  <c:v>1.0417150000000006E-4</c:v>
                </c:pt>
                <c:pt idx="487">
                  <c:v>1.0432144999999958E-4</c:v>
                </c:pt>
                <c:pt idx="488">
                  <c:v>1.044712000000009E-4</c:v>
                </c:pt>
                <c:pt idx="489">
                  <c:v>1.0462064999999903E-4</c:v>
                </c:pt>
                <c:pt idx="490">
                  <c:v>1.0476989999999896E-4</c:v>
                </c:pt>
                <c:pt idx="491">
                  <c:v>1.0491895000000072E-4</c:v>
                </c:pt>
                <c:pt idx="492">
                  <c:v>1.0506769999999927E-4</c:v>
                </c:pt>
                <c:pt idx="493">
                  <c:v>1.0521624999999963E-4</c:v>
                </c:pt>
                <c:pt idx="494">
                  <c:v>1.0536455000000099E-4</c:v>
                </c:pt>
                <c:pt idx="495">
                  <c:v>1.0551255000000084E-4</c:v>
                </c:pt>
                <c:pt idx="496">
                  <c:v>1.0566034999999912E-4</c:v>
                </c:pt>
                <c:pt idx="497">
                  <c:v>1.0580794999999921E-4</c:v>
                </c:pt>
                <c:pt idx="498">
                  <c:v>1.059553000000003E-4</c:v>
                </c:pt>
                <c:pt idx="499">
                  <c:v>1.0610234999999988E-4</c:v>
                </c:pt>
                <c:pt idx="500">
                  <c:v>1.0624919999999959E-4</c:v>
                </c:pt>
                <c:pt idx="501">
                  <c:v>1.0639584999999941E-4</c:v>
                </c:pt>
                <c:pt idx="502">
                  <c:v>1.0654225000000023E-4</c:v>
                </c:pt>
                <c:pt idx="503">
                  <c:v>1.0668835000000124E-4</c:v>
                </c:pt>
                <c:pt idx="504">
                  <c:v>1.0683420000000155E-4</c:v>
                </c:pt>
                <c:pt idx="505">
                  <c:v>1.0697989999999771E-4</c:v>
                </c:pt>
                <c:pt idx="506">
                  <c:v>1.0712534999999996E-4</c:v>
                </c:pt>
                <c:pt idx="507">
                  <c:v>1.0727050000000069E-4</c:v>
                </c:pt>
                <c:pt idx="508">
                  <c:v>1.0741539999999904E-4</c:v>
                </c:pt>
                <c:pt idx="509">
                  <c:v>1.0756015000000002E-4</c:v>
                </c:pt>
                <c:pt idx="510">
                  <c:v>1.0770459999999948E-4</c:v>
                </c:pt>
                <c:pt idx="511">
                  <c:v>1.0784879999999995E-4</c:v>
                </c:pt>
                <c:pt idx="512">
                  <c:v>1.0799284999999966E-4</c:v>
                </c:pt>
                <c:pt idx="513">
                  <c:v>1.0813654999999873E-4</c:v>
                </c:pt>
                <c:pt idx="514">
                  <c:v>1.0828005000000132E-4</c:v>
                </c:pt>
                <c:pt idx="515">
                  <c:v>1.0842335000000064E-4</c:v>
                </c:pt>
                <c:pt idx="516">
                  <c:v>1.0856634999999844E-4</c:v>
                </c:pt>
                <c:pt idx="517">
                  <c:v>1.0870914999999976E-4</c:v>
                </c:pt>
                <c:pt idx="518">
                  <c:v>1.0885169999999869E-4</c:v>
                </c:pt>
                <c:pt idx="519">
                  <c:v>1.0899405000000112E-4</c:v>
                </c:pt>
                <c:pt idx="520">
                  <c:v>1.0913615000001329E-4</c:v>
                </c:pt>
                <c:pt idx="521">
                  <c:v>1.092779499999997E-4</c:v>
                </c:pt>
                <c:pt idx="522">
                  <c:v>1.0941954999999836E-4</c:v>
                </c:pt>
                <c:pt idx="523">
                  <c:v>1.0956090000000141E-4</c:v>
                </c:pt>
                <c:pt idx="524">
                  <c:v>1.0970205000000118E-4</c:v>
                </c:pt>
                <c:pt idx="525">
                  <c:v>1.0984294999999857E-4</c:v>
                </c:pt>
                <c:pt idx="526">
                  <c:v>1.0998360000000035E-4</c:v>
                </c:pt>
                <c:pt idx="527">
                  <c:v>1.1012404999999886E-4</c:v>
                </c:pt>
                <c:pt idx="528">
                  <c:v>1.1026419999999924E-4</c:v>
                </c:pt>
                <c:pt idx="529">
                  <c:v>1.1040414999999975E-4</c:v>
                </c:pt>
                <c:pt idx="530">
                  <c:v>1.1054385000000125E-4</c:v>
                </c:pt>
                <c:pt idx="531">
                  <c:v>1.1068330000000037E-4</c:v>
                </c:pt>
                <c:pt idx="532">
                  <c:v>1.1082254999999961E-4</c:v>
                </c:pt>
                <c:pt idx="533">
                  <c:v>1.1096154999999985E-4</c:v>
                </c:pt>
                <c:pt idx="534">
                  <c:v>1.1110029999999769E-4</c:v>
                </c:pt>
                <c:pt idx="535">
                  <c:v>1.1123879999999993E-4</c:v>
                </c:pt>
                <c:pt idx="536">
                  <c:v>1.1137710000000228E-4</c:v>
                </c:pt>
                <c:pt idx="537">
                  <c:v>1.1151514999999886E-4</c:v>
                </c:pt>
                <c:pt idx="538">
                  <c:v>1.1165294999999983E-4</c:v>
                </c:pt>
                <c:pt idx="539">
                  <c:v>1.1179055000000092E-4</c:v>
                </c:pt>
                <c:pt idx="540">
                  <c:v>1.1192789999999962E-4</c:v>
                </c:pt>
                <c:pt idx="541">
                  <c:v>1.1206495000000019E-4</c:v>
                </c:pt>
                <c:pt idx="542">
                  <c:v>1.1220185000000001E-4</c:v>
                </c:pt>
                <c:pt idx="543">
                  <c:v>1.1233850000000083E-4</c:v>
                </c:pt>
                <c:pt idx="544">
                  <c:v>1.1247485000000013E-4</c:v>
                </c:pt>
                <c:pt idx="545">
                  <c:v>1.1261099999999956E-4</c:v>
                </c:pt>
                <c:pt idx="546">
                  <c:v>1.1274694999999911E-4</c:v>
                </c:pt>
                <c:pt idx="547">
                  <c:v>1.1288264999999966E-4</c:v>
                </c:pt>
                <c:pt idx="548">
                  <c:v>1.1301810000000121E-4</c:v>
                </c:pt>
                <c:pt idx="549">
                  <c:v>1.1315330000000037E-4</c:v>
                </c:pt>
                <c:pt idx="550">
                  <c:v>1.1328824999999713E-4</c:v>
                </c:pt>
                <c:pt idx="551">
                  <c:v>1.1342304999999992E-4</c:v>
                </c:pt>
                <c:pt idx="552">
                  <c:v>1.135575500000012E-4</c:v>
                </c:pt>
                <c:pt idx="553">
                  <c:v>1.1369180000000009E-4</c:v>
                </c:pt>
                <c:pt idx="554">
                  <c:v>1.138258499999991E-4</c:v>
                </c:pt>
                <c:pt idx="555">
                  <c:v>1.1395964999999911E-4</c:v>
                </c:pt>
                <c:pt idx="556">
                  <c:v>1.1409320000000012E-4</c:v>
                </c:pt>
                <c:pt idx="557">
                  <c:v>1.1422649999999873E-4</c:v>
                </c:pt>
                <c:pt idx="558">
                  <c:v>1.1435964999999999E-4</c:v>
                </c:pt>
                <c:pt idx="559">
                  <c:v>1.1449255000000222E-4</c:v>
                </c:pt>
                <c:pt idx="560">
                  <c:v>1.1462510000000045E-4</c:v>
                </c:pt>
                <c:pt idx="561">
                  <c:v>1.1475749999999792E-4</c:v>
                </c:pt>
                <c:pt idx="562">
                  <c:v>1.148896999999989E-4</c:v>
                </c:pt>
                <c:pt idx="563">
                  <c:v>1.1502160000000176E-4</c:v>
                </c:pt>
                <c:pt idx="564">
                  <c:v>1.1515330000000135E-4</c:v>
                </c:pt>
                <c:pt idx="565">
                  <c:v>1.1528474999999855E-4</c:v>
                </c:pt>
                <c:pt idx="566">
                  <c:v>1.1541599999999926E-4</c:v>
                </c:pt>
                <c:pt idx="567">
                  <c:v>1.1554700000000097E-4</c:v>
                </c:pt>
                <c:pt idx="568">
                  <c:v>1.1567770000000117E-4</c:v>
                </c:pt>
                <c:pt idx="569">
                  <c:v>1.1580825000000061E-4</c:v>
                </c:pt>
                <c:pt idx="570">
                  <c:v>1.1593854999999767E-4</c:v>
                </c:pt>
                <c:pt idx="571">
                  <c:v>1.1606854999999998E-4</c:v>
                </c:pt>
                <c:pt idx="572">
                  <c:v>1.1619840000000155E-4</c:v>
                </c:pt>
                <c:pt idx="573">
                  <c:v>1.1632799999999733E-4</c:v>
                </c:pt>
                <c:pt idx="574">
                  <c:v>1.1645729999999838E-4</c:v>
                </c:pt>
                <c:pt idx="575">
                  <c:v>1.1658645000000206E-4</c:v>
                </c:pt>
                <c:pt idx="576">
                  <c:v>1.1671534999999997E-4</c:v>
                </c:pt>
                <c:pt idx="577">
                  <c:v>1.1684399999999887E-4</c:v>
                </c:pt>
                <c:pt idx="578">
                  <c:v>1.1697240000000216E-4</c:v>
                </c:pt>
                <c:pt idx="579">
                  <c:v>1.171005999999988E-4</c:v>
                </c:pt>
                <c:pt idx="580">
                  <c:v>1.1722854999999982E-4</c:v>
                </c:pt>
                <c:pt idx="581">
                  <c:v>1.1735625000000184E-4</c:v>
                </c:pt>
                <c:pt idx="582">
                  <c:v>1.1748379999999972E-4</c:v>
                </c:pt>
                <c:pt idx="583">
                  <c:v>1.1761100000000035E-4</c:v>
                </c:pt>
                <c:pt idx="584">
                  <c:v>1.1773799999999771E-4</c:v>
                </c:pt>
                <c:pt idx="585">
                  <c:v>1.1786484999999771E-4</c:v>
                </c:pt>
                <c:pt idx="586">
                  <c:v>1.1799139999999958E-4</c:v>
                </c:pt>
                <c:pt idx="587">
                  <c:v>1.1811769999999907E-4</c:v>
                </c:pt>
                <c:pt idx="588">
                  <c:v>1.1824380000000206E-4</c:v>
                </c:pt>
                <c:pt idx="589">
                  <c:v>1.1836965000000267E-4</c:v>
                </c:pt>
                <c:pt idx="590">
                  <c:v>1.184953E-4</c:v>
                </c:pt>
                <c:pt idx="591">
                  <c:v>1.1862069999999834E-4</c:v>
                </c:pt>
                <c:pt idx="592">
                  <c:v>1.1874584999999768E-4</c:v>
                </c:pt>
                <c:pt idx="593">
                  <c:v>1.1887080000000052E-4</c:v>
                </c:pt>
                <c:pt idx="594">
                  <c:v>1.1899545000000186E-4</c:v>
                </c:pt>
                <c:pt idx="595">
                  <c:v>1.1911994999999905E-4</c:v>
                </c:pt>
                <c:pt idx="596">
                  <c:v>1.1924420000000062E-4</c:v>
                </c:pt>
                <c:pt idx="597">
                  <c:v>1.1936819999999981E-4</c:v>
                </c:pt>
                <c:pt idx="598">
                  <c:v>1.1949199999999912E-4</c:v>
                </c:pt>
                <c:pt idx="599">
                  <c:v>1.1961554999999943E-4</c:v>
                </c:pt>
                <c:pt idx="600">
                  <c:v>1.1973885000000073E-4</c:v>
                </c:pt>
                <c:pt idx="601">
                  <c:v>1.1986189999999965E-4</c:v>
                </c:pt>
                <c:pt idx="602">
                  <c:v>1.1998479999999781E-4</c:v>
                </c:pt>
                <c:pt idx="603">
                  <c:v>1.2010745000000036E-4</c:v>
                </c:pt>
                <c:pt idx="604">
                  <c:v>1.202298000000014E-4</c:v>
                </c:pt>
                <c:pt idx="605">
                  <c:v>1.2035194999999917E-4</c:v>
                </c:pt>
                <c:pt idx="606">
                  <c:v>1.2047390000000045E-4</c:v>
                </c:pt>
                <c:pt idx="607">
                  <c:v>1.2059560000000273E-4</c:v>
                </c:pt>
                <c:pt idx="608">
                  <c:v>1.2071709999999836E-4</c:v>
                </c:pt>
                <c:pt idx="609">
                  <c:v>1.2083829999999925E-4</c:v>
                </c:pt>
                <c:pt idx="610">
                  <c:v>1.2095930000000026E-4</c:v>
                </c:pt>
                <c:pt idx="611">
                  <c:v>1.2108015000000051E-4</c:v>
                </c:pt>
                <c:pt idx="612">
                  <c:v>1.2120069999999925E-4</c:v>
                </c:pt>
                <c:pt idx="613">
                  <c:v>1.21320999999999E-4</c:v>
                </c:pt>
                <c:pt idx="614">
                  <c:v>1.2144104999999974E-4</c:v>
                </c:pt>
                <c:pt idx="615">
                  <c:v>1.2156094999999972E-4</c:v>
                </c:pt>
                <c:pt idx="616">
                  <c:v>1.2168060000000071E-4</c:v>
                </c:pt>
                <c:pt idx="617">
                  <c:v>1.217999999999993E-4</c:v>
                </c:pt>
                <c:pt idx="618">
                  <c:v>1.2191920000000141E-4</c:v>
                </c:pt>
                <c:pt idx="619">
                  <c:v>1.22038100000002E-4</c:v>
                </c:pt>
                <c:pt idx="620">
                  <c:v>1.2215684999999845E-4</c:v>
                </c:pt>
                <c:pt idx="621">
                  <c:v>1.2227534999999928E-4</c:v>
                </c:pt>
                <c:pt idx="622">
                  <c:v>1.2239360000000112E-4</c:v>
                </c:pt>
                <c:pt idx="623">
                  <c:v>1.2251164999999969E-4</c:v>
                </c:pt>
                <c:pt idx="624">
                  <c:v>1.2262944999999925E-4</c:v>
                </c:pt>
                <c:pt idx="625">
                  <c:v>1.2274704999999894E-4</c:v>
                </c:pt>
                <c:pt idx="626">
                  <c:v>1.2286439999999963E-4</c:v>
                </c:pt>
                <c:pt idx="627">
                  <c:v>1.2298150000000132E-4</c:v>
                </c:pt>
                <c:pt idx="628">
                  <c:v>1.2309839999999974E-4</c:v>
                </c:pt>
                <c:pt idx="629">
                  <c:v>1.2321504999999915E-4</c:v>
                </c:pt>
                <c:pt idx="630">
                  <c:v>1.233314999999987E-4</c:v>
                </c:pt>
                <c:pt idx="631">
                  <c:v>1.2344774999999836E-4</c:v>
                </c:pt>
                <c:pt idx="632">
                  <c:v>1.235636999999999E-4</c:v>
                </c:pt>
                <c:pt idx="633">
                  <c:v>1.2367945000000156E-4</c:v>
                </c:pt>
                <c:pt idx="634">
                  <c:v>1.2379504999999907E-4</c:v>
                </c:pt>
                <c:pt idx="635">
                  <c:v>1.2391034999999846E-4</c:v>
                </c:pt>
                <c:pt idx="636">
                  <c:v>1.2402540000000224E-4</c:v>
                </c:pt>
                <c:pt idx="637">
                  <c:v>1.2414024999999937E-4</c:v>
                </c:pt>
                <c:pt idx="638">
                  <c:v>1.2425484999999749E-4</c:v>
                </c:pt>
                <c:pt idx="639">
                  <c:v>1.2436925000000251E-4</c:v>
                </c:pt>
                <c:pt idx="640">
                  <c:v>1.2448345000000088E-4</c:v>
                </c:pt>
                <c:pt idx="641">
                  <c:v>1.2459740000000024E-4</c:v>
                </c:pt>
                <c:pt idx="642">
                  <c:v>1.2471114999999973E-4</c:v>
                </c:pt>
                <c:pt idx="643">
                  <c:v>1.2482464999999683E-4</c:v>
                </c:pt>
                <c:pt idx="644">
                  <c:v>1.2493784999999919E-4</c:v>
                </c:pt>
                <c:pt idx="645">
                  <c:v>1.2505090000001468E-4</c:v>
                </c:pt>
                <c:pt idx="646">
                  <c:v>1.2516375000000253E-4</c:v>
                </c:pt>
                <c:pt idx="647">
                  <c:v>1.2527635000000187E-4</c:v>
                </c:pt>
                <c:pt idx="648">
                  <c:v>1.2538874999999794E-4</c:v>
                </c:pt>
                <c:pt idx="649">
                  <c:v>1.255008999999984E-4</c:v>
                </c:pt>
                <c:pt idx="650">
                  <c:v>1.2561279999999986E-4</c:v>
                </c:pt>
                <c:pt idx="651">
                  <c:v>1.2572444999999892E-4</c:v>
                </c:pt>
                <c:pt idx="652">
                  <c:v>1.2583595000000063E-4</c:v>
                </c:pt>
                <c:pt idx="653">
                  <c:v>1.2594719999999994E-4</c:v>
                </c:pt>
                <c:pt idx="654">
                  <c:v>1.2605820000000025E-4</c:v>
                </c:pt>
                <c:pt idx="655">
                  <c:v>1.2616900000000068E-4</c:v>
                </c:pt>
                <c:pt idx="656">
                  <c:v>1.2627960000000124E-4</c:v>
                </c:pt>
                <c:pt idx="657">
                  <c:v>1.263899499999994E-4</c:v>
                </c:pt>
                <c:pt idx="658">
                  <c:v>1.2650004999999857E-4</c:v>
                </c:pt>
                <c:pt idx="659">
                  <c:v>1.2661000000000036E-4</c:v>
                </c:pt>
                <c:pt idx="660">
                  <c:v>1.2671965000000065E-4</c:v>
                </c:pt>
                <c:pt idx="661">
                  <c:v>1.2682910000000105E-4</c:v>
                </c:pt>
                <c:pt idx="662">
                  <c:v>1.2693834999999819E-4</c:v>
                </c:pt>
                <c:pt idx="663">
                  <c:v>1.2704734999999972E-4</c:v>
                </c:pt>
                <c:pt idx="664">
                  <c:v>1.2715610000000224E-4</c:v>
                </c:pt>
                <c:pt idx="665">
                  <c:v>1.2726470000000062E-4</c:v>
                </c:pt>
                <c:pt idx="666">
                  <c:v>1.2737304999999662E-4</c:v>
                </c:pt>
                <c:pt idx="667">
                  <c:v>1.27481149999997E-4</c:v>
                </c:pt>
                <c:pt idx="668">
                  <c:v>1.2758905000000089E-4</c:v>
                </c:pt>
                <c:pt idx="669">
                  <c:v>1.2769670000000239E-4</c:v>
                </c:pt>
                <c:pt idx="670">
                  <c:v>1.2780419999999974E-4</c:v>
                </c:pt>
                <c:pt idx="671">
                  <c:v>1.2791139999999897E-4</c:v>
                </c:pt>
                <c:pt idx="672">
                  <c:v>1.2801840000000172E-4</c:v>
                </c:pt>
                <c:pt idx="673">
                  <c:v>1.2812525000000031E-4</c:v>
                </c:pt>
                <c:pt idx="674">
                  <c:v>1.2823174999999828E-4</c:v>
                </c:pt>
                <c:pt idx="675">
                  <c:v>1.2833809999999887E-4</c:v>
                </c:pt>
                <c:pt idx="676">
                  <c:v>1.2844424999999959E-4</c:v>
                </c:pt>
                <c:pt idx="677">
                  <c:v>1.2855015000000131E-4</c:v>
                </c:pt>
                <c:pt idx="678">
                  <c:v>1.2865584999999976E-4</c:v>
                </c:pt>
                <c:pt idx="679">
                  <c:v>1.2876125000000008E-4</c:v>
                </c:pt>
                <c:pt idx="680">
                  <c:v>1.2886649999999965E-4</c:v>
                </c:pt>
                <c:pt idx="681">
                  <c:v>1.2897154999999934E-4</c:v>
                </c:pt>
                <c:pt idx="682">
                  <c:v>1.2907635000000003E-4</c:v>
                </c:pt>
                <c:pt idx="683">
                  <c:v>1.2918095000000085E-4</c:v>
                </c:pt>
                <c:pt idx="684">
                  <c:v>1.2928530000000266E-4</c:v>
                </c:pt>
                <c:pt idx="685">
                  <c:v>1.2938939999999869E-4</c:v>
                </c:pt>
                <c:pt idx="686">
                  <c:v>1.2949334999999736E-4</c:v>
                </c:pt>
                <c:pt idx="687">
                  <c:v>1.2959705000000041E-4</c:v>
                </c:pt>
                <c:pt idx="688">
                  <c:v>1.2970050000000107E-4</c:v>
                </c:pt>
                <c:pt idx="689">
                  <c:v>1.2980379999999759E-4</c:v>
                </c:pt>
                <c:pt idx="690">
                  <c:v>1.299068499999985E-4</c:v>
                </c:pt>
                <c:pt idx="691">
                  <c:v>1.3000965000000041E-4</c:v>
                </c:pt>
                <c:pt idx="692">
                  <c:v>1.3011225000000243E-4</c:v>
                </c:pt>
                <c:pt idx="693">
                  <c:v>1.3021465000000119E-4</c:v>
                </c:pt>
                <c:pt idx="694">
                  <c:v>1.3031679999999757E-4</c:v>
                </c:pt>
                <c:pt idx="695">
                  <c:v>1.3041875000000084E-4</c:v>
                </c:pt>
                <c:pt idx="696">
                  <c:v>1.3052050000000084E-4</c:v>
                </c:pt>
                <c:pt idx="697">
                  <c:v>1.3062199999999845E-4</c:v>
                </c:pt>
                <c:pt idx="698">
                  <c:v>1.3072329999999958E-4</c:v>
                </c:pt>
                <c:pt idx="699">
                  <c:v>1.3082440000000082E-4</c:v>
                </c:pt>
                <c:pt idx="700">
                  <c:v>1.3092524999999968E-4</c:v>
                </c:pt>
                <c:pt idx="701">
                  <c:v>1.3102589999999865E-4</c:v>
                </c:pt>
                <c:pt idx="702">
                  <c:v>1.3112635000000114E-4</c:v>
                </c:pt>
                <c:pt idx="703">
                  <c:v>1.3122655000000124E-4</c:v>
                </c:pt>
                <c:pt idx="704">
                  <c:v>1.3132649999999895E-4</c:v>
                </c:pt>
                <c:pt idx="705">
                  <c:v>1.3142629999999929E-4</c:v>
                </c:pt>
                <c:pt idx="706">
                  <c:v>1.3152589999999975E-4</c:v>
                </c:pt>
                <c:pt idx="707">
                  <c:v>1.316251999999987E-4</c:v>
                </c:pt>
                <c:pt idx="708">
                  <c:v>1.3172430000000116E-4</c:v>
                </c:pt>
                <c:pt idx="709">
                  <c:v>1.3182324999999948E-4</c:v>
                </c:pt>
                <c:pt idx="710">
                  <c:v>1.3192194999999879E-4</c:v>
                </c:pt>
                <c:pt idx="711">
                  <c:v>1.3202040000000249E-4</c:v>
                </c:pt>
                <c:pt idx="712">
                  <c:v>1.3211869999999866E-4</c:v>
                </c:pt>
                <c:pt idx="713">
                  <c:v>1.3221674999999922E-4</c:v>
                </c:pt>
                <c:pt idx="714">
                  <c:v>1.323145999999999E-4</c:v>
                </c:pt>
                <c:pt idx="715">
                  <c:v>1.3241219999999819E-4</c:v>
                </c:pt>
                <c:pt idx="716">
                  <c:v>1.3250959999999999E-4</c:v>
                </c:pt>
                <c:pt idx="717">
                  <c:v>1.3260680000000191E-4</c:v>
                </c:pt>
                <c:pt idx="718">
                  <c:v>1.3270375000000144E-4</c:v>
                </c:pt>
                <c:pt idx="719">
                  <c:v>1.3280055000000022E-4</c:v>
                </c:pt>
                <c:pt idx="720">
                  <c:v>1.3289709999999999E-4</c:v>
                </c:pt>
                <c:pt idx="721">
                  <c:v>1.3299339999999738E-4</c:v>
                </c:pt>
                <c:pt idx="722">
                  <c:v>1.3308955000000078E-4</c:v>
                </c:pt>
                <c:pt idx="723">
                  <c:v>1.331854500000018E-4</c:v>
                </c:pt>
                <c:pt idx="724">
                  <c:v>1.3328114999999955E-4</c:v>
                </c:pt>
                <c:pt idx="725">
                  <c:v>1.3337664999999742E-4</c:v>
                </c:pt>
                <c:pt idx="726">
                  <c:v>1.3347185000000056E-4</c:v>
                </c:pt>
                <c:pt idx="727">
                  <c:v>1.3356690000000294E-4</c:v>
                </c:pt>
                <c:pt idx="728">
                  <c:v>1.3366179999999779E-4</c:v>
                </c:pt>
                <c:pt idx="729">
                  <c:v>1.3375644999999702E-4</c:v>
                </c:pt>
                <c:pt idx="730">
                  <c:v>1.3385080000000152E-4</c:v>
                </c:pt>
                <c:pt idx="731">
                  <c:v>1.3394500000000188E-4</c:v>
                </c:pt>
                <c:pt idx="732">
                  <c:v>1.3403904999999809E-4</c:v>
                </c:pt>
                <c:pt idx="733">
                  <c:v>1.3413279999999956E-4</c:v>
                </c:pt>
                <c:pt idx="734">
                  <c:v>1.3422635000000116E-4</c:v>
                </c:pt>
                <c:pt idx="735">
                  <c:v>1.3431974999999862E-4</c:v>
                </c:pt>
                <c:pt idx="736">
                  <c:v>1.3441290000000046E-4</c:v>
                </c:pt>
                <c:pt idx="737">
                  <c:v>1.3450579999999991E-4</c:v>
                </c:pt>
                <c:pt idx="738">
                  <c:v>1.345985499999986E-4</c:v>
                </c:pt>
                <c:pt idx="739">
                  <c:v>1.3469105000000169E-4</c:v>
                </c:pt>
                <c:pt idx="740">
                  <c:v>1.347833500000015E-4</c:v>
                </c:pt>
                <c:pt idx="741">
                  <c:v>1.3487544999999805E-4</c:v>
                </c:pt>
                <c:pt idx="742">
                  <c:v>1.3496729999999899E-4</c:v>
                </c:pt>
                <c:pt idx="743">
                  <c:v>1.3505900000000256E-4</c:v>
                </c:pt>
                <c:pt idx="744">
                  <c:v>1.3515045000000035E-4</c:v>
                </c:pt>
                <c:pt idx="745">
                  <c:v>1.3524169999999826E-4</c:v>
                </c:pt>
                <c:pt idx="746">
                  <c:v>1.3533274999999968E-4</c:v>
                </c:pt>
                <c:pt idx="747">
                  <c:v>1.3542360000000123E-4</c:v>
                </c:pt>
                <c:pt idx="748">
                  <c:v>1.3551424999999951E-4</c:v>
                </c:pt>
                <c:pt idx="749">
                  <c:v>1.3560459999999966E-4</c:v>
                </c:pt>
                <c:pt idx="750">
                  <c:v>1.3569479999999906E-4</c:v>
                </c:pt>
                <c:pt idx="751">
                  <c:v>1.357848499999977E-4</c:v>
                </c:pt>
                <c:pt idx="752">
                  <c:v>1.3587465000000073E-4</c:v>
                </c:pt>
                <c:pt idx="753">
                  <c:v>1.3596419999999798E-4</c:v>
                </c:pt>
                <c:pt idx="754">
                  <c:v>1.3605355000000213E-4</c:v>
                </c:pt>
                <c:pt idx="755">
                  <c:v>1.3614275000000553E-4</c:v>
                </c:pt>
                <c:pt idx="756">
                  <c:v>1.3623169999999975E-4</c:v>
                </c:pt>
                <c:pt idx="757">
                  <c:v>1.3632044999999749E-4</c:v>
                </c:pt>
                <c:pt idx="758">
                  <c:v>1.3640899999999874E-4</c:v>
                </c:pt>
                <c:pt idx="759">
                  <c:v>1.3649730000000099E-4</c:v>
                </c:pt>
                <c:pt idx="760">
                  <c:v>1.365854499999957E-4</c:v>
                </c:pt>
                <c:pt idx="761">
                  <c:v>1.3667334999999819E-4</c:v>
                </c:pt>
                <c:pt idx="762">
                  <c:v>1.3676105000000419E-4</c:v>
                </c:pt>
                <c:pt idx="763">
                  <c:v>1.3684860000000266E-4</c:v>
                </c:pt>
                <c:pt idx="764">
                  <c:v>1.3693589999999535E-4</c:v>
                </c:pt>
                <c:pt idx="765">
                  <c:v>1.3702299999999833E-4</c:v>
                </c:pt>
                <c:pt idx="766">
                  <c:v>1.3710990000000481E-4</c:v>
                </c:pt>
                <c:pt idx="767">
                  <c:v>1.3719660000000125E-4</c:v>
                </c:pt>
                <c:pt idx="768">
                  <c:v>1.372830499999987E-4</c:v>
                </c:pt>
                <c:pt idx="769">
                  <c:v>1.3736929999999962E-4</c:v>
                </c:pt>
                <c:pt idx="770">
                  <c:v>1.374554000000151E-4</c:v>
                </c:pt>
                <c:pt idx="771">
                  <c:v>1.3754125000000101E-4</c:v>
                </c:pt>
                <c:pt idx="772">
                  <c:v>1.3762689999999894E-4</c:v>
                </c:pt>
                <c:pt idx="773">
                  <c:v>1.377123499999936E-4</c:v>
                </c:pt>
                <c:pt idx="774">
                  <c:v>1.3779759999999855E-4</c:v>
                </c:pt>
                <c:pt idx="775">
                  <c:v>1.3788270000000274E-4</c:v>
                </c:pt>
                <c:pt idx="776">
                  <c:v>1.3796749999999864E-4</c:v>
                </c:pt>
                <c:pt idx="777">
                  <c:v>1.3805215000000057E-4</c:v>
                </c:pt>
                <c:pt idx="778">
                  <c:v>1.38136600000006E-4</c:v>
                </c:pt>
                <c:pt idx="779">
                  <c:v>1.3822079999999888E-4</c:v>
                </c:pt>
                <c:pt idx="780">
                  <c:v>1.3830484999999778E-4</c:v>
                </c:pt>
                <c:pt idx="781">
                  <c:v>1.3838864999999768E-4</c:v>
                </c:pt>
                <c:pt idx="782">
                  <c:v>1.3847229999999682E-4</c:v>
                </c:pt>
                <c:pt idx="783">
                  <c:v>1.3855570000000374E-4</c:v>
                </c:pt>
                <c:pt idx="784">
                  <c:v>1.3863890000000061E-4</c:v>
                </c:pt>
                <c:pt idx="785">
                  <c:v>1.3872194999999673E-4</c:v>
                </c:pt>
                <c:pt idx="786">
                  <c:v>1.3880475000000063E-4</c:v>
                </c:pt>
                <c:pt idx="787">
                  <c:v>1.3888735000000126E-4</c:v>
                </c:pt>
                <c:pt idx="788">
                  <c:v>1.3896980000000113E-4</c:v>
                </c:pt>
                <c:pt idx="789">
                  <c:v>1.39052000000002E-4</c:v>
                </c:pt>
                <c:pt idx="790">
                  <c:v>1.391339499999971E-4</c:v>
                </c:pt>
                <c:pt idx="791">
                  <c:v>1.3921580000000072E-4</c:v>
                </c:pt>
                <c:pt idx="792">
                  <c:v>1.3929739999999857E-4</c:v>
                </c:pt>
                <c:pt idx="793">
                  <c:v>1.3937879999999993E-4</c:v>
                </c:pt>
                <c:pt idx="794">
                  <c:v>1.3946005000000053E-4</c:v>
                </c:pt>
                <c:pt idx="795">
                  <c:v>1.3954099999999962E-4</c:v>
                </c:pt>
                <c:pt idx="796">
                  <c:v>1.3962180000000473E-4</c:v>
                </c:pt>
                <c:pt idx="797">
                  <c:v>1.3970244999999553E-4</c:v>
                </c:pt>
                <c:pt idx="798">
                  <c:v>1.3978279999999837E-4</c:v>
                </c:pt>
                <c:pt idx="799">
                  <c:v>1.3986300000000046E-4</c:v>
                </c:pt>
                <c:pt idx="800">
                  <c:v>1.3994305000000179E-4</c:v>
                </c:pt>
                <c:pt idx="801">
                  <c:v>1.4002285000000412E-4</c:v>
                </c:pt>
                <c:pt idx="802">
                  <c:v>1.4010244999999641E-4</c:v>
                </c:pt>
                <c:pt idx="803">
                  <c:v>1.4018184999999898E-4</c:v>
                </c:pt>
                <c:pt idx="804">
                  <c:v>1.4026104999999829E-4</c:v>
                </c:pt>
                <c:pt idx="805">
                  <c:v>1.403400500000011E-4</c:v>
                </c:pt>
                <c:pt idx="806">
                  <c:v>1.4041890000000316E-4</c:v>
                </c:pt>
                <c:pt idx="807">
                  <c:v>1.4049749999999945E-4</c:v>
                </c:pt>
                <c:pt idx="808">
                  <c:v>1.4057589999999924E-4</c:v>
                </c:pt>
                <c:pt idx="809">
                  <c:v>1.4065414999999827E-4</c:v>
                </c:pt>
                <c:pt idx="810">
                  <c:v>1.4073220000000082E-4</c:v>
                </c:pt>
                <c:pt idx="811">
                  <c:v>1.4080999999999759E-4</c:v>
                </c:pt>
                <c:pt idx="812">
                  <c:v>1.4088759999999787E-4</c:v>
                </c:pt>
                <c:pt idx="813">
                  <c:v>1.4096505000000417E-4</c:v>
                </c:pt>
                <c:pt idx="814">
                  <c:v>1.4104230000000042E-4</c:v>
                </c:pt>
                <c:pt idx="815">
                  <c:v>1.4111935000000019E-4</c:v>
                </c:pt>
                <c:pt idx="816">
                  <c:v>1.4119615000000095E-4</c:v>
                </c:pt>
                <c:pt idx="817">
                  <c:v>1.4127279999999419E-4</c:v>
                </c:pt>
                <c:pt idx="818">
                  <c:v>1.413492499999977E-4</c:v>
                </c:pt>
                <c:pt idx="819">
                  <c:v>1.4142550000000473E-4</c:v>
                </c:pt>
                <c:pt idx="820">
                  <c:v>1.4150160000000423E-4</c:v>
                </c:pt>
                <c:pt idx="821">
                  <c:v>1.4157744999999795E-4</c:v>
                </c:pt>
                <c:pt idx="822">
                  <c:v>1.4165314999999769E-4</c:v>
                </c:pt>
                <c:pt idx="823">
                  <c:v>1.4172859999999842E-4</c:v>
                </c:pt>
                <c:pt idx="824">
                  <c:v>1.418038499999959E-4</c:v>
                </c:pt>
                <c:pt idx="825">
                  <c:v>1.418790000000019E-4</c:v>
                </c:pt>
                <c:pt idx="826">
                  <c:v>1.4195384999999961E-4</c:v>
                </c:pt>
                <c:pt idx="827">
                  <c:v>1.4202854999999657E-4</c:v>
                </c:pt>
                <c:pt idx="828">
                  <c:v>1.4210310000000633E-4</c:v>
                </c:pt>
                <c:pt idx="829">
                  <c:v>1.4217735000000102E-4</c:v>
                </c:pt>
                <c:pt idx="830">
                  <c:v>1.4225149999999746E-4</c:v>
                </c:pt>
                <c:pt idx="831">
                  <c:v>1.423254500000042E-4</c:v>
                </c:pt>
                <c:pt idx="832">
                  <c:v>1.4239914999999837E-4</c:v>
                </c:pt>
                <c:pt idx="833">
                  <c:v>1.4247269999999857E-4</c:v>
                </c:pt>
                <c:pt idx="834">
                  <c:v>1.4254599999999977E-4</c:v>
                </c:pt>
                <c:pt idx="835">
                  <c:v>1.4261919999999595E-4</c:v>
                </c:pt>
                <c:pt idx="836">
                  <c:v>1.4269220000000241E-4</c:v>
                </c:pt>
                <c:pt idx="837">
                  <c:v>1.4276490000000058E-4</c:v>
                </c:pt>
                <c:pt idx="838">
                  <c:v>1.4283750000000051E-4</c:v>
                </c:pt>
                <c:pt idx="839">
                  <c:v>1.4290990000000395E-4</c:v>
                </c:pt>
                <c:pt idx="840">
                  <c:v>1.4298209999999734E-4</c:v>
                </c:pt>
                <c:pt idx="841">
                  <c:v>1.4305409999999425E-4</c:v>
                </c:pt>
                <c:pt idx="842">
                  <c:v>1.4312590000000144E-4</c:v>
                </c:pt>
                <c:pt idx="843">
                  <c:v>1.431975500000011E-4</c:v>
                </c:pt>
                <c:pt idx="844">
                  <c:v>1.4326899999999749E-4</c:v>
                </c:pt>
                <c:pt idx="845">
                  <c:v>1.4334025000000417E-4</c:v>
                </c:pt>
                <c:pt idx="846">
                  <c:v>1.434112499999983E-4</c:v>
                </c:pt>
                <c:pt idx="847">
                  <c:v>1.4348214999999418E-4</c:v>
                </c:pt>
                <c:pt idx="848">
                  <c:v>1.4355285000000034E-4</c:v>
                </c:pt>
                <c:pt idx="849">
                  <c:v>1.4362330000000073E-4</c:v>
                </c:pt>
                <c:pt idx="850">
                  <c:v>1.4369360000000036E-4</c:v>
                </c:pt>
                <c:pt idx="851">
                  <c:v>1.437637000000035E-4</c:v>
                </c:pt>
                <c:pt idx="852">
                  <c:v>1.4383360000000338E-4</c:v>
                </c:pt>
                <c:pt idx="853">
                  <c:v>1.4390334999999572E-4</c:v>
                </c:pt>
                <c:pt idx="854">
                  <c:v>1.4397289999999835E-4</c:v>
                </c:pt>
                <c:pt idx="855">
                  <c:v>1.4404225000000449E-4</c:v>
                </c:pt>
                <c:pt idx="856">
                  <c:v>1.4411140000000059E-4</c:v>
                </c:pt>
                <c:pt idx="857">
                  <c:v>1.4418039999999593E-4</c:v>
                </c:pt>
                <c:pt idx="858">
                  <c:v>1.4424920000000155E-4</c:v>
                </c:pt>
                <c:pt idx="859">
                  <c:v>1.443177500000014E-4</c:v>
                </c:pt>
                <c:pt idx="860">
                  <c:v>1.4438619999999623E-4</c:v>
                </c:pt>
                <c:pt idx="861">
                  <c:v>1.4445445000000134E-4</c:v>
                </c:pt>
                <c:pt idx="862">
                  <c:v>1.4452245000000068E-4</c:v>
                </c:pt>
                <c:pt idx="863">
                  <c:v>1.4459029999999926E-4</c:v>
                </c:pt>
                <c:pt idx="864">
                  <c:v>1.4465799999999708E-4</c:v>
                </c:pt>
                <c:pt idx="865">
                  <c:v>1.4472549999999842E-4</c:v>
                </c:pt>
                <c:pt idx="866">
                  <c:v>1.4479280000000326E-4</c:v>
                </c:pt>
                <c:pt idx="867">
                  <c:v>1.4485989999999806E-4</c:v>
                </c:pt>
                <c:pt idx="868">
                  <c:v>1.4492679999999637E-4</c:v>
                </c:pt>
                <c:pt idx="869">
                  <c:v>1.449935500000007E-4</c:v>
                </c:pt>
                <c:pt idx="870">
                  <c:v>1.4506010000000177E-4</c:v>
                </c:pt>
                <c:pt idx="871">
                  <c:v>1.4512650000000207E-4</c:v>
                </c:pt>
                <c:pt idx="872">
                  <c:v>1.4519269999999912E-4</c:v>
                </c:pt>
                <c:pt idx="873">
                  <c:v>1.4525864999999716E-4</c:v>
                </c:pt>
                <c:pt idx="874">
                  <c:v>1.4532450000000373E-4</c:v>
                </c:pt>
                <c:pt idx="875">
                  <c:v>1.4539015000000026E-4</c:v>
                </c:pt>
                <c:pt idx="876">
                  <c:v>1.4545554999999778E-4</c:v>
                </c:pt>
                <c:pt idx="877">
                  <c:v>1.4552085000000384E-4</c:v>
                </c:pt>
                <c:pt idx="878">
                  <c:v>1.4558594999999986E-4</c:v>
                </c:pt>
                <c:pt idx="879">
                  <c:v>1.4565079999999687E-4</c:v>
                </c:pt>
                <c:pt idx="880">
                  <c:v>1.4571555000000242E-4</c:v>
                </c:pt>
                <c:pt idx="881">
                  <c:v>1.4578009999999792E-4</c:v>
                </c:pt>
                <c:pt idx="882">
                  <c:v>1.4584439999999443E-4</c:v>
                </c:pt>
                <c:pt idx="883">
                  <c:v>1.4590859999999946E-4</c:v>
                </c:pt>
                <c:pt idx="884">
                  <c:v>1.4597260000000123E-4</c:v>
                </c:pt>
                <c:pt idx="885">
                  <c:v>1.4603639999999973E-4</c:v>
                </c:pt>
                <c:pt idx="886">
                  <c:v>1.4610005000000425E-4</c:v>
                </c:pt>
                <c:pt idx="887">
                  <c:v>1.4616345000000299E-4</c:v>
                </c:pt>
                <c:pt idx="888">
                  <c:v>1.462266999999942E-4</c:v>
                </c:pt>
                <c:pt idx="889">
                  <c:v>1.4628979999999821E-4</c:v>
                </c:pt>
                <c:pt idx="890">
                  <c:v>1.4635275000000146E-4</c:v>
                </c:pt>
                <c:pt idx="891">
                  <c:v>1.4641544999999893E-4</c:v>
                </c:pt>
                <c:pt idx="892">
                  <c:v>1.4647794999999992E-4</c:v>
                </c:pt>
                <c:pt idx="893">
                  <c:v>1.4654035000000266E-4</c:v>
                </c:pt>
                <c:pt idx="894">
                  <c:v>1.4660249999999962E-4</c:v>
                </c:pt>
                <c:pt idx="895">
                  <c:v>1.4666450000001889E-4</c:v>
                </c:pt>
                <c:pt idx="896">
                  <c:v>1.4672634999999805E-4</c:v>
                </c:pt>
                <c:pt idx="897">
                  <c:v>1.467879499999945E-4</c:v>
                </c:pt>
                <c:pt idx="898">
                  <c:v>1.4684940000000374E-4</c:v>
                </c:pt>
                <c:pt idx="899">
                  <c:v>1.4691075000000119E-4</c:v>
                </c:pt>
                <c:pt idx="900">
                  <c:v>1.4697184999999964E-4</c:v>
                </c:pt>
                <c:pt idx="901">
                  <c:v>1.4703269999999908E-4</c:v>
                </c:pt>
                <c:pt idx="902">
                  <c:v>1.4709349999999602E-4</c:v>
                </c:pt>
                <c:pt idx="903">
                  <c:v>1.4715410000000324E-4</c:v>
                </c:pt>
                <c:pt idx="904">
                  <c:v>1.4721445000000468E-4</c:v>
                </c:pt>
                <c:pt idx="905">
                  <c:v>1.472746499999986E-4</c:v>
                </c:pt>
                <c:pt idx="906">
                  <c:v>1.4733469999999853E-4</c:v>
                </c:pt>
                <c:pt idx="907">
                  <c:v>1.4739455000000197E-4</c:v>
                </c:pt>
                <c:pt idx="908">
                  <c:v>1.4745420000000214E-4</c:v>
                </c:pt>
                <c:pt idx="909">
                  <c:v>1.475137499999973E-4</c:v>
                </c:pt>
                <c:pt idx="910">
                  <c:v>1.4757309999999596E-4</c:v>
                </c:pt>
                <c:pt idx="911">
                  <c:v>1.476322000000024E-4</c:v>
                </c:pt>
                <c:pt idx="912">
                  <c:v>1.4769120000000381E-4</c:v>
                </c:pt>
                <c:pt idx="913">
                  <c:v>1.477500499999977E-4</c:v>
                </c:pt>
                <c:pt idx="914">
                  <c:v>1.4780864999999936E-4</c:v>
                </c:pt>
                <c:pt idx="915">
                  <c:v>1.4786704999999775E-4</c:v>
                </c:pt>
                <c:pt idx="916">
                  <c:v>1.479253499999979E-4</c:v>
                </c:pt>
                <c:pt idx="917">
                  <c:v>1.4798345000000156E-4</c:v>
                </c:pt>
                <c:pt idx="918">
                  <c:v>1.4804135000000195E-4</c:v>
                </c:pt>
                <c:pt idx="919">
                  <c:v>1.4809914999999732E-4</c:v>
                </c:pt>
                <c:pt idx="920">
                  <c:v>1.4815670000000046E-4</c:v>
                </c:pt>
                <c:pt idx="921">
                  <c:v>1.4821410000000285E-4</c:v>
                </c:pt>
                <c:pt idx="922">
                  <c:v>1.4827134999999771E-4</c:v>
                </c:pt>
                <c:pt idx="923">
                  <c:v>1.4832835000000034E-4</c:v>
                </c:pt>
                <c:pt idx="924">
                  <c:v>1.4838524999999795E-4</c:v>
                </c:pt>
                <c:pt idx="925">
                  <c:v>1.4844200000000159E-4</c:v>
                </c:pt>
                <c:pt idx="926">
                  <c:v>1.4849849999999944E-4</c:v>
                </c:pt>
                <c:pt idx="927">
                  <c:v>1.4855484999999654E-4</c:v>
                </c:pt>
                <c:pt idx="928">
                  <c:v>1.4861104999999966E-4</c:v>
                </c:pt>
                <c:pt idx="929">
                  <c:v>1.4866704999999951E-4</c:v>
                </c:pt>
                <c:pt idx="930">
                  <c:v>1.487228999999986E-4</c:v>
                </c:pt>
                <c:pt idx="931">
                  <c:v>1.4877855000000121E-4</c:v>
                </c:pt>
                <c:pt idx="932">
                  <c:v>1.4883405000000306E-4</c:v>
                </c:pt>
                <c:pt idx="933">
                  <c:v>1.4888939999999738E-4</c:v>
                </c:pt>
                <c:pt idx="934">
                  <c:v>1.4894455000000198E-4</c:v>
                </c:pt>
                <c:pt idx="935">
                  <c:v>1.4899955000000583E-4</c:v>
                </c:pt>
                <c:pt idx="936">
                  <c:v>1.4905434999999963E-4</c:v>
                </c:pt>
                <c:pt idx="937">
                  <c:v>1.4910899999999946E-4</c:v>
                </c:pt>
                <c:pt idx="938">
                  <c:v>1.4916344999999601E-4</c:v>
                </c:pt>
                <c:pt idx="939">
                  <c:v>1.4921774999999859E-4</c:v>
                </c:pt>
                <c:pt idx="940">
                  <c:v>1.4927190000000042E-4</c:v>
                </c:pt>
                <c:pt idx="941">
                  <c:v>1.4932584999999897E-4</c:v>
                </c:pt>
                <c:pt idx="942">
                  <c:v>1.4937965000000355E-4</c:v>
                </c:pt>
                <c:pt idx="943">
                  <c:v>1.4943330000000059E-4</c:v>
                </c:pt>
                <c:pt idx="944">
                  <c:v>1.4948674999999437E-4</c:v>
                </c:pt>
                <c:pt idx="945">
                  <c:v>1.4953999999999844E-4</c:v>
                </c:pt>
                <c:pt idx="946">
                  <c:v>1.4959310000000174E-4</c:v>
                </c:pt>
                <c:pt idx="947">
                  <c:v>1.4964604999999752E-4</c:v>
                </c:pt>
                <c:pt idx="948">
                  <c:v>1.4969884999999932E-4</c:v>
                </c:pt>
                <c:pt idx="949">
                  <c:v>1.4975145000000462E-4</c:v>
                </c:pt>
                <c:pt idx="950">
                  <c:v>1.498039000000024E-4</c:v>
                </c:pt>
                <c:pt idx="951">
                  <c:v>1.498561499999969E-4</c:v>
                </c:pt>
                <c:pt idx="952">
                  <c:v>1.4990824999999743E-4</c:v>
                </c:pt>
                <c:pt idx="953">
                  <c:v>1.499601999999972E-4</c:v>
                </c:pt>
                <c:pt idx="954">
                  <c:v>1.5001200000000299E-4</c:v>
                </c:pt>
                <c:pt idx="955">
                  <c:v>1.5006360000000552E-4</c:v>
                </c:pt>
                <c:pt idx="956">
                  <c:v>1.50114999999998E-4</c:v>
                </c:pt>
                <c:pt idx="957">
                  <c:v>1.5016629999999902E-4</c:v>
                </c:pt>
                <c:pt idx="958">
                  <c:v>1.5021740000000354E-4</c:v>
                </c:pt>
                <c:pt idx="959">
                  <c:v>1.5026835000000053E-4</c:v>
                </c:pt>
                <c:pt idx="960">
                  <c:v>1.5031909999999426E-4</c:v>
                </c:pt>
                <c:pt idx="961">
                  <c:v>1.5036970000000078E-4</c:v>
                </c:pt>
                <c:pt idx="962">
                  <c:v>1.5042014999999977E-4</c:v>
                </c:pt>
                <c:pt idx="963">
                  <c:v>1.50470449999998E-4</c:v>
                </c:pt>
                <c:pt idx="964">
                  <c:v>1.5052054999999974E-4</c:v>
                </c:pt>
                <c:pt idx="965">
                  <c:v>1.5057044999999822E-4</c:v>
                </c:pt>
                <c:pt idx="966">
                  <c:v>1.5062030000000096E-4</c:v>
                </c:pt>
                <c:pt idx="967">
                  <c:v>1.5066989999999793E-4</c:v>
                </c:pt>
                <c:pt idx="968">
                  <c:v>1.507192999999984E-4</c:v>
                </c:pt>
                <c:pt idx="969">
                  <c:v>1.5076865000000314E-4</c:v>
                </c:pt>
                <c:pt idx="970">
                  <c:v>1.508177500000021E-4</c:v>
                </c:pt>
                <c:pt idx="971">
                  <c:v>1.5086670000000031E-4</c:v>
                </c:pt>
                <c:pt idx="972">
                  <c:v>1.5091555000000027E-4</c:v>
                </c:pt>
                <c:pt idx="973">
                  <c:v>1.5096415000000123E-4</c:v>
                </c:pt>
                <c:pt idx="974">
                  <c:v>1.5101260000000143E-4</c:v>
                </c:pt>
                <c:pt idx="975">
                  <c:v>1.5106089999999411E-4</c:v>
                </c:pt>
                <c:pt idx="976">
                  <c:v>1.5110909999999531E-4</c:v>
                </c:pt>
                <c:pt idx="977">
                  <c:v>1.5115710000000002E-4</c:v>
                </c:pt>
                <c:pt idx="978">
                  <c:v>1.5120485000000574E-4</c:v>
                </c:pt>
                <c:pt idx="979">
                  <c:v>1.5125249999999965E-4</c:v>
                </c:pt>
                <c:pt idx="980">
                  <c:v>1.5130004999999532E-4</c:v>
                </c:pt>
                <c:pt idx="981">
                  <c:v>1.5134740000000127E-4</c:v>
                </c:pt>
                <c:pt idx="982">
                  <c:v>1.5139455000000396E-4</c:v>
                </c:pt>
                <c:pt idx="983">
                  <c:v>1.5144154999999912E-4</c:v>
                </c:pt>
                <c:pt idx="984">
                  <c:v>1.5148844999999603E-4</c:v>
                </c:pt>
                <c:pt idx="985">
                  <c:v>1.5153515000000323E-4</c:v>
                </c:pt>
                <c:pt idx="986">
                  <c:v>1.5158165000000038E-4</c:v>
                </c:pt>
                <c:pt idx="987">
                  <c:v>1.5162799999999678E-4</c:v>
                </c:pt>
                <c:pt idx="988">
                  <c:v>1.516741999999992E-4</c:v>
                </c:pt>
                <c:pt idx="989">
                  <c:v>1.5172030000000337E-4</c:v>
                </c:pt>
                <c:pt idx="990">
                  <c:v>1.5176620000000428E-4</c:v>
                </c:pt>
                <c:pt idx="991">
                  <c:v>1.5181194999999765E-4</c:v>
                </c:pt>
                <c:pt idx="992">
                  <c:v>1.5185749999999454E-4</c:v>
                </c:pt>
                <c:pt idx="993">
                  <c:v>1.5190289999999744E-4</c:v>
                </c:pt>
                <c:pt idx="994">
                  <c:v>1.519482000000021E-4</c:v>
                </c:pt>
                <c:pt idx="995">
                  <c:v>1.5199325000000099E-4</c:v>
                </c:pt>
                <c:pt idx="996">
                  <c:v>1.5203820000000162E-4</c:v>
                </c:pt>
                <c:pt idx="997">
                  <c:v>1.520830000000015E-4</c:v>
                </c:pt>
                <c:pt idx="998">
                  <c:v>1.5212759999999812E-4</c:v>
                </c:pt>
                <c:pt idx="999">
                  <c:v>1.5217210000000327E-4</c:v>
                </c:pt>
                <c:pt idx="1000">
                  <c:v>1.5221639999999837E-4</c:v>
                </c:pt>
                <c:pt idx="1001">
                  <c:v>1.5226054999999949E-4</c:v>
                </c:pt>
                <c:pt idx="1002">
                  <c:v>1.5230454999999986E-4</c:v>
                </c:pt>
                <c:pt idx="1003">
                  <c:v>1.5234839999999947E-4</c:v>
                </c:pt>
                <c:pt idx="1004">
                  <c:v>1.5239205000000259E-4</c:v>
                </c:pt>
                <c:pt idx="1005">
                  <c:v>1.5243560000000069E-4</c:v>
                </c:pt>
                <c:pt idx="1006">
                  <c:v>1.5247899999999804E-4</c:v>
                </c:pt>
                <c:pt idx="1007">
                  <c:v>1.5252214999999638E-4</c:v>
                </c:pt>
                <c:pt idx="1008">
                  <c:v>1.5256524999999899E-4</c:v>
                </c:pt>
                <c:pt idx="1009">
                  <c:v>1.5260814999999833E-4</c:v>
                </c:pt>
                <c:pt idx="1010">
                  <c:v>1.5265085000000118E-4</c:v>
                </c:pt>
                <c:pt idx="1011">
                  <c:v>1.5269350000000152E-4</c:v>
                </c:pt>
                <c:pt idx="1012">
                  <c:v>1.527359499999986E-4</c:v>
                </c:pt>
                <c:pt idx="1013">
                  <c:v>1.5277819999999918E-4</c:v>
                </c:pt>
                <c:pt idx="1014">
                  <c:v>1.5282029999999901E-4</c:v>
                </c:pt>
                <c:pt idx="1015">
                  <c:v>1.5286230000000059E-4</c:v>
                </c:pt>
                <c:pt idx="1016">
                  <c:v>1.5290415000000142E-4</c:v>
                </c:pt>
                <c:pt idx="1017">
                  <c:v>1.5294579999999898E-4</c:v>
                </c:pt>
                <c:pt idx="1018">
                  <c:v>1.5298730000000256E-4</c:v>
                </c:pt>
                <c:pt idx="1019">
                  <c:v>1.5302864999999861E-4</c:v>
                </c:pt>
                <c:pt idx="1020">
                  <c:v>1.5307005000001416E-4</c:v>
                </c:pt>
                <c:pt idx="1021">
                  <c:v>1.5311090000000199E-4</c:v>
                </c:pt>
                <c:pt idx="1022">
                  <c:v>1.5315150000000104E-4</c:v>
                </c:pt>
                <c:pt idx="1023">
                  <c:v>1.5319249999999984E-4</c:v>
                </c:pt>
                <c:pt idx="1024">
                  <c:v>1.5323349999999864E-4</c:v>
                </c:pt>
                <c:pt idx="1025">
                  <c:v>1.5327350000000144E-4</c:v>
                </c:pt>
                <c:pt idx="1026">
                  <c:v>1.5331350000000424E-4</c:v>
                </c:pt>
                <c:pt idx="1027">
                  <c:v>1.5335399999999826E-4</c:v>
                </c:pt>
                <c:pt idx="1028">
                  <c:v>1.5339399999999428E-4</c:v>
                </c:pt>
                <c:pt idx="1029">
                  <c:v>1.5343399999999708E-4</c:v>
                </c:pt>
                <c:pt idx="1030">
                  <c:v>1.5347399999999988E-4</c:v>
                </c:pt>
                <c:pt idx="1031">
                  <c:v>1.535129999999999E-4</c:v>
                </c:pt>
                <c:pt idx="1032">
                  <c:v>1.5355199999999991E-4</c:v>
                </c:pt>
                <c:pt idx="1033">
                  <c:v>1.5359200000000271E-4</c:v>
                </c:pt>
                <c:pt idx="1034">
                  <c:v>1.5363100000000273E-4</c:v>
                </c:pt>
                <c:pt idx="1035">
                  <c:v>1.5366949999999797E-4</c:v>
                </c:pt>
                <c:pt idx="1036">
                  <c:v>1.5370849999999799E-4</c:v>
                </c:pt>
                <c:pt idx="1037">
                  <c:v>1.53747E-4</c:v>
                </c:pt>
                <c:pt idx="1038">
                  <c:v>1.5378550000000202E-4</c:v>
                </c:pt>
                <c:pt idx="1039">
                  <c:v>1.5382400000000403E-4</c:v>
                </c:pt>
                <c:pt idx="1040">
                  <c:v>1.5386249999999927E-4</c:v>
                </c:pt>
                <c:pt idx="1041">
                  <c:v>1.5390049999999651E-4</c:v>
                </c:pt>
                <c:pt idx="1042">
                  <c:v>1.5393800000000252E-4</c:v>
                </c:pt>
                <c:pt idx="1043">
                  <c:v>1.5397550000000176E-4</c:v>
                </c:pt>
                <c:pt idx="1044">
                  <c:v>1.5401299999999422E-4</c:v>
                </c:pt>
                <c:pt idx="1045">
                  <c:v>1.5405099999999823E-4</c:v>
                </c:pt>
                <c:pt idx="1046">
                  <c:v>1.5408850000000424E-4</c:v>
                </c:pt>
                <c:pt idx="1047">
                  <c:v>1.541250000000007E-4</c:v>
                </c:pt>
                <c:pt idx="1048">
                  <c:v>1.5416199999999515E-4</c:v>
                </c:pt>
                <c:pt idx="1049">
                  <c:v>1.5419950000000117E-4</c:v>
                </c:pt>
                <c:pt idx="1050">
                  <c:v>1.542360000000044E-4</c:v>
                </c:pt>
                <c:pt idx="1051">
                  <c:v>1.5427250000000085E-4</c:v>
                </c:pt>
                <c:pt idx="1052">
                  <c:v>1.5430899999999731E-4</c:v>
                </c:pt>
                <c:pt idx="1053">
                  <c:v>1.5434499999999576E-4</c:v>
                </c:pt>
                <c:pt idx="1054">
                  <c:v>1.5438100000000099E-4</c:v>
                </c:pt>
                <c:pt idx="1055">
                  <c:v>1.5441699999999944E-4</c:v>
                </c:pt>
                <c:pt idx="1056">
                  <c:v>1.5445299999999789E-4</c:v>
                </c:pt>
                <c:pt idx="1057">
                  <c:v>1.5448850000000512E-4</c:v>
                </c:pt>
                <c:pt idx="1058">
                  <c:v>1.5452399999999879E-4</c:v>
                </c:pt>
                <c:pt idx="1059">
                  <c:v>1.5455999999999725E-4</c:v>
                </c:pt>
                <c:pt idx="1060">
                  <c:v>1.5459499999999969E-4</c:v>
                </c:pt>
                <c:pt idx="1061">
                  <c:v>1.5463000000000214E-4</c:v>
                </c:pt>
                <c:pt idx="1062">
                  <c:v>1.5466500000000459E-4</c:v>
                </c:pt>
                <c:pt idx="1063">
                  <c:v>1.5469949999999549E-4</c:v>
                </c:pt>
                <c:pt idx="1064">
                  <c:v>1.5473449999999793E-4</c:v>
                </c:pt>
                <c:pt idx="1065">
                  <c:v>1.5476900000000238E-4</c:v>
                </c:pt>
                <c:pt idx="1066">
                  <c:v>1.5480300000000205E-4</c:v>
                </c:pt>
                <c:pt idx="1067">
                  <c:v>1.5483749999999972E-4</c:v>
                </c:pt>
                <c:pt idx="1068">
                  <c:v>1.5487199999999739E-4</c:v>
                </c:pt>
                <c:pt idx="1069">
                  <c:v>1.5490549999999905E-4</c:v>
                </c:pt>
                <c:pt idx="1070">
                  <c:v>1.5493900000000072E-4</c:v>
                </c:pt>
                <c:pt idx="1071">
                  <c:v>1.5497300000000039E-4</c:v>
                </c:pt>
                <c:pt idx="1072">
                  <c:v>1.5500700000000006E-4</c:v>
                </c:pt>
                <c:pt idx="1073">
                  <c:v>1.5503999999999694E-4</c:v>
                </c:pt>
                <c:pt idx="1074">
                  <c:v>1.5507300000000061E-4</c:v>
                </c:pt>
                <c:pt idx="1075">
                  <c:v>1.5510650000000227E-4</c:v>
                </c:pt>
                <c:pt idx="1076">
                  <c:v>1.5513949999999916E-4</c:v>
                </c:pt>
                <c:pt idx="1077">
                  <c:v>1.5517199999999805E-4</c:v>
                </c:pt>
                <c:pt idx="1078">
                  <c:v>1.5520449999999693E-4</c:v>
                </c:pt>
                <c:pt idx="1079">
                  <c:v>1.552375000000006E-4</c:v>
                </c:pt>
                <c:pt idx="1080">
                  <c:v>1.5526999999999948E-4</c:v>
                </c:pt>
                <c:pt idx="1081">
                  <c:v>1.5530200000000036E-4</c:v>
                </c:pt>
                <c:pt idx="1082">
                  <c:v>1.5533400000000125E-4</c:v>
                </c:pt>
                <c:pt idx="1083">
                  <c:v>1.5536600000000213E-4</c:v>
                </c:pt>
                <c:pt idx="1084">
                  <c:v>1.5539749999999824E-4</c:v>
                </c:pt>
                <c:pt idx="1085">
                  <c:v>1.5542949999999912E-4</c:v>
                </c:pt>
                <c:pt idx="1086">
                  <c:v>1.554615E-4</c:v>
                </c:pt>
                <c:pt idx="1087">
                  <c:v>1.5549249999999811E-4</c:v>
                </c:pt>
                <c:pt idx="1088">
                  <c:v>1.5552350000000298E-4</c:v>
                </c:pt>
                <c:pt idx="1089">
                  <c:v>1.5555499999999909E-4</c:v>
                </c:pt>
                <c:pt idx="1090">
                  <c:v>1.5558599999999719E-4</c:v>
                </c:pt>
                <c:pt idx="1091">
                  <c:v>1.5561650000000407E-4</c:v>
                </c:pt>
                <c:pt idx="1092">
                  <c:v>1.5564750000000217E-4</c:v>
                </c:pt>
                <c:pt idx="1093">
                  <c:v>1.556779999999955E-4</c:v>
                </c:pt>
                <c:pt idx="1094">
                  <c:v>1.5570850000000237E-4</c:v>
                </c:pt>
                <c:pt idx="1095">
                  <c:v>1.5573900000000247E-4</c:v>
                </c:pt>
                <c:pt idx="1096">
                  <c:v>1.557689999999978E-4</c:v>
                </c:pt>
                <c:pt idx="1097">
                  <c:v>1.557989999999999E-4</c:v>
                </c:pt>
                <c:pt idx="1098">
                  <c:v>1.5582900000000199E-4</c:v>
                </c:pt>
                <c:pt idx="1099">
                  <c:v>1.5585849999999931E-4</c:v>
                </c:pt>
                <c:pt idx="1100">
                  <c:v>1.5588799999999663E-4</c:v>
                </c:pt>
                <c:pt idx="1101">
                  <c:v>1.5591799999999873E-4</c:v>
                </c:pt>
                <c:pt idx="1102">
                  <c:v>1.5594750000000283E-4</c:v>
                </c:pt>
                <c:pt idx="1103">
                  <c:v>1.5597600000000415E-4</c:v>
                </c:pt>
                <c:pt idx="1104">
                  <c:v>1.5600499999999669E-4</c:v>
                </c:pt>
                <c:pt idx="1105">
                  <c:v>1.5603449999999401E-4</c:v>
                </c:pt>
                <c:pt idx="1106">
                  <c:v>1.560635000000001E-4</c:v>
                </c:pt>
                <c:pt idx="1107">
                  <c:v>1.5609200000000142E-4</c:v>
                </c:pt>
                <c:pt idx="1108">
                  <c:v>1.5611999999999796E-4</c:v>
                </c:pt>
                <c:pt idx="1109">
                  <c:v>1.5614849999999927E-4</c:v>
                </c:pt>
                <c:pt idx="1110">
                  <c:v>1.5617700000000059E-4</c:v>
                </c:pt>
                <c:pt idx="1111">
                  <c:v>1.562050000000039E-4</c:v>
                </c:pt>
                <c:pt idx="1112">
                  <c:v>1.5623300000000044E-4</c:v>
                </c:pt>
                <c:pt idx="1113">
                  <c:v>1.5626099999999698E-4</c:v>
                </c:pt>
                <c:pt idx="1114">
                  <c:v>1.5628900000000029E-4</c:v>
                </c:pt>
                <c:pt idx="1115">
                  <c:v>1.5631649999999883E-4</c:v>
                </c:pt>
                <c:pt idx="1116">
                  <c:v>1.5634349999999936E-4</c:v>
                </c:pt>
                <c:pt idx="1117">
                  <c:v>1.5637100000000467E-4</c:v>
                </c:pt>
                <c:pt idx="1118">
                  <c:v>1.5639799999999843E-4</c:v>
                </c:pt>
                <c:pt idx="1119">
                  <c:v>1.5642499999999896E-4</c:v>
                </c:pt>
                <c:pt idx="1120">
                  <c:v>1.5645250000000428E-4</c:v>
                </c:pt>
                <c:pt idx="1121">
                  <c:v>1.5647900000000003E-4</c:v>
                </c:pt>
                <c:pt idx="1122">
                  <c:v>1.5650549999999579E-4</c:v>
                </c:pt>
                <c:pt idx="1123">
                  <c:v>1.5653199999999832E-4</c:v>
                </c:pt>
                <c:pt idx="1124">
                  <c:v>1.5655850000000085E-4</c:v>
                </c:pt>
                <c:pt idx="1125">
                  <c:v>1.565849999999966E-4</c:v>
                </c:pt>
                <c:pt idx="1126">
                  <c:v>1.5661100000000113E-4</c:v>
                </c:pt>
                <c:pt idx="1127">
                  <c:v>1.5663699999999889E-4</c:v>
                </c:pt>
                <c:pt idx="1128">
                  <c:v>1.5666300000000342E-4</c:v>
                </c:pt>
                <c:pt idx="1129">
                  <c:v>1.5668850000000317E-4</c:v>
                </c:pt>
                <c:pt idx="1130">
                  <c:v>1.5671399999999614E-4</c:v>
                </c:pt>
                <c:pt idx="1131">
                  <c:v>1.5673950000000267E-4</c:v>
                </c:pt>
                <c:pt idx="1132">
                  <c:v>1.5676500000000242E-4</c:v>
                </c:pt>
                <c:pt idx="1133">
                  <c:v>1.5679049999999539E-4</c:v>
                </c:pt>
                <c:pt idx="1134">
                  <c:v>1.5681499999999914E-4</c:v>
                </c:pt>
                <c:pt idx="1135">
                  <c:v>1.5684000000000089E-4</c:v>
                </c:pt>
                <c:pt idx="1136">
                  <c:v>1.5686550000000064E-4</c:v>
                </c:pt>
                <c:pt idx="1137">
                  <c:v>1.5688999999999761E-4</c:v>
                </c:pt>
                <c:pt idx="1138">
                  <c:v>1.5691399999999658E-4</c:v>
                </c:pt>
                <c:pt idx="1139">
                  <c:v>1.5693850000000033E-4</c:v>
                </c:pt>
                <c:pt idx="1140">
                  <c:v>1.5696300000000407E-4</c:v>
                </c:pt>
                <c:pt idx="1141">
                  <c:v>1.5698700000000304E-4</c:v>
                </c:pt>
                <c:pt idx="1142">
                  <c:v>1.5701150000000001E-4</c:v>
                </c:pt>
                <c:pt idx="1143">
                  <c:v>1.5703549999999898E-4</c:v>
                </c:pt>
                <c:pt idx="1144">
                  <c:v>1.5705899999999995E-4</c:v>
                </c:pt>
                <c:pt idx="1145">
                  <c:v>1.5708250000001834E-4</c:v>
                </c:pt>
                <c:pt idx="1146">
                  <c:v>1.571059999999951E-4</c:v>
                </c:pt>
                <c:pt idx="1147">
                  <c:v>1.5712949999999607E-4</c:v>
                </c:pt>
                <c:pt idx="1148">
                  <c:v>1.5715300000000381E-4</c:v>
                </c:pt>
                <c:pt idx="1149">
                  <c:v>1.57176E-4</c:v>
                </c:pt>
                <c:pt idx="1150">
                  <c:v>1.5719899999999619E-4</c:v>
                </c:pt>
                <c:pt idx="1151">
                  <c:v>1.5722200000000593E-4</c:v>
                </c:pt>
                <c:pt idx="1152">
                  <c:v>1.5724450000000412E-4</c:v>
                </c:pt>
                <c:pt idx="1153">
                  <c:v>1.5726749999999353E-4</c:v>
                </c:pt>
                <c:pt idx="1154">
                  <c:v>1.5728999999999849E-4</c:v>
                </c:pt>
                <c:pt idx="1155">
                  <c:v>1.5731250000000345E-4</c:v>
                </c:pt>
                <c:pt idx="1156">
                  <c:v>1.5733449999999686E-4</c:v>
                </c:pt>
                <c:pt idx="1157">
                  <c:v>1.5735649999999704E-4</c:v>
                </c:pt>
                <c:pt idx="1158">
                  <c:v>1.57379000000002E-4</c:v>
                </c:pt>
                <c:pt idx="1159">
                  <c:v>1.5740050000000419E-4</c:v>
                </c:pt>
                <c:pt idx="1160">
                  <c:v>1.5742199999999959E-4</c:v>
                </c:pt>
                <c:pt idx="1161">
                  <c:v>1.5744399999999978E-4</c:v>
                </c:pt>
                <c:pt idx="1162">
                  <c:v>1.5746550000000196E-4</c:v>
                </c:pt>
                <c:pt idx="1163">
                  <c:v>1.5748699999999736E-4</c:v>
                </c:pt>
                <c:pt idx="1164">
                  <c:v>1.5750849999999277E-4</c:v>
                </c:pt>
                <c:pt idx="1165">
                  <c:v>1.5752950000000372E-4</c:v>
                </c:pt>
                <c:pt idx="1166">
                  <c:v>1.5755050000000113E-4</c:v>
                </c:pt>
                <c:pt idx="1167">
                  <c:v>1.5757100000000053E-4</c:v>
                </c:pt>
                <c:pt idx="1168">
                  <c:v>1.5759199999999793E-4</c:v>
                </c:pt>
                <c:pt idx="1169">
                  <c:v>1.5761299999999533E-4</c:v>
                </c:pt>
                <c:pt idx="1170">
                  <c:v>1.5763300000001029E-4</c:v>
                </c:pt>
                <c:pt idx="1171">
                  <c:v>1.5765349999999614E-4</c:v>
                </c:pt>
                <c:pt idx="1172">
                  <c:v>1.5767399999999554E-4</c:v>
                </c:pt>
                <c:pt idx="1173">
                  <c:v>1.5769400000001049E-4</c:v>
                </c:pt>
                <c:pt idx="1174">
                  <c:v>1.5771399999999833E-4</c:v>
                </c:pt>
                <c:pt idx="1175">
                  <c:v>1.5773399999999973E-4</c:v>
                </c:pt>
                <c:pt idx="1176">
                  <c:v>1.5775350000000313E-4</c:v>
                </c:pt>
                <c:pt idx="1177">
                  <c:v>1.5777349999999098E-4</c:v>
                </c:pt>
                <c:pt idx="1178">
                  <c:v>1.5779299999999437E-4</c:v>
                </c:pt>
                <c:pt idx="1179">
                  <c:v>1.5781199999999977E-4</c:v>
                </c:pt>
                <c:pt idx="1180">
                  <c:v>1.5783200000000117E-4</c:v>
                </c:pt>
                <c:pt idx="1181">
                  <c:v>1.5785100000000656E-4</c:v>
                </c:pt>
                <c:pt idx="1182">
                  <c:v>1.5786999999999841E-4</c:v>
                </c:pt>
                <c:pt idx="1183">
                  <c:v>1.5788899999999025E-4</c:v>
                </c:pt>
                <c:pt idx="1184">
                  <c:v>1.5790749999999764E-4</c:v>
                </c:pt>
                <c:pt idx="1185">
                  <c:v>1.5792650000000304E-4</c:v>
                </c:pt>
                <c:pt idx="1186">
                  <c:v>1.5794500000001043E-4</c:v>
                </c:pt>
                <c:pt idx="1187">
                  <c:v>1.5796350000000427E-4</c:v>
                </c:pt>
                <c:pt idx="1188">
                  <c:v>1.5798199999999811E-4</c:v>
                </c:pt>
                <c:pt idx="1189">
                  <c:v>1.5799999999999395E-4</c:v>
                </c:pt>
                <c:pt idx="1190">
                  <c:v>1.5801799999998979E-4</c:v>
                </c:pt>
                <c:pt idx="1191">
                  <c:v>1.5803599999999918E-4</c:v>
                </c:pt>
                <c:pt idx="1192">
                  <c:v>1.5805400000000857E-4</c:v>
                </c:pt>
                <c:pt idx="1193">
                  <c:v>1.580715000000064E-4</c:v>
                </c:pt>
                <c:pt idx="1194">
                  <c:v>1.5808950000000224E-4</c:v>
                </c:pt>
                <c:pt idx="1195">
                  <c:v>1.5809899999998737E-4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A5-4522-819F-1F60A1968E37}"/>
            </c:ext>
          </c:extLst>
        </c:ser>
        <c:ser>
          <c:idx val="1"/>
          <c:order val="1"/>
          <c:tx>
            <c:v>Width = 1u (square law equation)</c:v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W_2u!$C$2:$C$201</c:f>
              <c:numCache>
                <c:formatCode>General</c:formatCode>
                <c:ptCount val="200"/>
                <c:pt idx="0">
                  <c:v>0.61599999999999999</c:v>
                </c:pt>
                <c:pt idx="1">
                  <c:v>0.62194974874371856</c:v>
                </c:pt>
                <c:pt idx="2">
                  <c:v>0.62789949748743723</c:v>
                </c:pt>
                <c:pt idx="3">
                  <c:v>0.63384924623115579</c:v>
                </c:pt>
                <c:pt idx="4">
                  <c:v>0.63979899497487436</c:v>
                </c:pt>
                <c:pt idx="5">
                  <c:v>0.64574874371859292</c:v>
                </c:pt>
                <c:pt idx="6">
                  <c:v>0.6516984924623116</c:v>
                </c:pt>
                <c:pt idx="7">
                  <c:v>0.65764824120603016</c:v>
                </c:pt>
                <c:pt idx="8">
                  <c:v>0.66359798994974872</c:v>
                </c:pt>
                <c:pt idx="9">
                  <c:v>0.6695477386934674</c:v>
                </c:pt>
                <c:pt idx="10">
                  <c:v>0.67549748743718596</c:v>
                </c:pt>
                <c:pt idx="11">
                  <c:v>0.68144723618090453</c:v>
                </c:pt>
                <c:pt idx="12">
                  <c:v>0.68739698492462309</c:v>
                </c:pt>
                <c:pt idx="13">
                  <c:v>0.69334673366834176</c:v>
                </c:pt>
                <c:pt idx="14">
                  <c:v>0.69929648241206033</c:v>
                </c:pt>
                <c:pt idx="15">
                  <c:v>0.70524623115577889</c:v>
                </c:pt>
                <c:pt idx="16">
                  <c:v>0.71119597989949745</c:v>
                </c:pt>
                <c:pt idx="17">
                  <c:v>0.71714572864321613</c:v>
                </c:pt>
                <c:pt idx="18">
                  <c:v>0.72309547738693469</c:v>
                </c:pt>
                <c:pt idx="19">
                  <c:v>0.72904522613065326</c:v>
                </c:pt>
                <c:pt idx="20">
                  <c:v>0.73499497487437182</c:v>
                </c:pt>
                <c:pt idx="21">
                  <c:v>0.74094472361809049</c:v>
                </c:pt>
                <c:pt idx="22">
                  <c:v>0.74689447236180906</c:v>
                </c:pt>
                <c:pt idx="23">
                  <c:v>0.75284422110552762</c:v>
                </c:pt>
                <c:pt idx="24">
                  <c:v>0.7587939698492463</c:v>
                </c:pt>
                <c:pt idx="25">
                  <c:v>0.76474371859296486</c:v>
                </c:pt>
                <c:pt idx="26">
                  <c:v>0.77069346733668342</c:v>
                </c:pt>
                <c:pt idx="27">
                  <c:v>0.77664321608040199</c:v>
                </c:pt>
                <c:pt idx="28">
                  <c:v>0.78259296482412055</c:v>
                </c:pt>
                <c:pt idx="29">
                  <c:v>0.78854271356783923</c:v>
                </c:pt>
                <c:pt idx="30">
                  <c:v>0.79449246231155779</c:v>
                </c:pt>
                <c:pt idx="31">
                  <c:v>0.80044221105527646</c:v>
                </c:pt>
                <c:pt idx="32">
                  <c:v>0.80639195979899503</c:v>
                </c:pt>
                <c:pt idx="33">
                  <c:v>0.81234170854271359</c:v>
                </c:pt>
                <c:pt idx="34">
                  <c:v>0.81829145728643216</c:v>
                </c:pt>
                <c:pt idx="35">
                  <c:v>0.82424120603015072</c:v>
                </c:pt>
                <c:pt idx="36">
                  <c:v>0.83019095477386939</c:v>
                </c:pt>
                <c:pt idx="37">
                  <c:v>0.83614070351758796</c:v>
                </c:pt>
                <c:pt idx="38">
                  <c:v>0.84209045226130652</c:v>
                </c:pt>
                <c:pt idx="39">
                  <c:v>0.8480402010050252</c:v>
                </c:pt>
                <c:pt idx="40">
                  <c:v>0.85398994974874376</c:v>
                </c:pt>
                <c:pt idx="41">
                  <c:v>0.85993969849246232</c:v>
                </c:pt>
                <c:pt idx="42">
                  <c:v>0.86588944723618089</c:v>
                </c:pt>
                <c:pt idx="43">
                  <c:v>0.87183919597989945</c:v>
                </c:pt>
                <c:pt idx="44">
                  <c:v>0.87778894472361813</c:v>
                </c:pt>
                <c:pt idx="45">
                  <c:v>0.8837386934673368</c:v>
                </c:pt>
                <c:pt idx="46">
                  <c:v>0.88968844221105536</c:v>
                </c:pt>
                <c:pt idx="47">
                  <c:v>0.89563819095477393</c:v>
                </c:pt>
                <c:pt idx="48">
                  <c:v>0.90158793969849249</c:v>
                </c:pt>
                <c:pt idx="49">
                  <c:v>0.90753768844221105</c:v>
                </c:pt>
                <c:pt idx="50">
                  <c:v>0.91348743718592962</c:v>
                </c:pt>
                <c:pt idx="51">
                  <c:v>0.91943718592964829</c:v>
                </c:pt>
                <c:pt idx="52">
                  <c:v>0.92538693467336697</c:v>
                </c:pt>
                <c:pt idx="53">
                  <c:v>0.93133668341708553</c:v>
                </c:pt>
                <c:pt idx="54">
                  <c:v>0.93728643216080409</c:v>
                </c:pt>
                <c:pt idx="55">
                  <c:v>0.94323618090452266</c:v>
                </c:pt>
                <c:pt idx="56">
                  <c:v>0.94918592964824122</c:v>
                </c:pt>
                <c:pt idx="57">
                  <c:v>0.95513567839195979</c:v>
                </c:pt>
                <c:pt idx="58">
                  <c:v>0.96108542713567846</c:v>
                </c:pt>
                <c:pt idx="59">
                  <c:v>0.96703517587939702</c:v>
                </c:pt>
                <c:pt idx="60">
                  <c:v>0.97298492462311559</c:v>
                </c:pt>
                <c:pt idx="61">
                  <c:v>0.97893467336683426</c:v>
                </c:pt>
                <c:pt idx="62">
                  <c:v>0.98488442211055283</c:v>
                </c:pt>
                <c:pt idx="63">
                  <c:v>0.99083417085427139</c:v>
                </c:pt>
                <c:pt idx="64">
                  <c:v>0.99678391959798995</c:v>
                </c:pt>
                <c:pt idx="65">
                  <c:v>1.0027336683417085</c:v>
                </c:pt>
                <c:pt idx="66">
                  <c:v>1.0086834170854271</c:v>
                </c:pt>
                <c:pt idx="67">
                  <c:v>1.0146331658291459</c:v>
                </c:pt>
                <c:pt idx="68">
                  <c:v>1.0205829145728644</c:v>
                </c:pt>
                <c:pt idx="69">
                  <c:v>1.026532663316583</c:v>
                </c:pt>
                <c:pt idx="70">
                  <c:v>1.0324824120603016</c:v>
                </c:pt>
                <c:pt idx="71">
                  <c:v>1.0384321608040201</c:v>
                </c:pt>
                <c:pt idx="72">
                  <c:v>1.0443819095477389</c:v>
                </c:pt>
                <c:pt idx="73">
                  <c:v>1.0503316582914572</c:v>
                </c:pt>
                <c:pt idx="74">
                  <c:v>1.056281407035176</c:v>
                </c:pt>
                <c:pt idx="75">
                  <c:v>1.0622311557788946</c:v>
                </c:pt>
                <c:pt idx="76">
                  <c:v>1.0681809045226132</c:v>
                </c:pt>
                <c:pt idx="77">
                  <c:v>1.0741306532663317</c:v>
                </c:pt>
                <c:pt idx="78">
                  <c:v>1.0800804020100503</c:v>
                </c:pt>
                <c:pt idx="79">
                  <c:v>1.0860301507537689</c:v>
                </c:pt>
                <c:pt idx="80">
                  <c:v>1.0919798994974874</c:v>
                </c:pt>
                <c:pt idx="81">
                  <c:v>1.0979296482412062</c:v>
                </c:pt>
                <c:pt idx="82">
                  <c:v>1.1038793969849245</c:v>
                </c:pt>
                <c:pt idx="83">
                  <c:v>1.1098291457286433</c:v>
                </c:pt>
                <c:pt idx="84">
                  <c:v>1.1157788944723619</c:v>
                </c:pt>
                <c:pt idx="85">
                  <c:v>1.1217286432160805</c:v>
                </c:pt>
                <c:pt idx="86">
                  <c:v>1.127678391959799</c:v>
                </c:pt>
                <c:pt idx="87">
                  <c:v>1.1336281407035176</c:v>
                </c:pt>
                <c:pt idx="88">
                  <c:v>1.1395778894472364</c:v>
                </c:pt>
                <c:pt idx="89">
                  <c:v>1.1455276381909547</c:v>
                </c:pt>
                <c:pt idx="90">
                  <c:v>1.1514773869346735</c:v>
                </c:pt>
                <c:pt idx="91">
                  <c:v>1.1574271356783921</c:v>
                </c:pt>
                <c:pt idx="92">
                  <c:v>1.1633768844221106</c:v>
                </c:pt>
                <c:pt idx="93">
                  <c:v>1.1693266331658292</c:v>
                </c:pt>
                <c:pt idx="94">
                  <c:v>1.1752763819095478</c:v>
                </c:pt>
                <c:pt idx="95">
                  <c:v>1.1812261306532665</c:v>
                </c:pt>
                <c:pt idx="96">
                  <c:v>1.1871758793969849</c:v>
                </c:pt>
                <c:pt idx="97">
                  <c:v>1.1931256281407037</c:v>
                </c:pt>
                <c:pt idx="98">
                  <c:v>1.199075376884422</c:v>
                </c:pt>
                <c:pt idx="99">
                  <c:v>1.2050251256281408</c:v>
                </c:pt>
                <c:pt idx="100">
                  <c:v>1.2109748743718594</c:v>
                </c:pt>
                <c:pt idx="101">
                  <c:v>1.2169246231155779</c:v>
                </c:pt>
                <c:pt idx="102">
                  <c:v>1.2228743718592967</c:v>
                </c:pt>
                <c:pt idx="103">
                  <c:v>1.228824120603015</c:v>
                </c:pt>
                <c:pt idx="104">
                  <c:v>1.2347738693467338</c:v>
                </c:pt>
                <c:pt idx="105">
                  <c:v>1.2407236180904524</c:v>
                </c:pt>
                <c:pt idx="106">
                  <c:v>1.246673366834171</c:v>
                </c:pt>
                <c:pt idx="107">
                  <c:v>1.2526231155778895</c:v>
                </c:pt>
                <c:pt idx="108">
                  <c:v>1.2585728643216081</c:v>
                </c:pt>
                <c:pt idx="109">
                  <c:v>1.2645226130653267</c:v>
                </c:pt>
                <c:pt idx="110">
                  <c:v>1.2704723618090452</c:v>
                </c:pt>
                <c:pt idx="111">
                  <c:v>1.276422110552764</c:v>
                </c:pt>
                <c:pt idx="112">
                  <c:v>1.2823718592964823</c:v>
                </c:pt>
                <c:pt idx="113">
                  <c:v>1.2883216080402011</c:v>
                </c:pt>
                <c:pt idx="114">
                  <c:v>1.2942713567839197</c:v>
                </c:pt>
                <c:pt idx="115">
                  <c:v>1.3002211055276383</c:v>
                </c:pt>
                <c:pt idx="116">
                  <c:v>1.306170854271357</c:v>
                </c:pt>
                <c:pt idx="117">
                  <c:v>1.3121206030150754</c:v>
                </c:pt>
                <c:pt idx="118">
                  <c:v>1.3180703517587942</c:v>
                </c:pt>
                <c:pt idx="119">
                  <c:v>1.3240201005025125</c:v>
                </c:pt>
                <c:pt idx="120">
                  <c:v>1.3299698492462313</c:v>
                </c:pt>
                <c:pt idx="121">
                  <c:v>1.3359195979899496</c:v>
                </c:pt>
                <c:pt idx="122">
                  <c:v>1.3418693467336684</c:v>
                </c:pt>
                <c:pt idx="123">
                  <c:v>1.3478190954773872</c:v>
                </c:pt>
                <c:pt idx="124">
                  <c:v>1.3537688442211055</c:v>
                </c:pt>
                <c:pt idx="125">
                  <c:v>1.3597185929648243</c:v>
                </c:pt>
                <c:pt idx="126">
                  <c:v>1.3656683417085427</c:v>
                </c:pt>
                <c:pt idx="127">
                  <c:v>1.3716180904522615</c:v>
                </c:pt>
                <c:pt idx="128">
                  <c:v>1.37756783919598</c:v>
                </c:pt>
                <c:pt idx="129">
                  <c:v>1.3835175879396986</c:v>
                </c:pt>
                <c:pt idx="130">
                  <c:v>1.3894673366834172</c:v>
                </c:pt>
                <c:pt idx="131">
                  <c:v>1.3954170854271357</c:v>
                </c:pt>
                <c:pt idx="132">
                  <c:v>1.4013668341708543</c:v>
                </c:pt>
                <c:pt idx="133">
                  <c:v>1.4073165829145728</c:v>
                </c:pt>
                <c:pt idx="134">
                  <c:v>1.4132663316582916</c:v>
                </c:pt>
                <c:pt idx="135">
                  <c:v>1.4192160804020102</c:v>
                </c:pt>
                <c:pt idx="136">
                  <c:v>1.4251658291457288</c:v>
                </c:pt>
                <c:pt idx="137">
                  <c:v>1.4311155778894473</c:v>
                </c:pt>
                <c:pt idx="138">
                  <c:v>1.4370653266331659</c:v>
                </c:pt>
                <c:pt idx="139">
                  <c:v>1.4430150753768847</c:v>
                </c:pt>
                <c:pt idx="140">
                  <c:v>1.448964824120603</c:v>
                </c:pt>
                <c:pt idx="141">
                  <c:v>1.4549145728643218</c:v>
                </c:pt>
                <c:pt idx="142">
                  <c:v>1.4608643216080401</c:v>
                </c:pt>
                <c:pt idx="143">
                  <c:v>1.4668140703517589</c:v>
                </c:pt>
                <c:pt idx="144">
                  <c:v>1.4727638190954777</c:v>
                </c:pt>
                <c:pt idx="145">
                  <c:v>1.4787135678391961</c:v>
                </c:pt>
                <c:pt idx="146">
                  <c:v>1.4846633165829148</c:v>
                </c:pt>
                <c:pt idx="147">
                  <c:v>1.4906130653266332</c:v>
                </c:pt>
                <c:pt idx="148">
                  <c:v>1.496562814070352</c:v>
                </c:pt>
                <c:pt idx="149">
                  <c:v>1.5025125628140703</c:v>
                </c:pt>
                <c:pt idx="150">
                  <c:v>1.5084623115577891</c:v>
                </c:pt>
                <c:pt idx="151">
                  <c:v>1.5144120603015077</c:v>
                </c:pt>
                <c:pt idx="152">
                  <c:v>1.5203618090452262</c:v>
                </c:pt>
                <c:pt idx="153">
                  <c:v>1.5263115577889448</c:v>
                </c:pt>
                <c:pt idx="154">
                  <c:v>1.5322613065326633</c:v>
                </c:pt>
                <c:pt idx="155">
                  <c:v>1.5382110552763821</c:v>
                </c:pt>
                <c:pt idx="156">
                  <c:v>1.5441608040201007</c:v>
                </c:pt>
                <c:pt idx="157">
                  <c:v>1.5501105527638193</c:v>
                </c:pt>
                <c:pt idx="158">
                  <c:v>1.5560603015075378</c:v>
                </c:pt>
                <c:pt idx="159">
                  <c:v>1.5620100502512564</c:v>
                </c:pt>
                <c:pt idx="160">
                  <c:v>1.567959798994975</c:v>
                </c:pt>
                <c:pt idx="161">
                  <c:v>1.5739095477386935</c:v>
                </c:pt>
                <c:pt idx="162">
                  <c:v>1.5798592964824123</c:v>
                </c:pt>
                <c:pt idx="163">
                  <c:v>1.5858090452261306</c:v>
                </c:pt>
                <c:pt idx="164">
                  <c:v>1.5917587939698494</c:v>
                </c:pt>
                <c:pt idx="165">
                  <c:v>1.5977085427135678</c:v>
                </c:pt>
                <c:pt idx="166">
                  <c:v>1.6036582914572866</c:v>
                </c:pt>
                <c:pt idx="167">
                  <c:v>1.6096080402010053</c:v>
                </c:pt>
                <c:pt idx="168">
                  <c:v>1.6155577889447237</c:v>
                </c:pt>
                <c:pt idx="169">
                  <c:v>1.6215075376884425</c:v>
                </c:pt>
                <c:pt idx="170">
                  <c:v>1.6274572864321608</c:v>
                </c:pt>
                <c:pt idx="171">
                  <c:v>1.6334070351758796</c:v>
                </c:pt>
                <c:pt idx="172">
                  <c:v>1.6393567839195979</c:v>
                </c:pt>
                <c:pt idx="173">
                  <c:v>1.6453065326633167</c:v>
                </c:pt>
                <c:pt idx="174">
                  <c:v>1.6512562814070351</c:v>
                </c:pt>
                <c:pt idx="175">
                  <c:v>1.6572060301507539</c:v>
                </c:pt>
                <c:pt idx="176">
                  <c:v>1.6631557788944726</c:v>
                </c:pt>
                <c:pt idx="177">
                  <c:v>1.669105527638191</c:v>
                </c:pt>
                <c:pt idx="178">
                  <c:v>1.6750552763819098</c:v>
                </c:pt>
                <c:pt idx="179">
                  <c:v>1.6810050251256281</c:v>
                </c:pt>
                <c:pt idx="180">
                  <c:v>1.6869547738693469</c:v>
                </c:pt>
                <c:pt idx="181">
                  <c:v>1.6929045226130657</c:v>
                </c:pt>
                <c:pt idx="182">
                  <c:v>1.698854271356784</c:v>
                </c:pt>
                <c:pt idx="183">
                  <c:v>1.7048040201005028</c:v>
                </c:pt>
                <c:pt idx="184">
                  <c:v>1.7107537688442211</c:v>
                </c:pt>
                <c:pt idx="185">
                  <c:v>1.7167035175879399</c:v>
                </c:pt>
                <c:pt idx="186">
                  <c:v>1.7226532663316583</c:v>
                </c:pt>
                <c:pt idx="187">
                  <c:v>1.7286030150753771</c:v>
                </c:pt>
                <c:pt idx="188">
                  <c:v>1.7345527638190958</c:v>
                </c:pt>
                <c:pt idx="189">
                  <c:v>1.7405025125628142</c:v>
                </c:pt>
                <c:pt idx="190">
                  <c:v>1.746452261306533</c:v>
                </c:pt>
                <c:pt idx="191">
                  <c:v>1.7524020100502513</c:v>
                </c:pt>
                <c:pt idx="192">
                  <c:v>1.7583517587939701</c:v>
                </c:pt>
                <c:pt idx="193">
                  <c:v>1.7643015075376884</c:v>
                </c:pt>
                <c:pt idx="194">
                  <c:v>1.7702512562814072</c:v>
                </c:pt>
                <c:pt idx="195">
                  <c:v>1.7762010050251256</c:v>
                </c:pt>
                <c:pt idx="196">
                  <c:v>1.7821507537688444</c:v>
                </c:pt>
                <c:pt idx="197">
                  <c:v>1.7881005025125627</c:v>
                </c:pt>
                <c:pt idx="198">
                  <c:v>1.7940502512562815</c:v>
                </c:pt>
                <c:pt idx="199">
                  <c:v>1.8</c:v>
                </c:pt>
              </c:numCache>
            </c:numRef>
          </c:xVal>
          <c:yVal>
            <c:numRef>
              <c:f>W_2u!$D$2:$D$201</c:f>
              <c:numCache>
                <c:formatCode>General</c:formatCode>
                <c:ptCount val="200"/>
                <c:pt idx="0">
                  <c:v>1.9848552920668475E-7</c:v>
                </c:pt>
                <c:pt idx="1">
                  <c:v>1.3794245572504707E-6</c:v>
                </c:pt>
                <c:pt idx="2">
                  <c:v>2.5603635852942787E-6</c:v>
                </c:pt>
                <c:pt idx="3">
                  <c:v>3.7413026133380645E-6</c:v>
                </c:pt>
                <c:pt idx="4">
                  <c:v>4.9222416413818507E-6</c:v>
                </c:pt>
                <c:pt idx="5">
                  <c:v>6.1031806694256361E-6</c:v>
                </c:pt>
                <c:pt idx="6">
                  <c:v>7.2841196974694443E-6</c:v>
                </c:pt>
                <c:pt idx="7">
                  <c:v>8.4650587255132297E-6</c:v>
                </c:pt>
                <c:pt idx="8">
                  <c:v>9.6459977535570159E-6</c:v>
                </c:pt>
                <c:pt idx="9">
                  <c:v>1.0826936781600824E-5</c:v>
                </c:pt>
                <c:pt idx="10">
                  <c:v>1.200787580964461E-5</c:v>
                </c:pt>
                <c:pt idx="11">
                  <c:v>1.3188814837688395E-5</c:v>
                </c:pt>
                <c:pt idx="12">
                  <c:v>1.4369753865732181E-5</c:v>
                </c:pt>
                <c:pt idx="13">
                  <c:v>1.5550692893775991E-5</c:v>
                </c:pt>
                <c:pt idx="14">
                  <c:v>1.6731631921819776E-5</c:v>
                </c:pt>
                <c:pt idx="15">
                  <c:v>1.791257094986356E-5</c:v>
                </c:pt>
                <c:pt idx="16">
                  <c:v>1.9093509977907348E-5</c:v>
                </c:pt>
                <c:pt idx="17">
                  <c:v>2.0274449005951156E-5</c:v>
                </c:pt>
                <c:pt idx="18">
                  <c:v>2.1455388033994941E-5</c:v>
                </c:pt>
                <c:pt idx="19">
                  <c:v>2.2636327062038725E-5</c:v>
                </c:pt>
                <c:pt idx="20">
                  <c:v>2.3817266090082513E-5</c:v>
                </c:pt>
                <c:pt idx="21">
                  <c:v>2.4998205118126321E-5</c:v>
                </c:pt>
                <c:pt idx="22">
                  <c:v>2.6179144146170106E-5</c:v>
                </c:pt>
                <c:pt idx="23">
                  <c:v>2.7360083174213894E-5</c:v>
                </c:pt>
                <c:pt idx="24">
                  <c:v>2.8541022202257702E-5</c:v>
                </c:pt>
                <c:pt idx="25">
                  <c:v>2.9721961230301487E-5</c:v>
                </c:pt>
                <c:pt idx="26">
                  <c:v>3.0902900258345271E-5</c:v>
                </c:pt>
                <c:pt idx="27">
                  <c:v>3.2083839286389056E-5</c:v>
                </c:pt>
                <c:pt idx="28">
                  <c:v>3.3264778314432847E-5</c:v>
                </c:pt>
                <c:pt idx="29">
                  <c:v>3.4445717342476652E-5</c:v>
                </c:pt>
                <c:pt idx="30">
                  <c:v>3.5626656370520436E-5</c:v>
                </c:pt>
                <c:pt idx="31">
                  <c:v>3.6807595398564248E-5</c:v>
                </c:pt>
                <c:pt idx="32">
                  <c:v>3.7988534426608032E-5</c:v>
                </c:pt>
                <c:pt idx="33">
                  <c:v>3.9169473454651817E-5</c:v>
                </c:pt>
                <c:pt idx="34">
                  <c:v>4.0350412482695601E-5</c:v>
                </c:pt>
                <c:pt idx="35">
                  <c:v>4.1531351510739386E-5</c:v>
                </c:pt>
                <c:pt idx="36">
                  <c:v>4.2712290538783198E-5</c:v>
                </c:pt>
                <c:pt idx="37">
                  <c:v>4.3893229566826982E-5</c:v>
                </c:pt>
                <c:pt idx="38">
                  <c:v>4.5074168594870767E-5</c:v>
                </c:pt>
                <c:pt idx="39">
                  <c:v>4.6255107622914578E-5</c:v>
                </c:pt>
                <c:pt idx="40">
                  <c:v>4.7436046650958363E-5</c:v>
                </c:pt>
                <c:pt idx="41">
                  <c:v>4.8616985679002147E-5</c:v>
                </c:pt>
                <c:pt idx="42">
                  <c:v>4.9797924707045932E-5</c:v>
                </c:pt>
                <c:pt idx="43">
                  <c:v>5.0978863735089723E-5</c:v>
                </c:pt>
                <c:pt idx="44">
                  <c:v>5.2159802763133528E-5</c:v>
                </c:pt>
                <c:pt idx="45">
                  <c:v>5.3340741791177339E-5</c:v>
                </c:pt>
                <c:pt idx="46">
                  <c:v>5.4521680819221124E-5</c:v>
                </c:pt>
                <c:pt idx="47">
                  <c:v>5.5702619847264908E-5</c:v>
                </c:pt>
                <c:pt idx="48">
                  <c:v>5.6883558875308693E-5</c:v>
                </c:pt>
                <c:pt idx="49">
                  <c:v>5.8064497903352478E-5</c:v>
                </c:pt>
                <c:pt idx="50">
                  <c:v>5.9245436931396269E-5</c:v>
                </c:pt>
                <c:pt idx="51">
                  <c:v>6.0426375959440074E-5</c:v>
                </c:pt>
                <c:pt idx="52">
                  <c:v>6.1607314987483885E-5</c:v>
                </c:pt>
                <c:pt idx="53">
                  <c:v>6.278825401552767E-5</c:v>
                </c:pt>
                <c:pt idx="54">
                  <c:v>6.3969193043571454E-5</c:v>
                </c:pt>
                <c:pt idx="55">
                  <c:v>6.5150132071615239E-5</c:v>
                </c:pt>
                <c:pt idx="56">
                  <c:v>6.6331071099659023E-5</c:v>
                </c:pt>
                <c:pt idx="57">
                  <c:v>6.7512010127702808E-5</c:v>
                </c:pt>
                <c:pt idx="58">
                  <c:v>6.8692949155746619E-5</c:v>
                </c:pt>
                <c:pt idx="59">
                  <c:v>6.9873888183790404E-5</c:v>
                </c:pt>
                <c:pt idx="60">
                  <c:v>7.1054827211834189E-5</c:v>
                </c:pt>
                <c:pt idx="61">
                  <c:v>7.2235766239878E-5</c:v>
                </c:pt>
                <c:pt idx="62">
                  <c:v>7.3416705267921785E-5</c:v>
                </c:pt>
                <c:pt idx="63">
                  <c:v>7.4597644295965569E-5</c:v>
                </c:pt>
                <c:pt idx="64">
                  <c:v>7.5778583324009354E-5</c:v>
                </c:pt>
                <c:pt idx="65">
                  <c:v>7.6959522352053138E-5</c:v>
                </c:pt>
                <c:pt idx="66">
                  <c:v>7.8140461380096923E-5</c:v>
                </c:pt>
                <c:pt idx="67">
                  <c:v>7.9321400408140761E-5</c:v>
                </c:pt>
                <c:pt idx="68">
                  <c:v>8.0502339436184546E-5</c:v>
                </c:pt>
                <c:pt idx="69">
                  <c:v>8.168327846422833E-5</c:v>
                </c:pt>
                <c:pt idx="70">
                  <c:v>8.2864217492272115E-5</c:v>
                </c:pt>
                <c:pt idx="71">
                  <c:v>8.40451565203159E-5</c:v>
                </c:pt>
                <c:pt idx="72">
                  <c:v>8.5226095548359738E-5</c:v>
                </c:pt>
                <c:pt idx="73">
                  <c:v>8.6407034576403469E-5</c:v>
                </c:pt>
                <c:pt idx="74">
                  <c:v>8.7587973604447307E-5</c:v>
                </c:pt>
                <c:pt idx="75">
                  <c:v>8.8768912632491092E-5</c:v>
                </c:pt>
                <c:pt idx="76">
                  <c:v>8.9949851660534876E-5</c:v>
                </c:pt>
                <c:pt idx="77">
                  <c:v>9.1130790688578661E-5</c:v>
                </c:pt>
                <c:pt idx="78">
                  <c:v>9.2311729716622445E-5</c:v>
                </c:pt>
                <c:pt idx="79">
                  <c:v>9.349266874466623E-5</c:v>
                </c:pt>
                <c:pt idx="80">
                  <c:v>9.4673607772710014E-5</c:v>
                </c:pt>
                <c:pt idx="81">
                  <c:v>9.5854546800753853E-5</c:v>
                </c:pt>
                <c:pt idx="82">
                  <c:v>9.7035485828797597E-5</c:v>
                </c:pt>
                <c:pt idx="83">
                  <c:v>9.8216424856841422E-5</c:v>
                </c:pt>
                <c:pt idx="84">
                  <c:v>9.9397363884885207E-5</c:v>
                </c:pt>
                <c:pt idx="85">
                  <c:v>1.0057830291292899E-4</c:v>
                </c:pt>
                <c:pt idx="86">
                  <c:v>1.0175924194097278E-4</c:v>
                </c:pt>
                <c:pt idx="87">
                  <c:v>1.0294018096901656E-4</c:v>
                </c:pt>
                <c:pt idx="88">
                  <c:v>1.041211199970604E-4</c:v>
                </c:pt>
                <c:pt idx="89">
                  <c:v>1.0530205902510413E-4</c:v>
                </c:pt>
                <c:pt idx="90">
                  <c:v>1.0648299805314797E-4</c:v>
                </c:pt>
                <c:pt idx="91">
                  <c:v>1.0766393708119175E-4</c:v>
                </c:pt>
                <c:pt idx="92">
                  <c:v>1.0884487610923554E-4</c:v>
                </c:pt>
                <c:pt idx="93">
                  <c:v>1.1002581513727932E-4</c:v>
                </c:pt>
                <c:pt idx="94">
                  <c:v>1.1120675416532311E-4</c:v>
                </c:pt>
                <c:pt idx="95">
                  <c:v>1.1238769319336694E-4</c:v>
                </c:pt>
                <c:pt idx="96">
                  <c:v>1.1356863222141068E-4</c:v>
                </c:pt>
                <c:pt idx="97">
                  <c:v>1.1474957124945451E-4</c:v>
                </c:pt>
                <c:pt idx="98">
                  <c:v>1.1593051027749826E-4</c:v>
                </c:pt>
                <c:pt idx="99">
                  <c:v>1.1711144930554208E-4</c:v>
                </c:pt>
                <c:pt idx="100">
                  <c:v>1.1829238833358587E-4</c:v>
                </c:pt>
                <c:pt idx="101">
                  <c:v>1.1947332736162965E-4</c:v>
                </c:pt>
                <c:pt idx="102">
                  <c:v>1.2065426638967349E-4</c:v>
                </c:pt>
                <c:pt idx="103">
                  <c:v>1.2183520541771722E-4</c:v>
                </c:pt>
                <c:pt idx="104">
                  <c:v>1.2301614444576106E-4</c:v>
                </c:pt>
                <c:pt idx="105">
                  <c:v>1.2419708347380484E-4</c:v>
                </c:pt>
                <c:pt idx="106">
                  <c:v>1.2537802250184863E-4</c:v>
                </c:pt>
                <c:pt idx="107">
                  <c:v>1.2655896152989241E-4</c:v>
                </c:pt>
                <c:pt idx="108">
                  <c:v>1.277399005579362E-4</c:v>
                </c:pt>
                <c:pt idx="109">
                  <c:v>1.2892083958597998E-4</c:v>
                </c:pt>
                <c:pt idx="110">
                  <c:v>1.3010177861402377E-4</c:v>
                </c:pt>
                <c:pt idx="111">
                  <c:v>1.3128271764206761E-4</c:v>
                </c:pt>
                <c:pt idx="112">
                  <c:v>1.3246365667011134E-4</c:v>
                </c:pt>
                <c:pt idx="113">
                  <c:v>1.3364459569815517E-4</c:v>
                </c:pt>
                <c:pt idx="114">
                  <c:v>1.3482553472619896E-4</c:v>
                </c:pt>
                <c:pt idx="115">
                  <c:v>1.3600647375424274E-4</c:v>
                </c:pt>
                <c:pt idx="116">
                  <c:v>1.3718741278228658E-4</c:v>
                </c:pt>
                <c:pt idx="117">
                  <c:v>1.3836835181033031E-4</c:v>
                </c:pt>
                <c:pt idx="118">
                  <c:v>1.3954929083837415E-4</c:v>
                </c:pt>
                <c:pt idx="119">
                  <c:v>1.4073022986641788E-4</c:v>
                </c:pt>
                <c:pt idx="120">
                  <c:v>1.4191116889446172E-4</c:v>
                </c:pt>
                <c:pt idx="121">
                  <c:v>1.4309210792250545E-4</c:v>
                </c:pt>
                <c:pt idx="122">
                  <c:v>1.4427304695054929E-4</c:v>
                </c:pt>
                <c:pt idx="123">
                  <c:v>1.4545398597859313E-4</c:v>
                </c:pt>
                <c:pt idx="124">
                  <c:v>1.4663492500663686E-4</c:v>
                </c:pt>
                <c:pt idx="125">
                  <c:v>1.478158640346807E-4</c:v>
                </c:pt>
                <c:pt idx="126">
                  <c:v>1.4899680306272443E-4</c:v>
                </c:pt>
                <c:pt idx="127">
                  <c:v>1.5017774209076827E-4</c:v>
                </c:pt>
                <c:pt idx="128">
                  <c:v>1.5135868111881205E-4</c:v>
                </c:pt>
                <c:pt idx="129">
                  <c:v>1.5253962014685584E-4</c:v>
                </c:pt>
                <c:pt idx="130">
                  <c:v>1.5372055917489962E-4</c:v>
                </c:pt>
                <c:pt idx="131">
                  <c:v>1.549014982029434E-4</c:v>
                </c:pt>
                <c:pt idx="132">
                  <c:v>1.5608243723098719E-4</c:v>
                </c:pt>
                <c:pt idx="133">
                  <c:v>1.5726337625903097E-4</c:v>
                </c:pt>
                <c:pt idx="134">
                  <c:v>1.5844431528707481E-4</c:v>
                </c:pt>
                <c:pt idx="135">
                  <c:v>1.596252543151186E-4</c:v>
                </c:pt>
                <c:pt idx="136">
                  <c:v>1.6080619334316238E-4</c:v>
                </c:pt>
                <c:pt idx="137">
                  <c:v>1.6198713237120617E-4</c:v>
                </c:pt>
                <c:pt idx="138">
                  <c:v>1.6316807139924995E-4</c:v>
                </c:pt>
                <c:pt idx="139">
                  <c:v>1.6434901042729379E-4</c:v>
                </c:pt>
                <c:pt idx="140">
                  <c:v>1.6552994945533752E-4</c:v>
                </c:pt>
                <c:pt idx="141">
                  <c:v>1.6671088848338136E-4</c:v>
                </c:pt>
                <c:pt idx="142">
                  <c:v>1.6789182751142509E-4</c:v>
                </c:pt>
                <c:pt idx="143">
                  <c:v>1.6907276653946893E-4</c:v>
                </c:pt>
                <c:pt idx="144">
                  <c:v>1.7025370556751277E-4</c:v>
                </c:pt>
                <c:pt idx="145">
                  <c:v>1.714346445955565E-4</c:v>
                </c:pt>
                <c:pt idx="146">
                  <c:v>1.7261558362360033E-4</c:v>
                </c:pt>
                <c:pt idx="147">
                  <c:v>1.7379652265164406E-4</c:v>
                </c:pt>
                <c:pt idx="148">
                  <c:v>1.749774616796879E-4</c:v>
                </c:pt>
                <c:pt idx="149">
                  <c:v>1.7615840070773163E-4</c:v>
                </c:pt>
                <c:pt idx="150">
                  <c:v>1.7733933973577547E-4</c:v>
                </c:pt>
                <c:pt idx="151">
                  <c:v>1.7852027876381926E-4</c:v>
                </c:pt>
                <c:pt idx="152">
                  <c:v>1.7970121779186304E-4</c:v>
                </c:pt>
                <c:pt idx="153">
                  <c:v>1.8088215681990683E-4</c:v>
                </c:pt>
                <c:pt idx="154">
                  <c:v>1.8206309584795061E-4</c:v>
                </c:pt>
                <c:pt idx="155">
                  <c:v>1.8324403487599445E-4</c:v>
                </c:pt>
                <c:pt idx="156">
                  <c:v>1.8442497390403823E-4</c:v>
                </c:pt>
                <c:pt idx="157">
                  <c:v>1.8560591293208202E-4</c:v>
                </c:pt>
                <c:pt idx="158">
                  <c:v>1.867868519601258E-4</c:v>
                </c:pt>
                <c:pt idx="159">
                  <c:v>1.8796779098816959E-4</c:v>
                </c:pt>
                <c:pt idx="160">
                  <c:v>1.8914873001621337E-4</c:v>
                </c:pt>
                <c:pt idx="161">
                  <c:v>1.9032966904425716E-4</c:v>
                </c:pt>
                <c:pt idx="162">
                  <c:v>1.91510608072301E-4</c:v>
                </c:pt>
                <c:pt idx="163">
                  <c:v>1.9269154710034473E-4</c:v>
                </c:pt>
                <c:pt idx="164">
                  <c:v>1.9387248612838856E-4</c:v>
                </c:pt>
                <c:pt idx="165">
                  <c:v>1.9505342515643229E-4</c:v>
                </c:pt>
                <c:pt idx="166">
                  <c:v>1.9623436418447613E-4</c:v>
                </c:pt>
                <c:pt idx="167">
                  <c:v>1.9741530321251997E-4</c:v>
                </c:pt>
                <c:pt idx="168">
                  <c:v>1.985962422405637E-4</c:v>
                </c:pt>
                <c:pt idx="169">
                  <c:v>1.9977718126860754E-4</c:v>
                </c:pt>
                <c:pt idx="170">
                  <c:v>2.0095812029665127E-4</c:v>
                </c:pt>
                <c:pt idx="171">
                  <c:v>2.0213905932469511E-4</c:v>
                </c:pt>
                <c:pt idx="172">
                  <c:v>2.0331999835273884E-4</c:v>
                </c:pt>
                <c:pt idx="173">
                  <c:v>2.0450093738078268E-4</c:v>
                </c:pt>
                <c:pt idx="174">
                  <c:v>2.0568187640882641E-4</c:v>
                </c:pt>
                <c:pt idx="175">
                  <c:v>2.0686281543687025E-4</c:v>
                </c:pt>
                <c:pt idx="176">
                  <c:v>2.0804375446491409E-4</c:v>
                </c:pt>
                <c:pt idx="177">
                  <c:v>2.0922469349295782E-4</c:v>
                </c:pt>
                <c:pt idx="178">
                  <c:v>2.1040563252100166E-4</c:v>
                </c:pt>
                <c:pt idx="179">
                  <c:v>2.1158657154904539E-4</c:v>
                </c:pt>
                <c:pt idx="180">
                  <c:v>2.1276751057708922E-4</c:v>
                </c:pt>
                <c:pt idx="181">
                  <c:v>2.1394844960513306E-4</c:v>
                </c:pt>
                <c:pt idx="182">
                  <c:v>2.1512938863317679E-4</c:v>
                </c:pt>
                <c:pt idx="183">
                  <c:v>2.1631032766122063E-4</c:v>
                </c:pt>
                <c:pt idx="184">
                  <c:v>2.1749126668926436E-4</c:v>
                </c:pt>
                <c:pt idx="185">
                  <c:v>2.186722057173082E-4</c:v>
                </c:pt>
                <c:pt idx="186">
                  <c:v>2.1985314474535193E-4</c:v>
                </c:pt>
                <c:pt idx="187">
                  <c:v>2.2103408377339577E-4</c:v>
                </c:pt>
                <c:pt idx="188">
                  <c:v>2.2221502280143961E-4</c:v>
                </c:pt>
                <c:pt idx="189">
                  <c:v>2.2339596182948334E-4</c:v>
                </c:pt>
                <c:pt idx="190">
                  <c:v>2.2457690085752718E-4</c:v>
                </c:pt>
                <c:pt idx="191">
                  <c:v>2.2575783988557091E-4</c:v>
                </c:pt>
                <c:pt idx="192">
                  <c:v>2.2693877891361475E-4</c:v>
                </c:pt>
                <c:pt idx="193">
                  <c:v>2.2811971794165848E-4</c:v>
                </c:pt>
                <c:pt idx="194">
                  <c:v>2.2930065696970232E-4</c:v>
                </c:pt>
                <c:pt idx="195">
                  <c:v>2.3048159599774605E-4</c:v>
                </c:pt>
                <c:pt idx="196">
                  <c:v>2.3166253502578989E-4</c:v>
                </c:pt>
                <c:pt idx="197">
                  <c:v>2.3284347405383362E-4</c:v>
                </c:pt>
                <c:pt idx="198">
                  <c:v>2.3402441308187745E-4</c:v>
                </c:pt>
                <c:pt idx="199">
                  <c:v>2.3520535210992124E-4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2A5-4522-819F-1F60A1968E37}"/>
            </c:ext>
          </c:extLst>
        </c:ser>
        <c:ser>
          <c:idx val="2"/>
          <c:order val="2"/>
          <c:tx>
            <c:v>Width = 2u (simulation data)</c:v>
          </c:tx>
          <c:spPr>
            <a:ln w="317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W_2u!$I$2:$I$1197</c:f>
              <c:numCache>
                <c:formatCode>General</c:formatCode>
                <c:ptCount val="1196"/>
                <c:pt idx="0">
                  <c:v>0.60499999999999998</c:v>
                </c:pt>
                <c:pt idx="1">
                  <c:v>0.60599999999999998</c:v>
                </c:pt>
                <c:pt idx="2">
                  <c:v>0.60699999999999998</c:v>
                </c:pt>
                <c:pt idx="3">
                  <c:v>0.60799999999999998</c:v>
                </c:pt>
                <c:pt idx="4">
                  <c:v>0.60899999999999999</c:v>
                </c:pt>
                <c:pt idx="5">
                  <c:v>0.61</c:v>
                </c:pt>
                <c:pt idx="6">
                  <c:v>0.61099999999999999</c:v>
                </c:pt>
                <c:pt idx="7">
                  <c:v>0.61199999999999999</c:v>
                </c:pt>
                <c:pt idx="8">
                  <c:v>0.61299999999999999</c:v>
                </c:pt>
                <c:pt idx="9">
                  <c:v>0.61399999999999999</c:v>
                </c:pt>
                <c:pt idx="10">
                  <c:v>0.61499999999999999</c:v>
                </c:pt>
                <c:pt idx="11">
                  <c:v>0.61599999999999999</c:v>
                </c:pt>
                <c:pt idx="12">
                  <c:v>0.61699999999999999</c:v>
                </c:pt>
                <c:pt idx="13">
                  <c:v>0.61799999999999999</c:v>
                </c:pt>
                <c:pt idx="14">
                  <c:v>0.61899999999999999</c:v>
                </c:pt>
                <c:pt idx="15">
                  <c:v>0.62</c:v>
                </c:pt>
                <c:pt idx="16">
                  <c:v>0.621</c:v>
                </c:pt>
                <c:pt idx="17">
                  <c:v>0.622</c:v>
                </c:pt>
                <c:pt idx="18">
                  <c:v>0.623</c:v>
                </c:pt>
                <c:pt idx="19">
                  <c:v>0.624</c:v>
                </c:pt>
                <c:pt idx="20">
                  <c:v>0.625</c:v>
                </c:pt>
                <c:pt idx="21">
                  <c:v>0.626</c:v>
                </c:pt>
                <c:pt idx="22">
                  <c:v>0.627</c:v>
                </c:pt>
                <c:pt idx="23">
                  <c:v>0.628</c:v>
                </c:pt>
                <c:pt idx="24">
                  <c:v>0.629</c:v>
                </c:pt>
                <c:pt idx="25">
                  <c:v>0.63</c:v>
                </c:pt>
                <c:pt idx="26">
                  <c:v>0.63100000000000001</c:v>
                </c:pt>
                <c:pt idx="27">
                  <c:v>0.63200000000000001</c:v>
                </c:pt>
                <c:pt idx="28">
                  <c:v>0.63300000000000001</c:v>
                </c:pt>
                <c:pt idx="29">
                  <c:v>0.63400000000000001</c:v>
                </c:pt>
                <c:pt idx="30">
                  <c:v>0.63500000000000001</c:v>
                </c:pt>
                <c:pt idx="31">
                  <c:v>0.63600000000000001</c:v>
                </c:pt>
                <c:pt idx="32">
                  <c:v>0.63700000000000001</c:v>
                </c:pt>
                <c:pt idx="33">
                  <c:v>0.63800000000000001</c:v>
                </c:pt>
                <c:pt idx="34">
                  <c:v>0.63900000000000001</c:v>
                </c:pt>
                <c:pt idx="35">
                  <c:v>0.64</c:v>
                </c:pt>
                <c:pt idx="36">
                  <c:v>0.64100000000000001</c:v>
                </c:pt>
                <c:pt idx="37">
                  <c:v>0.64200000000000002</c:v>
                </c:pt>
                <c:pt idx="38">
                  <c:v>0.64300000000000002</c:v>
                </c:pt>
                <c:pt idx="39">
                  <c:v>0.64400000000000002</c:v>
                </c:pt>
                <c:pt idx="40">
                  <c:v>0.64500000000000002</c:v>
                </c:pt>
                <c:pt idx="41">
                  <c:v>0.64600000000000002</c:v>
                </c:pt>
                <c:pt idx="42">
                  <c:v>0.64700000000000002</c:v>
                </c:pt>
                <c:pt idx="43">
                  <c:v>0.64800000000000002</c:v>
                </c:pt>
                <c:pt idx="44">
                  <c:v>0.64900000000000002</c:v>
                </c:pt>
                <c:pt idx="45">
                  <c:v>0.65</c:v>
                </c:pt>
                <c:pt idx="46">
                  <c:v>0.65100000000000002</c:v>
                </c:pt>
                <c:pt idx="47">
                  <c:v>0.65200000000000002</c:v>
                </c:pt>
                <c:pt idx="48">
                  <c:v>0.65300000000000002</c:v>
                </c:pt>
                <c:pt idx="49">
                  <c:v>0.65400000000000003</c:v>
                </c:pt>
                <c:pt idx="50">
                  <c:v>0.65500000000000003</c:v>
                </c:pt>
                <c:pt idx="51">
                  <c:v>0.65600000000000003</c:v>
                </c:pt>
                <c:pt idx="52">
                  <c:v>0.65700000000000003</c:v>
                </c:pt>
                <c:pt idx="53">
                  <c:v>0.65800000000000003</c:v>
                </c:pt>
                <c:pt idx="54">
                  <c:v>0.65900000000000003</c:v>
                </c:pt>
                <c:pt idx="55">
                  <c:v>0.66</c:v>
                </c:pt>
                <c:pt idx="56">
                  <c:v>0.66100000000000003</c:v>
                </c:pt>
                <c:pt idx="57">
                  <c:v>0.66200000000000003</c:v>
                </c:pt>
                <c:pt idx="58">
                  <c:v>0.66300000000000003</c:v>
                </c:pt>
                <c:pt idx="59">
                  <c:v>0.66400000000000003</c:v>
                </c:pt>
                <c:pt idx="60">
                  <c:v>0.66500000000000004</c:v>
                </c:pt>
                <c:pt idx="61">
                  <c:v>0.66600000000000004</c:v>
                </c:pt>
                <c:pt idx="62">
                  <c:v>0.66700000000000004</c:v>
                </c:pt>
                <c:pt idx="63">
                  <c:v>0.66800000000000004</c:v>
                </c:pt>
                <c:pt idx="64">
                  <c:v>0.66900000000000004</c:v>
                </c:pt>
                <c:pt idx="65">
                  <c:v>0.67</c:v>
                </c:pt>
                <c:pt idx="66">
                  <c:v>0.67100000000000004</c:v>
                </c:pt>
                <c:pt idx="67">
                  <c:v>0.67200000000000004</c:v>
                </c:pt>
                <c:pt idx="68">
                  <c:v>0.67300000000000004</c:v>
                </c:pt>
                <c:pt idx="69">
                  <c:v>0.67400000000000004</c:v>
                </c:pt>
                <c:pt idx="70">
                  <c:v>0.67500000000000004</c:v>
                </c:pt>
                <c:pt idx="71">
                  <c:v>0.67600000000000005</c:v>
                </c:pt>
                <c:pt idx="72">
                  <c:v>0.67700000000000005</c:v>
                </c:pt>
                <c:pt idx="73">
                  <c:v>0.67800000000000005</c:v>
                </c:pt>
                <c:pt idx="74">
                  <c:v>0.67900000000000005</c:v>
                </c:pt>
                <c:pt idx="75">
                  <c:v>0.68</c:v>
                </c:pt>
                <c:pt idx="76">
                  <c:v>0.68100000000000005</c:v>
                </c:pt>
                <c:pt idx="77">
                  <c:v>0.68200000000000005</c:v>
                </c:pt>
                <c:pt idx="78">
                  <c:v>0.68300000000000005</c:v>
                </c:pt>
                <c:pt idx="79">
                  <c:v>0.68400000000000005</c:v>
                </c:pt>
                <c:pt idx="80">
                  <c:v>0.68500000000000005</c:v>
                </c:pt>
                <c:pt idx="81">
                  <c:v>0.68600000000000005</c:v>
                </c:pt>
                <c:pt idx="82">
                  <c:v>0.68700000000000006</c:v>
                </c:pt>
                <c:pt idx="83">
                  <c:v>0.68799999999999994</c:v>
                </c:pt>
                <c:pt idx="84">
                  <c:v>0.68899999999999995</c:v>
                </c:pt>
                <c:pt idx="85">
                  <c:v>0.69</c:v>
                </c:pt>
                <c:pt idx="86">
                  <c:v>0.69099999999999995</c:v>
                </c:pt>
                <c:pt idx="87">
                  <c:v>0.69199999999999995</c:v>
                </c:pt>
                <c:pt idx="88">
                  <c:v>0.69299999999999995</c:v>
                </c:pt>
                <c:pt idx="89">
                  <c:v>0.69399999999999995</c:v>
                </c:pt>
                <c:pt idx="90">
                  <c:v>0.69499999999999995</c:v>
                </c:pt>
                <c:pt idx="91">
                  <c:v>0.69599999999999995</c:v>
                </c:pt>
                <c:pt idx="92">
                  <c:v>0.69699999999999995</c:v>
                </c:pt>
                <c:pt idx="93">
                  <c:v>0.69799999999999995</c:v>
                </c:pt>
                <c:pt idx="94">
                  <c:v>0.69899999999999995</c:v>
                </c:pt>
                <c:pt idx="95">
                  <c:v>0.7</c:v>
                </c:pt>
                <c:pt idx="96">
                  <c:v>0.70099999999999996</c:v>
                </c:pt>
                <c:pt idx="97">
                  <c:v>0.70199999999999996</c:v>
                </c:pt>
                <c:pt idx="98">
                  <c:v>0.70299999999999996</c:v>
                </c:pt>
                <c:pt idx="99">
                  <c:v>0.70399999999999996</c:v>
                </c:pt>
                <c:pt idx="100">
                  <c:v>0.70499999999999996</c:v>
                </c:pt>
                <c:pt idx="101">
                  <c:v>0.70599999999999996</c:v>
                </c:pt>
                <c:pt idx="102">
                  <c:v>0.70699999999999996</c:v>
                </c:pt>
                <c:pt idx="103">
                  <c:v>0.70799999999999996</c:v>
                </c:pt>
                <c:pt idx="104">
                  <c:v>0.70899999999999996</c:v>
                </c:pt>
                <c:pt idx="105">
                  <c:v>0.71</c:v>
                </c:pt>
                <c:pt idx="106">
                  <c:v>0.71099999999999997</c:v>
                </c:pt>
                <c:pt idx="107">
                  <c:v>0.71199999999999997</c:v>
                </c:pt>
                <c:pt idx="108">
                  <c:v>0.71299999999999997</c:v>
                </c:pt>
                <c:pt idx="109">
                  <c:v>0.71399999999999997</c:v>
                </c:pt>
                <c:pt idx="110">
                  <c:v>0.71499999999999997</c:v>
                </c:pt>
                <c:pt idx="111">
                  <c:v>0.71599999999999997</c:v>
                </c:pt>
                <c:pt idx="112">
                  <c:v>0.71699999999999997</c:v>
                </c:pt>
                <c:pt idx="113">
                  <c:v>0.71799999999999997</c:v>
                </c:pt>
                <c:pt idx="114">
                  <c:v>0.71899999999999997</c:v>
                </c:pt>
                <c:pt idx="115">
                  <c:v>0.72</c:v>
                </c:pt>
                <c:pt idx="116">
                  <c:v>0.72099999999999997</c:v>
                </c:pt>
                <c:pt idx="117">
                  <c:v>0.72199999999999998</c:v>
                </c:pt>
                <c:pt idx="118">
                  <c:v>0.72299999999999998</c:v>
                </c:pt>
                <c:pt idx="119">
                  <c:v>0.72399999999999998</c:v>
                </c:pt>
                <c:pt idx="120">
                  <c:v>0.72499999999999998</c:v>
                </c:pt>
                <c:pt idx="121">
                  <c:v>0.72599999999999998</c:v>
                </c:pt>
                <c:pt idx="122">
                  <c:v>0.72699999999999998</c:v>
                </c:pt>
                <c:pt idx="123">
                  <c:v>0.72799999999999998</c:v>
                </c:pt>
                <c:pt idx="124">
                  <c:v>0.72899999999999998</c:v>
                </c:pt>
                <c:pt idx="125">
                  <c:v>0.73</c:v>
                </c:pt>
                <c:pt idx="126">
                  <c:v>0.73099999999999998</c:v>
                </c:pt>
                <c:pt idx="127">
                  <c:v>0.73199999999999998</c:v>
                </c:pt>
                <c:pt idx="128">
                  <c:v>0.73299999999999998</c:v>
                </c:pt>
                <c:pt idx="129">
                  <c:v>0.73399999999999999</c:v>
                </c:pt>
                <c:pt idx="130">
                  <c:v>0.73499999999999999</c:v>
                </c:pt>
                <c:pt idx="131">
                  <c:v>0.73599999999999999</c:v>
                </c:pt>
                <c:pt idx="132">
                  <c:v>0.73699999999999999</c:v>
                </c:pt>
                <c:pt idx="133">
                  <c:v>0.73799999999999999</c:v>
                </c:pt>
                <c:pt idx="134">
                  <c:v>0.73899999999999999</c:v>
                </c:pt>
                <c:pt idx="135">
                  <c:v>0.74</c:v>
                </c:pt>
                <c:pt idx="136">
                  <c:v>0.74099999999999999</c:v>
                </c:pt>
                <c:pt idx="137">
                  <c:v>0.74199999999999999</c:v>
                </c:pt>
                <c:pt idx="138">
                  <c:v>0.74299999999999999</c:v>
                </c:pt>
                <c:pt idx="139">
                  <c:v>0.74399999999999999</c:v>
                </c:pt>
                <c:pt idx="140">
                  <c:v>0.745</c:v>
                </c:pt>
                <c:pt idx="141">
                  <c:v>0.746</c:v>
                </c:pt>
                <c:pt idx="142">
                  <c:v>0.747</c:v>
                </c:pt>
                <c:pt idx="143">
                  <c:v>0.748</c:v>
                </c:pt>
                <c:pt idx="144">
                  <c:v>0.749</c:v>
                </c:pt>
                <c:pt idx="145">
                  <c:v>0.75</c:v>
                </c:pt>
                <c:pt idx="146">
                  <c:v>0.751</c:v>
                </c:pt>
                <c:pt idx="147">
                  <c:v>0.752</c:v>
                </c:pt>
                <c:pt idx="148">
                  <c:v>0.753</c:v>
                </c:pt>
                <c:pt idx="149">
                  <c:v>0.754</c:v>
                </c:pt>
                <c:pt idx="150">
                  <c:v>0.755</c:v>
                </c:pt>
                <c:pt idx="151">
                  <c:v>0.75600000000000001</c:v>
                </c:pt>
                <c:pt idx="152">
                  <c:v>0.75700000000000001</c:v>
                </c:pt>
                <c:pt idx="153">
                  <c:v>0.75800000000000001</c:v>
                </c:pt>
                <c:pt idx="154">
                  <c:v>0.75900000000000001</c:v>
                </c:pt>
                <c:pt idx="155">
                  <c:v>0.76</c:v>
                </c:pt>
                <c:pt idx="156">
                  <c:v>0.76100000000000001</c:v>
                </c:pt>
                <c:pt idx="157">
                  <c:v>0.76200000000000001</c:v>
                </c:pt>
                <c:pt idx="158">
                  <c:v>0.76300000000000001</c:v>
                </c:pt>
                <c:pt idx="159">
                  <c:v>0.76400000000000001</c:v>
                </c:pt>
                <c:pt idx="160">
                  <c:v>0.76500000000000001</c:v>
                </c:pt>
                <c:pt idx="161">
                  <c:v>0.76600000000000001</c:v>
                </c:pt>
                <c:pt idx="162">
                  <c:v>0.76700000000000002</c:v>
                </c:pt>
                <c:pt idx="163">
                  <c:v>0.76800000000000002</c:v>
                </c:pt>
                <c:pt idx="164">
                  <c:v>0.76900000000000002</c:v>
                </c:pt>
                <c:pt idx="165">
                  <c:v>0.77</c:v>
                </c:pt>
                <c:pt idx="166">
                  <c:v>0.77100000000000002</c:v>
                </c:pt>
                <c:pt idx="167">
                  <c:v>0.77200000000000002</c:v>
                </c:pt>
                <c:pt idx="168">
                  <c:v>0.77300000000000002</c:v>
                </c:pt>
                <c:pt idx="169">
                  <c:v>0.77400000000000002</c:v>
                </c:pt>
                <c:pt idx="170">
                  <c:v>0.77500000000000002</c:v>
                </c:pt>
                <c:pt idx="171">
                  <c:v>0.77600000000000002</c:v>
                </c:pt>
                <c:pt idx="172">
                  <c:v>0.77700000000000002</c:v>
                </c:pt>
                <c:pt idx="173">
                  <c:v>0.77800000000000002</c:v>
                </c:pt>
                <c:pt idx="174">
                  <c:v>0.77900000000000003</c:v>
                </c:pt>
                <c:pt idx="175">
                  <c:v>0.78</c:v>
                </c:pt>
                <c:pt idx="176">
                  <c:v>0.78100000000000003</c:v>
                </c:pt>
                <c:pt idx="177">
                  <c:v>0.78200000000000003</c:v>
                </c:pt>
                <c:pt idx="178">
                  <c:v>0.78300000000000003</c:v>
                </c:pt>
                <c:pt idx="179">
                  <c:v>0.78400000000000003</c:v>
                </c:pt>
                <c:pt idx="180">
                  <c:v>0.78500000000000003</c:v>
                </c:pt>
                <c:pt idx="181">
                  <c:v>0.78600000000000003</c:v>
                </c:pt>
                <c:pt idx="182">
                  <c:v>0.78700000000000003</c:v>
                </c:pt>
                <c:pt idx="183">
                  <c:v>0.78800000000000003</c:v>
                </c:pt>
                <c:pt idx="184">
                  <c:v>0.78900000000000003</c:v>
                </c:pt>
                <c:pt idx="185">
                  <c:v>0.79</c:v>
                </c:pt>
                <c:pt idx="186">
                  <c:v>0.79100000000000004</c:v>
                </c:pt>
                <c:pt idx="187">
                  <c:v>0.79200000000000004</c:v>
                </c:pt>
                <c:pt idx="188">
                  <c:v>0.79300000000000004</c:v>
                </c:pt>
                <c:pt idx="189">
                  <c:v>0.79400000000000004</c:v>
                </c:pt>
                <c:pt idx="190">
                  <c:v>0.79500000000000004</c:v>
                </c:pt>
                <c:pt idx="191">
                  <c:v>0.79600000000000004</c:v>
                </c:pt>
                <c:pt idx="192">
                  <c:v>0.79700000000000004</c:v>
                </c:pt>
                <c:pt idx="193">
                  <c:v>0.79800000000000004</c:v>
                </c:pt>
                <c:pt idx="194">
                  <c:v>0.79900000000000004</c:v>
                </c:pt>
                <c:pt idx="195">
                  <c:v>0.8</c:v>
                </c:pt>
                <c:pt idx="196">
                  <c:v>0.80100000000000005</c:v>
                </c:pt>
                <c:pt idx="197">
                  <c:v>0.80200000000000005</c:v>
                </c:pt>
                <c:pt idx="198">
                  <c:v>0.80300000000000005</c:v>
                </c:pt>
                <c:pt idx="199">
                  <c:v>0.80400000000000005</c:v>
                </c:pt>
                <c:pt idx="200">
                  <c:v>0.80500000000000005</c:v>
                </c:pt>
                <c:pt idx="201">
                  <c:v>0.80600000000000005</c:v>
                </c:pt>
                <c:pt idx="202">
                  <c:v>0.80700000000000005</c:v>
                </c:pt>
                <c:pt idx="203">
                  <c:v>0.80800000000000005</c:v>
                </c:pt>
                <c:pt idx="204">
                  <c:v>0.80900000000000005</c:v>
                </c:pt>
                <c:pt idx="205">
                  <c:v>0.81</c:v>
                </c:pt>
                <c:pt idx="206">
                  <c:v>0.81100000000000005</c:v>
                </c:pt>
                <c:pt idx="207">
                  <c:v>0.81200000000000006</c:v>
                </c:pt>
                <c:pt idx="208">
                  <c:v>0.81299999999999994</c:v>
                </c:pt>
                <c:pt idx="209">
                  <c:v>0.81399999999999995</c:v>
                </c:pt>
                <c:pt idx="210">
                  <c:v>0.81499999999999995</c:v>
                </c:pt>
                <c:pt idx="211">
                  <c:v>0.81599999999999995</c:v>
                </c:pt>
                <c:pt idx="212">
                  <c:v>0.81699999999999995</c:v>
                </c:pt>
                <c:pt idx="213">
                  <c:v>0.81799999999999995</c:v>
                </c:pt>
                <c:pt idx="214">
                  <c:v>0.81899999999999995</c:v>
                </c:pt>
                <c:pt idx="215">
                  <c:v>0.82</c:v>
                </c:pt>
                <c:pt idx="216">
                  <c:v>0.82099999999999995</c:v>
                </c:pt>
                <c:pt idx="217">
                  <c:v>0.82199999999999995</c:v>
                </c:pt>
                <c:pt idx="218">
                  <c:v>0.82299999999999995</c:v>
                </c:pt>
                <c:pt idx="219">
                  <c:v>0.82399999999999995</c:v>
                </c:pt>
                <c:pt idx="220">
                  <c:v>0.82499999999999996</c:v>
                </c:pt>
                <c:pt idx="221">
                  <c:v>0.82599999999999996</c:v>
                </c:pt>
                <c:pt idx="222">
                  <c:v>0.82699999999999996</c:v>
                </c:pt>
                <c:pt idx="223">
                  <c:v>0.82799999999999996</c:v>
                </c:pt>
                <c:pt idx="224">
                  <c:v>0.82899999999999996</c:v>
                </c:pt>
                <c:pt idx="225">
                  <c:v>0.83</c:v>
                </c:pt>
                <c:pt idx="226">
                  <c:v>0.83099999999999996</c:v>
                </c:pt>
                <c:pt idx="227">
                  <c:v>0.83199999999999996</c:v>
                </c:pt>
                <c:pt idx="228">
                  <c:v>0.83299999999999996</c:v>
                </c:pt>
                <c:pt idx="229">
                  <c:v>0.83399999999999996</c:v>
                </c:pt>
                <c:pt idx="230">
                  <c:v>0.83499999999999996</c:v>
                </c:pt>
                <c:pt idx="231">
                  <c:v>0.83599999999999997</c:v>
                </c:pt>
                <c:pt idx="232">
                  <c:v>0.83699999999999997</c:v>
                </c:pt>
                <c:pt idx="233">
                  <c:v>0.83799999999999997</c:v>
                </c:pt>
                <c:pt idx="234">
                  <c:v>0.83899999999999997</c:v>
                </c:pt>
                <c:pt idx="235">
                  <c:v>0.84</c:v>
                </c:pt>
                <c:pt idx="236">
                  <c:v>0.84099999999999997</c:v>
                </c:pt>
                <c:pt idx="237">
                  <c:v>0.84199999999999997</c:v>
                </c:pt>
                <c:pt idx="238">
                  <c:v>0.84299999999999997</c:v>
                </c:pt>
                <c:pt idx="239">
                  <c:v>0.84399999999999997</c:v>
                </c:pt>
                <c:pt idx="240">
                  <c:v>0.84499999999999997</c:v>
                </c:pt>
                <c:pt idx="241">
                  <c:v>0.84599999999999997</c:v>
                </c:pt>
                <c:pt idx="242">
                  <c:v>0.84699999999999998</c:v>
                </c:pt>
                <c:pt idx="243">
                  <c:v>0.84799999999999998</c:v>
                </c:pt>
                <c:pt idx="244">
                  <c:v>0.84899999999999998</c:v>
                </c:pt>
                <c:pt idx="245">
                  <c:v>0.85</c:v>
                </c:pt>
                <c:pt idx="246">
                  <c:v>0.85099999999999998</c:v>
                </c:pt>
                <c:pt idx="247">
                  <c:v>0.85199999999999998</c:v>
                </c:pt>
                <c:pt idx="248">
                  <c:v>0.85299999999999998</c:v>
                </c:pt>
                <c:pt idx="249">
                  <c:v>0.85399999999999998</c:v>
                </c:pt>
                <c:pt idx="250">
                  <c:v>0.85499999999999998</c:v>
                </c:pt>
                <c:pt idx="251">
                  <c:v>0.85599999999999998</c:v>
                </c:pt>
                <c:pt idx="252">
                  <c:v>0.85699999999999998</c:v>
                </c:pt>
                <c:pt idx="253">
                  <c:v>0.85799999999999998</c:v>
                </c:pt>
                <c:pt idx="254">
                  <c:v>0.85899999999999999</c:v>
                </c:pt>
                <c:pt idx="255">
                  <c:v>0.86</c:v>
                </c:pt>
                <c:pt idx="256">
                  <c:v>0.86099999999999999</c:v>
                </c:pt>
                <c:pt idx="257">
                  <c:v>0.86199999999999999</c:v>
                </c:pt>
                <c:pt idx="258">
                  <c:v>0.86299999999999999</c:v>
                </c:pt>
                <c:pt idx="259">
                  <c:v>0.86399999999999999</c:v>
                </c:pt>
                <c:pt idx="260">
                  <c:v>0.86499999999999999</c:v>
                </c:pt>
                <c:pt idx="261">
                  <c:v>0.86599999999999999</c:v>
                </c:pt>
                <c:pt idx="262">
                  <c:v>0.86699999999999999</c:v>
                </c:pt>
                <c:pt idx="263">
                  <c:v>0.86799999999999999</c:v>
                </c:pt>
                <c:pt idx="264">
                  <c:v>0.86899999999999999</c:v>
                </c:pt>
                <c:pt idx="265">
                  <c:v>0.87</c:v>
                </c:pt>
                <c:pt idx="266">
                  <c:v>0.871</c:v>
                </c:pt>
                <c:pt idx="267">
                  <c:v>0.872</c:v>
                </c:pt>
                <c:pt idx="268">
                  <c:v>0.873</c:v>
                </c:pt>
                <c:pt idx="269">
                  <c:v>0.874</c:v>
                </c:pt>
                <c:pt idx="270">
                  <c:v>0.875</c:v>
                </c:pt>
                <c:pt idx="271">
                  <c:v>0.876</c:v>
                </c:pt>
                <c:pt idx="272">
                  <c:v>0.877</c:v>
                </c:pt>
                <c:pt idx="273">
                  <c:v>0.878</c:v>
                </c:pt>
                <c:pt idx="274">
                  <c:v>0.879</c:v>
                </c:pt>
                <c:pt idx="275">
                  <c:v>0.88</c:v>
                </c:pt>
                <c:pt idx="276">
                  <c:v>0.88100000000000001</c:v>
                </c:pt>
                <c:pt idx="277">
                  <c:v>0.88200000000000001</c:v>
                </c:pt>
                <c:pt idx="278">
                  <c:v>0.88300000000000001</c:v>
                </c:pt>
                <c:pt idx="279">
                  <c:v>0.88400000000000001</c:v>
                </c:pt>
                <c:pt idx="280">
                  <c:v>0.88500000000000001</c:v>
                </c:pt>
                <c:pt idx="281">
                  <c:v>0.88600000000000001</c:v>
                </c:pt>
                <c:pt idx="282">
                  <c:v>0.88700000000000001</c:v>
                </c:pt>
                <c:pt idx="283">
                  <c:v>0.88800000000000001</c:v>
                </c:pt>
                <c:pt idx="284">
                  <c:v>0.88900000000000001</c:v>
                </c:pt>
                <c:pt idx="285">
                  <c:v>0.89</c:v>
                </c:pt>
                <c:pt idx="286">
                  <c:v>0.89100000000000001</c:v>
                </c:pt>
                <c:pt idx="287">
                  <c:v>0.89200000000000002</c:v>
                </c:pt>
                <c:pt idx="288">
                  <c:v>0.89300000000000002</c:v>
                </c:pt>
                <c:pt idx="289">
                  <c:v>0.89400000000000002</c:v>
                </c:pt>
                <c:pt idx="290">
                  <c:v>0.89500000000000002</c:v>
                </c:pt>
                <c:pt idx="291">
                  <c:v>0.89600000000000002</c:v>
                </c:pt>
                <c:pt idx="292">
                  <c:v>0.89700000000000002</c:v>
                </c:pt>
                <c:pt idx="293">
                  <c:v>0.89800000000000002</c:v>
                </c:pt>
                <c:pt idx="294">
                  <c:v>0.89900000000000002</c:v>
                </c:pt>
                <c:pt idx="295">
                  <c:v>0.9</c:v>
                </c:pt>
                <c:pt idx="296">
                  <c:v>0.90100000000000002</c:v>
                </c:pt>
                <c:pt idx="297">
                  <c:v>0.90200000000000002</c:v>
                </c:pt>
                <c:pt idx="298">
                  <c:v>0.90300000000000002</c:v>
                </c:pt>
                <c:pt idx="299">
                  <c:v>0.90400000000000003</c:v>
                </c:pt>
                <c:pt idx="300">
                  <c:v>0.90500000000000003</c:v>
                </c:pt>
                <c:pt idx="301">
                  <c:v>0.90600000000000003</c:v>
                </c:pt>
                <c:pt idx="302">
                  <c:v>0.90700000000000003</c:v>
                </c:pt>
                <c:pt idx="303">
                  <c:v>0.90800000000000003</c:v>
                </c:pt>
                <c:pt idx="304">
                  <c:v>0.90900000000000003</c:v>
                </c:pt>
                <c:pt idx="305">
                  <c:v>0.91</c:v>
                </c:pt>
                <c:pt idx="306">
                  <c:v>0.91100000000000003</c:v>
                </c:pt>
                <c:pt idx="307">
                  <c:v>0.91200000000000003</c:v>
                </c:pt>
                <c:pt idx="308">
                  <c:v>0.91300000000000003</c:v>
                </c:pt>
                <c:pt idx="309">
                  <c:v>0.91400000000000003</c:v>
                </c:pt>
                <c:pt idx="310">
                  <c:v>0.91500000000000004</c:v>
                </c:pt>
                <c:pt idx="311">
                  <c:v>0.91600000000000004</c:v>
                </c:pt>
                <c:pt idx="312">
                  <c:v>0.91700000000000004</c:v>
                </c:pt>
                <c:pt idx="313">
                  <c:v>0.91800000000000004</c:v>
                </c:pt>
                <c:pt idx="314">
                  <c:v>0.91900000000000004</c:v>
                </c:pt>
                <c:pt idx="315">
                  <c:v>0.92</c:v>
                </c:pt>
                <c:pt idx="316">
                  <c:v>0.92100000000000004</c:v>
                </c:pt>
                <c:pt idx="317">
                  <c:v>0.92200000000000004</c:v>
                </c:pt>
                <c:pt idx="318">
                  <c:v>0.92300000000000004</c:v>
                </c:pt>
                <c:pt idx="319">
                  <c:v>0.92400000000000004</c:v>
                </c:pt>
                <c:pt idx="320">
                  <c:v>0.92500000000000004</c:v>
                </c:pt>
                <c:pt idx="321">
                  <c:v>0.92600000000000005</c:v>
                </c:pt>
                <c:pt idx="322">
                  <c:v>0.92700000000000005</c:v>
                </c:pt>
                <c:pt idx="323">
                  <c:v>0.92800000000000005</c:v>
                </c:pt>
                <c:pt idx="324">
                  <c:v>0.92900000000000005</c:v>
                </c:pt>
                <c:pt idx="325">
                  <c:v>0.93</c:v>
                </c:pt>
                <c:pt idx="326">
                  <c:v>0.93100000000000005</c:v>
                </c:pt>
                <c:pt idx="327">
                  <c:v>0.93200000000000005</c:v>
                </c:pt>
                <c:pt idx="328">
                  <c:v>0.93300000000000005</c:v>
                </c:pt>
                <c:pt idx="329">
                  <c:v>0.93400000000000005</c:v>
                </c:pt>
                <c:pt idx="330">
                  <c:v>0.93500000000000005</c:v>
                </c:pt>
                <c:pt idx="331">
                  <c:v>0.93600000000000005</c:v>
                </c:pt>
                <c:pt idx="332">
                  <c:v>0.93700000000000006</c:v>
                </c:pt>
                <c:pt idx="333">
                  <c:v>0.93799999999999994</c:v>
                </c:pt>
                <c:pt idx="334">
                  <c:v>0.93899999999999995</c:v>
                </c:pt>
                <c:pt idx="335">
                  <c:v>0.94</c:v>
                </c:pt>
                <c:pt idx="336">
                  <c:v>0.94099999999999995</c:v>
                </c:pt>
                <c:pt idx="337">
                  <c:v>0.94199999999999995</c:v>
                </c:pt>
                <c:pt idx="338">
                  <c:v>0.94299999999999995</c:v>
                </c:pt>
                <c:pt idx="339">
                  <c:v>0.94399999999999995</c:v>
                </c:pt>
                <c:pt idx="340">
                  <c:v>0.94499999999999995</c:v>
                </c:pt>
                <c:pt idx="341">
                  <c:v>0.94599999999999995</c:v>
                </c:pt>
                <c:pt idx="342">
                  <c:v>0.94699999999999995</c:v>
                </c:pt>
                <c:pt idx="343">
                  <c:v>0.94799999999999995</c:v>
                </c:pt>
                <c:pt idx="344">
                  <c:v>0.94899999999999995</c:v>
                </c:pt>
                <c:pt idx="345">
                  <c:v>0.95</c:v>
                </c:pt>
                <c:pt idx="346">
                  <c:v>0.95099999999999996</c:v>
                </c:pt>
                <c:pt idx="347">
                  <c:v>0.95199999999999996</c:v>
                </c:pt>
                <c:pt idx="348">
                  <c:v>0.95299999999999996</c:v>
                </c:pt>
                <c:pt idx="349">
                  <c:v>0.95399999999999996</c:v>
                </c:pt>
                <c:pt idx="350">
                  <c:v>0.95499999999999996</c:v>
                </c:pt>
                <c:pt idx="351">
                  <c:v>0.95599999999999996</c:v>
                </c:pt>
                <c:pt idx="352">
                  <c:v>0.95699999999999996</c:v>
                </c:pt>
                <c:pt idx="353">
                  <c:v>0.95799999999999996</c:v>
                </c:pt>
                <c:pt idx="354">
                  <c:v>0.95899999999999996</c:v>
                </c:pt>
                <c:pt idx="355">
                  <c:v>0.96</c:v>
                </c:pt>
                <c:pt idx="356">
                  <c:v>0.96099999999999997</c:v>
                </c:pt>
                <c:pt idx="357">
                  <c:v>0.96199999999999997</c:v>
                </c:pt>
                <c:pt idx="358">
                  <c:v>0.96299999999999997</c:v>
                </c:pt>
                <c:pt idx="359">
                  <c:v>0.96399999999999997</c:v>
                </c:pt>
                <c:pt idx="360">
                  <c:v>0.96499999999999997</c:v>
                </c:pt>
                <c:pt idx="361">
                  <c:v>0.96599999999999997</c:v>
                </c:pt>
                <c:pt idx="362">
                  <c:v>0.96699999999999997</c:v>
                </c:pt>
                <c:pt idx="363">
                  <c:v>0.96799999999999997</c:v>
                </c:pt>
                <c:pt idx="364">
                  <c:v>0.96899999999999997</c:v>
                </c:pt>
                <c:pt idx="365">
                  <c:v>0.97</c:v>
                </c:pt>
                <c:pt idx="366">
                  <c:v>0.97099999999999997</c:v>
                </c:pt>
                <c:pt idx="367">
                  <c:v>0.97199999999999998</c:v>
                </c:pt>
                <c:pt idx="368">
                  <c:v>0.97299999999999998</c:v>
                </c:pt>
                <c:pt idx="369">
                  <c:v>0.97399999999999998</c:v>
                </c:pt>
                <c:pt idx="370">
                  <c:v>0.97499999999999998</c:v>
                </c:pt>
                <c:pt idx="371">
                  <c:v>0.97599999999999998</c:v>
                </c:pt>
                <c:pt idx="372">
                  <c:v>0.97699999999999998</c:v>
                </c:pt>
                <c:pt idx="373">
                  <c:v>0.97799999999999998</c:v>
                </c:pt>
                <c:pt idx="374">
                  <c:v>0.97899999999999998</c:v>
                </c:pt>
                <c:pt idx="375">
                  <c:v>0.98</c:v>
                </c:pt>
                <c:pt idx="376">
                  <c:v>0.98099999999999998</c:v>
                </c:pt>
                <c:pt idx="377">
                  <c:v>0.98199999999999998</c:v>
                </c:pt>
                <c:pt idx="378">
                  <c:v>0.98299999999999998</c:v>
                </c:pt>
                <c:pt idx="379">
                  <c:v>0.98399999999999999</c:v>
                </c:pt>
                <c:pt idx="380">
                  <c:v>0.98499999999999999</c:v>
                </c:pt>
                <c:pt idx="381">
                  <c:v>0.98599999999999999</c:v>
                </c:pt>
                <c:pt idx="382">
                  <c:v>0.98699999999999999</c:v>
                </c:pt>
                <c:pt idx="383">
                  <c:v>0.98799999999999999</c:v>
                </c:pt>
                <c:pt idx="384">
                  <c:v>0.98899999999999999</c:v>
                </c:pt>
                <c:pt idx="385">
                  <c:v>0.99</c:v>
                </c:pt>
                <c:pt idx="386">
                  <c:v>0.99099999999999999</c:v>
                </c:pt>
                <c:pt idx="387">
                  <c:v>0.99199999999999999</c:v>
                </c:pt>
                <c:pt idx="388">
                  <c:v>0.99299999999999999</c:v>
                </c:pt>
                <c:pt idx="389">
                  <c:v>0.99399999999999999</c:v>
                </c:pt>
                <c:pt idx="390">
                  <c:v>0.995</c:v>
                </c:pt>
                <c:pt idx="391">
                  <c:v>0.996</c:v>
                </c:pt>
                <c:pt idx="392">
                  <c:v>0.997</c:v>
                </c:pt>
                <c:pt idx="393">
                  <c:v>0.998</c:v>
                </c:pt>
                <c:pt idx="394">
                  <c:v>0.999</c:v>
                </c:pt>
                <c:pt idx="395">
                  <c:v>1</c:v>
                </c:pt>
                <c:pt idx="396">
                  <c:v>1.0009999999999999</c:v>
                </c:pt>
                <c:pt idx="397">
                  <c:v>1.002</c:v>
                </c:pt>
                <c:pt idx="398">
                  <c:v>1.0029999999999999</c:v>
                </c:pt>
                <c:pt idx="399">
                  <c:v>1.004</c:v>
                </c:pt>
                <c:pt idx="400">
                  <c:v>1.0049999999999999</c:v>
                </c:pt>
                <c:pt idx="401">
                  <c:v>1.006</c:v>
                </c:pt>
                <c:pt idx="402">
                  <c:v>1.0069999999999999</c:v>
                </c:pt>
                <c:pt idx="403">
                  <c:v>1.008</c:v>
                </c:pt>
                <c:pt idx="404">
                  <c:v>1.0089999999999999</c:v>
                </c:pt>
                <c:pt idx="405">
                  <c:v>1.01</c:v>
                </c:pt>
                <c:pt idx="406">
                  <c:v>1.0109999999999999</c:v>
                </c:pt>
                <c:pt idx="407">
                  <c:v>1.012</c:v>
                </c:pt>
                <c:pt idx="408">
                  <c:v>1.0129999999999999</c:v>
                </c:pt>
                <c:pt idx="409">
                  <c:v>1.014</c:v>
                </c:pt>
                <c:pt idx="410">
                  <c:v>1.0149999999999999</c:v>
                </c:pt>
                <c:pt idx="411">
                  <c:v>1.016</c:v>
                </c:pt>
                <c:pt idx="412">
                  <c:v>1.0169999999999999</c:v>
                </c:pt>
                <c:pt idx="413">
                  <c:v>1.018</c:v>
                </c:pt>
                <c:pt idx="414">
                  <c:v>1.0189999999999999</c:v>
                </c:pt>
                <c:pt idx="415">
                  <c:v>1.02</c:v>
                </c:pt>
                <c:pt idx="416">
                  <c:v>1.0209999999999999</c:v>
                </c:pt>
                <c:pt idx="417">
                  <c:v>1.022</c:v>
                </c:pt>
                <c:pt idx="418">
                  <c:v>1.0229999999999999</c:v>
                </c:pt>
                <c:pt idx="419">
                  <c:v>1.024</c:v>
                </c:pt>
                <c:pt idx="420">
                  <c:v>1.0249999999999999</c:v>
                </c:pt>
                <c:pt idx="421">
                  <c:v>1.026</c:v>
                </c:pt>
                <c:pt idx="422">
                  <c:v>1.0269999999999999</c:v>
                </c:pt>
                <c:pt idx="423">
                  <c:v>1.028</c:v>
                </c:pt>
                <c:pt idx="424">
                  <c:v>1.0289999999999999</c:v>
                </c:pt>
                <c:pt idx="425">
                  <c:v>1.03</c:v>
                </c:pt>
                <c:pt idx="426">
                  <c:v>1.0309999999999999</c:v>
                </c:pt>
                <c:pt idx="427">
                  <c:v>1.032</c:v>
                </c:pt>
                <c:pt idx="428">
                  <c:v>1.0329999999999999</c:v>
                </c:pt>
                <c:pt idx="429">
                  <c:v>1.034</c:v>
                </c:pt>
                <c:pt idx="430">
                  <c:v>1.0349999999999999</c:v>
                </c:pt>
                <c:pt idx="431">
                  <c:v>1.036</c:v>
                </c:pt>
                <c:pt idx="432">
                  <c:v>1.0369999999999999</c:v>
                </c:pt>
                <c:pt idx="433">
                  <c:v>1.038</c:v>
                </c:pt>
                <c:pt idx="434">
                  <c:v>1.0389999999999999</c:v>
                </c:pt>
                <c:pt idx="435">
                  <c:v>1.04</c:v>
                </c:pt>
                <c:pt idx="436">
                  <c:v>1.0409999999999999</c:v>
                </c:pt>
                <c:pt idx="437">
                  <c:v>1.042</c:v>
                </c:pt>
                <c:pt idx="438">
                  <c:v>1.0429999999999999</c:v>
                </c:pt>
                <c:pt idx="439">
                  <c:v>1.044</c:v>
                </c:pt>
                <c:pt idx="440">
                  <c:v>1.0449999999999999</c:v>
                </c:pt>
                <c:pt idx="441">
                  <c:v>1.046</c:v>
                </c:pt>
                <c:pt idx="442">
                  <c:v>1.0469999999999999</c:v>
                </c:pt>
                <c:pt idx="443">
                  <c:v>1.048</c:v>
                </c:pt>
                <c:pt idx="444">
                  <c:v>1.0489999999999999</c:v>
                </c:pt>
                <c:pt idx="445">
                  <c:v>1.05</c:v>
                </c:pt>
                <c:pt idx="446">
                  <c:v>1.0509999999999999</c:v>
                </c:pt>
                <c:pt idx="447">
                  <c:v>1.052</c:v>
                </c:pt>
                <c:pt idx="448">
                  <c:v>1.0529999999999999</c:v>
                </c:pt>
                <c:pt idx="449">
                  <c:v>1.054</c:v>
                </c:pt>
                <c:pt idx="450">
                  <c:v>1.0549999999999999</c:v>
                </c:pt>
                <c:pt idx="451">
                  <c:v>1.056</c:v>
                </c:pt>
                <c:pt idx="452">
                  <c:v>1.0569999999999999</c:v>
                </c:pt>
                <c:pt idx="453">
                  <c:v>1.0580000000000001</c:v>
                </c:pt>
                <c:pt idx="454">
                  <c:v>1.0589999999999999</c:v>
                </c:pt>
                <c:pt idx="455">
                  <c:v>1.06</c:v>
                </c:pt>
                <c:pt idx="456">
                  <c:v>1.0609999999999999</c:v>
                </c:pt>
                <c:pt idx="457">
                  <c:v>1.0620000000000001</c:v>
                </c:pt>
                <c:pt idx="458">
                  <c:v>1.0629999999999999</c:v>
                </c:pt>
                <c:pt idx="459">
                  <c:v>1.0640000000000001</c:v>
                </c:pt>
                <c:pt idx="460">
                  <c:v>1.0649999999999999</c:v>
                </c:pt>
                <c:pt idx="461">
                  <c:v>1.0660000000000001</c:v>
                </c:pt>
                <c:pt idx="462">
                  <c:v>1.0669999999999999</c:v>
                </c:pt>
                <c:pt idx="463">
                  <c:v>1.0680000000000001</c:v>
                </c:pt>
                <c:pt idx="464">
                  <c:v>1.069</c:v>
                </c:pt>
                <c:pt idx="465">
                  <c:v>1.07</c:v>
                </c:pt>
                <c:pt idx="466">
                  <c:v>1.071</c:v>
                </c:pt>
                <c:pt idx="467">
                  <c:v>1.0720000000000001</c:v>
                </c:pt>
                <c:pt idx="468">
                  <c:v>1.073</c:v>
                </c:pt>
                <c:pt idx="469">
                  <c:v>1.0740000000000001</c:v>
                </c:pt>
                <c:pt idx="470">
                  <c:v>1.075</c:v>
                </c:pt>
                <c:pt idx="471">
                  <c:v>1.0760000000000001</c:v>
                </c:pt>
                <c:pt idx="472">
                  <c:v>1.077</c:v>
                </c:pt>
                <c:pt idx="473">
                  <c:v>1.0780000000000001</c:v>
                </c:pt>
                <c:pt idx="474">
                  <c:v>1.079</c:v>
                </c:pt>
                <c:pt idx="475">
                  <c:v>1.08</c:v>
                </c:pt>
                <c:pt idx="476">
                  <c:v>1.081</c:v>
                </c:pt>
                <c:pt idx="477">
                  <c:v>1.0820000000000001</c:v>
                </c:pt>
                <c:pt idx="478">
                  <c:v>1.083</c:v>
                </c:pt>
                <c:pt idx="479">
                  <c:v>1.0840000000000001</c:v>
                </c:pt>
                <c:pt idx="480">
                  <c:v>1.085</c:v>
                </c:pt>
                <c:pt idx="481">
                  <c:v>1.0860000000000001</c:v>
                </c:pt>
                <c:pt idx="482">
                  <c:v>1.087</c:v>
                </c:pt>
                <c:pt idx="483">
                  <c:v>1.0880000000000001</c:v>
                </c:pt>
                <c:pt idx="484">
                  <c:v>1.089</c:v>
                </c:pt>
                <c:pt idx="485">
                  <c:v>1.0900000000000001</c:v>
                </c:pt>
                <c:pt idx="486">
                  <c:v>1.091</c:v>
                </c:pt>
                <c:pt idx="487">
                  <c:v>1.0920000000000001</c:v>
                </c:pt>
                <c:pt idx="488">
                  <c:v>1.093</c:v>
                </c:pt>
                <c:pt idx="489">
                  <c:v>1.0940000000000001</c:v>
                </c:pt>
                <c:pt idx="490">
                  <c:v>1.095</c:v>
                </c:pt>
                <c:pt idx="491">
                  <c:v>1.0960000000000001</c:v>
                </c:pt>
                <c:pt idx="492">
                  <c:v>1.097</c:v>
                </c:pt>
                <c:pt idx="493">
                  <c:v>1.0980000000000001</c:v>
                </c:pt>
                <c:pt idx="494">
                  <c:v>1.099</c:v>
                </c:pt>
                <c:pt idx="495">
                  <c:v>1.1000000000000001</c:v>
                </c:pt>
                <c:pt idx="496">
                  <c:v>1.101</c:v>
                </c:pt>
                <c:pt idx="497">
                  <c:v>1.1020000000000001</c:v>
                </c:pt>
                <c:pt idx="498">
                  <c:v>1.103</c:v>
                </c:pt>
                <c:pt idx="499">
                  <c:v>1.1040000000000001</c:v>
                </c:pt>
                <c:pt idx="500">
                  <c:v>1.105</c:v>
                </c:pt>
                <c:pt idx="501">
                  <c:v>1.1060000000000001</c:v>
                </c:pt>
                <c:pt idx="502">
                  <c:v>1.107</c:v>
                </c:pt>
                <c:pt idx="503">
                  <c:v>1.1080000000000001</c:v>
                </c:pt>
                <c:pt idx="504">
                  <c:v>1.109</c:v>
                </c:pt>
                <c:pt idx="505">
                  <c:v>1.1100000000000001</c:v>
                </c:pt>
                <c:pt idx="506">
                  <c:v>1.111</c:v>
                </c:pt>
                <c:pt idx="507">
                  <c:v>1.1120000000000001</c:v>
                </c:pt>
                <c:pt idx="508">
                  <c:v>1.113</c:v>
                </c:pt>
                <c:pt idx="509">
                  <c:v>1.1140000000000001</c:v>
                </c:pt>
                <c:pt idx="510">
                  <c:v>1.115</c:v>
                </c:pt>
                <c:pt idx="511">
                  <c:v>1.1160000000000001</c:v>
                </c:pt>
                <c:pt idx="512">
                  <c:v>1.117</c:v>
                </c:pt>
                <c:pt idx="513">
                  <c:v>1.1180000000000001</c:v>
                </c:pt>
                <c:pt idx="514">
                  <c:v>1.119</c:v>
                </c:pt>
                <c:pt idx="515">
                  <c:v>1.1200000000000001</c:v>
                </c:pt>
                <c:pt idx="516">
                  <c:v>1.121</c:v>
                </c:pt>
                <c:pt idx="517">
                  <c:v>1.1220000000000001</c:v>
                </c:pt>
                <c:pt idx="518">
                  <c:v>1.123</c:v>
                </c:pt>
                <c:pt idx="519">
                  <c:v>1.1240000000000001</c:v>
                </c:pt>
                <c:pt idx="520">
                  <c:v>1.125</c:v>
                </c:pt>
                <c:pt idx="521">
                  <c:v>1.1259999999999999</c:v>
                </c:pt>
                <c:pt idx="522">
                  <c:v>1.127</c:v>
                </c:pt>
                <c:pt idx="523">
                  <c:v>1.1279999999999999</c:v>
                </c:pt>
                <c:pt idx="524">
                  <c:v>1.129</c:v>
                </c:pt>
                <c:pt idx="525">
                  <c:v>1.1299999999999999</c:v>
                </c:pt>
                <c:pt idx="526">
                  <c:v>1.131</c:v>
                </c:pt>
                <c:pt idx="527">
                  <c:v>1.1319999999999999</c:v>
                </c:pt>
                <c:pt idx="528">
                  <c:v>1.133</c:v>
                </c:pt>
                <c:pt idx="529">
                  <c:v>1.1339999999999999</c:v>
                </c:pt>
                <c:pt idx="530">
                  <c:v>1.135</c:v>
                </c:pt>
                <c:pt idx="531">
                  <c:v>1.1359999999999999</c:v>
                </c:pt>
                <c:pt idx="532">
                  <c:v>1.137</c:v>
                </c:pt>
                <c:pt idx="533">
                  <c:v>1.1379999999999999</c:v>
                </c:pt>
                <c:pt idx="534">
                  <c:v>1.139</c:v>
                </c:pt>
                <c:pt idx="535">
                  <c:v>1.1399999999999999</c:v>
                </c:pt>
                <c:pt idx="536">
                  <c:v>1.141</c:v>
                </c:pt>
                <c:pt idx="537">
                  <c:v>1.1419999999999999</c:v>
                </c:pt>
                <c:pt idx="538">
                  <c:v>1.143</c:v>
                </c:pt>
                <c:pt idx="539">
                  <c:v>1.1439999999999999</c:v>
                </c:pt>
                <c:pt idx="540">
                  <c:v>1.145</c:v>
                </c:pt>
                <c:pt idx="541">
                  <c:v>1.1459999999999999</c:v>
                </c:pt>
                <c:pt idx="542">
                  <c:v>1.147</c:v>
                </c:pt>
                <c:pt idx="543">
                  <c:v>1.1479999999999999</c:v>
                </c:pt>
                <c:pt idx="544">
                  <c:v>1.149</c:v>
                </c:pt>
                <c:pt idx="545">
                  <c:v>1.1499999999999999</c:v>
                </c:pt>
                <c:pt idx="546">
                  <c:v>1.151</c:v>
                </c:pt>
                <c:pt idx="547">
                  <c:v>1.1519999999999999</c:v>
                </c:pt>
                <c:pt idx="548">
                  <c:v>1.153</c:v>
                </c:pt>
                <c:pt idx="549">
                  <c:v>1.1539999999999999</c:v>
                </c:pt>
                <c:pt idx="550">
                  <c:v>1.155</c:v>
                </c:pt>
                <c:pt idx="551">
                  <c:v>1.1559999999999999</c:v>
                </c:pt>
                <c:pt idx="552">
                  <c:v>1.157</c:v>
                </c:pt>
                <c:pt idx="553">
                  <c:v>1.1579999999999999</c:v>
                </c:pt>
                <c:pt idx="554">
                  <c:v>1.159</c:v>
                </c:pt>
                <c:pt idx="555">
                  <c:v>1.1599999999999999</c:v>
                </c:pt>
                <c:pt idx="556">
                  <c:v>1.161</c:v>
                </c:pt>
                <c:pt idx="557">
                  <c:v>1.1619999999999999</c:v>
                </c:pt>
                <c:pt idx="558">
                  <c:v>1.163</c:v>
                </c:pt>
                <c:pt idx="559">
                  <c:v>1.1639999999999999</c:v>
                </c:pt>
                <c:pt idx="560">
                  <c:v>1.165</c:v>
                </c:pt>
                <c:pt idx="561">
                  <c:v>1.1659999999999999</c:v>
                </c:pt>
                <c:pt idx="562">
                  <c:v>1.167</c:v>
                </c:pt>
                <c:pt idx="563">
                  <c:v>1.1679999999999999</c:v>
                </c:pt>
                <c:pt idx="564">
                  <c:v>1.169</c:v>
                </c:pt>
                <c:pt idx="565">
                  <c:v>1.17</c:v>
                </c:pt>
                <c:pt idx="566">
                  <c:v>1.171</c:v>
                </c:pt>
                <c:pt idx="567">
                  <c:v>1.1719999999999999</c:v>
                </c:pt>
                <c:pt idx="568">
                  <c:v>1.173</c:v>
                </c:pt>
                <c:pt idx="569">
                  <c:v>1.1739999999999999</c:v>
                </c:pt>
                <c:pt idx="570">
                  <c:v>1.175</c:v>
                </c:pt>
                <c:pt idx="571">
                  <c:v>1.1759999999999999</c:v>
                </c:pt>
                <c:pt idx="572">
                  <c:v>1.177</c:v>
                </c:pt>
                <c:pt idx="573">
                  <c:v>1.1779999999999999</c:v>
                </c:pt>
                <c:pt idx="574">
                  <c:v>1.179</c:v>
                </c:pt>
                <c:pt idx="575">
                  <c:v>1.18</c:v>
                </c:pt>
                <c:pt idx="576">
                  <c:v>1.181</c:v>
                </c:pt>
                <c:pt idx="577">
                  <c:v>1.1819999999999999</c:v>
                </c:pt>
                <c:pt idx="578">
                  <c:v>1.1830000000000001</c:v>
                </c:pt>
                <c:pt idx="579">
                  <c:v>1.1839999999999999</c:v>
                </c:pt>
                <c:pt idx="580">
                  <c:v>1.1850000000000001</c:v>
                </c:pt>
                <c:pt idx="581">
                  <c:v>1.1859999999999999</c:v>
                </c:pt>
                <c:pt idx="582">
                  <c:v>1.1870000000000001</c:v>
                </c:pt>
                <c:pt idx="583">
                  <c:v>1.1879999999999999</c:v>
                </c:pt>
                <c:pt idx="584">
                  <c:v>1.1890000000000001</c:v>
                </c:pt>
                <c:pt idx="585">
                  <c:v>1.19</c:v>
                </c:pt>
                <c:pt idx="586">
                  <c:v>1.1910000000000001</c:v>
                </c:pt>
                <c:pt idx="587">
                  <c:v>1.1919999999999999</c:v>
                </c:pt>
                <c:pt idx="588">
                  <c:v>1.1930000000000001</c:v>
                </c:pt>
                <c:pt idx="589">
                  <c:v>1.194</c:v>
                </c:pt>
                <c:pt idx="590">
                  <c:v>1.1950000000000001</c:v>
                </c:pt>
                <c:pt idx="591">
                  <c:v>1.196</c:v>
                </c:pt>
                <c:pt idx="592">
                  <c:v>1.1970000000000001</c:v>
                </c:pt>
                <c:pt idx="593">
                  <c:v>1.198</c:v>
                </c:pt>
                <c:pt idx="594">
                  <c:v>1.1990000000000001</c:v>
                </c:pt>
                <c:pt idx="595">
                  <c:v>1.2</c:v>
                </c:pt>
                <c:pt idx="596">
                  <c:v>1.2010000000000001</c:v>
                </c:pt>
                <c:pt idx="597">
                  <c:v>1.202</c:v>
                </c:pt>
                <c:pt idx="598">
                  <c:v>1.2030000000000001</c:v>
                </c:pt>
                <c:pt idx="599">
                  <c:v>1.204</c:v>
                </c:pt>
                <c:pt idx="600">
                  <c:v>1.2050000000000001</c:v>
                </c:pt>
                <c:pt idx="601">
                  <c:v>1.206</c:v>
                </c:pt>
                <c:pt idx="602">
                  <c:v>1.2070000000000001</c:v>
                </c:pt>
                <c:pt idx="603">
                  <c:v>1.208</c:v>
                </c:pt>
                <c:pt idx="604">
                  <c:v>1.2090000000000001</c:v>
                </c:pt>
                <c:pt idx="605">
                  <c:v>1.21</c:v>
                </c:pt>
                <c:pt idx="606">
                  <c:v>1.2110000000000001</c:v>
                </c:pt>
                <c:pt idx="607">
                  <c:v>1.212</c:v>
                </c:pt>
                <c:pt idx="608">
                  <c:v>1.2130000000000001</c:v>
                </c:pt>
                <c:pt idx="609">
                  <c:v>1.214</c:v>
                </c:pt>
                <c:pt idx="610">
                  <c:v>1.2150000000000001</c:v>
                </c:pt>
                <c:pt idx="611">
                  <c:v>1.216</c:v>
                </c:pt>
                <c:pt idx="612">
                  <c:v>1.2170000000000001</c:v>
                </c:pt>
                <c:pt idx="613">
                  <c:v>1.218</c:v>
                </c:pt>
                <c:pt idx="614">
                  <c:v>1.2190000000000001</c:v>
                </c:pt>
                <c:pt idx="615">
                  <c:v>1.22</c:v>
                </c:pt>
                <c:pt idx="616">
                  <c:v>1.2210000000000001</c:v>
                </c:pt>
                <c:pt idx="617">
                  <c:v>1.222</c:v>
                </c:pt>
                <c:pt idx="618">
                  <c:v>1.2230000000000001</c:v>
                </c:pt>
                <c:pt idx="619">
                  <c:v>1.224</c:v>
                </c:pt>
                <c:pt idx="620">
                  <c:v>1.2250000000000001</c:v>
                </c:pt>
                <c:pt idx="621">
                  <c:v>1.226</c:v>
                </c:pt>
                <c:pt idx="622">
                  <c:v>1.2270000000000001</c:v>
                </c:pt>
                <c:pt idx="623">
                  <c:v>1.228</c:v>
                </c:pt>
                <c:pt idx="624">
                  <c:v>1.2290000000000001</c:v>
                </c:pt>
                <c:pt idx="625">
                  <c:v>1.23</c:v>
                </c:pt>
                <c:pt idx="626">
                  <c:v>1.2310000000000001</c:v>
                </c:pt>
                <c:pt idx="627">
                  <c:v>1.232</c:v>
                </c:pt>
                <c:pt idx="628">
                  <c:v>1.2330000000000001</c:v>
                </c:pt>
                <c:pt idx="629">
                  <c:v>1.234</c:v>
                </c:pt>
                <c:pt idx="630">
                  <c:v>1.2350000000000001</c:v>
                </c:pt>
                <c:pt idx="631">
                  <c:v>1.236</c:v>
                </c:pt>
                <c:pt idx="632">
                  <c:v>1.2370000000000001</c:v>
                </c:pt>
                <c:pt idx="633">
                  <c:v>1.238</c:v>
                </c:pt>
                <c:pt idx="634">
                  <c:v>1.2390000000000001</c:v>
                </c:pt>
                <c:pt idx="635">
                  <c:v>1.24</c:v>
                </c:pt>
                <c:pt idx="636">
                  <c:v>1.2410000000000001</c:v>
                </c:pt>
                <c:pt idx="637">
                  <c:v>1.242</c:v>
                </c:pt>
                <c:pt idx="638">
                  <c:v>1.2430000000000001</c:v>
                </c:pt>
                <c:pt idx="639">
                  <c:v>1.244</c:v>
                </c:pt>
                <c:pt idx="640">
                  <c:v>1.2450000000000001</c:v>
                </c:pt>
                <c:pt idx="641">
                  <c:v>1.246</c:v>
                </c:pt>
                <c:pt idx="642">
                  <c:v>1.2470000000000001</c:v>
                </c:pt>
                <c:pt idx="643">
                  <c:v>1.248</c:v>
                </c:pt>
                <c:pt idx="644">
                  <c:v>1.2490000000000001</c:v>
                </c:pt>
                <c:pt idx="645">
                  <c:v>1.25</c:v>
                </c:pt>
                <c:pt idx="646">
                  <c:v>1.2509999999999999</c:v>
                </c:pt>
                <c:pt idx="647">
                  <c:v>1.252</c:v>
                </c:pt>
                <c:pt idx="648">
                  <c:v>1.2529999999999999</c:v>
                </c:pt>
                <c:pt idx="649">
                  <c:v>1.254</c:v>
                </c:pt>
                <c:pt idx="650">
                  <c:v>1.2549999999999999</c:v>
                </c:pt>
                <c:pt idx="651">
                  <c:v>1.256</c:v>
                </c:pt>
                <c:pt idx="652">
                  <c:v>1.2569999999999999</c:v>
                </c:pt>
                <c:pt idx="653">
                  <c:v>1.258</c:v>
                </c:pt>
                <c:pt idx="654">
                  <c:v>1.2589999999999999</c:v>
                </c:pt>
                <c:pt idx="655">
                  <c:v>1.26</c:v>
                </c:pt>
                <c:pt idx="656">
                  <c:v>1.2609999999999999</c:v>
                </c:pt>
                <c:pt idx="657">
                  <c:v>1.262</c:v>
                </c:pt>
                <c:pt idx="658">
                  <c:v>1.2629999999999999</c:v>
                </c:pt>
                <c:pt idx="659">
                  <c:v>1.264</c:v>
                </c:pt>
                <c:pt idx="660">
                  <c:v>1.2649999999999999</c:v>
                </c:pt>
                <c:pt idx="661">
                  <c:v>1.266</c:v>
                </c:pt>
                <c:pt idx="662">
                  <c:v>1.2669999999999999</c:v>
                </c:pt>
                <c:pt idx="663">
                  <c:v>1.268</c:v>
                </c:pt>
                <c:pt idx="664">
                  <c:v>1.2689999999999999</c:v>
                </c:pt>
                <c:pt idx="665">
                  <c:v>1.27</c:v>
                </c:pt>
                <c:pt idx="666">
                  <c:v>1.2709999999999999</c:v>
                </c:pt>
                <c:pt idx="667">
                  <c:v>1.272</c:v>
                </c:pt>
                <c:pt idx="668">
                  <c:v>1.2729999999999999</c:v>
                </c:pt>
                <c:pt idx="669">
                  <c:v>1.274</c:v>
                </c:pt>
                <c:pt idx="670">
                  <c:v>1.2749999999999999</c:v>
                </c:pt>
                <c:pt idx="671">
                  <c:v>1.276</c:v>
                </c:pt>
                <c:pt idx="672">
                  <c:v>1.2769999999999999</c:v>
                </c:pt>
                <c:pt idx="673">
                  <c:v>1.278</c:v>
                </c:pt>
                <c:pt idx="674">
                  <c:v>1.2789999999999999</c:v>
                </c:pt>
                <c:pt idx="675">
                  <c:v>1.28</c:v>
                </c:pt>
                <c:pt idx="676">
                  <c:v>1.2809999999999999</c:v>
                </c:pt>
                <c:pt idx="677">
                  <c:v>1.282</c:v>
                </c:pt>
                <c:pt idx="678">
                  <c:v>1.2829999999999999</c:v>
                </c:pt>
                <c:pt idx="679">
                  <c:v>1.284</c:v>
                </c:pt>
                <c:pt idx="680">
                  <c:v>1.2849999999999999</c:v>
                </c:pt>
                <c:pt idx="681">
                  <c:v>1.286</c:v>
                </c:pt>
                <c:pt idx="682">
                  <c:v>1.2869999999999999</c:v>
                </c:pt>
                <c:pt idx="683">
                  <c:v>1.288</c:v>
                </c:pt>
                <c:pt idx="684">
                  <c:v>1.2889999999999999</c:v>
                </c:pt>
                <c:pt idx="685">
                  <c:v>1.29</c:v>
                </c:pt>
                <c:pt idx="686">
                  <c:v>1.2909999999999999</c:v>
                </c:pt>
                <c:pt idx="687">
                  <c:v>1.292</c:v>
                </c:pt>
                <c:pt idx="688">
                  <c:v>1.2929999999999999</c:v>
                </c:pt>
                <c:pt idx="689">
                  <c:v>1.294</c:v>
                </c:pt>
                <c:pt idx="690">
                  <c:v>1.2949999999999999</c:v>
                </c:pt>
                <c:pt idx="691">
                  <c:v>1.296</c:v>
                </c:pt>
                <c:pt idx="692">
                  <c:v>1.2969999999999999</c:v>
                </c:pt>
                <c:pt idx="693">
                  <c:v>1.298</c:v>
                </c:pt>
                <c:pt idx="694">
                  <c:v>1.2989999999999999</c:v>
                </c:pt>
                <c:pt idx="695">
                  <c:v>1.3</c:v>
                </c:pt>
                <c:pt idx="696">
                  <c:v>1.3009999999999999</c:v>
                </c:pt>
                <c:pt idx="697">
                  <c:v>1.302</c:v>
                </c:pt>
                <c:pt idx="698">
                  <c:v>1.3029999999999999</c:v>
                </c:pt>
                <c:pt idx="699">
                  <c:v>1.304</c:v>
                </c:pt>
                <c:pt idx="700">
                  <c:v>1.3049999999999999</c:v>
                </c:pt>
                <c:pt idx="701">
                  <c:v>1.306</c:v>
                </c:pt>
                <c:pt idx="702">
                  <c:v>1.3069999999999999</c:v>
                </c:pt>
                <c:pt idx="703">
                  <c:v>1.3080000000000001</c:v>
                </c:pt>
                <c:pt idx="704">
                  <c:v>1.3089999999999999</c:v>
                </c:pt>
                <c:pt idx="705">
                  <c:v>1.31</c:v>
                </c:pt>
                <c:pt idx="706">
                  <c:v>1.3109999999999999</c:v>
                </c:pt>
                <c:pt idx="707">
                  <c:v>1.3120000000000001</c:v>
                </c:pt>
                <c:pt idx="708">
                  <c:v>1.3129999999999999</c:v>
                </c:pt>
                <c:pt idx="709">
                  <c:v>1.3140000000000001</c:v>
                </c:pt>
                <c:pt idx="710">
                  <c:v>1.3149999999999999</c:v>
                </c:pt>
                <c:pt idx="711">
                  <c:v>1.3160000000000001</c:v>
                </c:pt>
                <c:pt idx="712">
                  <c:v>1.3169999999999999</c:v>
                </c:pt>
                <c:pt idx="713">
                  <c:v>1.3180000000000001</c:v>
                </c:pt>
                <c:pt idx="714">
                  <c:v>1.319</c:v>
                </c:pt>
                <c:pt idx="715">
                  <c:v>1.32</c:v>
                </c:pt>
                <c:pt idx="716">
                  <c:v>1.321</c:v>
                </c:pt>
                <c:pt idx="717">
                  <c:v>1.3220000000000001</c:v>
                </c:pt>
                <c:pt idx="718">
                  <c:v>1.323</c:v>
                </c:pt>
                <c:pt idx="719">
                  <c:v>1.3240000000000001</c:v>
                </c:pt>
                <c:pt idx="720">
                  <c:v>1.325</c:v>
                </c:pt>
                <c:pt idx="721">
                  <c:v>1.3260000000000001</c:v>
                </c:pt>
                <c:pt idx="722">
                  <c:v>1.327</c:v>
                </c:pt>
                <c:pt idx="723">
                  <c:v>1.3280000000000001</c:v>
                </c:pt>
                <c:pt idx="724">
                  <c:v>1.329</c:v>
                </c:pt>
                <c:pt idx="725">
                  <c:v>1.33</c:v>
                </c:pt>
                <c:pt idx="726">
                  <c:v>1.331</c:v>
                </c:pt>
                <c:pt idx="727">
                  <c:v>1.3320000000000001</c:v>
                </c:pt>
                <c:pt idx="728">
                  <c:v>1.333</c:v>
                </c:pt>
                <c:pt idx="729">
                  <c:v>1.3340000000000001</c:v>
                </c:pt>
                <c:pt idx="730">
                  <c:v>1.335</c:v>
                </c:pt>
                <c:pt idx="731">
                  <c:v>1.3360000000000001</c:v>
                </c:pt>
                <c:pt idx="732">
                  <c:v>1.337</c:v>
                </c:pt>
                <c:pt idx="733">
                  <c:v>1.3380000000000001</c:v>
                </c:pt>
                <c:pt idx="734">
                  <c:v>1.339</c:v>
                </c:pt>
                <c:pt idx="735">
                  <c:v>1.34</c:v>
                </c:pt>
                <c:pt idx="736">
                  <c:v>1.341</c:v>
                </c:pt>
                <c:pt idx="737">
                  <c:v>1.3420000000000001</c:v>
                </c:pt>
                <c:pt idx="738">
                  <c:v>1.343</c:v>
                </c:pt>
                <c:pt idx="739">
                  <c:v>1.3440000000000001</c:v>
                </c:pt>
                <c:pt idx="740">
                  <c:v>1.345</c:v>
                </c:pt>
                <c:pt idx="741">
                  <c:v>1.3460000000000001</c:v>
                </c:pt>
                <c:pt idx="742">
                  <c:v>1.347</c:v>
                </c:pt>
                <c:pt idx="743">
                  <c:v>1.3480000000000001</c:v>
                </c:pt>
                <c:pt idx="744">
                  <c:v>1.349</c:v>
                </c:pt>
                <c:pt idx="745">
                  <c:v>1.35</c:v>
                </c:pt>
                <c:pt idx="746">
                  <c:v>1.351</c:v>
                </c:pt>
                <c:pt idx="747">
                  <c:v>1.3520000000000001</c:v>
                </c:pt>
                <c:pt idx="748">
                  <c:v>1.353</c:v>
                </c:pt>
                <c:pt idx="749">
                  <c:v>1.3540000000000001</c:v>
                </c:pt>
                <c:pt idx="750">
                  <c:v>1.355</c:v>
                </c:pt>
                <c:pt idx="751">
                  <c:v>1.3560000000000001</c:v>
                </c:pt>
                <c:pt idx="752">
                  <c:v>1.357</c:v>
                </c:pt>
                <c:pt idx="753">
                  <c:v>1.3580000000000001</c:v>
                </c:pt>
                <c:pt idx="754">
                  <c:v>1.359</c:v>
                </c:pt>
                <c:pt idx="755">
                  <c:v>1.36</c:v>
                </c:pt>
                <c:pt idx="756">
                  <c:v>1.361</c:v>
                </c:pt>
                <c:pt idx="757">
                  <c:v>1.3620000000000001</c:v>
                </c:pt>
                <c:pt idx="758">
                  <c:v>1.363</c:v>
                </c:pt>
                <c:pt idx="759">
                  <c:v>1.3640000000000001</c:v>
                </c:pt>
                <c:pt idx="760">
                  <c:v>1.365</c:v>
                </c:pt>
                <c:pt idx="761">
                  <c:v>1.3660000000000001</c:v>
                </c:pt>
                <c:pt idx="762">
                  <c:v>1.367</c:v>
                </c:pt>
                <c:pt idx="763">
                  <c:v>1.3680000000000001</c:v>
                </c:pt>
                <c:pt idx="764">
                  <c:v>1.369</c:v>
                </c:pt>
                <c:pt idx="765">
                  <c:v>1.37</c:v>
                </c:pt>
                <c:pt idx="766">
                  <c:v>1.371</c:v>
                </c:pt>
                <c:pt idx="767">
                  <c:v>1.3720000000000001</c:v>
                </c:pt>
                <c:pt idx="768">
                  <c:v>1.373</c:v>
                </c:pt>
                <c:pt idx="769">
                  <c:v>1.3740000000000001</c:v>
                </c:pt>
                <c:pt idx="770">
                  <c:v>1.375</c:v>
                </c:pt>
                <c:pt idx="771">
                  <c:v>1.3759999999999999</c:v>
                </c:pt>
                <c:pt idx="772">
                  <c:v>1.377</c:v>
                </c:pt>
                <c:pt idx="773">
                  <c:v>1.3779999999999999</c:v>
                </c:pt>
                <c:pt idx="774">
                  <c:v>1.379</c:v>
                </c:pt>
                <c:pt idx="775">
                  <c:v>1.38</c:v>
                </c:pt>
                <c:pt idx="776">
                  <c:v>1.381</c:v>
                </c:pt>
                <c:pt idx="777">
                  <c:v>1.3819999999999999</c:v>
                </c:pt>
                <c:pt idx="778">
                  <c:v>1.383</c:v>
                </c:pt>
                <c:pt idx="779">
                  <c:v>1.3839999999999999</c:v>
                </c:pt>
                <c:pt idx="780">
                  <c:v>1.385</c:v>
                </c:pt>
                <c:pt idx="781">
                  <c:v>1.3859999999999999</c:v>
                </c:pt>
                <c:pt idx="782">
                  <c:v>1.387</c:v>
                </c:pt>
                <c:pt idx="783">
                  <c:v>1.3879999999999999</c:v>
                </c:pt>
                <c:pt idx="784">
                  <c:v>1.389</c:v>
                </c:pt>
                <c:pt idx="785">
                  <c:v>1.39</c:v>
                </c:pt>
                <c:pt idx="786">
                  <c:v>1.391</c:v>
                </c:pt>
                <c:pt idx="787">
                  <c:v>1.3919999999999999</c:v>
                </c:pt>
                <c:pt idx="788">
                  <c:v>1.393</c:v>
                </c:pt>
                <c:pt idx="789">
                  <c:v>1.3939999999999999</c:v>
                </c:pt>
                <c:pt idx="790">
                  <c:v>1.395</c:v>
                </c:pt>
                <c:pt idx="791">
                  <c:v>1.3959999999999999</c:v>
                </c:pt>
                <c:pt idx="792">
                  <c:v>1.397</c:v>
                </c:pt>
                <c:pt idx="793">
                  <c:v>1.3979999999999999</c:v>
                </c:pt>
                <c:pt idx="794">
                  <c:v>1.399</c:v>
                </c:pt>
                <c:pt idx="795">
                  <c:v>1.4</c:v>
                </c:pt>
                <c:pt idx="796">
                  <c:v>1.401</c:v>
                </c:pt>
                <c:pt idx="797">
                  <c:v>1.4019999999999999</c:v>
                </c:pt>
                <c:pt idx="798">
                  <c:v>1.403</c:v>
                </c:pt>
                <c:pt idx="799">
                  <c:v>1.4039999999999999</c:v>
                </c:pt>
                <c:pt idx="800">
                  <c:v>1.405</c:v>
                </c:pt>
                <c:pt idx="801">
                  <c:v>1.4059999999999999</c:v>
                </c:pt>
                <c:pt idx="802">
                  <c:v>1.407</c:v>
                </c:pt>
                <c:pt idx="803">
                  <c:v>1.4079999999999999</c:v>
                </c:pt>
                <c:pt idx="804">
                  <c:v>1.409</c:v>
                </c:pt>
                <c:pt idx="805">
                  <c:v>1.41</c:v>
                </c:pt>
                <c:pt idx="806">
                  <c:v>1.411</c:v>
                </c:pt>
                <c:pt idx="807">
                  <c:v>1.4119999999999999</c:v>
                </c:pt>
                <c:pt idx="808">
                  <c:v>1.413</c:v>
                </c:pt>
                <c:pt idx="809">
                  <c:v>1.4139999999999999</c:v>
                </c:pt>
                <c:pt idx="810">
                  <c:v>1.415</c:v>
                </c:pt>
                <c:pt idx="811">
                  <c:v>1.4159999999999999</c:v>
                </c:pt>
                <c:pt idx="812">
                  <c:v>1.417</c:v>
                </c:pt>
                <c:pt idx="813">
                  <c:v>1.4179999999999999</c:v>
                </c:pt>
                <c:pt idx="814">
                  <c:v>1.419</c:v>
                </c:pt>
                <c:pt idx="815">
                  <c:v>1.42</c:v>
                </c:pt>
                <c:pt idx="816">
                  <c:v>1.421</c:v>
                </c:pt>
                <c:pt idx="817">
                  <c:v>1.4219999999999999</c:v>
                </c:pt>
                <c:pt idx="818">
                  <c:v>1.423</c:v>
                </c:pt>
                <c:pt idx="819">
                  <c:v>1.4239999999999999</c:v>
                </c:pt>
                <c:pt idx="820">
                  <c:v>1.425</c:v>
                </c:pt>
                <c:pt idx="821">
                  <c:v>1.4259999999999999</c:v>
                </c:pt>
                <c:pt idx="822">
                  <c:v>1.427</c:v>
                </c:pt>
                <c:pt idx="823">
                  <c:v>1.4279999999999999</c:v>
                </c:pt>
                <c:pt idx="824">
                  <c:v>1.429</c:v>
                </c:pt>
                <c:pt idx="825">
                  <c:v>1.43</c:v>
                </c:pt>
                <c:pt idx="826">
                  <c:v>1.431</c:v>
                </c:pt>
                <c:pt idx="827">
                  <c:v>1.4319999999999999</c:v>
                </c:pt>
                <c:pt idx="828">
                  <c:v>1.4330000000000001</c:v>
                </c:pt>
                <c:pt idx="829">
                  <c:v>1.4339999999999999</c:v>
                </c:pt>
                <c:pt idx="830">
                  <c:v>1.4350000000000001</c:v>
                </c:pt>
                <c:pt idx="831">
                  <c:v>1.4359999999999999</c:v>
                </c:pt>
                <c:pt idx="832">
                  <c:v>1.4370000000000001</c:v>
                </c:pt>
                <c:pt idx="833">
                  <c:v>1.4379999999999999</c:v>
                </c:pt>
                <c:pt idx="834">
                  <c:v>1.4390000000000001</c:v>
                </c:pt>
                <c:pt idx="835">
                  <c:v>1.44</c:v>
                </c:pt>
                <c:pt idx="836">
                  <c:v>1.4410000000000001</c:v>
                </c:pt>
                <c:pt idx="837">
                  <c:v>1.4419999999999999</c:v>
                </c:pt>
                <c:pt idx="838">
                  <c:v>1.4430000000000001</c:v>
                </c:pt>
                <c:pt idx="839">
                  <c:v>1.444</c:v>
                </c:pt>
                <c:pt idx="840">
                  <c:v>1.4450000000000001</c:v>
                </c:pt>
                <c:pt idx="841">
                  <c:v>1.446</c:v>
                </c:pt>
                <c:pt idx="842">
                  <c:v>1.4470000000000001</c:v>
                </c:pt>
                <c:pt idx="843">
                  <c:v>1.448</c:v>
                </c:pt>
                <c:pt idx="844">
                  <c:v>1.4490000000000001</c:v>
                </c:pt>
                <c:pt idx="845">
                  <c:v>1.45</c:v>
                </c:pt>
                <c:pt idx="846">
                  <c:v>1.4510000000000001</c:v>
                </c:pt>
                <c:pt idx="847">
                  <c:v>1.452</c:v>
                </c:pt>
                <c:pt idx="848">
                  <c:v>1.4530000000000001</c:v>
                </c:pt>
                <c:pt idx="849">
                  <c:v>1.454</c:v>
                </c:pt>
                <c:pt idx="850">
                  <c:v>1.4550000000000001</c:v>
                </c:pt>
                <c:pt idx="851">
                  <c:v>1.456</c:v>
                </c:pt>
                <c:pt idx="852">
                  <c:v>1.4570000000000001</c:v>
                </c:pt>
                <c:pt idx="853">
                  <c:v>1.458</c:v>
                </c:pt>
                <c:pt idx="854">
                  <c:v>1.4590000000000001</c:v>
                </c:pt>
                <c:pt idx="855">
                  <c:v>1.46</c:v>
                </c:pt>
                <c:pt idx="856">
                  <c:v>1.4610000000000001</c:v>
                </c:pt>
                <c:pt idx="857">
                  <c:v>1.462</c:v>
                </c:pt>
                <c:pt idx="858">
                  <c:v>1.4630000000000001</c:v>
                </c:pt>
                <c:pt idx="859">
                  <c:v>1.464</c:v>
                </c:pt>
                <c:pt idx="860">
                  <c:v>1.4650000000000001</c:v>
                </c:pt>
                <c:pt idx="861">
                  <c:v>1.466</c:v>
                </c:pt>
                <c:pt idx="862">
                  <c:v>1.4670000000000001</c:v>
                </c:pt>
                <c:pt idx="863">
                  <c:v>1.468</c:v>
                </c:pt>
                <c:pt idx="864">
                  <c:v>1.4690000000000001</c:v>
                </c:pt>
                <c:pt idx="865">
                  <c:v>1.47</c:v>
                </c:pt>
                <c:pt idx="866">
                  <c:v>1.4710000000000001</c:v>
                </c:pt>
                <c:pt idx="867">
                  <c:v>1.472</c:v>
                </c:pt>
                <c:pt idx="868">
                  <c:v>1.4730000000000001</c:v>
                </c:pt>
                <c:pt idx="869">
                  <c:v>1.474</c:v>
                </c:pt>
                <c:pt idx="870">
                  <c:v>1.4750000000000001</c:v>
                </c:pt>
                <c:pt idx="871">
                  <c:v>1.476</c:v>
                </c:pt>
                <c:pt idx="872">
                  <c:v>1.4770000000000001</c:v>
                </c:pt>
                <c:pt idx="873">
                  <c:v>1.478</c:v>
                </c:pt>
                <c:pt idx="874">
                  <c:v>1.4790000000000001</c:v>
                </c:pt>
                <c:pt idx="875">
                  <c:v>1.48</c:v>
                </c:pt>
                <c:pt idx="876">
                  <c:v>1.4810000000000001</c:v>
                </c:pt>
                <c:pt idx="877">
                  <c:v>1.482</c:v>
                </c:pt>
                <c:pt idx="878">
                  <c:v>1.4830000000000001</c:v>
                </c:pt>
                <c:pt idx="879">
                  <c:v>1.484</c:v>
                </c:pt>
                <c:pt idx="880">
                  <c:v>1.4850000000000001</c:v>
                </c:pt>
                <c:pt idx="881">
                  <c:v>1.486</c:v>
                </c:pt>
                <c:pt idx="882">
                  <c:v>1.4870000000000001</c:v>
                </c:pt>
                <c:pt idx="883">
                  <c:v>1.488</c:v>
                </c:pt>
                <c:pt idx="884">
                  <c:v>1.4890000000000001</c:v>
                </c:pt>
                <c:pt idx="885">
                  <c:v>1.49</c:v>
                </c:pt>
                <c:pt idx="886">
                  <c:v>1.4910000000000001</c:v>
                </c:pt>
                <c:pt idx="887">
                  <c:v>1.492</c:v>
                </c:pt>
                <c:pt idx="888">
                  <c:v>1.4930000000000001</c:v>
                </c:pt>
                <c:pt idx="889">
                  <c:v>1.494</c:v>
                </c:pt>
                <c:pt idx="890">
                  <c:v>1.4950000000000001</c:v>
                </c:pt>
                <c:pt idx="891">
                  <c:v>1.496</c:v>
                </c:pt>
                <c:pt idx="892">
                  <c:v>1.4970000000000001</c:v>
                </c:pt>
                <c:pt idx="893">
                  <c:v>1.498</c:v>
                </c:pt>
                <c:pt idx="894">
                  <c:v>1.4990000000000001</c:v>
                </c:pt>
                <c:pt idx="895">
                  <c:v>1.5</c:v>
                </c:pt>
                <c:pt idx="896">
                  <c:v>1.5009999999999999</c:v>
                </c:pt>
                <c:pt idx="897">
                  <c:v>1.502</c:v>
                </c:pt>
                <c:pt idx="898">
                  <c:v>1.5029999999999999</c:v>
                </c:pt>
                <c:pt idx="899">
                  <c:v>1.504</c:v>
                </c:pt>
                <c:pt idx="900">
                  <c:v>1.5049999999999999</c:v>
                </c:pt>
                <c:pt idx="901">
                  <c:v>1.506</c:v>
                </c:pt>
                <c:pt idx="902">
                  <c:v>1.5069999999999999</c:v>
                </c:pt>
                <c:pt idx="903">
                  <c:v>1.508</c:v>
                </c:pt>
                <c:pt idx="904">
                  <c:v>1.5089999999999999</c:v>
                </c:pt>
                <c:pt idx="905">
                  <c:v>1.51</c:v>
                </c:pt>
                <c:pt idx="906">
                  <c:v>1.5109999999999999</c:v>
                </c:pt>
                <c:pt idx="907">
                  <c:v>1.512</c:v>
                </c:pt>
                <c:pt idx="908">
                  <c:v>1.5129999999999999</c:v>
                </c:pt>
                <c:pt idx="909">
                  <c:v>1.514</c:v>
                </c:pt>
                <c:pt idx="910">
                  <c:v>1.5149999999999999</c:v>
                </c:pt>
                <c:pt idx="911">
                  <c:v>1.516</c:v>
                </c:pt>
                <c:pt idx="912">
                  <c:v>1.5169999999999999</c:v>
                </c:pt>
                <c:pt idx="913">
                  <c:v>1.518</c:v>
                </c:pt>
                <c:pt idx="914">
                  <c:v>1.5189999999999999</c:v>
                </c:pt>
                <c:pt idx="915">
                  <c:v>1.52</c:v>
                </c:pt>
                <c:pt idx="916">
                  <c:v>1.5209999999999999</c:v>
                </c:pt>
                <c:pt idx="917">
                  <c:v>1.522</c:v>
                </c:pt>
                <c:pt idx="918">
                  <c:v>1.5229999999999999</c:v>
                </c:pt>
                <c:pt idx="919">
                  <c:v>1.524</c:v>
                </c:pt>
                <c:pt idx="920">
                  <c:v>1.5249999999999999</c:v>
                </c:pt>
                <c:pt idx="921">
                  <c:v>1.526</c:v>
                </c:pt>
                <c:pt idx="922">
                  <c:v>1.5269999999999999</c:v>
                </c:pt>
                <c:pt idx="923">
                  <c:v>1.528</c:v>
                </c:pt>
                <c:pt idx="924">
                  <c:v>1.5289999999999999</c:v>
                </c:pt>
                <c:pt idx="925">
                  <c:v>1.53</c:v>
                </c:pt>
                <c:pt idx="926">
                  <c:v>1.5309999999999999</c:v>
                </c:pt>
                <c:pt idx="927">
                  <c:v>1.532</c:v>
                </c:pt>
                <c:pt idx="928">
                  <c:v>1.5329999999999999</c:v>
                </c:pt>
                <c:pt idx="929">
                  <c:v>1.534</c:v>
                </c:pt>
                <c:pt idx="930">
                  <c:v>1.5349999999999999</c:v>
                </c:pt>
                <c:pt idx="931">
                  <c:v>1.536</c:v>
                </c:pt>
                <c:pt idx="932">
                  <c:v>1.5369999999999999</c:v>
                </c:pt>
                <c:pt idx="933">
                  <c:v>1.538</c:v>
                </c:pt>
                <c:pt idx="934">
                  <c:v>1.5389999999999999</c:v>
                </c:pt>
                <c:pt idx="935">
                  <c:v>1.54</c:v>
                </c:pt>
                <c:pt idx="936">
                  <c:v>1.5409999999999999</c:v>
                </c:pt>
                <c:pt idx="937">
                  <c:v>1.542</c:v>
                </c:pt>
                <c:pt idx="938">
                  <c:v>1.5429999999999999</c:v>
                </c:pt>
                <c:pt idx="939">
                  <c:v>1.544</c:v>
                </c:pt>
                <c:pt idx="940">
                  <c:v>1.5449999999999999</c:v>
                </c:pt>
                <c:pt idx="941">
                  <c:v>1.546</c:v>
                </c:pt>
                <c:pt idx="942">
                  <c:v>1.5469999999999999</c:v>
                </c:pt>
                <c:pt idx="943">
                  <c:v>1.548</c:v>
                </c:pt>
                <c:pt idx="944">
                  <c:v>1.5489999999999999</c:v>
                </c:pt>
                <c:pt idx="945">
                  <c:v>1.55</c:v>
                </c:pt>
                <c:pt idx="946">
                  <c:v>1.5509999999999999</c:v>
                </c:pt>
                <c:pt idx="947">
                  <c:v>1.552</c:v>
                </c:pt>
                <c:pt idx="948">
                  <c:v>1.5529999999999999</c:v>
                </c:pt>
                <c:pt idx="949">
                  <c:v>1.554</c:v>
                </c:pt>
                <c:pt idx="950">
                  <c:v>1.5549999999999999</c:v>
                </c:pt>
                <c:pt idx="951">
                  <c:v>1.556</c:v>
                </c:pt>
                <c:pt idx="952">
                  <c:v>1.5569999999999999</c:v>
                </c:pt>
                <c:pt idx="953">
                  <c:v>1.5580000000000001</c:v>
                </c:pt>
                <c:pt idx="954">
                  <c:v>1.5589999999999999</c:v>
                </c:pt>
                <c:pt idx="955">
                  <c:v>1.56</c:v>
                </c:pt>
                <c:pt idx="956">
                  <c:v>1.5609999999999999</c:v>
                </c:pt>
                <c:pt idx="957">
                  <c:v>1.5620000000000001</c:v>
                </c:pt>
                <c:pt idx="958">
                  <c:v>1.5629999999999999</c:v>
                </c:pt>
                <c:pt idx="959">
                  <c:v>1.5640000000000001</c:v>
                </c:pt>
                <c:pt idx="960">
                  <c:v>1.5649999999999999</c:v>
                </c:pt>
                <c:pt idx="961">
                  <c:v>1.5660000000000001</c:v>
                </c:pt>
                <c:pt idx="962">
                  <c:v>1.5669999999999999</c:v>
                </c:pt>
                <c:pt idx="963">
                  <c:v>1.5680000000000001</c:v>
                </c:pt>
                <c:pt idx="964">
                  <c:v>1.569</c:v>
                </c:pt>
                <c:pt idx="965">
                  <c:v>1.57</c:v>
                </c:pt>
                <c:pt idx="966">
                  <c:v>1.571</c:v>
                </c:pt>
                <c:pt idx="967">
                  <c:v>1.5720000000000001</c:v>
                </c:pt>
                <c:pt idx="968">
                  <c:v>1.573</c:v>
                </c:pt>
                <c:pt idx="969">
                  <c:v>1.5740000000000001</c:v>
                </c:pt>
                <c:pt idx="970">
                  <c:v>1.575</c:v>
                </c:pt>
                <c:pt idx="971">
                  <c:v>1.5760000000000001</c:v>
                </c:pt>
                <c:pt idx="972">
                  <c:v>1.577</c:v>
                </c:pt>
                <c:pt idx="973">
                  <c:v>1.5780000000000001</c:v>
                </c:pt>
                <c:pt idx="974">
                  <c:v>1.579</c:v>
                </c:pt>
                <c:pt idx="975">
                  <c:v>1.58</c:v>
                </c:pt>
                <c:pt idx="976">
                  <c:v>1.581</c:v>
                </c:pt>
                <c:pt idx="977">
                  <c:v>1.5820000000000001</c:v>
                </c:pt>
                <c:pt idx="978">
                  <c:v>1.583</c:v>
                </c:pt>
                <c:pt idx="979">
                  <c:v>1.5840000000000001</c:v>
                </c:pt>
                <c:pt idx="980">
                  <c:v>1.585</c:v>
                </c:pt>
                <c:pt idx="981">
                  <c:v>1.5860000000000001</c:v>
                </c:pt>
                <c:pt idx="982">
                  <c:v>1.587</c:v>
                </c:pt>
                <c:pt idx="983">
                  <c:v>1.5880000000000001</c:v>
                </c:pt>
                <c:pt idx="984">
                  <c:v>1.589</c:v>
                </c:pt>
                <c:pt idx="985">
                  <c:v>1.59</c:v>
                </c:pt>
                <c:pt idx="986">
                  <c:v>1.591</c:v>
                </c:pt>
                <c:pt idx="987">
                  <c:v>1.5920000000000001</c:v>
                </c:pt>
                <c:pt idx="988">
                  <c:v>1.593</c:v>
                </c:pt>
                <c:pt idx="989">
                  <c:v>1.5940000000000001</c:v>
                </c:pt>
                <c:pt idx="990">
                  <c:v>1.595</c:v>
                </c:pt>
                <c:pt idx="991">
                  <c:v>1.5960000000000001</c:v>
                </c:pt>
                <c:pt idx="992">
                  <c:v>1.597</c:v>
                </c:pt>
                <c:pt idx="993">
                  <c:v>1.5980000000000001</c:v>
                </c:pt>
                <c:pt idx="994">
                  <c:v>1.599</c:v>
                </c:pt>
                <c:pt idx="995">
                  <c:v>1.6</c:v>
                </c:pt>
                <c:pt idx="996">
                  <c:v>1.601</c:v>
                </c:pt>
                <c:pt idx="997">
                  <c:v>1.6020000000000001</c:v>
                </c:pt>
                <c:pt idx="998">
                  <c:v>1.603</c:v>
                </c:pt>
                <c:pt idx="999">
                  <c:v>1.6040000000000001</c:v>
                </c:pt>
                <c:pt idx="1000">
                  <c:v>1.605</c:v>
                </c:pt>
                <c:pt idx="1001">
                  <c:v>1.6060000000000001</c:v>
                </c:pt>
                <c:pt idx="1002">
                  <c:v>1.607</c:v>
                </c:pt>
                <c:pt idx="1003">
                  <c:v>1.6080000000000001</c:v>
                </c:pt>
                <c:pt idx="1004">
                  <c:v>1.609</c:v>
                </c:pt>
                <c:pt idx="1005">
                  <c:v>1.61</c:v>
                </c:pt>
                <c:pt idx="1006">
                  <c:v>1.611</c:v>
                </c:pt>
                <c:pt idx="1007">
                  <c:v>1.6120000000000001</c:v>
                </c:pt>
                <c:pt idx="1008">
                  <c:v>1.613</c:v>
                </c:pt>
                <c:pt idx="1009">
                  <c:v>1.6140000000000001</c:v>
                </c:pt>
                <c:pt idx="1010">
                  <c:v>1.615</c:v>
                </c:pt>
                <c:pt idx="1011">
                  <c:v>1.6160000000000001</c:v>
                </c:pt>
                <c:pt idx="1012">
                  <c:v>1.617</c:v>
                </c:pt>
                <c:pt idx="1013">
                  <c:v>1.6180000000000001</c:v>
                </c:pt>
                <c:pt idx="1014">
                  <c:v>1.619</c:v>
                </c:pt>
                <c:pt idx="1015">
                  <c:v>1.62</c:v>
                </c:pt>
                <c:pt idx="1016">
                  <c:v>1.621</c:v>
                </c:pt>
                <c:pt idx="1017">
                  <c:v>1.6220000000000001</c:v>
                </c:pt>
                <c:pt idx="1018">
                  <c:v>1.623</c:v>
                </c:pt>
                <c:pt idx="1019">
                  <c:v>1.6240000000000001</c:v>
                </c:pt>
                <c:pt idx="1020">
                  <c:v>1.625</c:v>
                </c:pt>
                <c:pt idx="1021">
                  <c:v>1.6259999999999999</c:v>
                </c:pt>
                <c:pt idx="1022">
                  <c:v>1.627</c:v>
                </c:pt>
                <c:pt idx="1023">
                  <c:v>1.6279999999999999</c:v>
                </c:pt>
                <c:pt idx="1024">
                  <c:v>1.629</c:v>
                </c:pt>
                <c:pt idx="1025">
                  <c:v>1.63</c:v>
                </c:pt>
                <c:pt idx="1026">
                  <c:v>1.631</c:v>
                </c:pt>
                <c:pt idx="1027">
                  <c:v>1.6319999999999999</c:v>
                </c:pt>
                <c:pt idx="1028">
                  <c:v>1.633</c:v>
                </c:pt>
                <c:pt idx="1029">
                  <c:v>1.6339999999999999</c:v>
                </c:pt>
                <c:pt idx="1030">
                  <c:v>1.635</c:v>
                </c:pt>
                <c:pt idx="1031">
                  <c:v>1.6359999999999999</c:v>
                </c:pt>
                <c:pt idx="1032">
                  <c:v>1.637</c:v>
                </c:pt>
                <c:pt idx="1033">
                  <c:v>1.6379999999999999</c:v>
                </c:pt>
                <c:pt idx="1034">
                  <c:v>1.639</c:v>
                </c:pt>
                <c:pt idx="1035">
                  <c:v>1.64</c:v>
                </c:pt>
                <c:pt idx="1036">
                  <c:v>1.641</c:v>
                </c:pt>
                <c:pt idx="1037">
                  <c:v>1.6419999999999999</c:v>
                </c:pt>
                <c:pt idx="1038">
                  <c:v>1.643</c:v>
                </c:pt>
                <c:pt idx="1039">
                  <c:v>1.6439999999999999</c:v>
                </c:pt>
                <c:pt idx="1040">
                  <c:v>1.645</c:v>
                </c:pt>
                <c:pt idx="1041">
                  <c:v>1.6459999999999999</c:v>
                </c:pt>
                <c:pt idx="1042">
                  <c:v>1.647</c:v>
                </c:pt>
                <c:pt idx="1043">
                  <c:v>1.6479999999999999</c:v>
                </c:pt>
                <c:pt idx="1044">
                  <c:v>1.649</c:v>
                </c:pt>
                <c:pt idx="1045">
                  <c:v>1.65</c:v>
                </c:pt>
                <c:pt idx="1046">
                  <c:v>1.651</c:v>
                </c:pt>
                <c:pt idx="1047">
                  <c:v>1.6519999999999999</c:v>
                </c:pt>
                <c:pt idx="1048">
                  <c:v>1.653</c:v>
                </c:pt>
                <c:pt idx="1049">
                  <c:v>1.6539999999999999</c:v>
                </c:pt>
                <c:pt idx="1050">
                  <c:v>1.655</c:v>
                </c:pt>
                <c:pt idx="1051">
                  <c:v>1.6559999999999999</c:v>
                </c:pt>
                <c:pt idx="1052">
                  <c:v>1.657</c:v>
                </c:pt>
                <c:pt idx="1053">
                  <c:v>1.6579999999999999</c:v>
                </c:pt>
                <c:pt idx="1054">
                  <c:v>1.659</c:v>
                </c:pt>
                <c:pt idx="1055">
                  <c:v>1.66</c:v>
                </c:pt>
                <c:pt idx="1056">
                  <c:v>1.661</c:v>
                </c:pt>
                <c:pt idx="1057">
                  <c:v>1.6619999999999999</c:v>
                </c:pt>
                <c:pt idx="1058">
                  <c:v>1.663</c:v>
                </c:pt>
                <c:pt idx="1059">
                  <c:v>1.6639999999999999</c:v>
                </c:pt>
                <c:pt idx="1060">
                  <c:v>1.665</c:v>
                </c:pt>
                <c:pt idx="1061">
                  <c:v>1.6659999999999999</c:v>
                </c:pt>
                <c:pt idx="1062">
                  <c:v>1.667</c:v>
                </c:pt>
                <c:pt idx="1063">
                  <c:v>1.6679999999999999</c:v>
                </c:pt>
                <c:pt idx="1064">
                  <c:v>1.669</c:v>
                </c:pt>
                <c:pt idx="1065">
                  <c:v>1.67</c:v>
                </c:pt>
                <c:pt idx="1066">
                  <c:v>1.671</c:v>
                </c:pt>
                <c:pt idx="1067">
                  <c:v>1.6719999999999999</c:v>
                </c:pt>
                <c:pt idx="1068">
                  <c:v>1.673</c:v>
                </c:pt>
                <c:pt idx="1069">
                  <c:v>1.6739999999999999</c:v>
                </c:pt>
                <c:pt idx="1070">
                  <c:v>1.675</c:v>
                </c:pt>
                <c:pt idx="1071">
                  <c:v>1.6759999999999999</c:v>
                </c:pt>
                <c:pt idx="1072">
                  <c:v>1.677</c:v>
                </c:pt>
                <c:pt idx="1073">
                  <c:v>1.6779999999999999</c:v>
                </c:pt>
                <c:pt idx="1074">
                  <c:v>1.679</c:v>
                </c:pt>
                <c:pt idx="1075">
                  <c:v>1.68</c:v>
                </c:pt>
                <c:pt idx="1076">
                  <c:v>1.681</c:v>
                </c:pt>
                <c:pt idx="1077">
                  <c:v>1.6819999999999999</c:v>
                </c:pt>
                <c:pt idx="1078">
                  <c:v>1.6830000000000001</c:v>
                </c:pt>
                <c:pt idx="1079">
                  <c:v>1.6839999999999999</c:v>
                </c:pt>
                <c:pt idx="1080">
                  <c:v>1.6850000000000001</c:v>
                </c:pt>
                <c:pt idx="1081">
                  <c:v>1.6859999999999999</c:v>
                </c:pt>
                <c:pt idx="1082">
                  <c:v>1.6870000000000001</c:v>
                </c:pt>
                <c:pt idx="1083">
                  <c:v>1.6879999999999999</c:v>
                </c:pt>
                <c:pt idx="1084">
                  <c:v>1.6890000000000001</c:v>
                </c:pt>
                <c:pt idx="1085">
                  <c:v>1.69</c:v>
                </c:pt>
                <c:pt idx="1086">
                  <c:v>1.6910000000000001</c:v>
                </c:pt>
                <c:pt idx="1087">
                  <c:v>1.6919999999999999</c:v>
                </c:pt>
                <c:pt idx="1088">
                  <c:v>1.6930000000000001</c:v>
                </c:pt>
                <c:pt idx="1089">
                  <c:v>1.694</c:v>
                </c:pt>
                <c:pt idx="1090">
                  <c:v>1.6950000000000001</c:v>
                </c:pt>
                <c:pt idx="1091">
                  <c:v>1.696</c:v>
                </c:pt>
                <c:pt idx="1092">
                  <c:v>1.6970000000000001</c:v>
                </c:pt>
                <c:pt idx="1093">
                  <c:v>1.698</c:v>
                </c:pt>
                <c:pt idx="1094">
                  <c:v>1.6990000000000001</c:v>
                </c:pt>
                <c:pt idx="1095">
                  <c:v>1.7</c:v>
                </c:pt>
                <c:pt idx="1096">
                  <c:v>1.7010000000000001</c:v>
                </c:pt>
                <c:pt idx="1097">
                  <c:v>1.702</c:v>
                </c:pt>
                <c:pt idx="1098">
                  <c:v>1.7030000000000001</c:v>
                </c:pt>
                <c:pt idx="1099">
                  <c:v>1.704</c:v>
                </c:pt>
                <c:pt idx="1100">
                  <c:v>1.7050000000000001</c:v>
                </c:pt>
                <c:pt idx="1101">
                  <c:v>1.706</c:v>
                </c:pt>
                <c:pt idx="1102">
                  <c:v>1.7070000000000001</c:v>
                </c:pt>
                <c:pt idx="1103">
                  <c:v>1.708</c:v>
                </c:pt>
                <c:pt idx="1104">
                  <c:v>1.7090000000000001</c:v>
                </c:pt>
                <c:pt idx="1105">
                  <c:v>1.71</c:v>
                </c:pt>
                <c:pt idx="1106">
                  <c:v>1.7110000000000001</c:v>
                </c:pt>
                <c:pt idx="1107">
                  <c:v>1.712</c:v>
                </c:pt>
                <c:pt idx="1108">
                  <c:v>1.7130000000000001</c:v>
                </c:pt>
                <c:pt idx="1109">
                  <c:v>1.714</c:v>
                </c:pt>
                <c:pt idx="1110">
                  <c:v>1.7150000000000001</c:v>
                </c:pt>
                <c:pt idx="1111">
                  <c:v>1.716</c:v>
                </c:pt>
                <c:pt idx="1112">
                  <c:v>1.7170000000000001</c:v>
                </c:pt>
                <c:pt idx="1113">
                  <c:v>1.718</c:v>
                </c:pt>
                <c:pt idx="1114">
                  <c:v>1.7190000000000001</c:v>
                </c:pt>
                <c:pt idx="1115">
                  <c:v>1.72</c:v>
                </c:pt>
                <c:pt idx="1116">
                  <c:v>1.7210000000000001</c:v>
                </c:pt>
                <c:pt idx="1117">
                  <c:v>1.722</c:v>
                </c:pt>
                <c:pt idx="1118">
                  <c:v>1.7230000000000001</c:v>
                </c:pt>
                <c:pt idx="1119">
                  <c:v>1.724</c:v>
                </c:pt>
                <c:pt idx="1120">
                  <c:v>1.7250000000000001</c:v>
                </c:pt>
                <c:pt idx="1121">
                  <c:v>1.726</c:v>
                </c:pt>
                <c:pt idx="1122">
                  <c:v>1.7270000000000001</c:v>
                </c:pt>
                <c:pt idx="1123">
                  <c:v>1.728</c:v>
                </c:pt>
                <c:pt idx="1124">
                  <c:v>1.7290000000000001</c:v>
                </c:pt>
                <c:pt idx="1125">
                  <c:v>1.73</c:v>
                </c:pt>
                <c:pt idx="1126">
                  <c:v>1.7310000000000001</c:v>
                </c:pt>
                <c:pt idx="1127">
                  <c:v>1.732</c:v>
                </c:pt>
                <c:pt idx="1128">
                  <c:v>1.7330000000000001</c:v>
                </c:pt>
                <c:pt idx="1129">
                  <c:v>1.734</c:v>
                </c:pt>
                <c:pt idx="1130">
                  <c:v>1.7350000000000001</c:v>
                </c:pt>
                <c:pt idx="1131">
                  <c:v>1.736</c:v>
                </c:pt>
                <c:pt idx="1132">
                  <c:v>1.7370000000000001</c:v>
                </c:pt>
                <c:pt idx="1133">
                  <c:v>1.738</c:v>
                </c:pt>
                <c:pt idx="1134">
                  <c:v>1.7390000000000001</c:v>
                </c:pt>
                <c:pt idx="1135">
                  <c:v>1.74</c:v>
                </c:pt>
                <c:pt idx="1136">
                  <c:v>1.7410000000000001</c:v>
                </c:pt>
                <c:pt idx="1137">
                  <c:v>1.742</c:v>
                </c:pt>
                <c:pt idx="1138">
                  <c:v>1.7430000000000001</c:v>
                </c:pt>
                <c:pt idx="1139">
                  <c:v>1.744</c:v>
                </c:pt>
                <c:pt idx="1140">
                  <c:v>1.7450000000000001</c:v>
                </c:pt>
                <c:pt idx="1141">
                  <c:v>1.746</c:v>
                </c:pt>
                <c:pt idx="1142">
                  <c:v>1.7470000000000001</c:v>
                </c:pt>
                <c:pt idx="1143">
                  <c:v>1.748</c:v>
                </c:pt>
                <c:pt idx="1144">
                  <c:v>1.7490000000000001</c:v>
                </c:pt>
                <c:pt idx="1145">
                  <c:v>1.75</c:v>
                </c:pt>
                <c:pt idx="1146">
                  <c:v>1.7509999999999999</c:v>
                </c:pt>
                <c:pt idx="1147">
                  <c:v>1.752</c:v>
                </c:pt>
                <c:pt idx="1148">
                  <c:v>1.7529999999999999</c:v>
                </c:pt>
                <c:pt idx="1149">
                  <c:v>1.754</c:v>
                </c:pt>
                <c:pt idx="1150">
                  <c:v>1.7549999999999999</c:v>
                </c:pt>
                <c:pt idx="1151">
                  <c:v>1.756</c:v>
                </c:pt>
                <c:pt idx="1152">
                  <c:v>1.7569999999999999</c:v>
                </c:pt>
                <c:pt idx="1153">
                  <c:v>1.758</c:v>
                </c:pt>
                <c:pt idx="1154">
                  <c:v>1.7589999999999999</c:v>
                </c:pt>
                <c:pt idx="1155">
                  <c:v>1.76</c:v>
                </c:pt>
                <c:pt idx="1156">
                  <c:v>1.7609999999999999</c:v>
                </c:pt>
                <c:pt idx="1157">
                  <c:v>1.762</c:v>
                </c:pt>
                <c:pt idx="1158">
                  <c:v>1.7629999999999999</c:v>
                </c:pt>
                <c:pt idx="1159">
                  <c:v>1.764</c:v>
                </c:pt>
                <c:pt idx="1160">
                  <c:v>1.7649999999999999</c:v>
                </c:pt>
                <c:pt idx="1161">
                  <c:v>1.766</c:v>
                </c:pt>
                <c:pt idx="1162">
                  <c:v>1.7669999999999999</c:v>
                </c:pt>
                <c:pt idx="1163">
                  <c:v>1.768</c:v>
                </c:pt>
                <c:pt idx="1164">
                  <c:v>1.7689999999999999</c:v>
                </c:pt>
                <c:pt idx="1165">
                  <c:v>1.77</c:v>
                </c:pt>
                <c:pt idx="1166">
                  <c:v>1.7709999999999999</c:v>
                </c:pt>
                <c:pt idx="1167">
                  <c:v>1.772</c:v>
                </c:pt>
                <c:pt idx="1168">
                  <c:v>1.7729999999999999</c:v>
                </c:pt>
                <c:pt idx="1169">
                  <c:v>1.774</c:v>
                </c:pt>
                <c:pt idx="1170">
                  <c:v>1.7749999999999999</c:v>
                </c:pt>
                <c:pt idx="1171">
                  <c:v>1.776</c:v>
                </c:pt>
                <c:pt idx="1172">
                  <c:v>1.7769999999999999</c:v>
                </c:pt>
                <c:pt idx="1173">
                  <c:v>1.778</c:v>
                </c:pt>
                <c:pt idx="1174">
                  <c:v>1.7789999999999999</c:v>
                </c:pt>
                <c:pt idx="1175">
                  <c:v>1.78</c:v>
                </c:pt>
                <c:pt idx="1176">
                  <c:v>1.7809999999999999</c:v>
                </c:pt>
                <c:pt idx="1177">
                  <c:v>1.782</c:v>
                </c:pt>
                <c:pt idx="1178">
                  <c:v>1.7829999999999999</c:v>
                </c:pt>
                <c:pt idx="1179">
                  <c:v>1.784</c:v>
                </c:pt>
                <c:pt idx="1180">
                  <c:v>1.7849999999999999</c:v>
                </c:pt>
                <c:pt idx="1181">
                  <c:v>1.786</c:v>
                </c:pt>
                <c:pt idx="1182">
                  <c:v>1.7869999999999999</c:v>
                </c:pt>
                <c:pt idx="1183">
                  <c:v>1.788</c:v>
                </c:pt>
                <c:pt idx="1184">
                  <c:v>1.7889999999999999</c:v>
                </c:pt>
                <c:pt idx="1185">
                  <c:v>1.79</c:v>
                </c:pt>
                <c:pt idx="1186">
                  <c:v>1.7909999999999999</c:v>
                </c:pt>
                <c:pt idx="1187">
                  <c:v>1.792</c:v>
                </c:pt>
                <c:pt idx="1188">
                  <c:v>1.7929999999999999</c:v>
                </c:pt>
                <c:pt idx="1189">
                  <c:v>1.794</c:v>
                </c:pt>
                <c:pt idx="1190">
                  <c:v>1.7949999999999999</c:v>
                </c:pt>
                <c:pt idx="1191">
                  <c:v>1.796</c:v>
                </c:pt>
                <c:pt idx="1192">
                  <c:v>1.7969999999999999</c:v>
                </c:pt>
                <c:pt idx="1193">
                  <c:v>1.798</c:v>
                </c:pt>
                <c:pt idx="1194">
                  <c:v>1.7989999999999999</c:v>
                </c:pt>
                <c:pt idx="1195">
                  <c:v>1.8</c:v>
                </c:pt>
              </c:numCache>
            </c:numRef>
          </c:xVal>
          <c:yVal>
            <c:numRef>
              <c:f>W_2u!$J$2:$J$1197</c:f>
              <c:numCache>
                <c:formatCode>General</c:formatCode>
                <c:ptCount val="1196"/>
                <c:pt idx="0">
                  <c:v>1.6472157999999966E-5</c:v>
                </c:pt>
                <c:pt idx="1">
                  <c:v>1.6752118499999982E-5</c:v>
                </c:pt>
                <c:pt idx="2">
                  <c:v>1.7035505499999985E-5</c:v>
                </c:pt>
                <c:pt idx="3">
                  <c:v>1.7322324999999946E-5</c:v>
                </c:pt>
                <c:pt idx="4">
                  <c:v>1.7612581999999992E-5</c:v>
                </c:pt>
                <c:pt idx="5">
                  <c:v>1.790628200000003E-5</c:v>
                </c:pt>
                <c:pt idx="6">
                  <c:v>1.8203427499999967E-5</c:v>
                </c:pt>
                <c:pt idx="7">
                  <c:v>1.8504021499999973E-5</c:v>
                </c:pt>
                <c:pt idx="8">
                  <c:v>1.8808066000000055E-5</c:v>
                </c:pt>
                <c:pt idx="9">
                  <c:v>1.9115560499999999E-5</c:v>
                </c:pt>
                <c:pt idx="10">
                  <c:v>1.9426509999999985E-5</c:v>
                </c:pt>
                <c:pt idx="11">
                  <c:v>1.9740904999999922E-5</c:v>
                </c:pt>
                <c:pt idx="12">
                  <c:v>2.0058749999999981E-5</c:v>
                </c:pt>
                <c:pt idx="13">
                  <c:v>2.038004499999996E-5</c:v>
                </c:pt>
                <c:pt idx="14">
                  <c:v>2.0704774999999905E-5</c:v>
                </c:pt>
                <c:pt idx="15">
                  <c:v>2.1032945000000047E-5</c:v>
                </c:pt>
                <c:pt idx="16">
                  <c:v>2.1364545000000032E-5</c:v>
                </c:pt>
                <c:pt idx="17">
                  <c:v>2.1699574999999962E-5</c:v>
                </c:pt>
                <c:pt idx="18">
                  <c:v>2.2038020000000003E-5</c:v>
                </c:pt>
                <c:pt idx="19">
                  <c:v>2.2379875000000021E-5</c:v>
                </c:pt>
                <c:pt idx="20">
                  <c:v>2.2725129999999989E-5</c:v>
                </c:pt>
                <c:pt idx="21">
                  <c:v>2.307376999999995E-5</c:v>
                </c:pt>
                <c:pt idx="22">
                  <c:v>2.342579499999991E-5</c:v>
                </c:pt>
                <c:pt idx="23">
                  <c:v>2.378118999999992E-5</c:v>
                </c:pt>
                <c:pt idx="24">
                  <c:v>2.4139929999999991E-5</c:v>
                </c:pt>
                <c:pt idx="25">
                  <c:v>2.4502010000000004E-5</c:v>
                </c:pt>
                <c:pt idx="26">
                  <c:v>2.4867424999999939E-5</c:v>
                </c:pt>
                <c:pt idx="27">
                  <c:v>2.5236145000000004E-5</c:v>
                </c:pt>
                <c:pt idx="28">
                  <c:v>2.560815000000002E-5</c:v>
                </c:pt>
                <c:pt idx="29">
                  <c:v>2.5983434999999968E-5</c:v>
                </c:pt>
                <c:pt idx="30">
                  <c:v>2.6361985000000008E-5</c:v>
                </c:pt>
                <c:pt idx="31">
                  <c:v>2.6743765000000014E-5</c:v>
                </c:pt>
                <c:pt idx="32">
                  <c:v>2.7128764999999947E-5</c:v>
                </c:pt>
                <c:pt idx="33">
                  <c:v>2.7516964999999948E-5</c:v>
                </c:pt>
                <c:pt idx="34">
                  <c:v>2.7908339999999927E-5</c:v>
                </c:pt>
                <c:pt idx="35">
                  <c:v>2.8302865000000001E-5</c:v>
                </c:pt>
                <c:pt idx="36">
                  <c:v>2.8700519999999992E-5</c:v>
                </c:pt>
                <c:pt idx="37">
                  <c:v>2.9101279999999923E-5</c:v>
                </c:pt>
                <c:pt idx="38">
                  <c:v>2.9505125000000029E-5</c:v>
                </c:pt>
                <c:pt idx="39">
                  <c:v>2.9912030000000013E-5</c:v>
                </c:pt>
                <c:pt idx="40">
                  <c:v>3.0321954999999941E-5</c:v>
                </c:pt>
                <c:pt idx="41">
                  <c:v>3.0734884999999968E-5</c:v>
                </c:pt>
                <c:pt idx="42">
                  <c:v>3.1150789999999992E-5</c:v>
                </c:pt>
                <c:pt idx="43">
                  <c:v>3.156964E-5</c:v>
                </c:pt>
                <c:pt idx="44">
                  <c:v>3.1991410000000014E-5</c:v>
                </c:pt>
                <c:pt idx="45">
                  <c:v>3.2416070000000028E-5</c:v>
                </c:pt>
                <c:pt idx="46">
                  <c:v>3.2843580000000011E-5</c:v>
                </c:pt>
                <c:pt idx="47">
                  <c:v>3.3273914999999859E-5</c:v>
                </c:pt>
                <c:pt idx="48">
                  <c:v>3.370704999999991E-5</c:v>
                </c:pt>
                <c:pt idx="49">
                  <c:v>3.4142939999999903E-5</c:v>
                </c:pt>
                <c:pt idx="50">
                  <c:v>3.4581559999999842E-5</c:v>
                </c:pt>
                <c:pt idx="51">
                  <c:v>3.5022880000000046E-5</c:v>
                </c:pt>
                <c:pt idx="52">
                  <c:v>3.5466860000000157E-5</c:v>
                </c:pt>
                <c:pt idx="53">
                  <c:v>3.5913470000000073E-5</c:v>
                </c:pt>
                <c:pt idx="54">
                  <c:v>3.6362669999999845E-5</c:v>
                </c:pt>
                <c:pt idx="55">
                  <c:v>3.6814419999999769E-5</c:v>
                </c:pt>
                <c:pt idx="56">
                  <c:v>3.7268695000000065E-5</c:v>
                </c:pt>
                <c:pt idx="57">
                  <c:v>3.7725460000000075E-5</c:v>
                </c:pt>
                <c:pt idx="58">
                  <c:v>3.8184664999999829E-5</c:v>
                </c:pt>
                <c:pt idx="59">
                  <c:v>3.8646284999999982E-5</c:v>
                </c:pt>
                <c:pt idx="60">
                  <c:v>3.9110279999999962E-5</c:v>
                </c:pt>
                <c:pt idx="61">
                  <c:v>3.9576604999999922E-5</c:v>
                </c:pt>
                <c:pt idx="62">
                  <c:v>4.0045235000000091E-5</c:v>
                </c:pt>
                <c:pt idx="63">
                  <c:v>4.0516120000000072E-5</c:v>
                </c:pt>
                <c:pt idx="64">
                  <c:v>4.098922499999985E-5</c:v>
                </c:pt>
                <c:pt idx="65">
                  <c:v>4.1464509999999915E-5</c:v>
                </c:pt>
                <c:pt idx="66">
                  <c:v>4.1941935000000117E-5</c:v>
                </c:pt>
                <c:pt idx="67">
                  <c:v>4.2421465000000011E-5</c:v>
                </c:pt>
                <c:pt idx="68">
                  <c:v>4.2903054999999759E-5</c:v>
                </c:pt>
                <c:pt idx="69">
                  <c:v>4.3386669999999973E-5</c:v>
                </c:pt>
                <c:pt idx="70">
                  <c:v>4.3872270000000076E-5</c:v>
                </c:pt>
                <c:pt idx="71">
                  <c:v>4.4359809999999806E-5</c:v>
                </c:pt>
                <c:pt idx="72">
                  <c:v>4.4849244999999953E-5</c:v>
                </c:pt>
                <c:pt idx="73">
                  <c:v>4.5340550000000109E-5</c:v>
                </c:pt>
                <c:pt idx="74">
                  <c:v>4.5833674999999878E-5</c:v>
                </c:pt>
                <c:pt idx="75">
                  <c:v>4.6328574999999838E-5</c:v>
                </c:pt>
                <c:pt idx="76">
                  <c:v>4.682522000000009E-5</c:v>
                </c:pt>
                <c:pt idx="77">
                  <c:v>4.732356000000004E-5</c:v>
                </c:pt>
                <c:pt idx="78">
                  <c:v>4.7823559999999862E-5</c:v>
                </c:pt>
                <c:pt idx="79">
                  <c:v>4.8325174999999933E-5</c:v>
                </c:pt>
                <c:pt idx="80">
                  <c:v>4.8828364999999898E-5</c:v>
                </c:pt>
                <c:pt idx="81">
                  <c:v>4.9333094999999942E-5</c:v>
                </c:pt>
                <c:pt idx="82">
                  <c:v>4.9839315000002863E-5</c:v>
                </c:pt>
                <c:pt idx="83">
                  <c:v>5.034699500000283E-5</c:v>
                </c:pt>
                <c:pt idx="84">
                  <c:v>5.0856089999999927E-5</c:v>
                </c:pt>
                <c:pt idx="85">
                  <c:v>5.136654999999979E-5</c:v>
                </c:pt>
                <c:pt idx="86">
                  <c:v>5.1878349999999855E-5</c:v>
                </c:pt>
                <c:pt idx="87">
                  <c:v>5.2391439999999943E-5</c:v>
                </c:pt>
                <c:pt idx="88">
                  <c:v>5.290578500000003E-5</c:v>
                </c:pt>
                <c:pt idx="89">
                  <c:v>5.3421344999999972E-5</c:v>
                </c:pt>
                <c:pt idx="90">
                  <c:v>5.3938074999999921E-5</c:v>
                </c:pt>
                <c:pt idx="91">
                  <c:v>5.4455945000000194E-5</c:v>
                </c:pt>
                <c:pt idx="92">
                  <c:v>5.4974905000000191E-5</c:v>
                </c:pt>
                <c:pt idx="93">
                  <c:v>5.5494919999999882E-5</c:v>
                </c:pt>
                <c:pt idx="94">
                  <c:v>5.6015954999999882E-5</c:v>
                </c:pt>
                <c:pt idx="95">
                  <c:v>5.6537969999999632E-5</c:v>
                </c:pt>
                <c:pt idx="96">
                  <c:v>5.7060929999999732E-5</c:v>
                </c:pt>
                <c:pt idx="97">
                  <c:v>5.7584785000000221E-5</c:v>
                </c:pt>
                <c:pt idx="98">
                  <c:v>5.8109504999999936E-5</c:v>
                </c:pt>
                <c:pt idx="99">
                  <c:v>5.8635059999999818E-5</c:v>
                </c:pt>
                <c:pt idx="100">
                  <c:v>5.9161405000000237E-5</c:v>
                </c:pt>
                <c:pt idx="101">
                  <c:v>5.968849499999986E-5</c:v>
                </c:pt>
                <c:pt idx="102">
                  <c:v>6.0216304999999561E-5</c:v>
                </c:pt>
                <c:pt idx="103">
                  <c:v>6.074480500000028E-5</c:v>
                </c:pt>
                <c:pt idx="104">
                  <c:v>6.1273944999999932E-5</c:v>
                </c:pt>
                <c:pt idx="105">
                  <c:v>6.1803694999999884E-5</c:v>
                </c:pt>
                <c:pt idx="106">
                  <c:v>6.2334020000000343E-5</c:v>
                </c:pt>
                <c:pt idx="107">
                  <c:v>6.2864884999999797E-5</c:v>
                </c:pt>
                <c:pt idx="108">
                  <c:v>6.3396259999999612E-5</c:v>
                </c:pt>
                <c:pt idx="109">
                  <c:v>6.3928109999999982E-5</c:v>
                </c:pt>
                <c:pt idx="110">
                  <c:v>6.4460394999999929E-5</c:v>
                </c:pt>
                <c:pt idx="111">
                  <c:v>6.4993080000000052E-5</c:v>
                </c:pt>
                <c:pt idx="112">
                  <c:v>6.5526145000000284E-5</c:v>
                </c:pt>
                <c:pt idx="113">
                  <c:v>6.6059554999999963E-5</c:v>
                </c:pt>
                <c:pt idx="114">
                  <c:v>6.6593269999999806E-5</c:v>
                </c:pt>
                <c:pt idx="115">
                  <c:v>6.7127264999999805E-5</c:v>
                </c:pt>
                <c:pt idx="116">
                  <c:v>6.7661504999999745E-5</c:v>
                </c:pt>
                <c:pt idx="117">
                  <c:v>6.8195959999999722E-5</c:v>
                </c:pt>
                <c:pt idx="118">
                  <c:v>6.8730605000000186E-5</c:v>
                </c:pt>
                <c:pt idx="119">
                  <c:v>6.926540500000003E-5</c:v>
                </c:pt>
                <c:pt idx="120">
                  <c:v>6.9800334999999721E-5</c:v>
                </c:pt>
                <c:pt idx="121">
                  <c:v>7.0335359999999873E-5</c:v>
                </c:pt>
                <c:pt idx="122">
                  <c:v>7.0870459999999969E-5</c:v>
                </c:pt>
                <c:pt idx="123">
                  <c:v>7.1405600000000203E-5</c:v>
                </c:pt>
                <c:pt idx="124">
                  <c:v>7.1940749999999841E-5</c:v>
                </c:pt>
                <c:pt idx="125">
                  <c:v>7.2475899999999914E-5</c:v>
                </c:pt>
                <c:pt idx="126">
                  <c:v>7.3011004999999922E-5</c:v>
                </c:pt>
                <c:pt idx="127">
                  <c:v>7.3546044999999797E-5</c:v>
                </c:pt>
                <c:pt idx="128">
                  <c:v>7.4081000000000323E-5</c:v>
                </c:pt>
                <c:pt idx="129">
                  <c:v>7.4615834999999987E-5</c:v>
                </c:pt>
                <c:pt idx="130">
                  <c:v>7.515052999999956E-5</c:v>
                </c:pt>
                <c:pt idx="131">
                  <c:v>7.5685064999999826E-5</c:v>
                </c:pt>
                <c:pt idx="132">
                  <c:v>7.6219414999999965E-5</c:v>
                </c:pt>
                <c:pt idx="133">
                  <c:v>7.675355000000004E-5</c:v>
                </c:pt>
                <c:pt idx="134">
                  <c:v>7.7287450000000025E-5</c:v>
                </c:pt>
                <c:pt idx="135">
                  <c:v>7.7821094999999823E-5</c:v>
                </c:pt>
                <c:pt idx="136">
                  <c:v>7.8354465000000204E-5</c:v>
                </c:pt>
                <c:pt idx="137">
                  <c:v>7.8887534999999928E-5</c:v>
                </c:pt>
                <c:pt idx="138">
                  <c:v>7.9420284999999751E-5</c:v>
                </c:pt>
                <c:pt idx="139">
                  <c:v>7.9952695000000038E-5</c:v>
                </c:pt>
                <c:pt idx="140">
                  <c:v>8.0484744999999866E-5</c:v>
                </c:pt>
                <c:pt idx="141">
                  <c:v>8.1016410000000108E-5</c:v>
                </c:pt>
                <c:pt idx="142">
                  <c:v>8.1547675000000159E-5</c:v>
                </c:pt>
                <c:pt idx="143">
                  <c:v>8.2078529999999789E-5</c:v>
                </c:pt>
                <c:pt idx="144">
                  <c:v>8.260894499999993E-5</c:v>
                </c:pt>
                <c:pt idx="145">
                  <c:v>8.3138900000000106E-5</c:v>
                </c:pt>
                <c:pt idx="146">
                  <c:v>8.366838499999964E-5</c:v>
                </c:pt>
                <c:pt idx="147">
                  <c:v>8.4197385000000041E-5</c:v>
                </c:pt>
                <c:pt idx="148">
                  <c:v>8.4725875000000095E-5</c:v>
                </c:pt>
                <c:pt idx="149">
                  <c:v>8.5253844999999949E-5</c:v>
                </c:pt>
                <c:pt idx="150">
                  <c:v>8.5781279999999868E-5</c:v>
                </c:pt>
                <c:pt idx="151">
                  <c:v>8.6308154999999463E-5</c:v>
                </c:pt>
                <c:pt idx="152">
                  <c:v>8.6834464999999649E-5</c:v>
                </c:pt>
                <c:pt idx="153">
                  <c:v>8.736019999999976E-5</c:v>
                </c:pt>
                <c:pt idx="154">
                  <c:v>8.7885330000000324E-5</c:v>
                </c:pt>
                <c:pt idx="155">
                  <c:v>8.8409850000000575E-5</c:v>
                </c:pt>
                <c:pt idx="156">
                  <c:v>8.8933754999999772E-5</c:v>
                </c:pt>
                <c:pt idx="157">
                  <c:v>8.945701499999927E-5</c:v>
                </c:pt>
                <c:pt idx="158">
                  <c:v>8.997962500000001E-5</c:v>
                </c:pt>
                <c:pt idx="159">
                  <c:v>9.0501580000000386E-5</c:v>
                </c:pt>
                <c:pt idx="160">
                  <c:v>9.1022859999999894E-5</c:v>
                </c:pt>
                <c:pt idx="161">
                  <c:v>9.1543454999999579E-5</c:v>
                </c:pt>
                <c:pt idx="162">
                  <c:v>9.2063349999999675E-5</c:v>
                </c:pt>
                <c:pt idx="163">
                  <c:v>9.2582545000000196E-5</c:v>
                </c:pt>
                <c:pt idx="164">
                  <c:v>9.3101019999999814E-5</c:v>
                </c:pt>
                <c:pt idx="165">
                  <c:v>9.3618764999999529E-5</c:v>
                </c:pt>
                <c:pt idx="166">
                  <c:v>9.4135780000000196E-5</c:v>
                </c:pt>
                <c:pt idx="167">
                  <c:v>9.4652050000000384E-5</c:v>
                </c:pt>
                <c:pt idx="168">
                  <c:v>9.5167565000000269E-5</c:v>
                </c:pt>
                <c:pt idx="169">
                  <c:v>9.5682310000000113E-5</c:v>
                </c:pt>
                <c:pt idx="170">
                  <c:v>9.6196284999999917E-5</c:v>
                </c:pt>
                <c:pt idx="171">
                  <c:v>9.6709474999999944E-5</c:v>
                </c:pt>
                <c:pt idx="172">
                  <c:v>9.7221884999999252E-5</c:v>
                </c:pt>
                <c:pt idx="173">
                  <c:v>9.7733499999999812E-5</c:v>
                </c:pt>
                <c:pt idx="174">
                  <c:v>9.8244350000000245E-5</c:v>
                </c:pt>
                <c:pt idx="175">
                  <c:v>9.8754349999999506E-5</c:v>
                </c:pt>
                <c:pt idx="176">
                  <c:v>9.9263500000000118E-5</c:v>
                </c:pt>
                <c:pt idx="177">
                  <c:v>9.9771900000000338E-5</c:v>
                </c:pt>
                <c:pt idx="178">
                  <c:v>1.0027939999999942E-4</c:v>
                </c:pt>
                <c:pt idx="179">
                  <c:v>1.0078609999999984E-4</c:v>
                </c:pt>
                <c:pt idx="180">
                  <c:v>1.0129199999999988E-4</c:v>
                </c:pt>
                <c:pt idx="181">
                  <c:v>1.0179704999999961E-4</c:v>
                </c:pt>
                <c:pt idx="182">
                  <c:v>1.0230119999999987E-4</c:v>
                </c:pt>
                <c:pt idx="183">
                  <c:v>1.0280449999999982E-4</c:v>
                </c:pt>
                <c:pt idx="184">
                  <c:v>1.0330700000000024E-4</c:v>
                </c:pt>
                <c:pt idx="185">
                  <c:v>1.0380860000000036E-4</c:v>
                </c:pt>
                <c:pt idx="186">
                  <c:v>1.0430935000000015E-4</c:v>
                </c:pt>
                <c:pt idx="187">
                  <c:v>1.0480919999999965E-4</c:v>
                </c:pt>
                <c:pt idx="188">
                  <c:v>1.0530819999999966E-4</c:v>
                </c:pt>
                <c:pt idx="189">
                  <c:v>1.0580630000000022E-4</c:v>
                </c:pt>
                <c:pt idx="190">
                  <c:v>1.0630354999999959E-4</c:v>
                </c:pt>
                <c:pt idx="191">
                  <c:v>1.0679989999999953E-4</c:v>
                </c:pt>
                <c:pt idx="192">
                  <c:v>1.0729539999999996E-4</c:v>
                </c:pt>
                <c:pt idx="193">
                  <c:v>1.077900000000001E-4</c:v>
                </c:pt>
                <c:pt idx="194">
                  <c:v>1.0828364999999997E-4</c:v>
                </c:pt>
                <c:pt idx="195">
                  <c:v>1.0877649999999948E-4</c:v>
                </c:pt>
                <c:pt idx="196">
                  <c:v>1.0926840000000042E-4</c:v>
                </c:pt>
                <c:pt idx="197">
                  <c:v>1.0975945000000018E-4</c:v>
                </c:pt>
                <c:pt idx="198">
                  <c:v>1.1024959999999964E-4</c:v>
                </c:pt>
                <c:pt idx="199">
                  <c:v>1.1073879999999967E-4</c:v>
                </c:pt>
                <c:pt idx="200">
                  <c:v>1.1122709999999941E-4</c:v>
                </c:pt>
                <c:pt idx="201">
                  <c:v>1.1171454999999967E-4</c:v>
                </c:pt>
                <c:pt idx="202">
                  <c:v>1.1220115000000044E-4</c:v>
                </c:pt>
                <c:pt idx="203">
                  <c:v>1.1268675000000012E-4</c:v>
                </c:pt>
                <c:pt idx="204">
                  <c:v>1.1317144999999949E-4</c:v>
                </c:pt>
                <c:pt idx="205">
                  <c:v>1.1365530000000025E-4</c:v>
                </c:pt>
                <c:pt idx="206">
                  <c:v>1.1413824999999984E-4</c:v>
                </c:pt>
                <c:pt idx="207">
                  <c:v>1.1462030000000635E-4</c:v>
                </c:pt>
                <c:pt idx="208">
                  <c:v>1.1510145000000622E-4</c:v>
                </c:pt>
                <c:pt idx="209">
                  <c:v>1.155816499999994E-4</c:v>
                </c:pt>
                <c:pt idx="210">
                  <c:v>1.1606100000000034E-4</c:v>
                </c:pt>
                <c:pt idx="211">
                  <c:v>1.1653945000000013E-4</c:v>
                </c:pt>
                <c:pt idx="212">
                  <c:v>1.1701694999999965E-4</c:v>
                </c:pt>
                <c:pt idx="213">
                  <c:v>1.174935999999997E-4</c:v>
                </c:pt>
                <c:pt idx="214">
                  <c:v>1.1796935000000028E-4</c:v>
                </c:pt>
                <c:pt idx="215">
                  <c:v>1.1844419999999972E-4</c:v>
                </c:pt>
                <c:pt idx="216">
                  <c:v>1.189181499999997E-4</c:v>
                </c:pt>
                <c:pt idx="217">
                  <c:v>1.1939120000000024E-4</c:v>
                </c:pt>
                <c:pt idx="218">
                  <c:v>1.198633999999996E-4</c:v>
                </c:pt>
                <c:pt idx="219">
                  <c:v>1.2033470000000034E-4</c:v>
                </c:pt>
                <c:pt idx="220">
                  <c:v>1.2080505000000082E-4</c:v>
                </c:pt>
                <c:pt idx="221">
                  <c:v>1.2127454999999927E-4</c:v>
                </c:pt>
                <c:pt idx="222">
                  <c:v>1.2174314999999912E-4</c:v>
                </c:pt>
                <c:pt idx="223">
                  <c:v>1.2221090000000032E-4</c:v>
                </c:pt>
                <c:pt idx="224">
                  <c:v>1.2267775000000038E-4</c:v>
                </c:pt>
                <c:pt idx="225">
                  <c:v>1.231436999999993E-4</c:v>
                </c:pt>
                <c:pt idx="226">
                  <c:v>1.2360879999999958E-4</c:v>
                </c:pt>
                <c:pt idx="227">
                  <c:v>1.2407304999999955E-4</c:v>
                </c:pt>
                <c:pt idx="228">
                  <c:v>1.2453640000000004E-4</c:v>
                </c:pt>
                <c:pt idx="229">
                  <c:v>1.2499880000000027E-4</c:v>
                </c:pt>
                <c:pt idx="230">
                  <c:v>1.2546045000000011E-4</c:v>
                </c:pt>
                <c:pt idx="231">
                  <c:v>1.2592120000000048E-4</c:v>
                </c:pt>
                <c:pt idx="232">
                  <c:v>1.2638104999999973E-4</c:v>
                </c:pt>
                <c:pt idx="233">
                  <c:v>1.2684005000000031E-4</c:v>
                </c:pt>
                <c:pt idx="234">
                  <c:v>1.272981999999989E-4</c:v>
                </c:pt>
                <c:pt idx="235">
                  <c:v>1.2775549999999883E-4</c:v>
                </c:pt>
                <c:pt idx="236">
                  <c:v>1.2821190000000102E-4</c:v>
                </c:pt>
                <c:pt idx="237">
                  <c:v>1.2866750000000029E-4</c:v>
                </c:pt>
                <c:pt idx="238">
                  <c:v>1.2912224999999923E-4</c:v>
                </c:pt>
                <c:pt idx="239">
                  <c:v>1.2957614999999954E-4</c:v>
                </c:pt>
                <c:pt idx="240">
                  <c:v>1.3002915000000042E-4</c:v>
                </c:pt>
                <c:pt idx="241">
                  <c:v>1.3048135000000006E-4</c:v>
                </c:pt>
                <c:pt idx="242">
                  <c:v>1.309327500000002E-4</c:v>
                </c:pt>
                <c:pt idx="243">
                  <c:v>1.3138329999999999E-4</c:v>
                </c:pt>
                <c:pt idx="244">
                  <c:v>1.3183299999999947E-4</c:v>
                </c:pt>
                <c:pt idx="245">
                  <c:v>1.322817999999995E-4</c:v>
                </c:pt>
                <c:pt idx="246">
                  <c:v>1.3272984999999912E-4</c:v>
                </c:pt>
                <c:pt idx="247">
                  <c:v>1.3317710000000093E-4</c:v>
                </c:pt>
                <c:pt idx="248">
                  <c:v>1.3362350000000072E-4</c:v>
                </c:pt>
                <c:pt idx="249">
                  <c:v>1.3406909999999931E-4</c:v>
                </c:pt>
                <c:pt idx="250">
                  <c:v>1.3451384999999924E-4</c:v>
                </c:pt>
                <c:pt idx="251">
                  <c:v>1.3495779999999968E-4</c:v>
                </c:pt>
                <c:pt idx="252">
                  <c:v>1.3540095000000058E-4</c:v>
                </c:pt>
                <c:pt idx="253">
                  <c:v>1.3584330000000029E-4</c:v>
                </c:pt>
                <c:pt idx="254">
                  <c:v>1.362848499999988E-4</c:v>
                </c:pt>
                <c:pt idx="255">
                  <c:v>1.3672555000000035E-4</c:v>
                </c:pt>
                <c:pt idx="256">
                  <c:v>1.3716549999999981E-4</c:v>
                </c:pt>
                <c:pt idx="257">
                  <c:v>1.3760464999999975E-4</c:v>
                </c:pt>
                <c:pt idx="258">
                  <c:v>1.3804300000000021E-4</c:v>
                </c:pt>
                <c:pt idx="259">
                  <c:v>1.3848059999999857E-4</c:v>
                </c:pt>
                <c:pt idx="260">
                  <c:v>1.389174000000008E-4</c:v>
                </c:pt>
                <c:pt idx="261">
                  <c:v>1.3935340000000013E-4</c:v>
                </c:pt>
                <c:pt idx="262">
                  <c:v>1.3978864999999907E-4</c:v>
                </c:pt>
                <c:pt idx="263">
                  <c:v>1.4022310000000017E-4</c:v>
                </c:pt>
                <c:pt idx="264">
                  <c:v>1.4065675000000008E-4</c:v>
                </c:pt>
                <c:pt idx="265">
                  <c:v>1.4108970000000043E-4</c:v>
                </c:pt>
                <c:pt idx="266">
                  <c:v>1.4152190000000036E-4</c:v>
                </c:pt>
                <c:pt idx="267">
                  <c:v>1.4195324999999998E-4</c:v>
                </c:pt>
                <c:pt idx="268">
                  <c:v>1.423838499999992E-4</c:v>
                </c:pt>
                <c:pt idx="269">
                  <c:v>1.4281379999999967E-4</c:v>
                </c:pt>
                <c:pt idx="270">
                  <c:v>1.4324295000000062E-4</c:v>
                </c:pt>
                <c:pt idx="271">
                  <c:v>1.4367124999999954E-4</c:v>
                </c:pt>
                <c:pt idx="272">
                  <c:v>1.4409889999999971E-4</c:v>
                </c:pt>
                <c:pt idx="273">
                  <c:v>1.4452585000000032E-4</c:v>
                </c:pt>
                <c:pt idx="274">
                  <c:v>1.4495194999999888E-4</c:v>
                </c:pt>
                <c:pt idx="275">
                  <c:v>1.4537734999999958E-4</c:v>
                </c:pt>
                <c:pt idx="276">
                  <c:v>1.4580205000000069E-4</c:v>
                </c:pt>
                <c:pt idx="277">
                  <c:v>1.4622599999999971E-4</c:v>
                </c:pt>
                <c:pt idx="278">
                  <c:v>1.4664924999999916E-4</c:v>
                </c:pt>
                <c:pt idx="279">
                  <c:v>1.4707174999999993E-4</c:v>
                </c:pt>
                <c:pt idx="280">
                  <c:v>1.4749350000000028E-4</c:v>
                </c:pt>
                <c:pt idx="281">
                  <c:v>1.479145499999994E-4</c:v>
                </c:pt>
                <c:pt idx="282">
                  <c:v>1.483349000000006E-4</c:v>
                </c:pt>
                <c:pt idx="283">
                  <c:v>1.4875449999999973E-4</c:v>
                </c:pt>
                <c:pt idx="284">
                  <c:v>1.491734500000001E-4</c:v>
                </c:pt>
                <c:pt idx="285">
                  <c:v>1.4959170000000091E-4</c:v>
                </c:pt>
                <c:pt idx="286">
                  <c:v>1.500091499999988E-4</c:v>
                </c:pt>
                <c:pt idx="287">
                  <c:v>1.5042594999999963E-4</c:v>
                </c:pt>
                <c:pt idx="288">
                  <c:v>1.5084210000000002E-4</c:v>
                </c:pt>
                <c:pt idx="289">
                  <c:v>1.512575E-4</c:v>
                </c:pt>
                <c:pt idx="290">
                  <c:v>1.5167220000000041E-4</c:v>
                </c:pt>
                <c:pt idx="291">
                  <c:v>1.5208624999999868E-4</c:v>
                </c:pt>
                <c:pt idx="292">
                  <c:v>1.5249959999999907E-4</c:v>
                </c:pt>
                <c:pt idx="293">
                  <c:v>1.5291224999999987E-4</c:v>
                </c:pt>
                <c:pt idx="294">
                  <c:v>1.5332419999999943E-4</c:v>
                </c:pt>
                <c:pt idx="295">
                  <c:v>1.537355000000002E-4</c:v>
                </c:pt>
                <c:pt idx="296">
                  <c:v>1.5414610000000141E-4</c:v>
                </c:pt>
                <c:pt idx="297">
                  <c:v>1.5455605000000048E-4</c:v>
                </c:pt>
                <c:pt idx="298">
                  <c:v>1.5496534999999911E-4</c:v>
                </c:pt>
                <c:pt idx="299">
                  <c:v>1.5537394999999983E-4</c:v>
                </c:pt>
                <c:pt idx="300">
                  <c:v>1.5578190000000011E-4</c:v>
                </c:pt>
                <c:pt idx="301">
                  <c:v>1.5618919999999995E-4</c:v>
                </c:pt>
                <c:pt idx="302">
                  <c:v>1.5659580000000021E-4</c:v>
                </c:pt>
                <c:pt idx="303">
                  <c:v>1.5700174999999999E-4</c:v>
                </c:pt>
                <c:pt idx="304">
                  <c:v>1.5740704999999935E-4</c:v>
                </c:pt>
                <c:pt idx="305">
                  <c:v>1.5781169999999994E-4</c:v>
                </c:pt>
                <c:pt idx="306">
                  <c:v>1.5821570000000009E-4</c:v>
                </c:pt>
                <c:pt idx="307">
                  <c:v>1.5861899999999895E-4</c:v>
                </c:pt>
                <c:pt idx="308">
                  <c:v>1.59021749999999E-4</c:v>
                </c:pt>
                <c:pt idx="309">
                  <c:v>1.594237999999995E-4</c:v>
                </c:pt>
                <c:pt idx="310">
                  <c:v>1.598252000000012E-4</c:v>
                </c:pt>
                <c:pt idx="311">
                  <c:v>1.6022599999999991E-4</c:v>
                </c:pt>
                <c:pt idx="312">
                  <c:v>1.6062614999999984E-4</c:v>
                </c:pt>
                <c:pt idx="313">
                  <c:v>1.6102565000000103E-4</c:v>
                </c:pt>
                <c:pt idx="314">
                  <c:v>1.6142449999999837E-4</c:v>
                </c:pt>
                <c:pt idx="315">
                  <c:v>1.6182274999999947E-4</c:v>
                </c:pt>
                <c:pt idx="316">
                  <c:v>1.6222035000000009E-4</c:v>
                </c:pt>
                <c:pt idx="317">
                  <c:v>1.6261734999999941E-4</c:v>
                </c:pt>
                <c:pt idx="318">
                  <c:v>1.6301375000000079E-4</c:v>
                </c:pt>
                <c:pt idx="319">
                  <c:v>1.634095E-4</c:v>
                </c:pt>
                <c:pt idx="320">
                  <c:v>1.6380459999999877E-4</c:v>
                </c:pt>
                <c:pt idx="321">
                  <c:v>1.6419909999999962E-4</c:v>
                </c:pt>
                <c:pt idx="322">
                  <c:v>1.6459295E-4</c:v>
                </c:pt>
                <c:pt idx="323">
                  <c:v>1.6498624999999986E-4</c:v>
                </c:pt>
                <c:pt idx="324">
                  <c:v>1.6537895000000009E-4</c:v>
                </c:pt>
                <c:pt idx="325">
                  <c:v>1.6577100000000157E-4</c:v>
                </c:pt>
                <c:pt idx="326">
                  <c:v>1.6616245000000002E-4</c:v>
                </c:pt>
                <c:pt idx="327">
                  <c:v>1.6655324999999971E-4</c:v>
                </c:pt>
                <c:pt idx="328">
                  <c:v>1.6694349999999889E-4</c:v>
                </c:pt>
                <c:pt idx="329">
                  <c:v>1.6733319999999755E-4</c:v>
                </c:pt>
                <c:pt idx="330">
                  <c:v>1.6772220000000173E-4</c:v>
                </c:pt>
                <c:pt idx="331">
                  <c:v>1.6811059999999946E-4</c:v>
                </c:pt>
                <c:pt idx="332">
                  <c:v>1.684985000000086E-4</c:v>
                </c:pt>
                <c:pt idx="333">
                  <c:v>1.688857500000096E-4</c:v>
                </c:pt>
                <c:pt idx="334">
                  <c:v>1.692723999999982E-4</c:v>
                </c:pt>
                <c:pt idx="335">
                  <c:v>1.6965844999999993E-4</c:v>
                </c:pt>
                <c:pt idx="336">
                  <c:v>1.7004390000000203E-4</c:v>
                </c:pt>
                <c:pt idx="337">
                  <c:v>1.7042884999999934E-4</c:v>
                </c:pt>
                <c:pt idx="338">
                  <c:v>1.708131499999979E-4</c:v>
                </c:pt>
                <c:pt idx="339">
                  <c:v>1.7119680000000109E-4</c:v>
                </c:pt>
                <c:pt idx="340">
                  <c:v>1.715799499999995E-4</c:v>
                </c:pt>
                <c:pt idx="341">
                  <c:v>1.7196255000000079E-4</c:v>
                </c:pt>
                <c:pt idx="342">
                  <c:v>1.7234449999999993E-4</c:v>
                </c:pt>
                <c:pt idx="343">
                  <c:v>1.7272589999999856E-4</c:v>
                </c:pt>
                <c:pt idx="344">
                  <c:v>1.7310670000000094E-4</c:v>
                </c:pt>
                <c:pt idx="345">
                  <c:v>1.7348694999999941E-4</c:v>
                </c:pt>
                <c:pt idx="346">
                  <c:v>1.7386665000000077E-4</c:v>
                </c:pt>
                <c:pt idx="347">
                  <c:v>1.7424569999999998E-4</c:v>
                </c:pt>
                <c:pt idx="348">
                  <c:v>1.746242499999978E-4</c:v>
                </c:pt>
                <c:pt idx="349">
                  <c:v>1.7500219999999937E-4</c:v>
                </c:pt>
                <c:pt idx="350">
                  <c:v>1.753795500000013E-4</c:v>
                </c:pt>
                <c:pt idx="351">
                  <c:v>1.7575640000000185E-4</c:v>
                </c:pt>
                <c:pt idx="352">
                  <c:v>1.7613269999999849E-4</c:v>
                </c:pt>
                <c:pt idx="353">
                  <c:v>1.7650834999999977E-4</c:v>
                </c:pt>
                <c:pt idx="354">
                  <c:v>1.7688345000000053E-4</c:v>
                </c:pt>
                <c:pt idx="355">
                  <c:v>1.772580499999999E-4</c:v>
                </c:pt>
                <c:pt idx="356">
                  <c:v>1.7763204999999963E-4</c:v>
                </c:pt>
                <c:pt idx="357">
                  <c:v>1.7800549999999886E-4</c:v>
                </c:pt>
                <c:pt idx="358">
                  <c:v>1.7837840000000096E-4</c:v>
                </c:pt>
                <c:pt idx="359">
                  <c:v>1.7875074999999915E-4</c:v>
                </c:pt>
                <c:pt idx="360">
                  <c:v>1.7912255000000023E-4</c:v>
                </c:pt>
                <c:pt idx="361">
                  <c:v>1.7949375000000166E-4</c:v>
                </c:pt>
                <c:pt idx="362">
                  <c:v>1.798643999999992E-4</c:v>
                </c:pt>
                <c:pt idx="363">
                  <c:v>1.8023449999999961E-4</c:v>
                </c:pt>
                <c:pt idx="364">
                  <c:v>1.8060409999999863E-4</c:v>
                </c:pt>
                <c:pt idx="365">
                  <c:v>1.8097315000000053E-4</c:v>
                </c:pt>
                <c:pt idx="366">
                  <c:v>1.8134155000000028E-4</c:v>
                </c:pt>
                <c:pt idx="367">
                  <c:v>1.8170949999999776E-4</c:v>
                </c:pt>
                <c:pt idx="368">
                  <c:v>1.8207690000000151E-4</c:v>
                </c:pt>
                <c:pt idx="369">
                  <c:v>1.8244370000000223E-4</c:v>
                </c:pt>
                <c:pt idx="370">
                  <c:v>1.8280999999999818E-4</c:v>
                </c:pt>
                <c:pt idx="371">
                  <c:v>1.83175749999997E-4</c:v>
                </c:pt>
                <c:pt idx="372">
                  <c:v>1.8354095000000208E-4</c:v>
                </c:pt>
                <c:pt idx="373">
                  <c:v>1.8390559999999987E-4</c:v>
                </c:pt>
                <c:pt idx="374">
                  <c:v>1.8426969999999716E-4</c:v>
                </c:pt>
                <c:pt idx="375">
                  <c:v>1.846332500000007E-4</c:v>
                </c:pt>
                <c:pt idx="376">
                  <c:v>1.8499629999999947E-4</c:v>
                </c:pt>
                <c:pt idx="377">
                  <c:v>1.8535885000000023E-4</c:v>
                </c:pt>
                <c:pt idx="378">
                  <c:v>1.8572080000000136E-4</c:v>
                </c:pt>
                <c:pt idx="379">
                  <c:v>1.8608219999999859E-4</c:v>
                </c:pt>
                <c:pt idx="380">
                  <c:v>1.864431000000012E-4</c:v>
                </c:pt>
                <c:pt idx="381">
                  <c:v>1.8680344999999992E-4</c:v>
                </c:pt>
                <c:pt idx="382">
                  <c:v>1.8716324999999812E-4</c:v>
                </c:pt>
                <c:pt idx="383">
                  <c:v>1.875225500000017E-4</c:v>
                </c:pt>
                <c:pt idx="384">
                  <c:v>1.8788135000000051E-4</c:v>
                </c:pt>
                <c:pt idx="385">
                  <c:v>1.8823954999999968E-4</c:v>
                </c:pt>
                <c:pt idx="386">
                  <c:v>1.8859719999999834E-4</c:v>
                </c:pt>
                <c:pt idx="387">
                  <c:v>1.8895439999999812E-4</c:v>
                </c:pt>
                <c:pt idx="388">
                  <c:v>1.8931105000000078E-4</c:v>
                </c:pt>
                <c:pt idx="389">
                  <c:v>1.8966714999999953E-4</c:v>
                </c:pt>
                <c:pt idx="390">
                  <c:v>1.9002270000000116E-4</c:v>
                </c:pt>
                <c:pt idx="391">
                  <c:v>1.903777500000014E-4</c:v>
                </c:pt>
                <c:pt idx="392">
                  <c:v>1.9073230000000025E-4</c:v>
                </c:pt>
                <c:pt idx="393">
                  <c:v>1.9108624999999947E-4</c:v>
                </c:pt>
                <c:pt idx="394">
                  <c:v>1.914397499999998E-4</c:v>
                </c:pt>
                <c:pt idx="395">
                  <c:v>1.9179270000001028E-4</c:v>
                </c:pt>
                <c:pt idx="396">
                  <c:v>1.9214509999999893E-4</c:v>
                </c:pt>
                <c:pt idx="397">
                  <c:v>1.9249704999999936E-4</c:v>
                </c:pt>
                <c:pt idx="398">
                  <c:v>1.9284840000000016E-4</c:v>
                </c:pt>
                <c:pt idx="399">
                  <c:v>1.9319924999999956E-4</c:v>
                </c:pt>
                <c:pt idx="400">
                  <c:v>1.9354959999999758E-4</c:v>
                </c:pt>
                <c:pt idx="401">
                  <c:v>1.9389935000000273E-4</c:v>
                </c:pt>
                <c:pt idx="402">
                  <c:v>1.9424865000000223E-4</c:v>
                </c:pt>
                <c:pt idx="403">
                  <c:v>1.9459744999999695E-4</c:v>
                </c:pt>
                <c:pt idx="404">
                  <c:v>1.9494569999999793E-4</c:v>
                </c:pt>
                <c:pt idx="405">
                  <c:v>1.9529345000000091E-4</c:v>
                </c:pt>
                <c:pt idx="406">
                  <c:v>1.9564065E-4</c:v>
                </c:pt>
                <c:pt idx="407">
                  <c:v>1.9598729999999856E-4</c:v>
                </c:pt>
                <c:pt idx="408">
                  <c:v>1.9633350000000164E-4</c:v>
                </c:pt>
                <c:pt idx="409">
                  <c:v>1.9667919999999994E-4</c:v>
                </c:pt>
                <c:pt idx="410">
                  <c:v>1.970242999999986E-4</c:v>
                </c:pt>
                <c:pt idx="411">
                  <c:v>1.9736890000000265E-4</c:v>
                </c:pt>
                <c:pt idx="412">
                  <c:v>1.9771305000000104E-4</c:v>
                </c:pt>
                <c:pt idx="413">
                  <c:v>1.9805664999999892E-4</c:v>
                </c:pt>
                <c:pt idx="414">
                  <c:v>1.9839969999999965E-4</c:v>
                </c:pt>
                <c:pt idx="415">
                  <c:v>1.9874224999999902E-4</c:v>
                </c:pt>
                <c:pt idx="416">
                  <c:v>1.9908430000000038E-4</c:v>
                </c:pt>
                <c:pt idx="417">
                  <c:v>1.9942589999999948E-4</c:v>
                </c:pt>
                <c:pt idx="418">
                  <c:v>1.9976689999999894E-4</c:v>
                </c:pt>
                <c:pt idx="419">
                  <c:v>2.0010735000000127E-4</c:v>
                </c:pt>
                <c:pt idx="420">
                  <c:v>2.0044740000000046E-4</c:v>
                </c:pt>
                <c:pt idx="421">
                  <c:v>2.0078689999999914E-4</c:v>
                </c:pt>
                <c:pt idx="422">
                  <c:v>2.011258499999973E-4</c:v>
                </c:pt>
                <c:pt idx="423">
                  <c:v>2.0146430000000086E-4</c:v>
                </c:pt>
                <c:pt idx="424">
                  <c:v>2.0180230000000214E-4</c:v>
                </c:pt>
                <c:pt idx="425">
                  <c:v>2.0213974999999952E-4</c:v>
                </c:pt>
                <c:pt idx="426">
                  <c:v>2.0247659999999727E-4</c:v>
                </c:pt>
                <c:pt idx="427">
                  <c:v>2.0281304999999865E-4</c:v>
                </c:pt>
                <c:pt idx="428">
                  <c:v>2.0314900000000202E-4</c:v>
                </c:pt>
                <c:pt idx="429">
                  <c:v>2.0348434999999899E-4</c:v>
                </c:pt>
                <c:pt idx="430">
                  <c:v>2.0381925000000046E-4</c:v>
                </c:pt>
                <c:pt idx="431">
                  <c:v>2.0415365000000054E-4</c:v>
                </c:pt>
                <c:pt idx="432">
                  <c:v>2.0448750000000011E-4</c:v>
                </c:pt>
                <c:pt idx="433">
                  <c:v>2.0482085000000168E-4</c:v>
                </c:pt>
                <c:pt idx="434">
                  <c:v>2.0515374999999759E-4</c:v>
                </c:pt>
                <c:pt idx="435">
                  <c:v>2.0548609999999977E-4</c:v>
                </c:pt>
                <c:pt idx="436">
                  <c:v>2.0581790000000143E-4</c:v>
                </c:pt>
                <c:pt idx="437">
                  <c:v>2.0614924999999744E-4</c:v>
                </c:pt>
                <c:pt idx="438">
                  <c:v>2.0648009999999883E-4</c:v>
                </c:pt>
                <c:pt idx="439">
                  <c:v>2.0681039999999971E-4</c:v>
                </c:pt>
                <c:pt idx="440">
                  <c:v>2.071401999999992E-4</c:v>
                </c:pt>
                <c:pt idx="441">
                  <c:v>2.0746954999999981E-4</c:v>
                </c:pt>
                <c:pt idx="442">
                  <c:v>2.0779834999999991E-4</c:v>
                </c:pt>
                <c:pt idx="443">
                  <c:v>2.0812659999999949E-4</c:v>
                </c:pt>
                <c:pt idx="444">
                  <c:v>2.084544000000002E-4</c:v>
                </c:pt>
                <c:pt idx="445">
                  <c:v>2.0878169999999951E-4</c:v>
                </c:pt>
                <c:pt idx="446">
                  <c:v>2.0910850000000083E-4</c:v>
                </c:pt>
                <c:pt idx="447">
                  <c:v>2.0943475000000163E-4</c:v>
                </c:pt>
                <c:pt idx="448">
                  <c:v>2.0976049999999765E-4</c:v>
                </c:pt>
                <c:pt idx="449">
                  <c:v>2.1008579999999818E-4</c:v>
                </c:pt>
                <c:pt idx="450">
                  <c:v>2.1041055000000158E-4</c:v>
                </c:pt>
                <c:pt idx="451">
                  <c:v>2.1073485000000272E-4</c:v>
                </c:pt>
                <c:pt idx="452">
                  <c:v>2.1105859999999996E-4</c:v>
                </c:pt>
                <c:pt idx="453">
                  <c:v>2.1138179999999668E-4</c:v>
                </c:pt>
                <c:pt idx="454">
                  <c:v>2.1170454999999792E-4</c:v>
                </c:pt>
                <c:pt idx="455">
                  <c:v>2.1202680000000115E-4</c:v>
                </c:pt>
                <c:pt idx="456">
                  <c:v>2.123485499999996E-4</c:v>
                </c:pt>
                <c:pt idx="457">
                  <c:v>2.1266980000000005E-4</c:v>
                </c:pt>
                <c:pt idx="458">
                  <c:v>2.1299049999999999E-4</c:v>
                </c:pt>
                <c:pt idx="459">
                  <c:v>2.1331075000000104E-4</c:v>
                </c:pt>
                <c:pt idx="460">
                  <c:v>2.1363050000000071E-4</c:v>
                </c:pt>
                <c:pt idx="461">
                  <c:v>2.1394969999999987E-4</c:v>
                </c:pt>
                <c:pt idx="462">
                  <c:v>2.1426840000000102E-4</c:v>
                </c:pt>
                <c:pt idx="463">
                  <c:v>2.145866499999999E-4</c:v>
                </c:pt>
                <c:pt idx="464">
                  <c:v>2.149043999999974E-4</c:v>
                </c:pt>
                <c:pt idx="465">
                  <c:v>2.1522154999999865E-4</c:v>
                </c:pt>
                <c:pt idx="466">
                  <c:v>2.1553830000000014E-4</c:v>
                </c:pt>
                <c:pt idx="467">
                  <c:v>2.1585455000000024E-4</c:v>
                </c:pt>
                <c:pt idx="468">
                  <c:v>2.1617024999999983E-4</c:v>
                </c:pt>
                <c:pt idx="469">
                  <c:v>2.1648544999999802E-4</c:v>
                </c:pt>
                <c:pt idx="470">
                  <c:v>2.1680015000000161E-4</c:v>
                </c:pt>
                <c:pt idx="471">
                  <c:v>2.1711439999999954E-4</c:v>
                </c:pt>
                <c:pt idx="472">
                  <c:v>2.1742810000000034E-4</c:v>
                </c:pt>
                <c:pt idx="473">
                  <c:v>2.1774129999999975E-4</c:v>
                </c:pt>
                <c:pt idx="474">
                  <c:v>2.1805399999999777E-4</c:v>
                </c:pt>
                <c:pt idx="475">
                  <c:v>2.183662500000003E-4</c:v>
                </c:pt>
                <c:pt idx="476">
                  <c:v>2.1867795000000232E-4</c:v>
                </c:pt>
                <c:pt idx="477">
                  <c:v>2.1898914999999956E-4</c:v>
                </c:pt>
                <c:pt idx="478">
                  <c:v>2.192998499999988E-4</c:v>
                </c:pt>
                <c:pt idx="479">
                  <c:v>2.1961005000000004E-4</c:v>
                </c:pt>
                <c:pt idx="480">
                  <c:v>2.1991979999999901E-4</c:v>
                </c:pt>
                <c:pt idx="481">
                  <c:v>2.2022900000000085E-4</c:v>
                </c:pt>
                <c:pt idx="482">
                  <c:v>2.205377000000013E-4</c:v>
                </c:pt>
                <c:pt idx="483">
                  <c:v>2.2084594999999949E-4</c:v>
                </c:pt>
                <c:pt idx="484">
                  <c:v>2.2115365000000055E-4</c:v>
                </c:pt>
                <c:pt idx="485">
                  <c:v>2.2146084999999683E-4</c:v>
                </c:pt>
                <c:pt idx="486">
                  <c:v>2.2176759999999762E-4</c:v>
                </c:pt>
                <c:pt idx="487">
                  <c:v>2.2207380000000468E-4</c:v>
                </c:pt>
                <c:pt idx="488">
                  <c:v>2.2237950000000018E-4</c:v>
                </c:pt>
                <c:pt idx="489">
                  <c:v>2.2268469999999767E-4</c:v>
                </c:pt>
                <c:pt idx="490">
                  <c:v>2.2298944999999968E-4</c:v>
                </c:pt>
                <c:pt idx="491">
                  <c:v>2.2329370000000369E-4</c:v>
                </c:pt>
                <c:pt idx="492">
                  <c:v>2.2359745000000291E-4</c:v>
                </c:pt>
                <c:pt idx="493">
                  <c:v>2.2390064999999485E-4</c:v>
                </c:pt>
                <c:pt idx="494">
                  <c:v>2.2420334999999556E-4</c:v>
                </c:pt>
                <c:pt idx="495">
                  <c:v>2.2450560000000078E-4</c:v>
                </c:pt>
                <c:pt idx="496">
                  <c:v>2.2480735000000122E-4</c:v>
                </c:pt>
                <c:pt idx="497">
                  <c:v>2.2510860000000366E-4</c:v>
                </c:pt>
                <c:pt idx="498">
                  <c:v>2.2540929999999881E-4</c:v>
                </c:pt>
                <c:pt idx="499">
                  <c:v>2.2570954999999847E-4</c:v>
                </c:pt>
                <c:pt idx="500">
                  <c:v>2.2600935000000264E-4</c:v>
                </c:pt>
                <c:pt idx="501">
                  <c:v>2.2630854999999701E-4</c:v>
                </c:pt>
                <c:pt idx="502">
                  <c:v>2.2660729999999588E-4</c:v>
                </c:pt>
                <c:pt idx="503">
                  <c:v>2.2690559999999927E-4</c:v>
                </c:pt>
                <c:pt idx="504">
                  <c:v>2.2720335000000214E-4</c:v>
                </c:pt>
                <c:pt idx="505">
                  <c:v>2.2750060000000023E-4</c:v>
                </c:pt>
                <c:pt idx="506">
                  <c:v>2.2779735000000032E-4</c:v>
                </c:pt>
                <c:pt idx="507">
                  <c:v>2.2809364999999815E-4</c:v>
                </c:pt>
                <c:pt idx="508">
                  <c:v>2.2838944999999797E-4</c:v>
                </c:pt>
                <c:pt idx="509">
                  <c:v>2.2868470000000406E-4</c:v>
                </c:pt>
                <c:pt idx="510">
                  <c:v>2.2897944999999856E-4</c:v>
                </c:pt>
                <c:pt idx="511">
                  <c:v>2.292737499999976E-4</c:v>
                </c:pt>
                <c:pt idx="512">
                  <c:v>2.2956754999999864E-4</c:v>
                </c:pt>
                <c:pt idx="513">
                  <c:v>2.2986085000000167E-4</c:v>
                </c:pt>
                <c:pt idx="514">
                  <c:v>2.3015364999999993E-4</c:v>
                </c:pt>
                <c:pt idx="515">
                  <c:v>2.3044595000000018E-4</c:v>
                </c:pt>
                <c:pt idx="516">
                  <c:v>2.3073775000000243E-4</c:v>
                </c:pt>
                <c:pt idx="517">
                  <c:v>2.3102904999999991E-4</c:v>
                </c:pt>
                <c:pt idx="518">
                  <c:v>2.3131990000000189E-4</c:v>
                </c:pt>
                <c:pt idx="519">
                  <c:v>2.316102499999991E-4</c:v>
                </c:pt>
                <c:pt idx="520">
                  <c:v>2.3190005000002154E-4</c:v>
                </c:pt>
                <c:pt idx="521">
                  <c:v>2.3218935000000125E-4</c:v>
                </c:pt>
                <c:pt idx="522">
                  <c:v>2.3247820000000445E-4</c:v>
                </c:pt>
                <c:pt idx="523">
                  <c:v>2.3276659999999861E-4</c:v>
                </c:pt>
                <c:pt idx="524">
                  <c:v>2.3305444999999902E-4</c:v>
                </c:pt>
                <c:pt idx="525">
                  <c:v>2.3334174999999893E-4</c:v>
                </c:pt>
                <c:pt idx="526">
                  <c:v>2.3362864999999908E-4</c:v>
                </c:pt>
                <c:pt idx="527">
                  <c:v>2.3391505000000122E-4</c:v>
                </c:pt>
                <c:pt idx="528">
                  <c:v>2.3420089999999608E-4</c:v>
                </c:pt>
                <c:pt idx="529">
                  <c:v>2.3448624999999971E-4</c:v>
                </c:pt>
                <c:pt idx="530">
                  <c:v>2.3477115000000107E-4</c:v>
                </c:pt>
                <c:pt idx="531">
                  <c:v>2.3505560000000017E-4</c:v>
                </c:pt>
                <c:pt idx="532">
                  <c:v>2.3533949999999875E-4</c:v>
                </c:pt>
                <c:pt idx="533">
                  <c:v>2.3562284999999682E-4</c:v>
                </c:pt>
                <c:pt idx="534">
                  <c:v>2.3590580000000191E-4</c:v>
                </c:pt>
                <c:pt idx="535">
                  <c:v>2.3618825000000222E-4</c:v>
                </c:pt>
                <c:pt idx="536">
                  <c:v>2.3647015000000202E-4</c:v>
                </c:pt>
                <c:pt idx="537">
                  <c:v>2.3675159999999955E-4</c:v>
                </c:pt>
                <c:pt idx="538">
                  <c:v>2.3703254999999908E-4</c:v>
                </c:pt>
                <c:pt idx="539">
                  <c:v>2.3731300000000061E-4</c:v>
                </c:pt>
                <c:pt idx="540">
                  <c:v>2.3759294999999735E-4</c:v>
                </c:pt>
                <c:pt idx="541">
                  <c:v>2.378723999999961E-4</c:v>
                </c:pt>
                <c:pt idx="542">
                  <c:v>2.3815139999999935E-4</c:v>
                </c:pt>
                <c:pt idx="543">
                  <c:v>2.3842995000000034E-4</c:v>
                </c:pt>
                <c:pt idx="544">
                  <c:v>2.387078999999983E-4</c:v>
                </c:pt>
                <c:pt idx="545">
                  <c:v>2.3898540000000078E-4</c:v>
                </c:pt>
                <c:pt idx="546">
                  <c:v>2.3926245000000098E-4</c:v>
                </c:pt>
                <c:pt idx="547">
                  <c:v>2.3953895000000067E-4</c:v>
                </c:pt>
                <c:pt idx="548">
                  <c:v>2.3981500000000487E-4</c:v>
                </c:pt>
                <c:pt idx="549">
                  <c:v>2.4009054999999752E-4</c:v>
                </c:pt>
                <c:pt idx="550">
                  <c:v>2.4036554999999643E-4</c:v>
                </c:pt>
                <c:pt idx="551">
                  <c:v>2.4064009999999984E-4</c:v>
                </c:pt>
                <c:pt idx="552">
                  <c:v>2.4091424999999673E-4</c:v>
                </c:pt>
                <c:pt idx="553">
                  <c:v>2.4118784999999988E-4</c:v>
                </c:pt>
                <c:pt idx="554">
                  <c:v>2.4146090000000251E-4</c:v>
                </c:pt>
                <c:pt idx="555">
                  <c:v>2.4173350000000288E-4</c:v>
                </c:pt>
                <c:pt idx="556">
                  <c:v>2.4200559999999847E-4</c:v>
                </c:pt>
                <c:pt idx="557">
                  <c:v>2.4227719999999605E-4</c:v>
                </c:pt>
                <c:pt idx="558">
                  <c:v>2.4254840000000066E-4</c:v>
                </c:pt>
                <c:pt idx="559">
                  <c:v>2.4281905000000475E-4</c:v>
                </c:pt>
                <c:pt idx="560">
                  <c:v>2.4308915000000156E-4</c:v>
                </c:pt>
                <c:pt idx="561">
                  <c:v>2.4335884999999861E-4</c:v>
                </c:pt>
                <c:pt idx="562">
                  <c:v>2.4362804999999765E-4</c:v>
                </c:pt>
                <c:pt idx="563">
                  <c:v>2.4389674999999869E-4</c:v>
                </c:pt>
                <c:pt idx="564">
                  <c:v>2.4416495000000174E-4</c:v>
                </c:pt>
                <c:pt idx="565">
                  <c:v>2.4443265E-4</c:v>
                </c:pt>
                <c:pt idx="566">
                  <c:v>2.4469985000000026E-4</c:v>
                </c:pt>
                <c:pt idx="567">
                  <c:v>2.4496659999999825E-4</c:v>
                </c:pt>
                <c:pt idx="568">
                  <c:v>2.4523290000000075E-4</c:v>
                </c:pt>
                <c:pt idx="569">
                  <c:v>2.4549865000000274E-4</c:v>
                </c:pt>
                <c:pt idx="570">
                  <c:v>2.4576394999999569E-4</c:v>
                </c:pt>
                <c:pt idx="571">
                  <c:v>2.4602874999999741E-4</c:v>
                </c:pt>
                <c:pt idx="572">
                  <c:v>2.4629305000000112E-4</c:v>
                </c:pt>
                <c:pt idx="573">
                  <c:v>2.4655685000000006E-4</c:v>
                </c:pt>
                <c:pt idx="574">
                  <c:v>2.4682020000000351E-4</c:v>
                </c:pt>
                <c:pt idx="575">
                  <c:v>2.4708305000000218E-4</c:v>
                </c:pt>
                <c:pt idx="576">
                  <c:v>2.4734539999999607E-4</c:v>
                </c:pt>
                <c:pt idx="577">
                  <c:v>2.4760734999999698E-4</c:v>
                </c:pt>
                <c:pt idx="578">
                  <c:v>2.4786870000000164E-4</c:v>
                </c:pt>
                <c:pt idx="579">
                  <c:v>2.4812959999999726E-4</c:v>
                </c:pt>
                <c:pt idx="580">
                  <c:v>2.4839004999999739E-4</c:v>
                </c:pt>
                <c:pt idx="581">
                  <c:v>2.4864995000000378E-4</c:v>
                </c:pt>
                <c:pt idx="582">
                  <c:v>2.4890945000000363E-4</c:v>
                </c:pt>
                <c:pt idx="583">
                  <c:v>2.4916844999999871E-4</c:v>
                </c:pt>
                <c:pt idx="584">
                  <c:v>2.4942690000000006E-4</c:v>
                </c:pt>
                <c:pt idx="585">
                  <c:v>2.4968489999999913E-4</c:v>
                </c:pt>
                <c:pt idx="586">
                  <c:v>2.4994244999999594E-4</c:v>
                </c:pt>
                <c:pt idx="587">
                  <c:v>2.5019944999999901E-4</c:v>
                </c:pt>
                <c:pt idx="588">
                  <c:v>2.5045599999999981E-4</c:v>
                </c:pt>
                <c:pt idx="589">
                  <c:v>2.5071209999999835E-4</c:v>
                </c:pt>
                <c:pt idx="590">
                  <c:v>2.5096769999999888E-4</c:v>
                </c:pt>
                <c:pt idx="591">
                  <c:v>2.5122285000000392E-4</c:v>
                </c:pt>
                <c:pt idx="592">
                  <c:v>2.5147745000000168E-4</c:v>
                </c:pt>
                <c:pt idx="593">
                  <c:v>2.5173154999999465E-4</c:v>
                </c:pt>
                <c:pt idx="594">
                  <c:v>2.5198525000000142E-4</c:v>
                </c:pt>
                <c:pt idx="595">
                  <c:v>2.5223845000000341E-4</c:v>
                </c:pt>
                <c:pt idx="596">
                  <c:v>2.5249115000000063E-4</c:v>
                </c:pt>
                <c:pt idx="597">
                  <c:v>2.5274334999999984E-4</c:v>
                </c:pt>
                <c:pt idx="598">
                  <c:v>2.5299504999999427E-4</c:v>
                </c:pt>
                <c:pt idx="599">
                  <c:v>2.532463500000025E-4</c:v>
                </c:pt>
                <c:pt idx="600">
                  <c:v>2.5349715000000595E-4</c:v>
                </c:pt>
                <c:pt idx="601">
                  <c:v>2.5374744999999784E-4</c:v>
                </c:pt>
                <c:pt idx="602">
                  <c:v>2.5399729999999425E-4</c:v>
                </c:pt>
                <c:pt idx="603">
                  <c:v>2.5424659999999692E-4</c:v>
                </c:pt>
                <c:pt idx="604">
                  <c:v>2.5449545000000409E-4</c:v>
                </c:pt>
                <c:pt idx="605">
                  <c:v>2.5474385000000222E-4</c:v>
                </c:pt>
                <c:pt idx="606">
                  <c:v>2.5499174999999558E-4</c:v>
                </c:pt>
                <c:pt idx="607">
                  <c:v>2.5523920000000022E-4</c:v>
                </c:pt>
                <c:pt idx="608">
                  <c:v>2.5548615000000008E-4</c:v>
                </c:pt>
                <c:pt idx="609">
                  <c:v>2.5573264999999767E-4</c:v>
                </c:pt>
                <c:pt idx="610">
                  <c:v>2.5597860000000153E-4</c:v>
                </c:pt>
                <c:pt idx="611">
                  <c:v>2.5622410000000312E-4</c:v>
                </c:pt>
                <c:pt idx="612">
                  <c:v>2.5646919999999817E-4</c:v>
                </c:pt>
                <c:pt idx="613">
                  <c:v>2.5671374999999949E-4</c:v>
                </c:pt>
                <c:pt idx="614">
                  <c:v>2.5695784999999854E-4</c:v>
                </c:pt>
                <c:pt idx="615">
                  <c:v>2.5720144999999959E-4</c:v>
                </c:pt>
                <c:pt idx="616">
                  <c:v>2.5744455000000264E-4</c:v>
                </c:pt>
                <c:pt idx="617">
                  <c:v>2.5768724999999915E-4</c:v>
                </c:pt>
                <c:pt idx="618">
                  <c:v>2.5792944999999766E-4</c:v>
                </c:pt>
                <c:pt idx="619">
                  <c:v>2.5817114999999817E-4</c:v>
                </c:pt>
                <c:pt idx="620">
                  <c:v>2.5841240000000319E-4</c:v>
                </c:pt>
                <c:pt idx="621">
                  <c:v>2.5865315000000343E-4</c:v>
                </c:pt>
                <c:pt idx="622">
                  <c:v>2.588934500000014E-4</c:v>
                </c:pt>
                <c:pt idx="623">
                  <c:v>2.591332499999946E-4</c:v>
                </c:pt>
                <c:pt idx="624">
                  <c:v>2.5937259999999908E-4</c:v>
                </c:pt>
                <c:pt idx="625">
                  <c:v>2.5961150000000129E-4</c:v>
                </c:pt>
                <c:pt idx="626">
                  <c:v>2.5984984999999621E-4</c:v>
                </c:pt>
                <c:pt idx="627">
                  <c:v>2.6008775000000242E-4</c:v>
                </c:pt>
                <c:pt idx="628">
                  <c:v>2.6032525000000209E-4</c:v>
                </c:pt>
                <c:pt idx="629">
                  <c:v>2.6056224999999699E-4</c:v>
                </c:pt>
                <c:pt idx="630">
                  <c:v>2.6079875000000065E-4</c:v>
                </c:pt>
                <c:pt idx="631">
                  <c:v>2.6103480000000206E-4</c:v>
                </c:pt>
                <c:pt idx="632">
                  <c:v>2.6127034999999868E-4</c:v>
                </c:pt>
                <c:pt idx="633">
                  <c:v>2.6150544999999981E-4</c:v>
                </c:pt>
                <c:pt idx="634">
                  <c:v>2.6174004999999617E-4</c:v>
                </c:pt>
                <c:pt idx="635">
                  <c:v>2.6197419999999703E-4</c:v>
                </c:pt>
                <c:pt idx="636">
                  <c:v>2.6220795000000491E-4</c:v>
                </c:pt>
                <c:pt idx="637">
                  <c:v>2.6244114999999873E-4</c:v>
                </c:pt>
                <c:pt idx="638">
                  <c:v>2.6267384999999454E-4</c:v>
                </c:pt>
                <c:pt idx="639">
                  <c:v>2.6290615000000415E-4</c:v>
                </c:pt>
                <c:pt idx="640">
                  <c:v>2.6313800000000472E-4</c:v>
                </c:pt>
                <c:pt idx="641">
                  <c:v>2.633693500000005E-4</c:v>
                </c:pt>
                <c:pt idx="642">
                  <c:v>2.6360014999999578E-4</c:v>
                </c:pt>
                <c:pt idx="643">
                  <c:v>2.6383069999999883E-4</c:v>
                </c:pt>
                <c:pt idx="644">
                  <c:v>2.6406050000000488E-4</c:v>
                </c:pt>
                <c:pt idx="645">
                  <c:v>2.6429000000002519E-4</c:v>
                </c:pt>
                <c:pt idx="646">
                  <c:v>2.6451899999999562E-4</c:v>
                </c:pt>
                <c:pt idx="647">
                  <c:v>2.6474750000000415E-4</c:v>
                </c:pt>
                <c:pt idx="648">
                  <c:v>2.6497599999999912E-4</c:v>
                </c:pt>
                <c:pt idx="649">
                  <c:v>2.652034999999981E-4</c:v>
                </c:pt>
                <c:pt idx="650">
                  <c:v>2.6543000000000107E-4</c:v>
                </c:pt>
                <c:pt idx="651">
                  <c:v>2.6565700000000204E-4</c:v>
                </c:pt>
                <c:pt idx="652">
                  <c:v>2.6588349999999823E-4</c:v>
                </c:pt>
                <c:pt idx="653">
                  <c:v>2.6610899999999842E-4</c:v>
                </c:pt>
                <c:pt idx="654">
                  <c:v>2.6633450000000539E-4</c:v>
                </c:pt>
                <c:pt idx="655">
                  <c:v>2.6655899999999602E-4</c:v>
                </c:pt>
                <c:pt idx="656">
                  <c:v>2.6678349999999343E-4</c:v>
                </c:pt>
                <c:pt idx="657">
                  <c:v>2.6700749999999961E-4</c:v>
                </c:pt>
                <c:pt idx="658">
                  <c:v>2.6723100000000102E-4</c:v>
                </c:pt>
                <c:pt idx="659">
                  <c:v>2.6745400000000442E-4</c:v>
                </c:pt>
                <c:pt idx="660">
                  <c:v>2.6767650000000305E-4</c:v>
                </c:pt>
                <c:pt idx="661">
                  <c:v>2.6789849999999689E-4</c:v>
                </c:pt>
                <c:pt idx="662">
                  <c:v>2.6811999999999951E-4</c:v>
                </c:pt>
                <c:pt idx="663">
                  <c:v>2.6834099999999736E-4</c:v>
                </c:pt>
                <c:pt idx="664">
                  <c:v>2.685619999999952E-4</c:v>
                </c:pt>
                <c:pt idx="665">
                  <c:v>2.6878250000000181E-4</c:v>
                </c:pt>
                <c:pt idx="666">
                  <c:v>2.6900150000000087E-4</c:v>
                </c:pt>
                <c:pt idx="667">
                  <c:v>2.6922099999999793E-4</c:v>
                </c:pt>
                <c:pt idx="668">
                  <c:v>2.6944000000000376E-4</c:v>
                </c:pt>
                <c:pt idx="669">
                  <c:v>2.6965850000000482E-4</c:v>
                </c:pt>
                <c:pt idx="670">
                  <c:v>2.6987650000000109E-4</c:v>
                </c:pt>
                <c:pt idx="671">
                  <c:v>2.7009349999999459E-4</c:v>
                </c:pt>
                <c:pt idx="672">
                  <c:v>2.7031049999999486E-4</c:v>
                </c:pt>
                <c:pt idx="673">
                  <c:v>2.7052750000000191E-4</c:v>
                </c:pt>
                <c:pt idx="674">
                  <c:v>2.707434999999994E-4</c:v>
                </c:pt>
                <c:pt idx="675">
                  <c:v>2.7095899999999889E-4</c:v>
                </c:pt>
                <c:pt idx="676">
                  <c:v>2.7117450000000516E-4</c:v>
                </c:pt>
                <c:pt idx="677">
                  <c:v>2.7138900000000187E-4</c:v>
                </c:pt>
                <c:pt idx="678">
                  <c:v>2.716029999999938E-4</c:v>
                </c:pt>
                <c:pt idx="679">
                  <c:v>2.7181699999999928E-4</c:v>
                </c:pt>
                <c:pt idx="680">
                  <c:v>2.7203049999999999E-4</c:v>
                </c:pt>
                <c:pt idx="681">
                  <c:v>2.7224350000000269E-4</c:v>
                </c:pt>
                <c:pt idx="682">
                  <c:v>2.7245600000000062E-4</c:v>
                </c:pt>
                <c:pt idx="683">
                  <c:v>2.7266749999999576E-4</c:v>
                </c:pt>
                <c:pt idx="684">
                  <c:v>2.7287900000000446E-4</c:v>
                </c:pt>
                <c:pt idx="685">
                  <c:v>2.730904999999996E-4</c:v>
                </c:pt>
                <c:pt idx="686">
                  <c:v>2.7330149999999675E-4</c:v>
                </c:pt>
                <c:pt idx="687">
                  <c:v>2.7351149999999788E-4</c:v>
                </c:pt>
                <c:pt idx="688">
                  <c:v>2.7372100000000102E-4</c:v>
                </c:pt>
                <c:pt idx="689">
                  <c:v>2.7393050000000416E-4</c:v>
                </c:pt>
                <c:pt idx="690">
                  <c:v>2.7413899999999774E-4</c:v>
                </c:pt>
                <c:pt idx="691">
                  <c:v>2.7434749999999809E-4</c:v>
                </c:pt>
                <c:pt idx="692">
                  <c:v>2.7455599999999845E-4</c:v>
                </c:pt>
                <c:pt idx="693">
                  <c:v>2.7476299999999797E-4</c:v>
                </c:pt>
                <c:pt idx="694">
                  <c:v>2.7497000000000431E-4</c:v>
                </c:pt>
                <c:pt idx="695">
                  <c:v>2.7517700000000389E-4</c:v>
                </c:pt>
                <c:pt idx="696">
                  <c:v>2.7538300000000068E-4</c:v>
                </c:pt>
                <c:pt idx="697">
                  <c:v>2.7558849999999947E-4</c:v>
                </c:pt>
                <c:pt idx="698">
                  <c:v>2.7579399999999826E-4</c:v>
                </c:pt>
                <c:pt idx="699">
                  <c:v>2.7599899999999905E-4</c:v>
                </c:pt>
                <c:pt idx="700">
                  <c:v>2.7620299999999706E-4</c:v>
                </c:pt>
                <c:pt idx="701">
                  <c:v>2.7640700000000184E-4</c:v>
                </c:pt>
                <c:pt idx="702">
                  <c:v>2.7661050000000185E-4</c:v>
                </c:pt>
                <c:pt idx="703">
                  <c:v>2.7681349999999707E-4</c:v>
                </c:pt>
                <c:pt idx="704">
                  <c:v>2.7701600000000108E-4</c:v>
                </c:pt>
                <c:pt idx="705">
                  <c:v>2.772180000000003E-4</c:v>
                </c:pt>
                <c:pt idx="706">
                  <c:v>2.7741999999999952E-4</c:v>
                </c:pt>
                <c:pt idx="707">
                  <c:v>2.7762150000000074E-4</c:v>
                </c:pt>
                <c:pt idx="708">
                  <c:v>2.7782199999999918E-4</c:v>
                </c:pt>
                <c:pt idx="709">
                  <c:v>2.7802249999999762E-4</c:v>
                </c:pt>
                <c:pt idx="710">
                  <c:v>2.7822249999999806E-4</c:v>
                </c:pt>
                <c:pt idx="711">
                  <c:v>2.784215000000025E-4</c:v>
                </c:pt>
                <c:pt idx="712">
                  <c:v>2.7862099999999816E-4</c:v>
                </c:pt>
                <c:pt idx="713">
                  <c:v>2.7881999999999582E-4</c:v>
                </c:pt>
                <c:pt idx="714">
                  <c:v>2.7901749999999947E-4</c:v>
                </c:pt>
                <c:pt idx="715">
                  <c:v>2.7921550000000112E-4</c:v>
                </c:pt>
                <c:pt idx="716">
                  <c:v>2.7941300000000477E-4</c:v>
                </c:pt>
                <c:pt idx="717">
                  <c:v>2.7960949999999887E-4</c:v>
                </c:pt>
                <c:pt idx="718">
                  <c:v>2.7980599999999974E-4</c:v>
                </c:pt>
                <c:pt idx="719">
                  <c:v>2.8000200000000261E-4</c:v>
                </c:pt>
                <c:pt idx="720">
                  <c:v>2.8019749999999392E-4</c:v>
                </c:pt>
                <c:pt idx="721">
                  <c:v>2.8039250000000079E-4</c:v>
                </c:pt>
                <c:pt idx="722">
                  <c:v>2.8058750000000088E-4</c:v>
                </c:pt>
                <c:pt idx="723">
                  <c:v>2.8078149999999819E-4</c:v>
                </c:pt>
                <c:pt idx="724">
                  <c:v>2.8097549999999549E-4</c:v>
                </c:pt>
                <c:pt idx="725">
                  <c:v>2.811689999999948E-4</c:v>
                </c:pt>
                <c:pt idx="726">
                  <c:v>2.8136150000001165E-4</c:v>
                </c:pt>
                <c:pt idx="727">
                  <c:v>2.815540000000014E-4</c:v>
                </c:pt>
                <c:pt idx="728">
                  <c:v>2.8174649999999115E-4</c:v>
                </c:pt>
                <c:pt idx="729">
                  <c:v>2.8193799999999845E-4</c:v>
                </c:pt>
                <c:pt idx="730">
                  <c:v>2.8212900000000775E-4</c:v>
                </c:pt>
                <c:pt idx="731">
                  <c:v>2.8232000000000349E-4</c:v>
                </c:pt>
                <c:pt idx="732">
                  <c:v>2.8250999999998968E-4</c:v>
                </c:pt>
                <c:pt idx="733">
                  <c:v>2.8270000000000297E-4</c:v>
                </c:pt>
                <c:pt idx="734">
                  <c:v>2.8288950000000471E-4</c:v>
                </c:pt>
                <c:pt idx="735">
                  <c:v>2.8307849999999489E-4</c:v>
                </c:pt>
                <c:pt idx="736">
                  <c:v>2.8326749999999862E-4</c:v>
                </c:pt>
                <c:pt idx="737">
                  <c:v>2.8345550000000635E-4</c:v>
                </c:pt>
                <c:pt idx="738">
                  <c:v>2.8364300000000253E-4</c:v>
                </c:pt>
                <c:pt idx="739">
                  <c:v>2.838304999999987E-4</c:v>
                </c:pt>
                <c:pt idx="740">
                  <c:v>2.8401749999999688E-4</c:v>
                </c:pt>
                <c:pt idx="741">
                  <c:v>2.8420399999999705E-4</c:v>
                </c:pt>
                <c:pt idx="742">
                  <c:v>2.8438999999999922E-4</c:v>
                </c:pt>
                <c:pt idx="743">
                  <c:v>2.8457550000000339E-4</c:v>
                </c:pt>
                <c:pt idx="744">
                  <c:v>2.84760499999996E-4</c:v>
                </c:pt>
                <c:pt idx="745">
                  <c:v>2.8494549999998861E-4</c:v>
                </c:pt>
                <c:pt idx="746">
                  <c:v>2.8513000000001033E-4</c:v>
                </c:pt>
                <c:pt idx="747">
                  <c:v>2.8531350000000894E-4</c:v>
                </c:pt>
                <c:pt idx="748">
                  <c:v>2.8549699999999399E-4</c:v>
                </c:pt>
                <c:pt idx="749">
                  <c:v>2.856804999999926E-4</c:v>
                </c:pt>
                <c:pt idx="750">
                  <c:v>2.858629999999952E-4</c:v>
                </c:pt>
                <c:pt idx="751">
                  <c:v>2.860449999999998E-4</c:v>
                </c:pt>
                <c:pt idx="752">
                  <c:v>2.862265000000064E-4</c:v>
                </c:pt>
                <c:pt idx="753">
                  <c:v>2.8640799999999944E-4</c:v>
                </c:pt>
                <c:pt idx="754">
                  <c:v>2.8658949999999249E-4</c:v>
                </c:pt>
                <c:pt idx="755">
                  <c:v>2.8677000000000308E-4</c:v>
                </c:pt>
                <c:pt idx="756">
                  <c:v>2.8694950000000412E-4</c:v>
                </c:pt>
                <c:pt idx="757">
                  <c:v>2.8712950000000316E-4</c:v>
                </c:pt>
                <c:pt idx="758">
                  <c:v>2.873090000000042E-4</c:v>
                </c:pt>
                <c:pt idx="759">
                  <c:v>2.8748749999999568E-4</c:v>
                </c:pt>
                <c:pt idx="760">
                  <c:v>2.8766600000000071E-4</c:v>
                </c:pt>
                <c:pt idx="761">
                  <c:v>2.8784399999999419E-4</c:v>
                </c:pt>
                <c:pt idx="762">
                  <c:v>2.8802149999998967E-4</c:v>
                </c:pt>
                <c:pt idx="763">
                  <c:v>2.8819900000001225E-4</c:v>
                </c:pt>
                <c:pt idx="764">
                  <c:v>2.8837600000000972E-4</c:v>
                </c:pt>
                <c:pt idx="765">
                  <c:v>2.8855199999999764E-4</c:v>
                </c:pt>
                <c:pt idx="766">
                  <c:v>2.8872750000000111E-4</c:v>
                </c:pt>
                <c:pt idx="767">
                  <c:v>2.8890299999999102E-4</c:v>
                </c:pt>
                <c:pt idx="768">
                  <c:v>2.8907849999999449E-4</c:v>
                </c:pt>
                <c:pt idx="769">
                  <c:v>2.8925349999999996E-4</c:v>
                </c:pt>
                <c:pt idx="770">
                  <c:v>2.8942750000002801E-4</c:v>
                </c:pt>
                <c:pt idx="771">
                  <c:v>2.8960100000000733E-4</c:v>
                </c:pt>
                <c:pt idx="772">
                  <c:v>2.8977450000000523E-4</c:v>
                </c:pt>
                <c:pt idx="773">
                  <c:v>2.8994749999999159E-4</c:v>
                </c:pt>
                <c:pt idx="774">
                  <c:v>2.9012049999999149E-4</c:v>
                </c:pt>
                <c:pt idx="775">
                  <c:v>2.9029300000000695E-4</c:v>
                </c:pt>
                <c:pt idx="776">
                  <c:v>2.9046449999999929E-4</c:v>
                </c:pt>
                <c:pt idx="777">
                  <c:v>2.9063549999999364E-4</c:v>
                </c:pt>
                <c:pt idx="778">
                  <c:v>2.9080650000000153E-4</c:v>
                </c:pt>
                <c:pt idx="779">
                  <c:v>2.9097699999999787E-4</c:v>
                </c:pt>
                <c:pt idx="780">
                  <c:v>2.9114750000000777E-4</c:v>
                </c:pt>
                <c:pt idx="781">
                  <c:v>2.9131750000000611E-4</c:v>
                </c:pt>
                <c:pt idx="782">
                  <c:v>2.9148649999999489E-4</c:v>
                </c:pt>
                <c:pt idx="783">
                  <c:v>2.9165499999999923E-4</c:v>
                </c:pt>
                <c:pt idx="784">
                  <c:v>2.9182350000000356E-4</c:v>
                </c:pt>
                <c:pt idx="785">
                  <c:v>2.9199199999999434E-4</c:v>
                </c:pt>
                <c:pt idx="786">
                  <c:v>2.9216000000000067E-4</c:v>
                </c:pt>
                <c:pt idx="787">
                  <c:v>2.92327000000011E-4</c:v>
                </c:pt>
                <c:pt idx="788">
                  <c:v>2.9249399999999422E-4</c:v>
                </c:pt>
                <c:pt idx="789">
                  <c:v>2.9266049999999299E-4</c:v>
                </c:pt>
                <c:pt idx="790">
                  <c:v>2.9282650000000732E-4</c:v>
                </c:pt>
                <c:pt idx="791">
                  <c:v>2.9299199999999653E-4</c:v>
                </c:pt>
                <c:pt idx="792">
                  <c:v>2.9315699999998775E-4</c:v>
                </c:pt>
                <c:pt idx="793">
                  <c:v>2.9332250000000407E-4</c:v>
                </c:pt>
                <c:pt idx="794">
                  <c:v>2.9348700000001083E-4</c:v>
                </c:pt>
                <c:pt idx="795">
                  <c:v>2.9365099999999249E-4</c:v>
                </c:pt>
                <c:pt idx="796">
                  <c:v>2.938144999999897E-4</c:v>
                </c:pt>
                <c:pt idx="797">
                  <c:v>2.9397750000000246E-4</c:v>
                </c:pt>
                <c:pt idx="798">
                  <c:v>2.9414050000000166E-4</c:v>
                </c:pt>
                <c:pt idx="799">
                  <c:v>2.9430350000000087E-4</c:v>
                </c:pt>
                <c:pt idx="800">
                  <c:v>2.9446550000000407E-4</c:v>
                </c:pt>
                <c:pt idx="801">
                  <c:v>2.9462649999999771E-4</c:v>
                </c:pt>
                <c:pt idx="802">
                  <c:v>2.9478800000000291E-4</c:v>
                </c:pt>
                <c:pt idx="803">
                  <c:v>2.9494900000001011E-4</c:v>
                </c:pt>
                <c:pt idx="804">
                  <c:v>2.951094999999922E-4</c:v>
                </c:pt>
                <c:pt idx="805">
                  <c:v>2.9526999999998784E-4</c:v>
                </c:pt>
                <c:pt idx="806">
                  <c:v>2.9542950000000103E-4</c:v>
                </c:pt>
                <c:pt idx="807">
                  <c:v>2.9558850000000267E-4</c:v>
                </c:pt>
                <c:pt idx="808">
                  <c:v>2.957470000000063E-4</c:v>
                </c:pt>
                <c:pt idx="809">
                  <c:v>2.9590600000000794E-4</c:v>
                </c:pt>
                <c:pt idx="810">
                  <c:v>2.9606449999999802E-4</c:v>
                </c:pt>
                <c:pt idx="811">
                  <c:v>2.9622149999999409E-4</c:v>
                </c:pt>
                <c:pt idx="812">
                  <c:v>2.9637900000000172E-4</c:v>
                </c:pt>
                <c:pt idx="813">
                  <c:v>2.965359999999978E-4</c:v>
                </c:pt>
                <c:pt idx="814">
                  <c:v>2.9669249999999587E-4</c:v>
                </c:pt>
                <c:pt idx="815">
                  <c:v>2.9684849999999594E-4</c:v>
                </c:pt>
                <c:pt idx="816">
                  <c:v>2.9700449999999601E-4</c:v>
                </c:pt>
                <c:pt idx="817">
                  <c:v>2.9716000000001164E-4</c:v>
                </c:pt>
                <c:pt idx="818">
                  <c:v>2.9731450000000415E-4</c:v>
                </c:pt>
                <c:pt idx="819">
                  <c:v>2.9746899999999666E-4</c:v>
                </c:pt>
                <c:pt idx="820">
                  <c:v>2.9762350000000272E-4</c:v>
                </c:pt>
                <c:pt idx="821">
                  <c:v>2.9777749999999723E-4</c:v>
                </c:pt>
                <c:pt idx="822">
                  <c:v>2.9793049999999574E-4</c:v>
                </c:pt>
                <c:pt idx="823">
                  <c:v>2.9808349999999425E-4</c:v>
                </c:pt>
                <c:pt idx="824">
                  <c:v>2.9823649999999275E-4</c:v>
                </c:pt>
                <c:pt idx="825">
                  <c:v>2.9838900000000681E-4</c:v>
                </c:pt>
                <c:pt idx="826">
                  <c:v>2.9854050000001131E-4</c:v>
                </c:pt>
                <c:pt idx="827">
                  <c:v>2.9869200000000226E-4</c:v>
                </c:pt>
                <c:pt idx="828">
                  <c:v>2.988429999999952E-4</c:v>
                </c:pt>
                <c:pt idx="829">
                  <c:v>2.9899349999999014E-4</c:v>
                </c:pt>
                <c:pt idx="830">
                  <c:v>2.9914399999999864E-4</c:v>
                </c:pt>
                <c:pt idx="831">
                  <c:v>2.9929400000000913E-4</c:v>
                </c:pt>
                <c:pt idx="832">
                  <c:v>2.9944349999999452E-4</c:v>
                </c:pt>
                <c:pt idx="833">
                  <c:v>2.9959299999999346E-4</c:v>
                </c:pt>
                <c:pt idx="834">
                  <c:v>2.9974150000000994E-4</c:v>
                </c:pt>
                <c:pt idx="835">
                  <c:v>2.9988950000000132E-4</c:v>
                </c:pt>
                <c:pt idx="836">
                  <c:v>3.0003799999999071E-4</c:v>
                </c:pt>
                <c:pt idx="837">
                  <c:v>3.0018599999999564E-4</c:v>
                </c:pt>
                <c:pt idx="838">
                  <c:v>3.0033300000000457E-4</c:v>
                </c:pt>
                <c:pt idx="839">
                  <c:v>3.0047950000000194E-4</c:v>
                </c:pt>
                <c:pt idx="840">
                  <c:v>3.0062649999999732E-4</c:v>
                </c:pt>
                <c:pt idx="841">
                  <c:v>3.0077249999999669E-4</c:v>
                </c:pt>
                <c:pt idx="842">
                  <c:v>3.0091799999999806E-4</c:v>
                </c:pt>
                <c:pt idx="843">
                  <c:v>3.0106349999999943E-4</c:v>
                </c:pt>
                <c:pt idx="844">
                  <c:v>3.0120850000000279E-4</c:v>
                </c:pt>
                <c:pt idx="845">
                  <c:v>3.0135300000000816E-4</c:v>
                </c:pt>
                <c:pt idx="846">
                  <c:v>3.0149749999999997E-4</c:v>
                </c:pt>
                <c:pt idx="847">
                  <c:v>3.0164149999999378E-4</c:v>
                </c:pt>
                <c:pt idx="848">
                  <c:v>3.0178450000000514E-4</c:v>
                </c:pt>
                <c:pt idx="849">
                  <c:v>3.0192800000000095E-4</c:v>
                </c:pt>
                <c:pt idx="850">
                  <c:v>3.0207099999999875E-4</c:v>
                </c:pt>
                <c:pt idx="851">
                  <c:v>3.0221300000000056E-4</c:v>
                </c:pt>
                <c:pt idx="852">
                  <c:v>3.023544999999908E-4</c:v>
                </c:pt>
                <c:pt idx="853">
                  <c:v>3.0249650000000616E-4</c:v>
                </c:pt>
                <c:pt idx="854">
                  <c:v>3.0263800000000996E-4</c:v>
                </c:pt>
                <c:pt idx="855">
                  <c:v>3.0277849999999065E-4</c:v>
                </c:pt>
                <c:pt idx="856">
                  <c:v>3.0291949999999645E-4</c:v>
                </c:pt>
                <c:pt idx="857">
                  <c:v>3.0305950000000624E-4</c:v>
                </c:pt>
                <c:pt idx="858">
                  <c:v>3.0319899999999093E-4</c:v>
                </c:pt>
                <c:pt idx="859">
                  <c:v>3.0333850000000272E-4</c:v>
                </c:pt>
                <c:pt idx="860">
                  <c:v>3.0347750000000296E-4</c:v>
                </c:pt>
                <c:pt idx="861">
                  <c:v>3.0361649999998964E-4</c:v>
                </c:pt>
                <c:pt idx="862">
                  <c:v>3.0375500000000543E-4</c:v>
                </c:pt>
                <c:pt idx="863">
                  <c:v>3.0389249999999811E-4</c:v>
                </c:pt>
                <c:pt idx="864">
                  <c:v>3.0402999999999079E-4</c:v>
                </c:pt>
                <c:pt idx="865">
                  <c:v>3.0416750000001057E-4</c:v>
                </c:pt>
                <c:pt idx="866">
                  <c:v>3.0430400000000724E-4</c:v>
                </c:pt>
                <c:pt idx="867">
                  <c:v>3.0444049999999036E-4</c:v>
                </c:pt>
                <c:pt idx="868">
                  <c:v>3.0457650000000259E-4</c:v>
                </c:pt>
                <c:pt idx="869">
                  <c:v>3.0471250000000126E-4</c:v>
                </c:pt>
                <c:pt idx="870">
                  <c:v>3.0484800000000193E-4</c:v>
                </c:pt>
                <c:pt idx="871">
                  <c:v>3.049825000000066E-4</c:v>
                </c:pt>
                <c:pt idx="872">
                  <c:v>3.0511749999999571E-4</c:v>
                </c:pt>
                <c:pt idx="873">
                  <c:v>3.0525200000000038E-4</c:v>
                </c:pt>
                <c:pt idx="874">
                  <c:v>3.0538549999999549E-4</c:v>
                </c:pt>
                <c:pt idx="875">
                  <c:v>3.0551899999999059E-4</c:v>
                </c:pt>
                <c:pt idx="876">
                  <c:v>3.0565249999999926E-4</c:v>
                </c:pt>
                <c:pt idx="877">
                  <c:v>3.0578550000000992E-4</c:v>
                </c:pt>
                <c:pt idx="878">
                  <c:v>3.0591800000000902E-4</c:v>
                </c:pt>
                <c:pt idx="879">
                  <c:v>3.0604949999999857E-4</c:v>
                </c:pt>
                <c:pt idx="880">
                  <c:v>3.0618149999999967E-4</c:v>
                </c:pt>
                <c:pt idx="881">
                  <c:v>3.0631350000000077E-4</c:v>
                </c:pt>
                <c:pt idx="882">
                  <c:v>3.0644399999999432E-4</c:v>
                </c:pt>
                <c:pt idx="883">
                  <c:v>3.0657450000000141E-4</c:v>
                </c:pt>
                <c:pt idx="884">
                  <c:v>3.0670499999999496E-4</c:v>
                </c:pt>
                <c:pt idx="885">
                  <c:v>3.068349999999905E-4</c:v>
                </c:pt>
                <c:pt idx="886">
                  <c:v>3.0696499999999959E-4</c:v>
                </c:pt>
                <c:pt idx="887">
                  <c:v>3.0709449999999713E-4</c:v>
                </c:pt>
                <c:pt idx="888">
                  <c:v>3.0722299999999867E-4</c:v>
                </c:pt>
                <c:pt idx="889">
                  <c:v>3.073515000000002E-4</c:v>
                </c:pt>
                <c:pt idx="890">
                  <c:v>3.0747950000000374E-4</c:v>
                </c:pt>
                <c:pt idx="891">
                  <c:v>3.0760750000000727E-4</c:v>
                </c:pt>
                <c:pt idx="892">
                  <c:v>3.0773499999999925E-4</c:v>
                </c:pt>
                <c:pt idx="893">
                  <c:v>3.0786199999999322E-4</c:v>
                </c:pt>
                <c:pt idx="894">
                  <c:v>3.0798949999999876E-4</c:v>
                </c:pt>
                <c:pt idx="895">
                  <c:v>3.0811550000003093E-4</c:v>
                </c:pt>
                <c:pt idx="896">
                  <c:v>3.0824150000000825E-4</c:v>
                </c:pt>
                <c:pt idx="897">
                  <c:v>3.0836750000000623E-4</c:v>
                </c:pt>
                <c:pt idx="898">
                  <c:v>3.0849249999999464E-4</c:v>
                </c:pt>
                <c:pt idx="899">
                  <c:v>3.0861749999999661E-4</c:v>
                </c:pt>
                <c:pt idx="900">
                  <c:v>3.0874249999999858E-4</c:v>
                </c:pt>
                <c:pt idx="901">
                  <c:v>3.0886700000000254E-4</c:v>
                </c:pt>
                <c:pt idx="902">
                  <c:v>3.0899099999999496E-4</c:v>
                </c:pt>
                <c:pt idx="903">
                  <c:v>3.0911450000000292E-4</c:v>
                </c:pt>
                <c:pt idx="904">
                  <c:v>3.0923800000001088E-4</c:v>
                </c:pt>
                <c:pt idx="905">
                  <c:v>3.0936099999999373E-4</c:v>
                </c:pt>
                <c:pt idx="906">
                  <c:v>3.0948349999999214E-4</c:v>
                </c:pt>
                <c:pt idx="907">
                  <c:v>3.0960550000000609E-4</c:v>
                </c:pt>
                <c:pt idx="908">
                  <c:v>3.097275000000065E-4</c:v>
                </c:pt>
                <c:pt idx="909">
                  <c:v>3.0984949999999335E-4</c:v>
                </c:pt>
                <c:pt idx="910">
                  <c:v>3.0997049999999775E-4</c:v>
                </c:pt>
                <c:pt idx="911">
                  <c:v>3.1009150000000215E-4</c:v>
                </c:pt>
                <c:pt idx="912">
                  <c:v>3.1021199999999499E-4</c:v>
                </c:pt>
                <c:pt idx="913">
                  <c:v>3.1033200000000338E-4</c:v>
                </c:pt>
                <c:pt idx="914">
                  <c:v>3.1045199999999823E-4</c:v>
                </c:pt>
                <c:pt idx="915">
                  <c:v>3.1057149999999507E-4</c:v>
                </c:pt>
                <c:pt idx="916">
                  <c:v>3.1069100000000546E-4</c:v>
                </c:pt>
                <c:pt idx="917">
                  <c:v>3.108100000000043E-4</c:v>
                </c:pt>
                <c:pt idx="918">
                  <c:v>3.1092799999999358E-4</c:v>
                </c:pt>
                <c:pt idx="919">
                  <c:v>3.1104649999999441E-4</c:v>
                </c:pt>
                <c:pt idx="920">
                  <c:v>3.1116449999999725E-4</c:v>
                </c:pt>
                <c:pt idx="921">
                  <c:v>3.1128150000000408E-4</c:v>
                </c:pt>
                <c:pt idx="922">
                  <c:v>3.1139900000000891E-4</c:v>
                </c:pt>
                <c:pt idx="923">
                  <c:v>3.1151600000000219E-4</c:v>
                </c:pt>
                <c:pt idx="924">
                  <c:v>3.1163199999999946E-4</c:v>
                </c:pt>
                <c:pt idx="925">
                  <c:v>3.1174849999999473E-4</c:v>
                </c:pt>
                <c:pt idx="926">
                  <c:v>3.1186449999999201E-4</c:v>
                </c:pt>
                <c:pt idx="927">
                  <c:v>3.1197950000000683E-4</c:v>
                </c:pt>
                <c:pt idx="928">
                  <c:v>3.120950000000061E-4</c:v>
                </c:pt>
                <c:pt idx="929">
                  <c:v>3.1220999999999381E-4</c:v>
                </c:pt>
                <c:pt idx="930">
                  <c:v>3.1232449999999708E-4</c:v>
                </c:pt>
                <c:pt idx="931">
                  <c:v>3.1243850000000234E-4</c:v>
                </c:pt>
                <c:pt idx="932">
                  <c:v>3.1255199999999605E-4</c:v>
                </c:pt>
                <c:pt idx="933">
                  <c:v>3.1266600000000132E-4</c:v>
                </c:pt>
                <c:pt idx="934">
                  <c:v>3.1277900000001058E-4</c:v>
                </c:pt>
                <c:pt idx="935">
                  <c:v>3.1289149999999473E-4</c:v>
                </c:pt>
                <c:pt idx="936">
                  <c:v>3.1300449999999044E-4</c:v>
                </c:pt>
                <c:pt idx="937">
                  <c:v>3.131165000000037E-4</c:v>
                </c:pt>
                <c:pt idx="938">
                  <c:v>3.132280000000054E-4</c:v>
                </c:pt>
                <c:pt idx="939">
                  <c:v>3.1333999999999155E-4</c:v>
                </c:pt>
                <c:pt idx="940">
                  <c:v>3.1345149999999325E-4</c:v>
                </c:pt>
                <c:pt idx="941">
                  <c:v>3.1356199999999895E-4</c:v>
                </c:pt>
                <c:pt idx="942">
                  <c:v>3.1367250000000464E-4</c:v>
                </c:pt>
                <c:pt idx="943">
                  <c:v>3.1378249999999879E-4</c:v>
                </c:pt>
                <c:pt idx="944">
                  <c:v>3.1389249999999293E-4</c:v>
                </c:pt>
                <c:pt idx="945">
                  <c:v>3.1400250000000062E-4</c:v>
                </c:pt>
                <c:pt idx="946">
                  <c:v>3.1411149999999876E-4</c:v>
                </c:pt>
                <c:pt idx="947">
                  <c:v>3.1422050000001045E-4</c:v>
                </c:pt>
                <c:pt idx="948">
                  <c:v>3.1432900000001059E-4</c:v>
                </c:pt>
                <c:pt idx="949">
                  <c:v>3.1443699999999917E-4</c:v>
                </c:pt>
                <c:pt idx="950">
                  <c:v>3.1454500000000131E-4</c:v>
                </c:pt>
                <c:pt idx="951">
                  <c:v>3.1465299999998989E-4</c:v>
                </c:pt>
                <c:pt idx="952">
                  <c:v>3.1475999999999602E-4</c:v>
                </c:pt>
                <c:pt idx="953">
                  <c:v>3.1486700000000215E-4</c:v>
                </c:pt>
                <c:pt idx="954">
                  <c:v>3.1497399999999472E-4</c:v>
                </c:pt>
                <c:pt idx="955">
                  <c:v>3.1508000000000485E-4</c:v>
                </c:pt>
                <c:pt idx="956">
                  <c:v>3.1518600000000142E-4</c:v>
                </c:pt>
                <c:pt idx="957">
                  <c:v>3.15291999999998E-4</c:v>
                </c:pt>
                <c:pt idx="958">
                  <c:v>3.1539749999999657E-4</c:v>
                </c:pt>
                <c:pt idx="959">
                  <c:v>3.1550199999999914E-4</c:v>
                </c:pt>
                <c:pt idx="960">
                  <c:v>3.156069999999997E-4</c:v>
                </c:pt>
                <c:pt idx="961">
                  <c:v>3.1571150000000227E-4</c:v>
                </c:pt>
                <c:pt idx="962">
                  <c:v>3.1581550000000684E-4</c:v>
                </c:pt>
                <c:pt idx="963">
                  <c:v>3.1591949999999785E-4</c:v>
                </c:pt>
                <c:pt idx="964">
                  <c:v>3.1602299999999086E-4</c:v>
                </c:pt>
                <c:pt idx="965">
                  <c:v>3.1612599999999942E-4</c:v>
                </c:pt>
                <c:pt idx="966">
                  <c:v>3.1622900000000798E-4</c:v>
                </c:pt>
                <c:pt idx="967">
                  <c:v>3.1633150000000499E-4</c:v>
                </c:pt>
                <c:pt idx="968">
                  <c:v>3.1643350000000399E-4</c:v>
                </c:pt>
                <c:pt idx="969">
                  <c:v>3.1653549999998944E-4</c:v>
                </c:pt>
                <c:pt idx="970">
                  <c:v>3.1663699999999044E-4</c:v>
                </c:pt>
                <c:pt idx="971">
                  <c:v>3.16739000000003E-4</c:v>
                </c:pt>
                <c:pt idx="972">
                  <c:v>3.16839500000008E-4</c:v>
                </c:pt>
                <c:pt idx="973">
                  <c:v>3.1693999999999944E-4</c:v>
                </c:pt>
                <c:pt idx="974">
                  <c:v>3.1704049999999089E-4</c:v>
                </c:pt>
                <c:pt idx="975">
                  <c:v>3.1714049999999788E-4</c:v>
                </c:pt>
                <c:pt idx="976">
                  <c:v>3.1724050000000488E-4</c:v>
                </c:pt>
                <c:pt idx="977">
                  <c:v>3.1734000000000032E-4</c:v>
                </c:pt>
                <c:pt idx="978">
                  <c:v>3.1743899999999776E-4</c:v>
                </c:pt>
                <c:pt idx="979">
                  <c:v>3.1753749999999719E-4</c:v>
                </c:pt>
                <c:pt idx="980">
                  <c:v>3.1763599999999663E-4</c:v>
                </c:pt>
                <c:pt idx="981">
                  <c:v>3.1773450000000962E-4</c:v>
                </c:pt>
                <c:pt idx="982">
                  <c:v>3.178324999999975E-4</c:v>
                </c:pt>
                <c:pt idx="983">
                  <c:v>3.1792949999998938E-4</c:v>
                </c:pt>
                <c:pt idx="984">
                  <c:v>3.1802700000000637E-4</c:v>
                </c:pt>
                <c:pt idx="985">
                  <c:v>3.181245000000098E-4</c:v>
                </c:pt>
                <c:pt idx="986">
                  <c:v>3.1822100000000367E-4</c:v>
                </c:pt>
                <c:pt idx="987">
                  <c:v>3.1831699999999955E-4</c:v>
                </c:pt>
                <c:pt idx="988">
                  <c:v>3.1841299999999542E-4</c:v>
                </c:pt>
                <c:pt idx="989">
                  <c:v>3.185089999999913E-4</c:v>
                </c:pt>
                <c:pt idx="990">
                  <c:v>3.1860450000000272E-4</c:v>
                </c:pt>
                <c:pt idx="991">
                  <c:v>3.1869950000000259E-4</c:v>
                </c:pt>
                <c:pt idx="992">
                  <c:v>3.1879450000000246E-4</c:v>
                </c:pt>
                <c:pt idx="993">
                  <c:v>3.1888900000000433E-4</c:v>
                </c:pt>
                <c:pt idx="994">
                  <c:v>3.1898349999999264E-4</c:v>
                </c:pt>
                <c:pt idx="995">
                  <c:v>3.1907749999999651E-4</c:v>
                </c:pt>
                <c:pt idx="996">
                  <c:v>3.1917050000000437E-4</c:v>
                </c:pt>
                <c:pt idx="997">
                  <c:v>3.1926399999999668E-4</c:v>
                </c:pt>
                <c:pt idx="998">
                  <c:v>3.1935749999998899E-4</c:v>
                </c:pt>
                <c:pt idx="999">
                  <c:v>3.1944999999999885E-4</c:v>
                </c:pt>
                <c:pt idx="1000">
                  <c:v>3.1954250000000871E-4</c:v>
                </c:pt>
                <c:pt idx="1001">
                  <c:v>3.1963500000000501E-4</c:v>
                </c:pt>
                <c:pt idx="1002">
                  <c:v>3.1972649999999176E-4</c:v>
                </c:pt>
                <c:pt idx="1003">
                  <c:v>3.1981799999999206E-4</c:v>
                </c:pt>
                <c:pt idx="1004">
                  <c:v>3.1990950000000592E-4</c:v>
                </c:pt>
                <c:pt idx="1005">
                  <c:v>3.2000050000000822E-4</c:v>
                </c:pt>
                <c:pt idx="1006">
                  <c:v>3.2009099999999897E-4</c:v>
                </c:pt>
                <c:pt idx="1007">
                  <c:v>3.2018150000000326E-4</c:v>
                </c:pt>
                <c:pt idx="1008">
                  <c:v>3.2027149999999601E-4</c:v>
                </c:pt>
                <c:pt idx="1009">
                  <c:v>3.2036099999999075E-4</c:v>
                </c:pt>
                <c:pt idx="1010">
                  <c:v>3.2045099999999704E-4</c:v>
                </c:pt>
                <c:pt idx="1011">
                  <c:v>3.2054000000000734E-4</c:v>
                </c:pt>
                <c:pt idx="1012">
                  <c:v>3.2062900000000408E-4</c:v>
                </c:pt>
                <c:pt idx="1013">
                  <c:v>3.2071800000000081E-4</c:v>
                </c:pt>
                <c:pt idx="1014">
                  <c:v>3.2080600000000155E-4</c:v>
                </c:pt>
                <c:pt idx="1015">
                  <c:v>3.2089399999998873E-4</c:v>
                </c:pt>
                <c:pt idx="1016">
                  <c:v>3.2098150000000502E-4</c:v>
                </c:pt>
                <c:pt idx="1017">
                  <c:v>3.2106900000000775E-4</c:v>
                </c:pt>
                <c:pt idx="1018">
                  <c:v>3.2115649999999693E-4</c:v>
                </c:pt>
                <c:pt idx="1019">
                  <c:v>3.2124350000000166E-4</c:v>
                </c:pt>
                <c:pt idx="1020">
                  <c:v>3.2133000000003051E-4</c:v>
                </c:pt>
                <c:pt idx="1021">
                  <c:v>3.2141650000000157E-4</c:v>
                </c:pt>
                <c:pt idx="1022">
                  <c:v>3.2150249999999674E-4</c:v>
                </c:pt>
                <c:pt idx="1023">
                  <c:v>3.2158799999999391E-4</c:v>
                </c:pt>
                <c:pt idx="1024">
                  <c:v>3.2167350000000464E-4</c:v>
                </c:pt>
                <c:pt idx="1025">
                  <c:v>3.2175850000000381E-4</c:v>
                </c:pt>
                <c:pt idx="1026">
                  <c:v>3.2184350000000298E-4</c:v>
                </c:pt>
                <c:pt idx="1027">
                  <c:v>3.2192850000000215E-4</c:v>
                </c:pt>
                <c:pt idx="1028">
                  <c:v>3.2201249999999176E-4</c:v>
                </c:pt>
                <c:pt idx="1029">
                  <c:v>3.2209649999999493E-4</c:v>
                </c:pt>
                <c:pt idx="1030">
                  <c:v>3.2218050000001164E-4</c:v>
                </c:pt>
                <c:pt idx="1031">
                  <c:v>3.2226400000000326E-4</c:v>
                </c:pt>
                <c:pt idx="1032">
                  <c:v>3.2234699999999686E-4</c:v>
                </c:pt>
                <c:pt idx="1033">
                  <c:v>3.2242949999999247E-4</c:v>
                </c:pt>
                <c:pt idx="1034">
                  <c:v>3.2251249999999963E-4</c:v>
                </c:pt>
                <c:pt idx="1035">
                  <c:v>3.2259499999999524E-4</c:v>
                </c:pt>
                <c:pt idx="1036">
                  <c:v>3.2267699999999284E-4</c:v>
                </c:pt>
                <c:pt idx="1037">
                  <c:v>3.22759000000004E-4</c:v>
                </c:pt>
                <c:pt idx="1038">
                  <c:v>3.2284050000000361E-4</c:v>
                </c:pt>
                <c:pt idx="1039">
                  <c:v>3.2292150000000521E-4</c:v>
                </c:pt>
                <c:pt idx="1040">
                  <c:v>3.2300249999999325E-4</c:v>
                </c:pt>
                <c:pt idx="1041">
                  <c:v>3.2308299999999685E-4</c:v>
                </c:pt>
                <c:pt idx="1042">
                  <c:v>3.2316350000000045E-4</c:v>
                </c:pt>
                <c:pt idx="1043">
                  <c:v>3.2324349999999249E-4</c:v>
                </c:pt>
                <c:pt idx="1044">
                  <c:v>3.2332350000001164E-4</c:v>
                </c:pt>
                <c:pt idx="1045">
                  <c:v>3.2340350000000369E-4</c:v>
                </c:pt>
                <c:pt idx="1046">
                  <c:v>3.2348249999999973E-4</c:v>
                </c:pt>
                <c:pt idx="1047">
                  <c:v>3.2356099999999776E-4</c:v>
                </c:pt>
                <c:pt idx="1048">
                  <c:v>3.236399999999938E-4</c:v>
                </c:pt>
                <c:pt idx="1049">
                  <c:v>3.237190000000034E-4</c:v>
                </c:pt>
                <c:pt idx="1050">
                  <c:v>3.2379650000000543E-4</c:v>
                </c:pt>
                <c:pt idx="1051">
                  <c:v>3.2387450000000547E-4</c:v>
                </c:pt>
                <c:pt idx="1052">
                  <c:v>3.2395249999999195E-4</c:v>
                </c:pt>
                <c:pt idx="1053">
                  <c:v>3.2402949999999598E-4</c:v>
                </c:pt>
                <c:pt idx="1054">
                  <c:v>3.2410699999999801E-4</c:v>
                </c:pt>
                <c:pt idx="1055">
                  <c:v>3.2418400000000204E-4</c:v>
                </c:pt>
                <c:pt idx="1056">
                  <c:v>3.2425999999999652E-4</c:v>
                </c:pt>
                <c:pt idx="1057">
                  <c:v>3.2433650000000255E-4</c:v>
                </c:pt>
                <c:pt idx="1058">
                  <c:v>3.2441250000001058E-4</c:v>
                </c:pt>
                <c:pt idx="1059">
                  <c:v>3.244879999999935E-4</c:v>
                </c:pt>
                <c:pt idx="1060">
                  <c:v>3.2456400000000152E-4</c:v>
                </c:pt>
                <c:pt idx="1061">
                  <c:v>3.2463899999999999E-4</c:v>
                </c:pt>
                <c:pt idx="1062">
                  <c:v>3.2471399999999846E-4</c:v>
                </c:pt>
                <c:pt idx="1063">
                  <c:v>3.2478899999999693E-4</c:v>
                </c:pt>
                <c:pt idx="1064">
                  <c:v>3.248629999999994E-4</c:v>
                </c:pt>
                <c:pt idx="1065">
                  <c:v>3.2493700000000187E-4</c:v>
                </c:pt>
                <c:pt idx="1066">
                  <c:v>3.2501099999999078E-4</c:v>
                </c:pt>
                <c:pt idx="1067">
                  <c:v>3.250850000000068E-4</c:v>
                </c:pt>
                <c:pt idx="1068">
                  <c:v>3.2515799999999971E-4</c:v>
                </c:pt>
                <c:pt idx="1069">
                  <c:v>3.2523099999999262E-4</c:v>
                </c:pt>
                <c:pt idx="1070">
                  <c:v>3.2530399999999908E-4</c:v>
                </c:pt>
                <c:pt idx="1071">
                  <c:v>3.2537649999999399E-4</c:v>
                </c:pt>
                <c:pt idx="1072">
                  <c:v>3.2544900000000245E-4</c:v>
                </c:pt>
                <c:pt idx="1073">
                  <c:v>3.2552050000000135E-4</c:v>
                </c:pt>
                <c:pt idx="1074">
                  <c:v>3.2559249999999826E-4</c:v>
                </c:pt>
                <c:pt idx="1075">
                  <c:v>3.2566450000000871E-4</c:v>
                </c:pt>
                <c:pt idx="1076">
                  <c:v>3.2573550000000961E-4</c:v>
                </c:pt>
                <c:pt idx="1077">
                  <c:v>3.2580599999999896E-4</c:v>
                </c:pt>
                <c:pt idx="1078">
                  <c:v>3.2587699999999986E-4</c:v>
                </c:pt>
                <c:pt idx="1079">
                  <c:v>3.2594750000000276E-4</c:v>
                </c:pt>
                <c:pt idx="1080">
                  <c:v>3.260174999999941E-4</c:v>
                </c:pt>
                <c:pt idx="1081">
                  <c:v>3.26087999999997E-4</c:v>
                </c:pt>
                <c:pt idx="1082">
                  <c:v>3.261575000000039E-4</c:v>
                </c:pt>
                <c:pt idx="1083">
                  <c:v>3.2622649999999924E-4</c:v>
                </c:pt>
                <c:pt idx="1084">
                  <c:v>3.2629599999999258E-4</c:v>
                </c:pt>
                <c:pt idx="1085">
                  <c:v>3.2636500000000147E-4</c:v>
                </c:pt>
                <c:pt idx="1086">
                  <c:v>3.2643349999999881E-4</c:v>
                </c:pt>
                <c:pt idx="1087">
                  <c:v>3.2650199999999615E-4</c:v>
                </c:pt>
                <c:pt idx="1088">
                  <c:v>3.2657000000000904E-4</c:v>
                </c:pt>
                <c:pt idx="1089">
                  <c:v>3.2663799999999482E-4</c:v>
                </c:pt>
                <c:pt idx="1090">
                  <c:v>3.2670549999999616E-4</c:v>
                </c:pt>
                <c:pt idx="1091">
                  <c:v>3.2677249999999949E-4</c:v>
                </c:pt>
                <c:pt idx="1092">
                  <c:v>3.2684000000000082E-4</c:v>
                </c:pt>
                <c:pt idx="1093">
                  <c:v>3.2690700000000415E-4</c:v>
                </c:pt>
                <c:pt idx="1094">
                  <c:v>3.2697349999999593E-4</c:v>
                </c:pt>
                <c:pt idx="1095">
                  <c:v>3.2704000000000126E-4</c:v>
                </c:pt>
                <c:pt idx="1096">
                  <c:v>3.2710599999999503E-4</c:v>
                </c:pt>
                <c:pt idx="1097">
                  <c:v>3.2717200000000236E-4</c:v>
                </c:pt>
                <c:pt idx="1098">
                  <c:v>3.2723749999999814E-4</c:v>
                </c:pt>
                <c:pt idx="1099">
                  <c:v>3.2730249999999591E-4</c:v>
                </c:pt>
                <c:pt idx="1100">
                  <c:v>3.2736800000000523E-4</c:v>
                </c:pt>
                <c:pt idx="1101">
                  <c:v>3.27433000000003E-4</c:v>
                </c:pt>
                <c:pt idx="1102">
                  <c:v>3.2749700000000477E-4</c:v>
                </c:pt>
                <c:pt idx="1103">
                  <c:v>3.2756149999999099E-4</c:v>
                </c:pt>
                <c:pt idx="1104">
                  <c:v>3.2762599999999075E-4</c:v>
                </c:pt>
                <c:pt idx="1105">
                  <c:v>3.2768950000000807E-4</c:v>
                </c:pt>
                <c:pt idx="1106">
                  <c:v>3.2775299999999828E-4</c:v>
                </c:pt>
                <c:pt idx="1107">
                  <c:v>3.2781700000000005E-4</c:v>
                </c:pt>
                <c:pt idx="1108">
                  <c:v>3.2788000000000581E-4</c:v>
                </c:pt>
                <c:pt idx="1109">
                  <c:v>3.2794250000000002E-4</c:v>
                </c:pt>
                <c:pt idx="1110">
                  <c:v>3.2800499999999423E-4</c:v>
                </c:pt>
                <c:pt idx="1111">
                  <c:v>3.2806749999998844E-4</c:v>
                </c:pt>
                <c:pt idx="1112">
                  <c:v>3.2813000000000975E-4</c:v>
                </c:pt>
                <c:pt idx="1113">
                  <c:v>3.2819150000000795E-4</c:v>
                </c:pt>
                <c:pt idx="1114">
                  <c:v>3.282529999999926E-4</c:v>
                </c:pt>
                <c:pt idx="1115">
                  <c:v>3.2831450000000436E-4</c:v>
                </c:pt>
                <c:pt idx="1116">
                  <c:v>3.2837600000000256E-4</c:v>
                </c:pt>
                <c:pt idx="1117">
                  <c:v>3.2843699999998921E-4</c:v>
                </c:pt>
                <c:pt idx="1118">
                  <c:v>3.2849699999999341E-4</c:v>
                </c:pt>
                <c:pt idx="1119">
                  <c:v>3.2855749999999561E-4</c:v>
                </c:pt>
                <c:pt idx="1120">
                  <c:v>3.2861800000001136E-4</c:v>
                </c:pt>
                <c:pt idx="1121">
                  <c:v>3.2867800000001556E-4</c:v>
                </c:pt>
                <c:pt idx="1122">
                  <c:v>3.2873749999999465E-4</c:v>
                </c:pt>
                <c:pt idx="1123">
                  <c:v>3.2879700000000084E-4</c:v>
                </c:pt>
                <c:pt idx="1124">
                  <c:v>3.2885650000000704E-4</c:v>
                </c:pt>
                <c:pt idx="1125">
                  <c:v>3.2891499999999012E-4</c:v>
                </c:pt>
                <c:pt idx="1126">
                  <c:v>3.2897399999999832E-4</c:v>
                </c:pt>
                <c:pt idx="1127">
                  <c:v>3.2903250000000851E-4</c:v>
                </c:pt>
                <c:pt idx="1128">
                  <c:v>3.2909049999999359E-4</c:v>
                </c:pt>
                <c:pt idx="1129">
                  <c:v>3.2914900000000378E-4</c:v>
                </c:pt>
                <c:pt idx="1130">
                  <c:v>3.2920649999999087E-4</c:v>
                </c:pt>
                <c:pt idx="1131">
                  <c:v>3.2926399999997795E-4</c:v>
                </c:pt>
                <c:pt idx="1132">
                  <c:v>3.2932150000001924E-4</c:v>
                </c:pt>
                <c:pt idx="1133">
                  <c:v>3.2937800000001032E-4</c:v>
                </c:pt>
                <c:pt idx="1134">
                  <c:v>3.294349999999994E-4</c:v>
                </c:pt>
                <c:pt idx="1135">
                  <c:v>3.2949199999998848E-4</c:v>
                </c:pt>
                <c:pt idx="1136">
                  <c:v>3.2954799999998155E-4</c:v>
                </c:pt>
                <c:pt idx="1137">
                  <c:v>3.2960449999999973E-4</c:v>
                </c:pt>
                <c:pt idx="1138">
                  <c:v>3.2966050000001991E-4</c:v>
                </c:pt>
                <c:pt idx="1139">
                  <c:v>3.2971600000001499E-4</c:v>
                </c:pt>
                <c:pt idx="1140">
                  <c:v>3.2977099999998495E-4</c:v>
                </c:pt>
                <c:pt idx="1141">
                  <c:v>3.2982650000000713E-4</c:v>
                </c:pt>
                <c:pt idx="1142">
                  <c:v>3.298815000000042E-4</c:v>
                </c:pt>
                <c:pt idx="1143">
                  <c:v>3.2993599999997617E-4</c:v>
                </c:pt>
                <c:pt idx="1144">
                  <c:v>3.2999100000000034E-4</c:v>
                </c:pt>
                <c:pt idx="1145">
                  <c:v>3.3004500000003806E-4</c:v>
                </c:pt>
                <c:pt idx="1146">
                  <c:v>3.3009900000000248E-4</c:v>
                </c:pt>
                <c:pt idx="1147">
                  <c:v>3.3015250000000554E-4</c:v>
                </c:pt>
                <c:pt idx="1148">
                  <c:v>3.302059999999815E-4</c:v>
                </c:pt>
                <c:pt idx="1149">
                  <c:v>3.3026000000000968E-4</c:v>
                </c:pt>
                <c:pt idx="1150">
                  <c:v>3.3031300000001474E-4</c:v>
                </c:pt>
                <c:pt idx="1151">
                  <c:v>3.3036549999999469E-4</c:v>
                </c:pt>
                <c:pt idx="1152">
                  <c:v>3.3041849999999976E-4</c:v>
                </c:pt>
                <c:pt idx="1153">
                  <c:v>3.3047100000000682E-4</c:v>
                </c:pt>
                <c:pt idx="1154">
                  <c:v>3.3052299999998877E-4</c:v>
                </c:pt>
                <c:pt idx="1155">
                  <c:v>3.3057499999999783E-4</c:v>
                </c:pt>
                <c:pt idx="1156">
                  <c:v>3.3062650000000889E-4</c:v>
                </c:pt>
                <c:pt idx="1157">
                  <c:v>3.3067799999999284E-4</c:v>
                </c:pt>
                <c:pt idx="1158">
                  <c:v>3.3072950000000389E-4</c:v>
                </c:pt>
                <c:pt idx="1159">
                  <c:v>3.3078049999998984E-4</c:v>
                </c:pt>
                <c:pt idx="1160">
                  <c:v>3.308315000000029E-4</c:v>
                </c:pt>
                <c:pt idx="1161">
                  <c:v>3.3088200000001795E-4</c:v>
                </c:pt>
                <c:pt idx="1162">
                  <c:v>3.3093249999997879E-4</c:v>
                </c:pt>
                <c:pt idx="1163">
                  <c:v>3.3098299999999385E-4</c:v>
                </c:pt>
                <c:pt idx="1164">
                  <c:v>3.3103250000001289E-4</c:v>
                </c:pt>
                <c:pt idx="1165">
                  <c:v>3.3108200000000484E-4</c:v>
                </c:pt>
                <c:pt idx="1166">
                  <c:v>3.3113199999999478E-4</c:v>
                </c:pt>
                <c:pt idx="1167">
                  <c:v>3.3118099999998872E-4</c:v>
                </c:pt>
                <c:pt idx="1168">
                  <c:v>3.3123000000000977E-4</c:v>
                </c:pt>
                <c:pt idx="1169">
                  <c:v>3.3127900000000371E-4</c:v>
                </c:pt>
                <c:pt idx="1170">
                  <c:v>3.3132749999999965E-4</c:v>
                </c:pt>
                <c:pt idx="1171">
                  <c:v>3.3137599999999559E-4</c:v>
                </c:pt>
                <c:pt idx="1172">
                  <c:v>3.3142449999999153E-4</c:v>
                </c:pt>
                <c:pt idx="1173">
                  <c:v>3.3147250000001657E-4</c:v>
                </c:pt>
                <c:pt idx="1174">
                  <c:v>3.315194999999914E-4</c:v>
                </c:pt>
                <c:pt idx="1175">
                  <c:v>3.3156699999999133E-4</c:v>
                </c:pt>
                <c:pt idx="1176">
                  <c:v>3.3161500000001637E-4</c:v>
                </c:pt>
                <c:pt idx="1177">
                  <c:v>3.316619999999912E-4</c:v>
                </c:pt>
                <c:pt idx="1178">
                  <c:v>3.3170849999999513E-4</c:v>
                </c:pt>
                <c:pt idx="1179">
                  <c:v>3.3175499999999906E-4</c:v>
                </c:pt>
                <c:pt idx="1180">
                  <c:v>3.3180150000000299E-4</c:v>
                </c:pt>
                <c:pt idx="1181">
                  <c:v>3.3184800000000692E-4</c:v>
                </c:pt>
                <c:pt idx="1182">
                  <c:v>3.3189399999998575E-4</c:v>
                </c:pt>
                <c:pt idx="1183">
                  <c:v>3.3193949999999367E-4</c:v>
                </c:pt>
                <c:pt idx="1184">
                  <c:v>3.319850000000016E-4</c:v>
                </c:pt>
                <c:pt idx="1185">
                  <c:v>3.3203050000000953E-4</c:v>
                </c:pt>
                <c:pt idx="1186">
                  <c:v>3.3207600000001745E-4</c:v>
                </c:pt>
                <c:pt idx="1187">
                  <c:v>3.3212100000000027E-4</c:v>
                </c:pt>
                <c:pt idx="1188">
                  <c:v>3.3216499999998709E-4</c:v>
                </c:pt>
                <c:pt idx="1189">
                  <c:v>3.3220949999999901E-4</c:v>
                </c:pt>
                <c:pt idx="1190">
                  <c:v>3.3225400000001093E-4</c:v>
                </c:pt>
                <c:pt idx="1191">
                  <c:v>3.3229799999999775E-4</c:v>
                </c:pt>
                <c:pt idx="1192">
                  <c:v>3.3234199999998456E-4</c:v>
                </c:pt>
                <c:pt idx="1193">
                  <c:v>3.3238599999999848E-4</c:v>
                </c:pt>
                <c:pt idx="1194">
                  <c:v>3.324290000000164E-4</c:v>
                </c:pt>
                <c:pt idx="1195">
                  <c:v>3.3244999999997688E-4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2A5-4522-819F-1F60A1968E37}"/>
            </c:ext>
          </c:extLst>
        </c:ser>
        <c:ser>
          <c:idx val="3"/>
          <c:order val="3"/>
          <c:tx>
            <c:v>Width = 2u (square law equation)</c:v>
          </c:tx>
          <c:spPr>
            <a:ln w="317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W_2u!$L$2:$L$201</c:f>
              <c:numCache>
                <c:formatCode>General</c:formatCode>
                <c:ptCount val="200"/>
                <c:pt idx="0">
                  <c:v>0.61599999999999999</c:v>
                </c:pt>
                <c:pt idx="1">
                  <c:v>0.62194974874371856</c:v>
                </c:pt>
                <c:pt idx="2">
                  <c:v>0.62789949748743723</c:v>
                </c:pt>
                <c:pt idx="3">
                  <c:v>0.63384924623115579</c:v>
                </c:pt>
                <c:pt idx="4">
                  <c:v>0.63979899497487436</c:v>
                </c:pt>
                <c:pt idx="5">
                  <c:v>0.64574874371859292</c:v>
                </c:pt>
                <c:pt idx="6">
                  <c:v>0.6516984924623116</c:v>
                </c:pt>
                <c:pt idx="7">
                  <c:v>0.65764824120603016</c:v>
                </c:pt>
                <c:pt idx="8">
                  <c:v>0.66359798994974872</c:v>
                </c:pt>
                <c:pt idx="9">
                  <c:v>0.6695477386934674</c:v>
                </c:pt>
                <c:pt idx="10">
                  <c:v>0.67549748743718596</c:v>
                </c:pt>
                <c:pt idx="11">
                  <c:v>0.68144723618090453</c:v>
                </c:pt>
                <c:pt idx="12">
                  <c:v>0.68739698492462309</c:v>
                </c:pt>
                <c:pt idx="13">
                  <c:v>0.69334673366834176</c:v>
                </c:pt>
                <c:pt idx="14">
                  <c:v>0.69929648241206033</c:v>
                </c:pt>
                <c:pt idx="15">
                  <c:v>0.70524623115577889</c:v>
                </c:pt>
                <c:pt idx="16">
                  <c:v>0.71119597989949745</c:v>
                </c:pt>
                <c:pt idx="17">
                  <c:v>0.71714572864321613</c:v>
                </c:pt>
                <c:pt idx="18">
                  <c:v>0.72309547738693469</c:v>
                </c:pt>
                <c:pt idx="19">
                  <c:v>0.72904522613065326</c:v>
                </c:pt>
                <c:pt idx="20">
                  <c:v>0.73499497487437182</c:v>
                </c:pt>
                <c:pt idx="21">
                  <c:v>0.74094472361809049</c:v>
                </c:pt>
                <c:pt idx="22">
                  <c:v>0.74689447236180906</c:v>
                </c:pt>
                <c:pt idx="23">
                  <c:v>0.75284422110552762</c:v>
                </c:pt>
                <c:pt idx="24">
                  <c:v>0.7587939698492463</c:v>
                </c:pt>
                <c:pt idx="25">
                  <c:v>0.76474371859296486</c:v>
                </c:pt>
                <c:pt idx="26">
                  <c:v>0.77069346733668342</c:v>
                </c:pt>
                <c:pt idx="27">
                  <c:v>0.77664321608040199</c:v>
                </c:pt>
                <c:pt idx="28">
                  <c:v>0.78259296482412055</c:v>
                </c:pt>
                <c:pt idx="29">
                  <c:v>0.78854271356783923</c:v>
                </c:pt>
                <c:pt idx="30">
                  <c:v>0.79449246231155779</c:v>
                </c:pt>
                <c:pt idx="31">
                  <c:v>0.80044221105527646</c:v>
                </c:pt>
                <c:pt idx="32">
                  <c:v>0.80639195979899503</c:v>
                </c:pt>
                <c:pt idx="33">
                  <c:v>0.81234170854271359</c:v>
                </c:pt>
                <c:pt idx="34">
                  <c:v>0.81829145728643216</c:v>
                </c:pt>
                <c:pt idx="35">
                  <c:v>0.82424120603015072</c:v>
                </c:pt>
                <c:pt idx="36">
                  <c:v>0.83019095477386939</c:v>
                </c:pt>
                <c:pt idx="37">
                  <c:v>0.83614070351758796</c:v>
                </c:pt>
                <c:pt idx="38">
                  <c:v>0.84209045226130652</c:v>
                </c:pt>
                <c:pt idx="39">
                  <c:v>0.8480402010050252</c:v>
                </c:pt>
                <c:pt idx="40">
                  <c:v>0.85398994974874376</c:v>
                </c:pt>
                <c:pt idx="41">
                  <c:v>0.85993969849246232</c:v>
                </c:pt>
                <c:pt idx="42">
                  <c:v>0.86588944723618089</c:v>
                </c:pt>
                <c:pt idx="43">
                  <c:v>0.87183919597989945</c:v>
                </c:pt>
                <c:pt idx="44">
                  <c:v>0.87778894472361813</c:v>
                </c:pt>
                <c:pt idx="45">
                  <c:v>0.8837386934673368</c:v>
                </c:pt>
                <c:pt idx="46">
                  <c:v>0.88968844221105536</c:v>
                </c:pt>
                <c:pt idx="47">
                  <c:v>0.89563819095477393</c:v>
                </c:pt>
                <c:pt idx="48">
                  <c:v>0.90158793969849249</c:v>
                </c:pt>
                <c:pt idx="49">
                  <c:v>0.90753768844221105</c:v>
                </c:pt>
                <c:pt idx="50">
                  <c:v>0.91348743718592962</c:v>
                </c:pt>
                <c:pt idx="51">
                  <c:v>0.91943718592964829</c:v>
                </c:pt>
                <c:pt idx="52">
                  <c:v>0.92538693467336697</c:v>
                </c:pt>
                <c:pt idx="53">
                  <c:v>0.93133668341708553</c:v>
                </c:pt>
                <c:pt idx="54">
                  <c:v>0.93728643216080409</c:v>
                </c:pt>
                <c:pt idx="55">
                  <c:v>0.94323618090452266</c:v>
                </c:pt>
                <c:pt idx="56">
                  <c:v>0.94918592964824122</c:v>
                </c:pt>
                <c:pt idx="57">
                  <c:v>0.95513567839195979</c:v>
                </c:pt>
                <c:pt idx="58">
                  <c:v>0.96108542713567846</c:v>
                </c:pt>
                <c:pt idx="59">
                  <c:v>0.96703517587939702</c:v>
                </c:pt>
                <c:pt idx="60">
                  <c:v>0.97298492462311559</c:v>
                </c:pt>
                <c:pt idx="61">
                  <c:v>0.97893467336683426</c:v>
                </c:pt>
                <c:pt idx="62">
                  <c:v>0.98488442211055283</c:v>
                </c:pt>
                <c:pt idx="63">
                  <c:v>0.99083417085427139</c:v>
                </c:pt>
                <c:pt idx="64">
                  <c:v>0.99678391959798995</c:v>
                </c:pt>
                <c:pt idx="65">
                  <c:v>1.0027336683417085</c:v>
                </c:pt>
                <c:pt idx="66">
                  <c:v>1.0086834170854271</c:v>
                </c:pt>
                <c:pt idx="67">
                  <c:v>1.0146331658291459</c:v>
                </c:pt>
                <c:pt idx="68">
                  <c:v>1.0205829145728644</c:v>
                </c:pt>
                <c:pt idx="69">
                  <c:v>1.026532663316583</c:v>
                </c:pt>
                <c:pt idx="70">
                  <c:v>1.0324824120603016</c:v>
                </c:pt>
                <c:pt idx="71">
                  <c:v>1.0384321608040201</c:v>
                </c:pt>
                <c:pt idx="72">
                  <c:v>1.0443819095477389</c:v>
                </c:pt>
                <c:pt idx="73">
                  <c:v>1.0503316582914572</c:v>
                </c:pt>
                <c:pt idx="74">
                  <c:v>1.056281407035176</c:v>
                </c:pt>
                <c:pt idx="75">
                  <c:v>1.0622311557788946</c:v>
                </c:pt>
                <c:pt idx="76">
                  <c:v>1.0681809045226132</c:v>
                </c:pt>
                <c:pt idx="77">
                  <c:v>1.0741306532663317</c:v>
                </c:pt>
                <c:pt idx="78">
                  <c:v>1.0800804020100503</c:v>
                </c:pt>
                <c:pt idx="79">
                  <c:v>1.0860301507537689</c:v>
                </c:pt>
                <c:pt idx="80">
                  <c:v>1.0919798994974874</c:v>
                </c:pt>
                <c:pt idx="81">
                  <c:v>1.0979296482412062</c:v>
                </c:pt>
                <c:pt idx="82">
                  <c:v>1.1038793969849245</c:v>
                </c:pt>
                <c:pt idx="83">
                  <c:v>1.1098291457286433</c:v>
                </c:pt>
                <c:pt idx="84">
                  <c:v>1.1157788944723619</c:v>
                </c:pt>
                <c:pt idx="85">
                  <c:v>1.1217286432160805</c:v>
                </c:pt>
                <c:pt idx="86">
                  <c:v>1.127678391959799</c:v>
                </c:pt>
                <c:pt idx="87">
                  <c:v>1.1336281407035176</c:v>
                </c:pt>
                <c:pt idx="88">
                  <c:v>1.1395778894472364</c:v>
                </c:pt>
                <c:pt idx="89">
                  <c:v>1.1455276381909547</c:v>
                </c:pt>
                <c:pt idx="90">
                  <c:v>1.1514773869346735</c:v>
                </c:pt>
                <c:pt idx="91">
                  <c:v>1.1574271356783921</c:v>
                </c:pt>
                <c:pt idx="92">
                  <c:v>1.1633768844221106</c:v>
                </c:pt>
                <c:pt idx="93">
                  <c:v>1.1693266331658292</c:v>
                </c:pt>
                <c:pt idx="94">
                  <c:v>1.1752763819095478</c:v>
                </c:pt>
                <c:pt idx="95">
                  <c:v>1.1812261306532665</c:v>
                </c:pt>
                <c:pt idx="96">
                  <c:v>1.1871758793969849</c:v>
                </c:pt>
                <c:pt idx="97">
                  <c:v>1.1931256281407037</c:v>
                </c:pt>
                <c:pt idx="98">
                  <c:v>1.199075376884422</c:v>
                </c:pt>
                <c:pt idx="99">
                  <c:v>1.2050251256281408</c:v>
                </c:pt>
                <c:pt idx="100">
                  <c:v>1.2109748743718594</c:v>
                </c:pt>
                <c:pt idx="101">
                  <c:v>1.2169246231155779</c:v>
                </c:pt>
                <c:pt idx="102">
                  <c:v>1.2228743718592967</c:v>
                </c:pt>
                <c:pt idx="103">
                  <c:v>1.228824120603015</c:v>
                </c:pt>
                <c:pt idx="104">
                  <c:v>1.2347738693467338</c:v>
                </c:pt>
                <c:pt idx="105">
                  <c:v>1.2407236180904524</c:v>
                </c:pt>
                <c:pt idx="106">
                  <c:v>1.246673366834171</c:v>
                </c:pt>
                <c:pt idx="107">
                  <c:v>1.2526231155778895</c:v>
                </c:pt>
                <c:pt idx="108">
                  <c:v>1.2585728643216081</c:v>
                </c:pt>
                <c:pt idx="109">
                  <c:v>1.2645226130653267</c:v>
                </c:pt>
                <c:pt idx="110">
                  <c:v>1.2704723618090452</c:v>
                </c:pt>
                <c:pt idx="111">
                  <c:v>1.276422110552764</c:v>
                </c:pt>
                <c:pt idx="112">
                  <c:v>1.2823718592964823</c:v>
                </c:pt>
                <c:pt idx="113">
                  <c:v>1.2883216080402011</c:v>
                </c:pt>
                <c:pt idx="114">
                  <c:v>1.2942713567839197</c:v>
                </c:pt>
                <c:pt idx="115">
                  <c:v>1.3002211055276383</c:v>
                </c:pt>
                <c:pt idx="116">
                  <c:v>1.306170854271357</c:v>
                </c:pt>
                <c:pt idx="117">
                  <c:v>1.3121206030150754</c:v>
                </c:pt>
                <c:pt idx="118">
                  <c:v>1.3180703517587942</c:v>
                </c:pt>
                <c:pt idx="119">
                  <c:v>1.3240201005025125</c:v>
                </c:pt>
                <c:pt idx="120">
                  <c:v>1.3299698492462313</c:v>
                </c:pt>
                <c:pt idx="121">
                  <c:v>1.3359195979899496</c:v>
                </c:pt>
                <c:pt idx="122">
                  <c:v>1.3418693467336684</c:v>
                </c:pt>
                <c:pt idx="123">
                  <c:v>1.3478190954773872</c:v>
                </c:pt>
                <c:pt idx="124">
                  <c:v>1.3537688442211055</c:v>
                </c:pt>
                <c:pt idx="125">
                  <c:v>1.3597185929648243</c:v>
                </c:pt>
                <c:pt idx="126">
                  <c:v>1.3656683417085427</c:v>
                </c:pt>
                <c:pt idx="127">
                  <c:v>1.3716180904522615</c:v>
                </c:pt>
                <c:pt idx="128">
                  <c:v>1.37756783919598</c:v>
                </c:pt>
                <c:pt idx="129">
                  <c:v>1.3835175879396986</c:v>
                </c:pt>
                <c:pt idx="130">
                  <c:v>1.3894673366834172</c:v>
                </c:pt>
                <c:pt idx="131">
                  <c:v>1.3954170854271357</c:v>
                </c:pt>
                <c:pt idx="132">
                  <c:v>1.4013668341708543</c:v>
                </c:pt>
                <c:pt idx="133">
                  <c:v>1.4073165829145728</c:v>
                </c:pt>
                <c:pt idx="134">
                  <c:v>1.4132663316582916</c:v>
                </c:pt>
                <c:pt idx="135">
                  <c:v>1.4192160804020102</c:v>
                </c:pt>
                <c:pt idx="136">
                  <c:v>1.4251658291457288</c:v>
                </c:pt>
                <c:pt idx="137">
                  <c:v>1.4311155778894473</c:v>
                </c:pt>
                <c:pt idx="138">
                  <c:v>1.4370653266331659</c:v>
                </c:pt>
                <c:pt idx="139">
                  <c:v>1.4430150753768847</c:v>
                </c:pt>
                <c:pt idx="140">
                  <c:v>1.448964824120603</c:v>
                </c:pt>
                <c:pt idx="141">
                  <c:v>1.4549145728643218</c:v>
                </c:pt>
                <c:pt idx="142">
                  <c:v>1.4608643216080401</c:v>
                </c:pt>
                <c:pt idx="143">
                  <c:v>1.4668140703517589</c:v>
                </c:pt>
                <c:pt idx="144">
                  <c:v>1.4727638190954777</c:v>
                </c:pt>
                <c:pt idx="145">
                  <c:v>1.4787135678391961</c:v>
                </c:pt>
                <c:pt idx="146">
                  <c:v>1.4846633165829148</c:v>
                </c:pt>
                <c:pt idx="147">
                  <c:v>1.4906130653266332</c:v>
                </c:pt>
                <c:pt idx="148">
                  <c:v>1.496562814070352</c:v>
                </c:pt>
                <c:pt idx="149">
                  <c:v>1.5025125628140703</c:v>
                </c:pt>
                <c:pt idx="150">
                  <c:v>1.5084623115577891</c:v>
                </c:pt>
                <c:pt idx="151">
                  <c:v>1.5144120603015077</c:v>
                </c:pt>
                <c:pt idx="152">
                  <c:v>1.5203618090452262</c:v>
                </c:pt>
                <c:pt idx="153">
                  <c:v>1.5263115577889448</c:v>
                </c:pt>
                <c:pt idx="154">
                  <c:v>1.5322613065326633</c:v>
                </c:pt>
                <c:pt idx="155">
                  <c:v>1.5382110552763821</c:v>
                </c:pt>
                <c:pt idx="156">
                  <c:v>1.5441608040201007</c:v>
                </c:pt>
                <c:pt idx="157">
                  <c:v>1.5501105527638193</c:v>
                </c:pt>
                <c:pt idx="158">
                  <c:v>1.5560603015075378</c:v>
                </c:pt>
                <c:pt idx="159">
                  <c:v>1.5620100502512564</c:v>
                </c:pt>
                <c:pt idx="160">
                  <c:v>1.567959798994975</c:v>
                </c:pt>
                <c:pt idx="161">
                  <c:v>1.5739095477386935</c:v>
                </c:pt>
                <c:pt idx="162">
                  <c:v>1.5798592964824123</c:v>
                </c:pt>
                <c:pt idx="163">
                  <c:v>1.5858090452261306</c:v>
                </c:pt>
                <c:pt idx="164">
                  <c:v>1.5917587939698494</c:v>
                </c:pt>
                <c:pt idx="165">
                  <c:v>1.5977085427135678</c:v>
                </c:pt>
                <c:pt idx="166">
                  <c:v>1.6036582914572866</c:v>
                </c:pt>
                <c:pt idx="167">
                  <c:v>1.6096080402010053</c:v>
                </c:pt>
                <c:pt idx="168">
                  <c:v>1.6155577889447237</c:v>
                </c:pt>
                <c:pt idx="169">
                  <c:v>1.6215075376884425</c:v>
                </c:pt>
                <c:pt idx="170">
                  <c:v>1.6274572864321608</c:v>
                </c:pt>
                <c:pt idx="171">
                  <c:v>1.6334070351758796</c:v>
                </c:pt>
                <c:pt idx="172">
                  <c:v>1.6393567839195979</c:v>
                </c:pt>
                <c:pt idx="173">
                  <c:v>1.6453065326633167</c:v>
                </c:pt>
                <c:pt idx="174">
                  <c:v>1.6512562814070351</c:v>
                </c:pt>
                <c:pt idx="175">
                  <c:v>1.6572060301507539</c:v>
                </c:pt>
                <c:pt idx="176">
                  <c:v>1.6631557788944726</c:v>
                </c:pt>
                <c:pt idx="177">
                  <c:v>1.669105527638191</c:v>
                </c:pt>
                <c:pt idx="178">
                  <c:v>1.6750552763819098</c:v>
                </c:pt>
                <c:pt idx="179">
                  <c:v>1.6810050251256281</c:v>
                </c:pt>
                <c:pt idx="180">
                  <c:v>1.6869547738693469</c:v>
                </c:pt>
                <c:pt idx="181">
                  <c:v>1.6929045226130657</c:v>
                </c:pt>
                <c:pt idx="182">
                  <c:v>1.698854271356784</c:v>
                </c:pt>
                <c:pt idx="183">
                  <c:v>1.7048040201005028</c:v>
                </c:pt>
                <c:pt idx="184">
                  <c:v>1.7107537688442211</c:v>
                </c:pt>
                <c:pt idx="185">
                  <c:v>1.7167035175879399</c:v>
                </c:pt>
                <c:pt idx="186">
                  <c:v>1.7226532663316583</c:v>
                </c:pt>
                <c:pt idx="187">
                  <c:v>1.7286030150753771</c:v>
                </c:pt>
                <c:pt idx="188">
                  <c:v>1.7345527638190958</c:v>
                </c:pt>
                <c:pt idx="189">
                  <c:v>1.7405025125628142</c:v>
                </c:pt>
                <c:pt idx="190">
                  <c:v>1.746452261306533</c:v>
                </c:pt>
                <c:pt idx="191">
                  <c:v>1.7524020100502513</c:v>
                </c:pt>
                <c:pt idx="192">
                  <c:v>1.7583517587939701</c:v>
                </c:pt>
                <c:pt idx="193">
                  <c:v>1.7643015075376884</c:v>
                </c:pt>
                <c:pt idx="194">
                  <c:v>1.7702512562814072</c:v>
                </c:pt>
                <c:pt idx="195">
                  <c:v>1.7762010050251256</c:v>
                </c:pt>
                <c:pt idx="196">
                  <c:v>1.7821507537688444</c:v>
                </c:pt>
                <c:pt idx="197">
                  <c:v>1.7881005025125627</c:v>
                </c:pt>
                <c:pt idx="198">
                  <c:v>1.7940502512562815</c:v>
                </c:pt>
                <c:pt idx="199">
                  <c:v>1.8</c:v>
                </c:pt>
              </c:numCache>
            </c:numRef>
          </c:xVal>
          <c:yVal>
            <c:numRef>
              <c:f>W_2u!$M$2:$M$201</c:f>
              <c:numCache>
                <c:formatCode>General</c:formatCode>
                <c:ptCount val="200"/>
                <c:pt idx="0">
                  <c:v>4.2220249612299788E-7</c:v>
                </c:pt>
                <c:pt idx="1">
                  <c:v>2.9342012670256438E-6</c:v>
                </c:pt>
                <c:pt idx="2">
                  <c:v>5.4462000379283368E-6</c:v>
                </c:pt>
                <c:pt idx="3">
                  <c:v>7.9581988088309827E-6</c:v>
                </c:pt>
                <c:pt idx="4">
                  <c:v>1.0470197579733629E-5</c:v>
                </c:pt>
                <c:pt idx="5">
                  <c:v>1.2982196350636275E-5</c:v>
                </c:pt>
                <c:pt idx="6">
                  <c:v>1.549419512153897E-5</c:v>
                </c:pt>
                <c:pt idx="7">
                  <c:v>1.8006193892441616E-5</c:v>
                </c:pt>
                <c:pt idx="8">
                  <c:v>2.0518192663344262E-5</c:v>
                </c:pt>
                <c:pt idx="9">
                  <c:v>2.3030191434246952E-5</c:v>
                </c:pt>
                <c:pt idx="10">
                  <c:v>2.5542190205149598E-5</c:v>
                </c:pt>
                <c:pt idx="11">
                  <c:v>2.8054188976052247E-5</c:v>
                </c:pt>
                <c:pt idx="12">
                  <c:v>3.056618774695489E-5</c:v>
                </c:pt>
                <c:pt idx="13">
                  <c:v>3.3078186517857587E-5</c:v>
                </c:pt>
                <c:pt idx="14">
                  <c:v>3.5590185288760229E-5</c:v>
                </c:pt>
                <c:pt idx="15">
                  <c:v>3.8102184059662879E-5</c:v>
                </c:pt>
                <c:pt idx="16">
                  <c:v>4.0614182830565521E-5</c:v>
                </c:pt>
                <c:pt idx="17">
                  <c:v>4.3126181601468218E-5</c:v>
                </c:pt>
                <c:pt idx="18">
                  <c:v>4.5638180372370861E-5</c:v>
                </c:pt>
                <c:pt idx="19">
                  <c:v>4.815017914327351E-5</c:v>
                </c:pt>
                <c:pt idx="20">
                  <c:v>5.0662177914176153E-5</c:v>
                </c:pt>
                <c:pt idx="21">
                  <c:v>5.3174176685078849E-5</c:v>
                </c:pt>
                <c:pt idx="22">
                  <c:v>5.5686175455981492E-5</c:v>
                </c:pt>
                <c:pt idx="23">
                  <c:v>5.8198174226884141E-5</c:v>
                </c:pt>
                <c:pt idx="24">
                  <c:v>6.0710172997786831E-5</c:v>
                </c:pt>
                <c:pt idx="25">
                  <c:v>6.3222171768689481E-5</c:v>
                </c:pt>
                <c:pt idx="26">
                  <c:v>6.5734170539592123E-5</c:v>
                </c:pt>
                <c:pt idx="27">
                  <c:v>6.8246169310494766E-5</c:v>
                </c:pt>
                <c:pt idx="28">
                  <c:v>7.0758168081397422E-5</c:v>
                </c:pt>
                <c:pt idx="29">
                  <c:v>7.3270166852300105E-5</c:v>
                </c:pt>
                <c:pt idx="30">
                  <c:v>7.5782165623202761E-5</c:v>
                </c:pt>
                <c:pt idx="31">
                  <c:v>7.8294164394105445E-5</c:v>
                </c:pt>
                <c:pt idx="32">
                  <c:v>8.0806163165008101E-5</c:v>
                </c:pt>
                <c:pt idx="33">
                  <c:v>8.3318161935910744E-5</c:v>
                </c:pt>
                <c:pt idx="34">
                  <c:v>8.5830160706813386E-5</c:v>
                </c:pt>
                <c:pt idx="35">
                  <c:v>8.8342159477716029E-5</c:v>
                </c:pt>
                <c:pt idx="36">
                  <c:v>9.0854158248618726E-5</c:v>
                </c:pt>
                <c:pt idx="37">
                  <c:v>9.3366157019521368E-5</c:v>
                </c:pt>
                <c:pt idx="38">
                  <c:v>9.5878155790424024E-5</c:v>
                </c:pt>
                <c:pt idx="39">
                  <c:v>9.8390154561326708E-5</c:v>
                </c:pt>
                <c:pt idx="40">
                  <c:v>1.0090215333222936E-4</c:v>
                </c:pt>
                <c:pt idx="41">
                  <c:v>1.0341415210313201E-4</c:v>
                </c:pt>
                <c:pt idx="42">
                  <c:v>1.0592615087403465E-4</c:v>
                </c:pt>
                <c:pt idx="43">
                  <c:v>1.0843814964493729E-4</c:v>
                </c:pt>
                <c:pt idx="44">
                  <c:v>1.1095014841583999E-4</c:v>
                </c:pt>
                <c:pt idx="45">
                  <c:v>1.1346214718674269E-4</c:v>
                </c:pt>
                <c:pt idx="46">
                  <c:v>1.1597414595764533E-4</c:v>
                </c:pt>
                <c:pt idx="47">
                  <c:v>1.1848614472854797E-4</c:v>
                </c:pt>
                <c:pt idx="48">
                  <c:v>1.2099814349945063E-4</c:v>
                </c:pt>
                <c:pt idx="49">
                  <c:v>1.2351014227035326E-4</c:v>
                </c:pt>
                <c:pt idx="50">
                  <c:v>1.2602214104125593E-4</c:v>
                </c:pt>
                <c:pt idx="51">
                  <c:v>1.2853413981215859E-4</c:v>
                </c:pt>
                <c:pt idx="52">
                  <c:v>1.3104613858306129E-4</c:v>
                </c:pt>
                <c:pt idx="53">
                  <c:v>1.3355813735396393E-4</c:v>
                </c:pt>
                <c:pt idx="54">
                  <c:v>1.3607013612486658E-4</c:v>
                </c:pt>
                <c:pt idx="55">
                  <c:v>1.3858213489576925E-4</c:v>
                </c:pt>
                <c:pt idx="56">
                  <c:v>1.4109413366667189E-4</c:v>
                </c:pt>
                <c:pt idx="57">
                  <c:v>1.4360613243757453E-4</c:v>
                </c:pt>
                <c:pt idx="58">
                  <c:v>1.4611813120847723E-4</c:v>
                </c:pt>
                <c:pt idx="59">
                  <c:v>1.4863012997937987E-4</c:v>
                </c:pt>
                <c:pt idx="60">
                  <c:v>1.5114212875028251E-4</c:v>
                </c:pt>
                <c:pt idx="61">
                  <c:v>1.5365412752118521E-4</c:v>
                </c:pt>
                <c:pt idx="62">
                  <c:v>1.5616612629208785E-4</c:v>
                </c:pt>
                <c:pt idx="63">
                  <c:v>1.586781250629905E-4</c:v>
                </c:pt>
                <c:pt idx="64">
                  <c:v>1.6119012383389314E-4</c:v>
                </c:pt>
                <c:pt idx="65">
                  <c:v>1.6370212260479578E-4</c:v>
                </c:pt>
                <c:pt idx="66">
                  <c:v>1.6621412137569842E-4</c:v>
                </c:pt>
                <c:pt idx="67">
                  <c:v>1.6872612014660117E-4</c:v>
                </c:pt>
                <c:pt idx="68">
                  <c:v>1.7123811891750382E-4</c:v>
                </c:pt>
                <c:pt idx="69">
                  <c:v>1.7375011768840646E-4</c:v>
                </c:pt>
                <c:pt idx="70">
                  <c:v>1.762621164593091E-4</c:v>
                </c:pt>
                <c:pt idx="71">
                  <c:v>1.7877411523021177E-4</c:v>
                </c:pt>
                <c:pt idx="72">
                  <c:v>1.812861140011145E-4</c:v>
                </c:pt>
                <c:pt idx="73">
                  <c:v>1.8379811277201706E-4</c:v>
                </c:pt>
                <c:pt idx="74">
                  <c:v>1.8631011154291978E-4</c:v>
                </c:pt>
                <c:pt idx="75">
                  <c:v>1.8882211031382245E-4</c:v>
                </c:pt>
                <c:pt idx="76">
                  <c:v>1.9133410908472509E-4</c:v>
                </c:pt>
                <c:pt idx="77">
                  <c:v>1.9384610785562774E-4</c:v>
                </c:pt>
                <c:pt idx="78">
                  <c:v>1.9635810662653038E-4</c:v>
                </c:pt>
                <c:pt idx="79">
                  <c:v>1.9887010539743302E-4</c:v>
                </c:pt>
                <c:pt idx="80">
                  <c:v>2.0138210416833566E-4</c:v>
                </c:pt>
                <c:pt idx="81">
                  <c:v>2.0389410293923841E-4</c:v>
                </c:pt>
                <c:pt idx="82">
                  <c:v>2.0640610171014095E-4</c:v>
                </c:pt>
                <c:pt idx="83">
                  <c:v>2.089181004810437E-4</c:v>
                </c:pt>
                <c:pt idx="84">
                  <c:v>2.1143009925194634E-4</c:v>
                </c:pt>
                <c:pt idx="85">
                  <c:v>2.1394209802284899E-4</c:v>
                </c:pt>
                <c:pt idx="86">
                  <c:v>2.1645409679375163E-4</c:v>
                </c:pt>
                <c:pt idx="87">
                  <c:v>2.189660955646543E-4</c:v>
                </c:pt>
                <c:pt idx="88">
                  <c:v>2.2147809433555702E-4</c:v>
                </c:pt>
                <c:pt idx="89">
                  <c:v>2.2399009310645958E-4</c:v>
                </c:pt>
                <c:pt idx="90">
                  <c:v>2.2650209187736231E-4</c:v>
                </c:pt>
                <c:pt idx="91">
                  <c:v>2.2901409064826498E-4</c:v>
                </c:pt>
                <c:pt idx="92">
                  <c:v>2.3152608941916762E-4</c:v>
                </c:pt>
                <c:pt idx="93">
                  <c:v>2.3403808819007026E-4</c:v>
                </c:pt>
                <c:pt idx="94">
                  <c:v>2.365500869609729E-4</c:v>
                </c:pt>
                <c:pt idx="95">
                  <c:v>2.3906208573187566E-4</c:v>
                </c:pt>
                <c:pt idx="96">
                  <c:v>2.4157408450277819E-4</c:v>
                </c:pt>
                <c:pt idx="97">
                  <c:v>2.4408608327368094E-4</c:v>
                </c:pt>
                <c:pt idx="98">
                  <c:v>2.4659808204458347E-4</c:v>
                </c:pt>
                <c:pt idx="99">
                  <c:v>2.4911008081548623E-4</c:v>
                </c:pt>
                <c:pt idx="100">
                  <c:v>2.5162207958638887E-4</c:v>
                </c:pt>
                <c:pt idx="101">
                  <c:v>2.5413407835729151E-4</c:v>
                </c:pt>
                <c:pt idx="102">
                  <c:v>2.5664607712819426E-4</c:v>
                </c:pt>
                <c:pt idx="103">
                  <c:v>2.591580758990968E-4</c:v>
                </c:pt>
                <c:pt idx="104">
                  <c:v>2.6167007466999955E-4</c:v>
                </c:pt>
                <c:pt idx="105">
                  <c:v>2.6418207344090219E-4</c:v>
                </c:pt>
                <c:pt idx="106">
                  <c:v>2.6669407221180483E-4</c:v>
                </c:pt>
                <c:pt idx="107">
                  <c:v>2.6920607098270747E-4</c:v>
                </c:pt>
                <c:pt idx="108">
                  <c:v>2.7171806975361012E-4</c:v>
                </c:pt>
                <c:pt idx="109">
                  <c:v>2.7423006852451276E-4</c:v>
                </c:pt>
                <c:pt idx="110">
                  <c:v>2.767420672954154E-4</c:v>
                </c:pt>
                <c:pt idx="111">
                  <c:v>2.7925406606631815E-4</c:v>
                </c:pt>
                <c:pt idx="112">
                  <c:v>2.8176606483722074E-4</c:v>
                </c:pt>
                <c:pt idx="113">
                  <c:v>2.8427806360812344E-4</c:v>
                </c:pt>
                <c:pt idx="114">
                  <c:v>2.8679006237902608E-4</c:v>
                </c:pt>
                <c:pt idx="115">
                  <c:v>2.8930206114992878E-4</c:v>
                </c:pt>
                <c:pt idx="116">
                  <c:v>2.9181405992083148E-4</c:v>
                </c:pt>
                <c:pt idx="117">
                  <c:v>2.9432605869173406E-4</c:v>
                </c:pt>
                <c:pt idx="118">
                  <c:v>2.9683805746263676E-4</c:v>
                </c:pt>
                <c:pt idx="119">
                  <c:v>2.9935005623353935E-4</c:v>
                </c:pt>
                <c:pt idx="120">
                  <c:v>3.018620550044421E-4</c:v>
                </c:pt>
                <c:pt idx="121">
                  <c:v>3.0437405377534463E-4</c:v>
                </c:pt>
                <c:pt idx="122">
                  <c:v>3.0688605254624738E-4</c:v>
                </c:pt>
                <c:pt idx="123">
                  <c:v>3.0939805131715008E-4</c:v>
                </c:pt>
                <c:pt idx="124">
                  <c:v>3.1191005008805267E-4</c:v>
                </c:pt>
                <c:pt idx="125">
                  <c:v>3.1442204885895542E-4</c:v>
                </c:pt>
                <c:pt idx="126">
                  <c:v>3.1693404762985796E-4</c:v>
                </c:pt>
                <c:pt idx="127">
                  <c:v>3.1944604640076071E-4</c:v>
                </c:pt>
                <c:pt idx="128">
                  <c:v>3.2195804517166335E-4</c:v>
                </c:pt>
                <c:pt idx="129">
                  <c:v>3.2447004394256599E-4</c:v>
                </c:pt>
                <c:pt idx="130">
                  <c:v>3.2698204271346863E-4</c:v>
                </c:pt>
                <c:pt idx="131">
                  <c:v>3.2949404148437128E-4</c:v>
                </c:pt>
                <c:pt idx="132">
                  <c:v>3.3200604025527392E-4</c:v>
                </c:pt>
                <c:pt idx="133">
                  <c:v>3.3451803902617656E-4</c:v>
                </c:pt>
                <c:pt idx="134">
                  <c:v>3.3703003779707931E-4</c:v>
                </c:pt>
                <c:pt idx="135">
                  <c:v>3.3954203656798196E-4</c:v>
                </c:pt>
                <c:pt idx="136">
                  <c:v>3.420540353388846E-4</c:v>
                </c:pt>
                <c:pt idx="137">
                  <c:v>3.4456603410978724E-4</c:v>
                </c:pt>
                <c:pt idx="138">
                  <c:v>3.4707803288068988E-4</c:v>
                </c:pt>
                <c:pt idx="139">
                  <c:v>3.4959003165159263E-4</c:v>
                </c:pt>
                <c:pt idx="140">
                  <c:v>3.5210203042249517E-4</c:v>
                </c:pt>
                <c:pt idx="141">
                  <c:v>3.5461402919339792E-4</c:v>
                </c:pt>
                <c:pt idx="142">
                  <c:v>3.5712602796430045E-4</c:v>
                </c:pt>
                <c:pt idx="143">
                  <c:v>3.596380267352032E-4</c:v>
                </c:pt>
                <c:pt idx="144">
                  <c:v>3.6215002550610596E-4</c:v>
                </c:pt>
                <c:pt idx="145">
                  <c:v>3.6466202427700849E-4</c:v>
                </c:pt>
                <c:pt idx="146">
                  <c:v>3.6717402304791124E-4</c:v>
                </c:pt>
                <c:pt idx="147">
                  <c:v>3.6968602181881378E-4</c:v>
                </c:pt>
                <c:pt idx="148">
                  <c:v>3.7219802058971653E-4</c:v>
                </c:pt>
                <c:pt idx="149">
                  <c:v>3.7471001936061911E-4</c:v>
                </c:pt>
                <c:pt idx="150">
                  <c:v>3.7722201813152181E-4</c:v>
                </c:pt>
                <c:pt idx="151">
                  <c:v>3.7973401690242445E-4</c:v>
                </c:pt>
                <c:pt idx="152">
                  <c:v>3.8224601567332715E-4</c:v>
                </c:pt>
                <c:pt idx="153">
                  <c:v>3.8475801444422979E-4</c:v>
                </c:pt>
                <c:pt idx="154">
                  <c:v>3.8727001321513244E-4</c:v>
                </c:pt>
                <c:pt idx="155">
                  <c:v>3.8978201198603513E-4</c:v>
                </c:pt>
                <c:pt idx="156">
                  <c:v>3.9229401075693783E-4</c:v>
                </c:pt>
                <c:pt idx="157">
                  <c:v>3.9480600952784047E-4</c:v>
                </c:pt>
                <c:pt idx="158">
                  <c:v>3.9731800829874311E-4</c:v>
                </c:pt>
                <c:pt idx="159">
                  <c:v>3.9983000706964576E-4</c:v>
                </c:pt>
                <c:pt idx="160">
                  <c:v>4.023420058405484E-4</c:v>
                </c:pt>
                <c:pt idx="161">
                  <c:v>4.0485400461145104E-4</c:v>
                </c:pt>
                <c:pt idx="162">
                  <c:v>4.0736600338235379E-4</c:v>
                </c:pt>
                <c:pt idx="163">
                  <c:v>4.0987800215325633E-4</c:v>
                </c:pt>
                <c:pt idx="164">
                  <c:v>4.1239000092415908E-4</c:v>
                </c:pt>
                <c:pt idx="165">
                  <c:v>4.1490199969506161E-4</c:v>
                </c:pt>
                <c:pt idx="166">
                  <c:v>4.1741399846596436E-4</c:v>
                </c:pt>
                <c:pt idx="167">
                  <c:v>4.1992599723686711E-4</c:v>
                </c:pt>
                <c:pt idx="168">
                  <c:v>4.2243799600776965E-4</c:v>
                </c:pt>
                <c:pt idx="169">
                  <c:v>4.249499947786724E-4</c:v>
                </c:pt>
                <c:pt idx="170">
                  <c:v>4.2746199354957493E-4</c:v>
                </c:pt>
                <c:pt idx="171">
                  <c:v>4.2997399232047769E-4</c:v>
                </c:pt>
                <c:pt idx="172">
                  <c:v>4.3248599109138022E-4</c:v>
                </c:pt>
                <c:pt idx="173">
                  <c:v>4.3499798986228297E-4</c:v>
                </c:pt>
                <c:pt idx="174">
                  <c:v>4.375099886331855E-4</c:v>
                </c:pt>
                <c:pt idx="175">
                  <c:v>4.4002198740408826E-4</c:v>
                </c:pt>
                <c:pt idx="176">
                  <c:v>4.4253398617499101E-4</c:v>
                </c:pt>
                <c:pt idx="177">
                  <c:v>4.4504598494589354E-4</c:v>
                </c:pt>
                <c:pt idx="178">
                  <c:v>4.4755798371679629E-4</c:v>
                </c:pt>
                <c:pt idx="179">
                  <c:v>4.5006998248769883E-4</c:v>
                </c:pt>
                <c:pt idx="180">
                  <c:v>4.5258198125860158E-4</c:v>
                </c:pt>
                <c:pt idx="181">
                  <c:v>4.5509398002950433E-4</c:v>
                </c:pt>
                <c:pt idx="182">
                  <c:v>4.5760597880040686E-4</c:v>
                </c:pt>
                <c:pt idx="183">
                  <c:v>4.6011797757130961E-4</c:v>
                </c:pt>
                <c:pt idx="184">
                  <c:v>4.626299763422122E-4</c:v>
                </c:pt>
                <c:pt idx="185">
                  <c:v>4.651419751131149E-4</c:v>
                </c:pt>
                <c:pt idx="186">
                  <c:v>4.6765397388401749E-4</c:v>
                </c:pt>
                <c:pt idx="187">
                  <c:v>4.7016597265492018E-4</c:v>
                </c:pt>
                <c:pt idx="188">
                  <c:v>4.7267797142582293E-4</c:v>
                </c:pt>
                <c:pt idx="189">
                  <c:v>4.7518997019672552E-4</c:v>
                </c:pt>
                <c:pt idx="190">
                  <c:v>4.7770196896762822E-4</c:v>
                </c:pt>
                <c:pt idx="191">
                  <c:v>4.8021396773853081E-4</c:v>
                </c:pt>
                <c:pt idx="192">
                  <c:v>4.8272596650943356E-4</c:v>
                </c:pt>
                <c:pt idx="193">
                  <c:v>4.8523796528033609E-4</c:v>
                </c:pt>
                <c:pt idx="194">
                  <c:v>4.8774996405123884E-4</c:v>
                </c:pt>
                <c:pt idx="195">
                  <c:v>4.9026196282214132E-4</c:v>
                </c:pt>
                <c:pt idx="196">
                  <c:v>4.9277396159304408E-4</c:v>
                </c:pt>
                <c:pt idx="197">
                  <c:v>4.9528596036394672E-4</c:v>
                </c:pt>
                <c:pt idx="198">
                  <c:v>4.9779795913484936E-4</c:v>
                </c:pt>
                <c:pt idx="199">
                  <c:v>5.00309957905752E-4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2A5-4522-819F-1F60A1968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8678480"/>
        <c:axId val="1768678960"/>
      </c:scatterChart>
      <c:valAx>
        <c:axId val="1768678480"/>
        <c:scaling>
          <c:orientation val="minMax"/>
          <c:max val="1.8"/>
          <c:min val="0.60000000000000009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1600"/>
                  <a:t>Gate-to-Source</a:t>
                </a:r>
                <a:r>
                  <a:rPr lang="en-SG" sz="1600" baseline="0"/>
                  <a:t> Voltage (V)</a:t>
                </a:r>
                <a:endParaRPr lang="en-SG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SG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768678960"/>
        <c:crosses val="autoZero"/>
        <c:crossBetween val="midCat"/>
      </c:valAx>
      <c:valAx>
        <c:axId val="1768678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1800"/>
                  <a:t>Transconductance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out"/>
        <c:minorTickMark val="out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768678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781385903404409"/>
          <c:y val="3.6741245082208281E-2"/>
          <c:w val="0.59885299921451429"/>
          <c:h val="0.30296732200229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83786424507156"/>
          <c:y val="4.0004994314981883E-2"/>
          <c:w val="0.78981665612966268"/>
          <c:h val="0.78980256516518432"/>
        </c:manualLayout>
      </c:layout>
      <c:scatterChart>
        <c:scatterStyle val="smoothMarker"/>
        <c:varyColors val="0"/>
        <c:ser>
          <c:idx val="4"/>
          <c:order val="0"/>
          <c:tx>
            <c:v>Width = 8u (simulation data)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W_2u!$O$2:$O$1802</c:f>
              <c:numCache>
                <c:formatCode>General</c:formatCode>
                <c:ptCount val="18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  <c:pt idx="1001">
                  <c:v>1.0009999999999999</c:v>
                </c:pt>
                <c:pt idx="1002">
                  <c:v>1.002</c:v>
                </c:pt>
                <c:pt idx="1003">
                  <c:v>1.0029999999999999</c:v>
                </c:pt>
                <c:pt idx="1004">
                  <c:v>1.004</c:v>
                </c:pt>
                <c:pt idx="1005">
                  <c:v>1.0049999999999999</c:v>
                </c:pt>
                <c:pt idx="1006">
                  <c:v>1.006</c:v>
                </c:pt>
                <c:pt idx="1007">
                  <c:v>1.0069999999999999</c:v>
                </c:pt>
                <c:pt idx="1008">
                  <c:v>1.008</c:v>
                </c:pt>
                <c:pt idx="1009">
                  <c:v>1.0089999999999999</c:v>
                </c:pt>
                <c:pt idx="1010">
                  <c:v>1.01</c:v>
                </c:pt>
                <c:pt idx="1011">
                  <c:v>1.0109999999999999</c:v>
                </c:pt>
                <c:pt idx="1012">
                  <c:v>1.012</c:v>
                </c:pt>
                <c:pt idx="1013">
                  <c:v>1.0129999999999999</c:v>
                </c:pt>
                <c:pt idx="1014">
                  <c:v>1.014</c:v>
                </c:pt>
                <c:pt idx="1015">
                  <c:v>1.0149999999999999</c:v>
                </c:pt>
                <c:pt idx="1016">
                  <c:v>1.016</c:v>
                </c:pt>
                <c:pt idx="1017">
                  <c:v>1.0169999999999999</c:v>
                </c:pt>
                <c:pt idx="1018">
                  <c:v>1.018</c:v>
                </c:pt>
                <c:pt idx="1019">
                  <c:v>1.0189999999999999</c:v>
                </c:pt>
                <c:pt idx="1020">
                  <c:v>1.02</c:v>
                </c:pt>
                <c:pt idx="1021">
                  <c:v>1.0209999999999999</c:v>
                </c:pt>
                <c:pt idx="1022">
                  <c:v>1.022</c:v>
                </c:pt>
                <c:pt idx="1023">
                  <c:v>1.0229999999999999</c:v>
                </c:pt>
                <c:pt idx="1024">
                  <c:v>1.024</c:v>
                </c:pt>
                <c:pt idx="1025">
                  <c:v>1.0249999999999999</c:v>
                </c:pt>
                <c:pt idx="1026">
                  <c:v>1.026</c:v>
                </c:pt>
                <c:pt idx="1027">
                  <c:v>1.0269999999999999</c:v>
                </c:pt>
                <c:pt idx="1028">
                  <c:v>1.028</c:v>
                </c:pt>
                <c:pt idx="1029">
                  <c:v>1.0289999999999999</c:v>
                </c:pt>
                <c:pt idx="1030">
                  <c:v>1.03</c:v>
                </c:pt>
                <c:pt idx="1031">
                  <c:v>1.0309999999999999</c:v>
                </c:pt>
                <c:pt idx="1032">
                  <c:v>1.032</c:v>
                </c:pt>
                <c:pt idx="1033">
                  <c:v>1.0329999999999999</c:v>
                </c:pt>
                <c:pt idx="1034">
                  <c:v>1.034</c:v>
                </c:pt>
                <c:pt idx="1035">
                  <c:v>1.0349999999999999</c:v>
                </c:pt>
                <c:pt idx="1036">
                  <c:v>1.036</c:v>
                </c:pt>
                <c:pt idx="1037">
                  <c:v>1.0369999999999999</c:v>
                </c:pt>
                <c:pt idx="1038">
                  <c:v>1.038</c:v>
                </c:pt>
                <c:pt idx="1039">
                  <c:v>1.0389999999999999</c:v>
                </c:pt>
                <c:pt idx="1040">
                  <c:v>1.04</c:v>
                </c:pt>
                <c:pt idx="1041">
                  <c:v>1.0409999999999999</c:v>
                </c:pt>
                <c:pt idx="1042">
                  <c:v>1.042</c:v>
                </c:pt>
                <c:pt idx="1043">
                  <c:v>1.0429999999999999</c:v>
                </c:pt>
                <c:pt idx="1044">
                  <c:v>1.044</c:v>
                </c:pt>
                <c:pt idx="1045">
                  <c:v>1.0449999999999999</c:v>
                </c:pt>
                <c:pt idx="1046">
                  <c:v>1.046</c:v>
                </c:pt>
                <c:pt idx="1047">
                  <c:v>1.0469999999999999</c:v>
                </c:pt>
                <c:pt idx="1048">
                  <c:v>1.048</c:v>
                </c:pt>
                <c:pt idx="1049">
                  <c:v>1.0489999999999999</c:v>
                </c:pt>
                <c:pt idx="1050">
                  <c:v>1.05</c:v>
                </c:pt>
                <c:pt idx="1051">
                  <c:v>1.0509999999999999</c:v>
                </c:pt>
                <c:pt idx="1052">
                  <c:v>1.052</c:v>
                </c:pt>
                <c:pt idx="1053">
                  <c:v>1.0529999999999999</c:v>
                </c:pt>
                <c:pt idx="1054">
                  <c:v>1.054</c:v>
                </c:pt>
                <c:pt idx="1055">
                  <c:v>1.0549999999999999</c:v>
                </c:pt>
                <c:pt idx="1056">
                  <c:v>1.056</c:v>
                </c:pt>
                <c:pt idx="1057">
                  <c:v>1.0569999999999999</c:v>
                </c:pt>
                <c:pt idx="1058">
                  <c:v>1.0580000000000001</c:v>
                </c:pt>
                <c:pt idx="1059">
                  <c:v>1.0589999999999999</c:v>
                </c:pt>
                <c:pt idx="1060">
                  <c:v>1.06</c:v>
                </c:pt>
                <c:pt idx="1061">
                  <c:v>1.0609999999999999</c:v>
                </c:pt>
                <c:pt idx="1062">
                  <c:v>1.0620000000000001</c:v>
                </c:pt>
                <c:pt idx="1063">
                  <c:v>1.0629999999999999</c:v>
                </c:pt>
                <c:pt idx="1064">
                  <c:v>1.0640000000000001</c:v>
                </c:pt>
                <c:pt idx="1065">
                  <c:v>1.0649999999999999</c:v>
                </c:pt>
                <c:pt idx="1066">
                  <c:v>1.0660000000000001</c:v>
                </c:pt>
                <c:pt idx="1067">
                  <c:v>1.0669999999999999</c:v>
                </c:pt>
                <c:pt idx="1068">
                  <c:v>1.0680000000000001</c:v>
                </c:pt>
                <c:pt idx="1069">
                  <c:v>1.069</c:v>
                </c:pt>
                <c:pt idx="1070">
                  <c:v>1.07</c:v>
                </c:pt>
                <c:pt idx="1071">
                  <c:v>1.071</c:v>
                </c:pt>
                <c:pt idx="1072">
                  <c:v>1.0720000000000001</c:v>
                </c:pt>
                <c:pt idx="1073">
                  <c:v>1.073</c:v>
                </c:pt>
                <c:pt idx="1074">
                  <c:v>1.0740000000000001</c:v>
                </c:pt>
                <c:pt idx="1075">
                  <c:v>1.075</c:v>
                </c:pt>
                <c:pt idx="1076">
                  <c:v>1.0760000000000001</c:v>
                </c:pt>
                <c:pt idx="1077">
                  <c:v>1.077</c:v>
                </c:pt>
                <c:pt idx="1078">
                  <c:v>1.0780000000000001</c:v>
                </c:pt>
                <c:pt idx="1079">
                  <c:v>1.079</c:v>
                </c:pt>
                <c:pt idx="1080">
                  <c:v>1.08</c:v>
                </c:pt>
                <c:pt idx="1081">
                  <c:v>1.081</c:v>
                </c:pt>
                <c:pt idx="1082">
                  <c:v>1.0820000000000001</c:v>
                </c:pt>
                <c:pt idx="1083">
                  <c:v>1.083</c:v>
                </c:pt>
                <c:pt idx="1084">
                  <c:v>1.0840000000000001</c:v>
                </c:pt>
                <c:pt idx="1085">
                  <c:v>1.085</c:v>
                </c:pt>
                <c:pt idx="1086">
                  <c:v>1.0860000000000001</c:v>
                </c:pt>
                <c:pt idx="1087">
                  <c:v>1.087</c:v>
                </c:pt>
                <c:pt idx="1088">
                  <c:v>1.0880000000000001</c:v>
                </c:pt>
                <c:pt idx="1089">
                  <c:v>1.089</c:v>
                </c:pt>
                <c:pt idx="1090">
                  <c:v>1.0900000000000001</c:v>
                </c:pt>
                <c:pt idx="1091">
                  <c:v>1.091</c:v>
                </c:pt>
                <c:pt idx="1092">
                  <c:v>1.0920000000000001</c:v>
                </c:pt>
                <c:pt idx="1093">
                  <c:v>1.093</c:v>
                </c:pt>
                <c:pt idx="1094">
                  <c:v>1.0940000000000001</c:v>
                </c:pt>
                <c:pt idx="1095">
                  <c:v>1.095</c:v>
                </c:pt>
                <c:pt idx="1096">
                  <c:v>1.0960000000000001</c:v>
                </c:pt>
                <c:pt idx="1097">
                  <c:v>1.097</c:v>
                </c:pt>
                <c:pt idx="1098">
                  <c:v>1.0980000000000001</c:v>
                </c:pt>
                <c:pt idx="1099">
                  <c:v>1.099</c:v>
                </c:pt>
                <c:pt idx="1100">
                  <c:v>1.1000000000000001</c:v>
                </c:pt>
                <c:pt idx="1101">
                  <c:v>1.101</c:v>
                </c:pt>
                <c:pt idx="1102">
                  <c:v>1.1020000000000001</c:v>
                </c:pt>
                <c:pt idx="1103">
                  <c:v>1.103</c:v>
                </c:pt>
                <c:pt idx="1104">
                  <c:v>1.1040000000000001</c:v>
                </c:pt>
                <c:pt idx="1105">
                  <c:v>1.105</c:v>
                </c:pt>
                <c:pt idx="1106">
                  <c:v>1.1060000000000001</c:v>
                </c:pt>
                <c:pt idx="1107">
                  <c:v>1.107</c:v>
                </c:pt>
                <c:pt idx="1108">
                  <c:v>1.1080000000000001</c:v>
                </c:pt>
                <c:pt idx="1109">
                  <c:v>1.109</c:v>
                </c:pt>
                <c:pt idx="1110">
                  <c:v>1.1100000000000001</c:v>
                </c:pt>
                <c:pt idx="1111">
                  <c:v>1.111</c:v>
                </c:pt>
                <c:pt idx="1112">
                  <c:v>1.1120000000000001</c:v>
                </c:pt>
                <c:pt idx="1113">
                  <c:v>1.113</c:v>
                </c:pt>
                <c:pt idx="1114">
                  <c:v>1.1140000000000001</c:v>
                </c:pt>
                <c:pt idx="1115">
                  <c:v>1.115</c:v>
                </c:pt>
                <c:pt idx="1116">
                  <c:v>1.1160000000000001</c:v>
                </c:pt>
                <c:pt idx="1117">
                  <c:v>1.117</c:v>
                </c:pt>
                <c:pt idx="1118">
                  <c:v>1.1180000000000001</c:v>
                </c:pt>
                <c:pt idx="1119">
                  <c:v>1.119</c:v>
                </c:pt>
                <c:pt idx="1120">
                  <c:v>1.1200000000000001</c:v>
                </c:pt>
                <c:pt idx="1121">
                  <c:v>1.121</c:v>
                </c:pt>
                <c:pt idx="1122">
                  <c:v>1.1220000000000001</c:v>
                </c:pt>
                <c:pt idx="1123">
                  <c:v>1.123</c:v>
                </c:pt>
                <c:pt idx="1124">
                  <c:v>1.1240000000000001</c:v>
                </c:pt>
                <c:pt idx="1125">
                  <c:v>1.125</c:v>
                </c:pt>
                <c:pt idx="1126">
                  <c:v>1.1259999999999999</c:v>
                </c:pt>
                <c:pt idx="1127">
                  <c:v>1.127</c:v>
                </c:pt>
                <c:pt idx="1128">
                  <c:v>1.1279999999999999</c:v>
                </c:pt>
                <c:pt idx="1129">
                  <c:v>1.129</c:v>
                </c:pt>
                <c:pt idx="1130">
                  <c:v>1.1299999999999999</c:v>
                </c:pt>
                <c:pt idx="1131">
                  <c:v>1.131</c:v>
                </c:pt>
                <c:pt idx="1132">
                  <c:v>1.1319999999999999</c:v>
                </c:pt>
                <c:pt idx="1133">
                  <c:v>1.133</c:v>
                </c:pt>
                <c:pt idx="1134">
                  <c:v>1.1339999999999999</c:v>
                </c:pt>
                <c:pt idx="1135">
                  <c:v>1.135</c:v>
                </c:pt>
                <c:pt idx="1136">
                  <c:v>1.1359999999999999</c:v>
                </c:pt>
                <c:pt idx="1137">
                  <c:v>1.137</c:v>
                </c:pt>
                <c:pt idx="1138">
                  <c:v>1.1379999999999999</c:v>
                </c:pt>
                <c:pt idx="1139">
                  <c:v>1.139</c:v>
                </c:pt>
                <c:pt idx="1140">
                  <c:v>1.1399999999999999</c:v>
                </c:pt>
                <c:pt idx="1141">
                  <c:v>1.141</c:v>
                </c:pt>
                <c:pt idx="1142">
                  <c:v>1.1419999999999999</c:v>
                </c:pt>
                <c:pt idx="1143">
                  <c:v>1.143</c:v>
                </c:pt>
                <c:pt idx="1144">
                  <c:v>1.1439999999999999</c:v>
                </c:pt>
                <c:pt idx="1145">
                  <c:v>1.145</c:v>
                </c:pt>
                <c:pt idx="1146">
                  <c:v>1.1459999999999999</c:v>
                </c:pt>
                <c:pt idx="1147">
                  <c:v>1.147</c:v>
                </c:pt>
                <c:pt idx="1148">
                  <c:v>1.1479999999999999</c:v>
                </c:pt>
                <c:pt idx="1149">
                  <c:v>1.149</c:v>
                </c:pt>
                <c:pt idx="1150">
                  <c:v>1.1499999999999999</c:v>
                </c:pt>
                <c:pt idx="1151">
                  <c:v>1.151</c:v>
                </c:pt>
                <c:pt idx="1152">
                  <c:v>1.1519999999999999</c:v>
                </c:pt>
                <c:pt idx="1153">
                  <c:v>1.153</c:v>
                </c:pt>
                <c:pt idx="1154">
                  <c:v>1.1539999999999999</c:v>
                </c:pt>
                <c:pt idx="1155">
                  <c:v>1.155</c:v>
                </c:pt>
                <c:pt idx="1156">
                  <c:v>1.1559999999999999</c:v>
                </c:pt>
                <c:pt idx="1157">
                  <c:v>1.157</c:v>
                </c:pt>
                <c:pt idx="1158">
                  <c:v>1.1579999999999999</c:v>
                </c:pt>
                <c:pt idx="1159">
                  <c:v>1.159</c:v>
                </c:pt>
                <c:pt idx="1160">
                  <c:v>1.1599999999999999</c:v>
                </c:pt>
                <c:pt idx="1161">
                  <c:v>1.161</c:v>
                </c:pt>
                <c:pt idx="1162">
                  <c:v>1.1619999999999999</c:v>
                </c:pt>
                <c:pt idx="1163">
                  <c:v>1.163</c:v>
                </c:pt>
                <c:pt idx="1164">
                  <c:v>1.1639999999999999</c:v>
                </c:pt>
                <c:pt idx="1165">
                  <c:v>1.165</c:v>
                </c:pt>
                <c:pt idx="1166">
                  <c:v>1.1659999999999999</c:v>
                </c:pt>
                <c:pt idx="1167">
                  <c:v>1.167</c:v>
                </c:pt>
                <c:pt idx="1168">
                  <c:v>1.1679999999999999</c:v>
                </c:pt>
                <c:pt idx="1169">
                  <c:v>1.169</c:v>
                </c:pt>
                <c:pt idx="1170">
                  <c:v>1.17</c:v>
                </c:pt>
                <c:pt idx="1171">
                  <c:v>1.171</c:v>
                </c:pt>
                <c:pt idx="1172">
                  <c:v>1.1719999999999999</c:v>
                </c:pt>
                <c:pt idx="1173">
                  <c:v>1.173</c:v>
                </c:pt>
                <c:pt idx="1174">
                  <c:v>1.1739999999999999</c:v>
                </c:pt>
                <c:pt idx="1175">
                  <c:v>1.175</c:v>
                </c:pt>
                <c:pt idx="1176">
                  <c:v>1.1759999999999999</c:v>
                </c:pt>
                <c:pt idx="1177">
                  <c:v>1.177</c:v>
                </c:pt>
                <c:pt idx="1178">
                  <c:v>1.1779999999999999</c:v>
                </c:pt>
                <c:pt idx="1179">
                  <c:v>1.179</c:v>
                </c:pt>
                <c:pt idx="1180">
                  <c:v>1.18</c:v>
                </c:pt>
                <c:pt idx="1181">
                  <c:v>1.181</c:v>
                </c:pt>
                <c:pt idx="1182">
                  <c:v>1.1819999999999999</c:v>
                </c:pt>
                <c:pt idx="1183">
                  <c:v>1.1830000000000001</c:v>
                </c:pt>
                <c:pt idx="1184">
                  <c:v>1.1839999999999999</c:v>
                </c:pt>
                <c:pt idx="1185">
                  <c:v>1.1850000000000001</c:v>
                </c:pt>
                <c:pt idx="1186">
                  <c:v>1.1859999999999999</c:v>
                </c:pt>
                <c:pt idx="1187">
                  <c:v>1.1870000000000001</c:v>
                </c:pt>
                <c:pt idx="1188">
                  <c:v>1.1879999999999999</c:v>
                </c:pt>
                <c:pt idx="1189">
                  <c:v>1.1890000000000001</c:v>
                </c:pt>
                <c:pt idx="1190">
                  <c:v>1.19</c:v>
                </c:pt>
                <c:pt idx="1191">
                  <c:v>1.1910000000000001</c:v>
                </c:pt>
                <c:pt idx="1192">
                  <c:v>1.1919999999999999</c:v>
                </c:pt>
                <c:pt idx="1193">
                  <c:v>1.1930000000000001</c:v>
                </c:pt>
                <c:pt idx="1194">
                  <c:v>1.194</c:v>
                </c:pt>
                <c:pt idx="1195">
                  <c:v>1.1950000000000001</c:v>
                </c:pt>
                <c:pt idx="1196">
                  <c:v>1.196</c:v>
                </c:pt>
                <c:pt idx="1197">
                  <c:v>1.1970000000000001</c:v>
                </c:pt>
                <c:pt idx="1198">
                  <c:v>1.198</c:v>
                </c:pt>
                <c:pt idx="1199">
                  <c:v>1.1990000000000001</c:v>
                </c:pt>
                <c:pt idx="1200">
                  <c:v>1.2</c:v>
                </c:pt>
                <c:pt idx="1201">
                  <c:v>1.2010000000000001</c:v>
                </c:pt>
                <c:pt idx="1202">
                  <c:v>1.202</c:v>
                </c:pt>
                <c:pt idx="1203">
                  <c:v>1.2030000000000001</c:v>
                </c:pt>
                <c:pt idx="1204">
                  <c:v>1.204</c:v>
                </c:pt>
                <c:pt idx="1205">
                  <c:v>1.2050000000000001</c:v>
                </c:pt>
                <c:pt idx="1206">
                  <c:v>1.206</c:v>
                </c:pt>
                <c:pt idx="1207">
                  <c:v>1.2070000000000001</c:v>
                </c:pt>
                <c:pt idx="1208">
                  <c:v>1.208</c:v>
                </c:pt>
                <c:pt idx="1209">
                  <c:v>1.2090000000000001</c:v>
                </c:pt>
                <c:pt idx="1210">
                  <c:v>1.21</c:v>
                </c:pt>
                <c:pt idx="1211">
                  <c:v>1.2110000000000001</c:v>
                </c:pt>
                <c:pt idx="1212">
                  <c:v>1.212</c:v>
                </c:pt>
                <c:pt idx="1213">
                  <c:v>1.2130000000000001</c:v>
                </c:pt>
                <c:pt idx="1214">
                  <c:v>1.214</c:v>
                </c:pt>
                <c:pt idx="1215">
                  <c:v>1.2150000000000001</c:v>
                </c:pt>
                <c:pt idx="1216">
                  <c:v>1.216</c:v>
                </c:pt>
                <c:pt idx="1217">
                  <c:v>1.2170000000000001</c:v>
                </c:pt>
                <c:pt idx="1218">
                  <c:v>1.218</c:v>
                </c:pt>
                <c:pt idx="1219">
                  <c:v>1.2190000000000001</c:v>
                </c:pt>
                <c:pt idx="1220">
                  <c:v>1.22</c:v>
                </c:pt>
                <c:pt idx="1221">
                  <c:v>1.2210000000000001</c:v>
                </c:pt>
                <c:pt idx="1222">
                  <c:v>1.222</c:v>
                </c:pt>
                <c:pt idx="1223">
                  <c:v>1.2230000000000001</c:v>
                </c:pt>
                <c:pt idx="1224">
                  <c:v>1.224</c:v>
                </c:pt>
                <c:pt idx="1225">
                  <c:v>1.2250000000000001</c:v>
                </c:pt>
                <c:pt idx="1226">
                  <c:v>1.226</c:v>
                </c:pt>
                <c:pt idx="1227">
                  <c:v>1.2270000000000001</c:v>
                </c:pt>
                <c:pt idx="1228">
                  <c:v>1.228</c:v>
                </c:pt>
                <c:pt idx="1229">
                  <c:v>1.2290000000000001</c:v>
                </c:pt>
                <c:pt idx="1230">
                  <c:v>1.23</c:v>
                </c:pt>
                <c:pt idx="1231">
                  <c:v>1.2310000000000001</c:v>
                </c:pt>
                <c:pt idx="1232">
                  <c:v>1.232</c:v>
                </c:pt>
                <c:pt idx="1233">
                  <c:v>1.2330000000000001</c:v>
                </c:pt>
                <c:pt idx="1234">
                  <c:v>1.234</c:v>
                </c:pt>
                <c:pt idx="1235">
                  <c:v>1.2350000000000001</c:v>
                </c:pt>
                <c:pt idx="1236">
                  <c:v>1.236</c:v>
                </c:pt>
                <c:pt idx="1237">
                  <c:v>1.2370000000000001</c:v>
                </c:pt>
                <c:pt idx="1238">
                  <c:v>1.238</c:v>
                </c:pt>
                <c:pt idx="1239">
                  <c:v>1.2390000000000001</c:v>
                </c:pt>
                <c:pt idx="1240">
                  <c:v>1.24</c:v>
                </c:pt>
                <c:pt idx="1241">
                  <c:v>1.2410000000000001</c:v>
                </c:pt>
                <c:pt idx="1242">
                  <c:v>1.242</c:v>
                </c:pt>
                <c:pt idx="1243">
                  <c:v>1.2430000000000001</c:v>
                </c:pt>
                <c:pt idx="1244">
                  <c:v>1.244</c:v>
                </c:pt>
                <c:pt idx="1245">
                  <c:v>1.2450000000000001</c:v>
                </c:pt>
                <c:pt idx="1246">
                  <c:v>1.246</c:v>
                </c:pt>
                <c:pt idx="1247">
                  <c:v>1.2470000000000001</c:v>
                </c:pt>
                <c:pt idx="1248">
                  <c:v>1.248</c:v>
                </c:pt>
                <c:pt idx="1249">
                  <c:v>1.2490000000000001</c:v>
                </c:pt>
                <c:pt idx="1250">
                  <c:v>1.25</c:v>
                </c:pt>
                <c:pt idx="1251">
                  <c:v>1.2509999999999999</c:v>
                </c:pt>
                <c:pt idx="1252">
                  <c:v>1.252</c:v>
                </c:pt>
                <c:pt idx="1253">
                  <c:v>1.2529999999999999</c:v>
                </c:pt>
                <c:pt idx="1254">
                  <c:v>1.254</c:v>
                </c:pt>
                <c:pt idx="1255">
                  <c:v>1.2549999999999999</c:v>
                </c:pt>
                <c:pt idx="1256">
                  <c:v>1.256</c:v>
                </c:pt>
                <c:pt idx="1257">
                  <c:v>1.2569999999999999</c:v>
                </c:pt>
                <c:pt idx="1258">
                  <c:v>1.258</c:v>
                </c:pt>
                <c:pt idx="1259">
                  <c:v>1.2589999999999999</c:v>
                </c:pt>
                <c:pt idx="1260">
                  <c:v>1.26</c:v>
                </c:pt>
                <c:pt idx="1261">
                  <c:v>1.2609999999999999</c:v>
                </c:pt>
                <c:pt idx="1262">
                  <c:v>1.262</c:v>
                </c:pt>
                <c:pt idx="1263">
                  <c:v>1.2629999999999999</c:v>
                </c:pt>
                <c:pt idx="1264">
                  <c:v>1.264</c:v>
                </c:pt>
                <c:pt idx="1265">
                  <c:v>1.2649999999999999</c:v>
                </c:pt>
                <c:pt idx="1266">
                  <c:v>1.266</c:v>
                </c:pt>
                <c:pt idx="1267">
                  <c:v>1.2669999999999999</c:v>
                </c:pt>
                <c:pt idx="1268">
                  <c:v>1.268</c:v>
                </c:pt>
                <c:pt idx="1269">
                  <c:v>1.2689999999999999</c:v>
                </c:pt>
                <c:pt idx="1270">
                  <c:v>1.27</c:v>
                </c:pt>
                <c:pt idx="1271">
                  <c:v>1.2709999999999999</c:v>
                </c:pt>
                <c:pt idx="1272">
                  <c:v>1.272</c:v>
                </c:pt>
                <c:pt idx="1273">
                  <c:v>1.2729999999999999</c:v>
                </c:pt>
                <c:pt idx="1274">
                  <c:v>1.274</c:v>
                </c:pt>
                <c:pt idx="1275">
                  <c:v>1.2749999999999999</c:v>
                </c:pt>
                <c:pt idx="1276">
                  <c:v>1.276</c:v>
                </c:pt>
                <c:pt idx="1277">
                  <c:v>1.2769999999999999</c:v>
                </c:pt>
                <c:pt idx="1278">
                  <c:v>1.278</c:v>
                </c:pt>
                <c:pt idx="1279">
                  <c:v>1.2789999999999999</c:v>
                </c:pt>
                <c:pt idx="1280">
                  <c:v>1.28</c:v>
                </c:pt>
                <c:pt idx="1281">
                  <c:v>1.2809999999999999</c:v>
                </c:pt>
                <c:pt idx="1282">
                  <c:v>1.282</c:v>
                </c:pt>
                <c:pt idx="1283">
                  <c:v>1.2829999999999999</c:v>
                </c:pt>
                <c:pt idx="1284">
                  <c:v>1.284</c:v>
                </c:pt>
                <c:pt idx="1285">
                  <c:v>1.2849999999999999</c:v>
                </c:pt>
                <c:pt idx="1286">
                  <c:v>1.286</c:v>
                </c:pt>
                <c:pt idx="1287">
                  <c:v>1.2869999999999999</c:v>
                </c:pt>
                <c:pt idx="1288">
                  <c:v>1.288</c:v>
                </c:pt>
                <c:pt idx="1289">
                  <c:v>1.2889999999999999</c:v>
                </c:pt>
                <c:pt idx="1290">
                  <c:v>1.29</c:v>
                </c:pt>
                <c:pt idx="1291">
                  <c:v>1.2909999999999999</c:v>
                </c:pt>
                <c:pt idx="1292">
                  <c:v>1.292</c:v>
                </c:pt>
                <c:pt idx="1293">
                  <c:v>1.2929999999999999</c:v>
                </c:pt>
                <c:pt idx="1294">
                  <c:v>1.294</c:v>
                </c:pt>
                <c:pt idx="1295">
                  <c:v>1.2949999999999999</c:v>
                </c:pt>
                <c:pt idx="1296">
                  <c:v>1.296</c:v>
                </c:pt>
                <c:pt idx="1297">
                  <c:v>1.2969999999999999</c:v>
                </c:pt>
                <c:pt idx="1298">
                  <c:v>1.298</c:v>
                </c:pt>
                <c:pt idx="1299">
                  <c:v>1.2989999999999999</c:v>
                </c:pt>
                <c:pt idx="1300">
                  <c:v>1.3</c:v>
                </c:pt>
                <c:pt idx="1301">
                  <c:v>1.3009999999999999</c:v>
                </c:pt>
                <c:pt idx="1302">
                  <c:v>1.302</c:v>
                </c:pt>
                <c:pt idx="1303">
                  <c:v>1.3029999999999999</c:v>
                </c:pt>
                <c:pt idx="1304">
                  <c:v>1.304</c:v>
                </c:pt>
                <c:pt idx="1305">
                  <c:v>1.3049999999999999</c:v>
                </c:pt>
                <c:pt idx="1306">
                  <c:v>1.306</c:v>
                </c:pt>
                <c:pt idx="1307">
                  <c:v>1.3069999999999999</c:v>
                </c:pt>
                <c:pt idx="1308">
                  <c:v>1.3080000000000001</c:v>
                </c:pt>
                <c:pt idx="1309">
                  <c:v>1.3089999999999999</c:v>
                </c:pt>
                <c:pt idx="1310">
                  <c:v>1.31</c:v>
                </c:pt>
                <c:pt idx="1311">
                  <c:v>1.3109999999999999</c:v>
                </c:pt>
                <c:pt idx="1312">
                  <c:v>1.3120000000000001</c:v>
                </c:pt>
                <c:pt idx="1313">
                  <c:v>1.3129999999999999</c:v>
                </c:pt>
                <c:pt idx="1314">
                  <c:v>1.3140000000000001</c:v>
                </c:pt>
                <c:pt idx="1315">
                  <c:v>1.3149999999999999</c:v>
                </c:pt>
                <c:pt idx="1316">
                  <c:v>1.3160000000000001</c:v>
                </c:pt>
                <c:pt idx="1317">
                  <c:v>1.3169999999999999</c:v>
                </c:pt>
                <c:pt idx="1318">
                  <c:v>1.3180000000000001</c:v>
                </c:pt>
                <c:pt idx="1319">
                  <c:v>1.319</c:v>
                </c:pt>
                <c:pt idx="1320">
                  <c:v>1.32</c:v>
                </c:pt>
                <c:pt idx="1321">
                  <c:v>1.321</c:v>
                </c:pt>
                <c:pt idx="1322">
                  <c:v>1.3220000000000001</c:v>
                </c:pt>
                <c:pt idx="1323">
                  <c:v>1.323</c:v>
                </c:pt>
                <c:pt idx="1324">
                  <c:v>1.3240000000000001</c:v>
                </c:pt>
                <c:pt idx="1325">
                  <c:v>1.325</c:v>
                </c:pt>
                <c:pt idx="1326">
                  <c:v>1.3260000000000001</c:v>
                </c:pt>
                <c:pt idx="1327">
                  <c:v>1.327</c:v>
                </c:pt>
                <c:pt idx="1328">
                  <c:v>1.3280000000000001</c:v>
                </c:pt>
                <c:pt idx="1329">
                  <c:v>1.329</c:v>
                </c:pt>
                <c:pt idx="1330">
                  <c:v>1.33</c:v>
                </c:pt>
                <c:pt idx="1331">
                  <c:v>1.331</c:v>
                </c:pt>
                <c:pt idx="1332">
                  <c:v>1.3320000000000001</c:v>
                </c:pt>
                <c:pt idx="1333">
                  <c:v>1.333</c:v>
                </c:pt>
                <c:pt idx="1334">
                  <c:v>1.3340000000000001</c:v>
                </c:pt>
                <c:pt idx="1335">
                  <c:v>1.335</c:v>
                </c:pt>
                <c:pt idx="1336">
                  <c:v>1.3360000000000001</c:v>
                </c:pt>
                <c:pt idx="1337">
                  <c:v>1.337</c:v>
                </c:pt>
                <c:pt idx="1338">
                  <c:v>1.3380000000000001</c:v>
                </c:pt>
                <c:pt idx="1339">
                  <c:v>1.339</c:v>
                </c:pt>
                <c:pt idx="1340">
                  <c:v>1.34</c:v>
                </c:pt>
                <c:pt idx="1341">
                  <c:v>1.341</c:v>
                </c:pt>
                <c:pt idx="1342">
                  <c:v>1.3420000000000001</c:v>
                </c:pt>
                <c:pt idx="1343">
                  <c:v>1.343</c:v>
                </c:pt>
                <c:pt idx="1344">
                  <c:v>1.3440000000000001</c:v>
                </c:pt>
                <c:pt idx="1345">
                  <c:v>1.345</c:v>
                </c:pt>
                <c:pt idx="1346">
                  <c:v>1.3460000000000001</c:v>
                </c:pt>
                <c:pt idx="1347">
                  <c:v>1.347</c:v>
                </c:pt>
                <c:pt idx="1348">
                  <c:v>1.3480000000000001</c:v>
                </c:pt>
                <c:pt idx="1349">
                  <c:v>1.349</c:v>
                </c:pt>
                <c:pt idx="1350">
                  <c:v>1.35</c:v>
                </c:pt>
                <c:pt idx="1351">
                  <c:v>1.351</c:v>
                </c:pt>
                <c:pt idx="1352">
                  <c:v>1.3520000000000001</c:v>
                </c:pt>
                <c:pt idx="1353">
                  <c:v>1.353</c:v>
                </c:pt>
                <c:pt idx="1354">
                  <c:v>1.3540000000000001</c:v>
                </c:pt>
                <c:pt idx="1355">
                  <c:v>1.355</c:v>
                </c:pt>
                <c:pt idx="1356">
                  <c:v>1.3560000000000001</c:v>
                </c:pt>
                <c:pt idx="1357">
                  <c:v>1.357</c:v>
                </c:pt>
                <c:pt idx="1358">
                  <c:v>1.3580000000000001</c:v>
                </c:pt>
                <c:pt idx="1359">
                  <c:v>1.359</c:v>
                </c:pt>
                <c:pt idx="1360">
                  <c:v>1.36</c:v>
                </c:pt>
                <c:pt idx="1361">
                  <c:v>1.361</c:v>
                </c:pt>
                <c:pt idx="1362">
                  <c:v>1.3620000000000001</c:v>
                </c:pt>
                <c:pt idx="1363">
                  <c:v>1.363</c:v>
                </c:pt>
                <c:pt idx="1364">
                  <c:v>1.3640000000000001</c:v>
                </c:pt>
                <c:pt idx="1365">
                  <c:v>1.365</c:v>
                </c:pt>
                <c:pt idx="1366">
                  <c:v>1.3660000000000001</c:v>
                </c:pt>
                <c:pt idx="1367">
                  <c:v>1.367</c:v>
                </c:pt>
                <c:pt idx="1368">
                  <c:v>1.3680000000000001</c:v>
                </c:pt>
                <c:pt idx="1369">
                  <c:v>1.369</c:v>
                </c:pt>
                <c:pt idx="1370">
                  <c:v>1.37</c:v>
                </c:pt>
                <c:pt idx="1371">
                  <c:v>1.371</c:v>
                </c:pt>
                <c:pt idx="1372">
                  <c:v>1.3720000000000001</c:v>
                </c:pt>
                <c:pt idx="1373">
                  <c:v>1.373</c:v>
                </c:pt>
                <c:pt idx="1374">
                  <c:v>1.3740000000000001</c:v>
                </c:pt>
                <c:pt idx="1375">
                  <c:v>1.375</c:v>
                </c:pt>
                <c:pt idx="1376">
                  <c:v>1.3759999999999999</c:v>
                </c:pt>
                <c:pt idx="1377">
                  <c:v>1.377</c:v>
                </c:pt>
                <c:pt idx="1378">
                  <c:v>1.3779999999999999</c:v>
                </c:pt>
                <c:pt idx="1379">
                  <c:v>1.379</c:v>
                </c:pt>
                <c:pt idx="1380">
                  <c:v>1.38</c:v>
                </c:pt>
                <c:pt idx="1381">
                  <c:v>1.381</c:v>
                </c:pt>
                <c:pt idx="1382">
                  <c:v>1.3819999999999999</c:v>
                </c:pt>
                <c:pt idx="1383">
                  <c:v>1.383</c:v>
                </c:pt>
                <c:pt idx="1384">
                  <c:v>1.3839999999999999</c:v>
                </c:pt>
                <c:pt idx="1385">
                  <c:v>1.385</c:v>
                </c:pt>
                <c:pt idx="1386">
                  <c:v>1.3859999999999999</c:v>
                </c:pt>
                <c:pt idx="1387">
                  <c:v>1.387</c:v>
                </c:pt>
                <c:pt idx="1388">
                  <c:v>1.3879999999999999</c:v>
                </c:pt>
                <c:pt idx="1389">
                  <c:v>1.389</c:v>
                </c:pt>
                <c:pt idx="1390">
                  <c:v>1.39</c:v>
                </c:pt>
                <c:pt idx="1391">
                  <c:v>1.391</c:v>
                </c:pt>
                <c:pt idx="1392">
                  <c:v>1.3919999999999999</c:v>
                </c:pt>
                <c:pt idx="1393">
                  <c:v>1.393</c:v>
                </c:pt>
                <c:pt idx="1394">
                  <c:v>1.3939999999999999</c:v>
                </c:pt>
                <c:pt idx="1395">
                  <c:v>1.395</c:v>
                </c:pt>
                <c:pt idx="1396">
                  <c:v>1.3959999999999999</c:v>
                </c:pt>
                <c:pt idx="1397">
                  <c:v>1.397</c:v>
                </c:pt>
                <c:pt idx="1398">
                  <c:v>1.3979999999999999</c:v>
                </c:pt>
                <c:pt idx="1399">
                  <c:v>1.399</c:v>
                </c:pt>
                <c:pt idx="1400">
                  <c:v>1.4</c:v>
                </c:pt>
                <c:pt idx="1401">
                  <c:v>1.401</c:v>
                </c:pt>
                <c:pt idx="1402">
                  <c:v>1.4019999999999999</c:v>
                </c:pt>
                <c:pt idx="1403">
                  <c:v>1.403</c:v>
                </c:pt>
                <c:pt idx="1404">
                  <c:v>1.4039999999999999</c:v>
                </c:pt>
                <c:pt idx="1405">
                  <c:v>1.405</c:v>
                </c:pt>
                <c:pt idx="1406">
                  <c:v>1.4059999999999999</c:v>
                </c:pt>
                <c:pt idx="1407">
                  <c:v>1.407</c:v>
                </c:pt>
                <c:pt idx="1408">
                  <c:v>1.4079999999999999</c:v>
                </c:pt>
                <c:pt idx="1409">
                  <c:v>1.409</c:v>
                </c:pt>
                <c:pt idx="1410">
                  <c:v>1.41</c:v>
                </c:pt>
                <c:pt idx="1411">
                  <c:v>1.411</c:v>
                </c:pt>
                <c:pt idx="1412">
                  <c:v>1.4119999999999999</c:v>
                </c:pt>
                <c:pt idx="1413">
                  <c:v>1.413</c:v>
                </c:pt>
                <c:pt idx="1414">
                  <c:v>1.4139999999999999</c:v>
                </c:pt>
                <c:pt idx="1415">
                  <c:v>1.415</c:v>
                </c:pt>
                <c:pt idx="1416">
                  <c:v>1.4159999999999999</c:v>
                </c:pt>
                <c:pt idx="1417">
                  <c:v>1.417</c:v>
                </c:pt>
                <c:pt idx="1418">
                  <c:v>1.4179999999999999</c:v>
                </c:pt>
                <c:pt idx="1419">
                  <c:v>1.419</c:v>
                </c:pt>
                <c:pt idx="1420">
                  <c:v>1.42</c:v>
                </c:pt>
                <c:pt idx="1421">
                  <c:v>1.421</c:v>
                </c:pt>
                <c:pt idx="1422">
                  <c:v>1.4219999999999999</c:v>
                </c:pt>
                <c:pt idx="1423">
                  <c:v>1.423</c:v>
                </c:pt>
                <c:pt idx="1424">
                  <c:v>1.4239999999999999</c:v>
                </c:pt>
                <c:pt idx="1425">
                  <c:v>1.425</c:v>
                </c:pt>
                <c:pt idx="1426">
                  <c:v>1.4259999999999999</c:v>
                </c:pt>
                <c:pt idx="1427">
                  <c:v>1.427</c:v>
                </c:pt>
                <c:pt idx="1428">
                  <c:v>1.4279999999999999</c:v>
                </c:pt>
                <c:pt idx="1429">
                  <c:v>1.429</c:v>
                </c:pt>
                <c:pt idx="1430">
                  <c:v>1.43</c:v>
                </c:pt>
                <c:pt idx="1431">
                  <c:v>1.431</c:v>
                </c:pt>
                <c:pt idx="1432">
                  <c:v>1.4319999999999999</c:v>
                </c:pt>
                <c:pt idx="1433">
                  <c:v>1.4330000000000001</c:v>
                </c:pt>
                <c:pt idx="1434">
                  <c:v>1.4339999999999999</c:v>
                </c:pt>
                <c:pt idx="1435">
                  <c:v>1.4350000000000001</c:v>
                </c:pt>
                <c:pt idx="1436">
                  <c:v>1.4359999999999999</c:v>
                </c:pt>
                <c:pt idx="1437">
                  <c:v>1.4370000000000001</c:v>
                </c:pt>
                <c:pt idx="1438">
                  <c:v>1.4379999999999999</c:v>
                </c:pt>
                <c:pt idx="1439">
                  <c:v>1.4390000000000001</c:v>
                </c:pt>
                <c:pt idx="1440">
                  <c:v>1.44</c:v>
                </c:pt>
                <c:pt idx="1441">
                  <c:v>1.4410000000000001</c:v>
                </c:pt>
                <c:pt idx="1442">
                  <c:v>1.4419999999999999</c:v>
                </c:pt>
                <c:pt idx="1443">
                  <c:v>1.4430000000000001</c:v>
                </c:pt>
                <c:pt idx="1444">
                  <c:v>1.444</c:v>
                </c:pt>
                <c:pt idx="1445">
                  <c:v>1.4450000000000001</c:v>
                </c:pt>
                <c:pt idx="1446">
                  <c:v>1.446</c:v>
                </c:pt>
                <c:pt idx="1447">
                  <c:v>1.4470000000000001</c:v>
                </c:pt>
                <c:pt idx="1448">
                  <c:v>1.448</c:v>
                </c:pt>
                <c:pt idx="1449">
                  <c:v>1.4490000000000001</c:v>
                </c:pt>
                <c:pt idx="1450">
                  <c:v>1.45</c:v>
                </c:pt>
                <c:pt idx="1451">
                  <c:v>1.4510000000000001</c:v>
                </c:pt>
                <c:pt idx="1452">
                  <c:v>1.452</c:v>
                </c:pt>
                <c:pt idx="1453">
                  <c:v>1.4530000000000001</c:v>
                </c:pt>
                <c:pt idx="1454">
                  <c:v>1.454</c:v>
                </c:pt>
                <c:pt idx="1455">
                  <c:v>1.4550000000000001</c:v>
                </c:pt>
                <c:pt idx="1456">
                  <c:v>1.456</c:v>
                </c:pt>
                <c:pt idx="1457">
                  <c:v>1.4570000000000001</c:v>
                </c:pt>
                <c:pt idx="1458">
                  <c:v>1.458</c:v>
                </c:pt>
                <c:pt idx="1459">
                  <c:v>1.4590000000000001</c:v>
                </c:pt>
                <c:pt idx="1460">
                  <c:v>1.46</c:v>
                </c:pt>
                <c:pt idx="1461">
                  <c:v>1.4610000000000001</c:v>
                </c:pt>
                <c:pt idx="1462">
                  <c:v>1.462</c:v>
                </c:pt>
                <c:pt idx="1463">
                  <c:v>1.4630000000000001</c:v>
                </c:pt>
                <c:pt idx="1464">
                  <c:v>1.464</c:v>
                </c:pt>
                <c:pt idx="1465">
                  <c:v>1.4650000000000001</c:v>
                </c:pt>
                <c:pt idx="1466">
                  <c:v>1.466</c:v>
                </c:pt>
                <c:pt idx="1467">
                  <c:v>1.4670000000000001</c:v>
                </c:pt>
                <c:pt idx="1468">
                  <c:v>1.468</c:v>
                </c:pt>
                <c:pt idx="1469">
                  <c:v>1.4690000000000001</c:v>
                </c:pt>
                <c:pt idx="1470">
                  <c:v>1.47</c:v>
                </c:pt>
                <c:pt idx="1471">
                  <c:v>1.4710000000000001</c:v>
                </c:pt>
                <c:pt idx="1472">
                  <c:v>1.472</c:v>
                </c:pt>
                <c:pt idx="1473">
                  <c:v>1.4730000000000001</c:v>
                </c:pt>
                <c:pt idx="1474">
                  <c:v>1.474</c:v>
                </c:pt>
                <c:pt idx="1475">
                  <c:v>1.4750000000000001</c:v>
                </c:pt>
                <c:pt idx="1476">
                  <c:v>1.476</c:v>
                </c:pt>
                <c:pt idx="1477">
                  <c:v>1.4770000000000001</c:v>
                </c:pt>
                <c:pt idx="1478">
                  <c:v>1.478</c:v>
                </c:pt>
                <c:pt idx="1479">
                  <c:v>1.4790000000000001</c:v>
                </c:pt>
                <c:pt idx="1480">
                  <c:v>1.48</c:v>
                </c:pt>
                <c:pt idx="1481">
                  <c:v>1.4810000000000001</c:v>
                </c:pt>
                <c:pt idx="1482">
                  <c:v>1.482</c:v>
                </c:pt>
                <c:pt idx="1483">
                  <c:v>1.4830000000000001</c:v>
                </c:pt>
                <c:pt idx="1484">
                  <c:v>1.484</c:v>
                </c:pt>
                <c:pt idx="1485">
                  <c:v>1.4850000000000001</c:v>
                </c:pt>
                <c:pt idx="1486">
                  <c:v>1.486</c:v>
                </c:pt>
                <c:pt idx="1487">
                  <c:v>1.4870000000000001</c:v>
                </c:pt>
                <c:pt idx="1488">
                  <c:v>1.488</c:v>
                </c:pt>
                <c:pt idx="1489">
                  <c:v>1.4890000000000001</c:v>
                </c:pt>
                <c:pt idx="1490">
                  <c:v>1.49</c:v>
                </c:pt>
                <c:pt idx="1491">
                  <c:v>1.4910000000000001</c:v>
                </c:pt>
                <c:pt idx="1492">
                  <c:v>1.492</c:v>
                </c:pt>
                <c:pt idx="1493">
                  <c:v>1.4930000000000001</c:v>
                </c:pt>
                <c:pt idx="1494">
                  <c:v>1.494</c:v>
                </c:pt>
                <c:pt idx="1495">
                  <c:v>1.4950000000000001</c:v>
                </c:pt>
                <c:pt idx="1496">
                  <c:v>1.496</c:v>
                </c:pt>
                <c:pt idx="1497">
                  <c:v>1.4970000000000001</c:v>
                </c:pt>
                <c:pt idx="1498">
                  <c:v>1.498</c:v>
                </c:pt>
                <c:pt idx="1499">
                  <c:v>1.4990000000000001</c:v>
                </c:pt>
                <c:pt idx="1500">
                  <c:v>1.5</c:v>
                </c:pt>
                <c:pt idx="1501">
                  <c:v>1.5009999999999999</c:v>
                </c:pt>
                <c:pt idx="1502">
                  <c:v>1.502</c:v>
                </c:pt>
                <c:pt idx="1503">
                  <c:v>1.5029999999999999</c:v>
                </c:pt>
                <c:pt idx="1504">
                  <c:v>1.504</c:v>
                </c:pt>
                <c:pt idx="1505">
                  <c:v>1.5049999999999999</c:v>
                </c:pt>
                <c:pt idx="1506">
                  <c:v>1.506</c:v>
                </c:pt>
                <c:pt idx="1507">
                  <c:v>1.5069999999999999</c:v>
                </c:pt>
                <c:pt idx="1508">
                  <c:v>1.508</c:v>
                </c:pt>
                <c:pt idx="1509">
                  <c:v>1.5089999999999999</c:v>
                </c:pt>
                <c:pt idx="1510">
                  <c:v>1.51</c:v>
                </c:pt>
                <c:pt idx="1511">
                  <c:v>1.5109999999999999</c:v>
                </c:pt>
                <c:pt idx="1512">
                  <c:v>1.512</c:v>
                </c:pt>
                <c:pt idx="1513">
                  <c:v>1.5129999999999999</c:v>
                </c:pt>
                <c:pt idx="1514">
                  <c:v>1.514</c:v>
                </c:pt>
                <c:pt idx="1515">
                  <c:v>1.5149999999999999</c:v>
                </c:pt>
                <c:pt idx="1516">
                  <c:v>1.516</c:v>
                </c:pt>
                <c:pt idx="1517">
                  <c:v>1.5169999999999999</c:v>
                </c:pt>
                <c:pt idx="1518">
                  <c:v>1.518</c:v>
                </c:pt>
                <c:pt idx="1519">
                  <c:v>1.5189999999999999</c:v>
                </c:pt>
                <c:pt idx="1520">
                  <c:v>1.52</c:v>
                </c:pt>
                <c:pt idx="1521">
                  <c:v>1.5209999999999999</c:v>
                </c:pt>
                <c:pt idx="1522">
                  <c:v>1.522</c:v>
                </c:pt>
                <c:pt idx="1523">
                  <c:v>1.5229999999999999</c:v>
                </c:pt>
                <c:pt idx="1524">
                  <c:v>1.524</c:v>
                </c:pt>
                <c:pt idx="1525">
                  <c:v>1.5249999999999999</c:v>
                </c:pt>
                <c:pt idx="1526">
                  <c:v>1.526</c:v>
                </c:pt>
                <c:pt idx="1527">
                  <c:v>1.5269999999999999</c:v>
                </c:pt>
                <c:pt idx="1528">
                  <c:v>1.528</c:v>
                </c:pt>
                <c:pt idx="1529">
                  <c:v>1.5289999999999999</c:v>
                </c:pt>
                <c:pt idx="1530">
                  <c:v>1.53</c:v>
                </c:pt>
                <c:pt idx="1531">
                  <c:v>1.5309999999999999</c:v>
                </c:pt>
                <c:pt idx="1532">
                  <c:v>1.532</c:v>
                </c:pt>
                <c:pt idx="1533">
                  <c:v>1.5329999999999999</c:v>
                </c:pt>
                <c:pt idx="1534">
                  <c:v>1.534</c:v>
                </c:pt>
                <c:pt idx="1535">
                  <c:v>1.5349999999999999</c:v>
                </c:pt>
                <c:pt idx="1536">
                  <c:v>1.536</c:v>
                </c:pt>
                <c:pt idx="1537">
                  <c:v>1.5369999999999999</c:v>
                </c:pt>
                <c:pt idx="1538">
                  <c:v>1.538</c:v>
                </c:pt>
                <c:pt idx="1539">
                  <c:v>1.5389999999999999</c:v>
                </c:pt>
                <c:pt idx="1540">
                  <c:v>1.54</c:v>
                </c:pt>
                <c:pt idx="1541">
                  <c:v>1.5409999999999999</c:v>
                </c:pt>
                <c:pt idx="1542">
                  <c:v>1.542</c:v>
                </c:pt>
                <c:pt idx="1543">
                  <c:v>1.5429999999999999</c:v>
                </c:pt>
                <c:pt idx="1544">
                  <c:v>1.544</c:v>
                </c:pt>
                <c:pt idx="1545">
                  <c:v>1.5449999999999999</c:v>
                </c:pt>
                <c:pt idx="1546">
                  <c:v>1.546</c:v>
                </c:pt>
                <c:pt idx="1547">
                  <c:v>1.5469999999999999</c:v>
                </c:pt>
                <c:pt idx="1548">
                  <c:v>1.548</c:v>
                </c:pt>
                <c:pt idx="1549">
                  <c:v>1.5489999999999999</c:v>
                </c:pt>
                <c:pt idx="1550">
                  <c:v>1.55</c:v>
                </c:pt>
                <c:pt idx="1551">
                  <c:v>1.5509999999999999</c:v>
                </c:pt>
                <c:pt idx="1552">
                  <c:v>1.552</c:v>
                </c:pt>
                <c:pt idx="1553">
                  <c:v>1.5529999999999999</c:v>
                </c:pt>
                <c:pt idx="1554">
                  <c:v>1.554</c:v>
                </c:pt>
                <c:pt idx="1555">
                  <c:v>1.5549999999999999</c:v>
                </c:pt>
                <c:pt idx="1556">
                  <c:v>1.556</c:v>
                </c:pt>
                <c:pt idx="1557">
                  <c:v>1.5569999999999999</c:v>
                </c:pt>
                <c:pt idx="1558">
                  <c:v>1.5580000000000001</c:v>
                </c:pt>
                <c:pt idx="1559">
                  <c:v>1.5589999999999999</c:v>
                </c:pt>
                <c:pt idx="1560">
                  <c:v>1.56</c:v>
                </c:pt>
                <c:pt idx="1561">
                  <c:v>1.5609999999999999</c:v>
                </c:pt>
                <c:pt idx="1562">
                  <c:v>1.5620000000000001</c:v>
                </c:pt>
                <c:pt idx="1563">
                  <c:v>1.5629999999999999</c:v>
                </c:pt>
                <c:pt idx="1564">
                  <c:v>1.5640000000000001</c:v>
                </c:pt>
                <c:pt idx="1565">
                  <c:v>1.5649999999999999</c:v>
                </c:pt>
                <c:pt idx="1566">
                  <c:v>1.5660000000000001</c:v>
                </c:pt>
                <c:pt idx="1567">
                  <c:v>1.5669999999999999</c:v>
                </c:pt>
                <c:pt idx="1568">
                  <c:v>1.5680000000000001</c:v>
                </c:pt>
                <c:pt idx="1569">
                  <c:v>1.569</c:v>
                </c:pt>
                <c:pt idx="1570">
                  <c:v>1.57</c:v>
                </c:pt>
                <c:pt idx="1571">
                  <c:v>1.571</c:v>
                </c:pt>
                <c:pt idx="1572">
                  <c:v>1.5720000000000001</c:v>
                </c:pt>
                <c:pt idx="1573">
                  <c:v>1.573</c:v>
                </c:pt>
                <c:pt idx="1574">
                  <c:v>1.5740000000000001</c:v>
                </c:pt>
                <c:pt idx="1575">
                  <c:v>1.575</c:v>
                </c:pt>
                <c:pt idx="1576">
                  <c:v>1.5760000000000001</c:v>
                </c:pt>
                <c:pt idx="1577">
                  <c:v>1.577</c:v>
                </c:pt>
                <c:pt idx="1578">
                  <c:v>1.5780000000000001</c:v>
                </c:pt>
                <c:pt idx="1579">
                  <c:v>1.579</c:v>
                </c:pt>
                <c:pt idx="1580">
                  <c:v>1.58</c:v>
                </c:pt>
                <c:pt idx="1581">
                  <c:v>1.581</c:v>
                </c:pt>
                <c:pt idx="1582">
                  <c:v>1.5820000000000001</c:v>
                </c:pt>
                <c:pt idx="1583">
                  <c:v>1.583</c:v>
                </c:pt>
                <c:pt idx="1584">
                  <c:v>1.5840000000000001</c:v>
                </c:pt>
                <c:pt idx="1585">
                  <c:v>1.585</c:v>
                </c:pt>
                <c:pt idx="1586">
                  <c:v>1.5860000000000001</c:v>
                </c:pt>
                <c:pt idx="1587">
                  <c:v>1.587</c:v>
                </c:pt>
                <c:pt idx="1588">
                  <c:v>1.5880000000000001</c:v>
                </c:pt>
                <c:pt idx="1589">
                  <c:v>1.589</c:v>
                </c:pt>
                <c:pt idx="1590">
                  <c:v>1.59</c:v>
                </c:pt>
                <c:pt idx="1591">
                  <c:v>1.591</c:v>
                </c:pt>
                <c:pt idx="1592">
                  <c:v>1.5920000000000001</c:v>
                </c:pt>
                <c:pt idx="1593">
                  <c:v>1.593</c:v>
                </c:pt>
                <c:pt idx="1594">
                  <c:v>1.5940000000000001</c:v>
                </c:pt>
                <c:pt idx="1595">
                  <c:v>1.595</c:v>
                </c:pt>
                <c:pt idx="1596">
                  <c:v>1.5960000000000001</c:v>
                </c:pt>
                <c:pt idx="1597">
                  <c:v>1.597</c:v>
                </c:pt>
                <c:pt idx="1598">
                  <c:v>1.5980000000000001</c:v>
                </c:pt>
                <c:pt idx="1599">
                  <c:v>1.599</c:v>
                </c:pt>
                <c:pt idx="1600">
                  <c:v>1.6</c:v>
                </c:pt>
                <c:pt idx="1601">
                  <c:v>1.601</c:v>
                </c:pt>
                <c:pt idx="1602">
                  <c:v>1.6020000000000001</c:v>
                </c:pt>
                <c:pt idx="1603">
                  <c:v>1.603</c:v>
                </c:pt>
                <c:pt idx="1604">
                  <c:v>1.6040000000000001</c:v>
                </c:pt>
                <c:pt idx="1605">
                  <c:v>1.605</c:v>
                </c:pt>
                <c:pt idx="1606">
                  <c:v>1.6060000000000001</c:v>
                </c:pt>
                <c:pt idx="1607">
                  <c:v>1.607</c:v>
                </c:pt>
                <c:pt idx="1608">
                  <c:v>1.6080000000000001</c:v>
                </c:pt>
                <c:pt idx="1609">
                  <c:v>1.609</c:v>
                </c:pt>
                <c:pt idx="1610">
                  <c:v>1.61</c:v>
                </c:pt>
                <c:pt idx="1611">
                  <c:v>1.611</c:v>
                </c:pt>
                <c:pt idx="1612">
                  <c:v>1.6120000000000001</c:v>
                </c:pt>
                <c:pt idx="1613">
                  <c:v>1.613</c:v>
                </c:pt>
                <c:pt idx="1614">
                  <c:v>1.6140000000000001</c:v>
                </c:pt>
                <c:pt idx="1615">
                  <c:v>1.615</c:v>
                </c:pt>
                <c:pt idx="1616">
                  <c:v>1.6160000000000001</c:v>
                </c:pt>
                <c:pt idx="1617">
                  <c:v>1.617</c:v>
                </c:pt>
                <c:pt idx="1618">
                  <c:v>1.6180000000000001</c:v>
                </c:pt>
                <c:pt idx="1619">
                  <c:v>1.619</c:v>
                </c:pt>
                <c:pt idx="1620">
                  <c:v>1.62</c:v>
                </c:pt>
                <c:pt idx="1621">
                  <c:v>1.621</c:v>
                </c:pt>
                <c:pt idx="1622">
                  <c:v>1.6220000000000001</c:v>
                </c:pt>
                <c:pt idx="1623">
                  <c:v>1.623</c:v>
                </c:pt>
                <c:pt idx="1624">
                  <c:v>1.6240000000000001</c:v>
                </c:pt>
                <c:pt idx="1625">
                  <c:v>1.625</c:v>
                </c:pt>
                <c:pt idx="1626">
                  <c:v>1.6259999999999999</c:v>
                </c:pt>
                <c:pt idx="1627">
                  <c:v>1.627</c:v>
                </c:pt>
                <c:pt idx="1628">
                  <c:v>1.6279999999999999</c:v>
                </c:pt>
                <c:pt idx="1629">
                  <c:v>1.629</c:v>
                </c:pt>
                <c:pt idx="1630">
                  <c:v>1.63</c:v>
                </c:pt>
                <c:pt idx="1631">
                  <c:v>1.631</c:v>
                </c:pt>
                <c:pt idx="1632">
                  <c:v>1.6319999999999999</c:v>
                </c:pt>
                <c:pt idx="1633">
                  <c:v>1.633</c:v>
                </c:pt>
                <c:pt idx="1634">
                  <c:v>1.6339999999999999</c:v>
                </c:pt>
                <c:pt idx="1635">
                  <c:v>1.635</c:v>
                </c:pt>
                <c:pt idx="1636">
                  <c:v>1.6359999999999999</c:v>
                </c:pt>
                <c:pt idx="1637">
                  <c:v>1.637</c:v>
                </c:pt>
                <c:pt idx="1638">
                  <c:v>1.6379999999999999</c:v>
                </c:pt>
                <c:pt idx="1639">
                  <c:v>1.639</c:v>
                </c:pt>
                <c:pt idx="1640">
                  <c:v>1.64</c:v>
                </c:pt>
                <c:pt idx="1641">
                  <c:v>1.641</c:v>
                </c:pt>
                <c:pt idx="1642">
                  <c:v>1.6419999999999999</c:v>
                </c:pt>
                <c:pt idx="1643">
                  <c:v>1.643</c:v>
                </c:pt>
                <c:pt idx="1644">
                  <c:v>1.6439999999999999</c:v>
                </c:pt>
                <c:pt idx="1645">
                  <c:v>1.645</c:v>
                </c:pt>
                <c:pt idx="1646">
                  <c:v>1.6459999999999999</c:v>
                </c:pt>
                <c:pt idx="1647">
                  <c:v>1.647</c:v>
                </c:pt>
                <c:pt idx="1648">
                  <c:v>1.6479999999999999</c:v>
                </c:pt>
                <c:pt idx="1649">
                  <c:v>1.649</c:v>
                </c:pt>
                <c:pt idx="1650">
                  <c:v>1.65</c:v>
                </c:pt>
                <c:pt idx="1651">
                  <c:v>1.651</c:v>
                </c:pt>
                <c:pt idx="1652">
                  <c:v>1.6519999999999999</c:v>
                </c:pt>
                <c:pt idx="1653">
                  <c:v>1.653</c:v>
                </c:pt>
                <c:pt idx="1654">
                  <c:v>1.6539999999999999</c:v>
                </c:pt>
                <c:pt idx="1655">
                  <c:v>1.655</c:v>
                </c:pt>
                <c:pt idx="1656">
                  <c:v>1.6559999999999999</c:v>
                </c:pt>
                <c:pt idx="1657">
                  <c:v>1.657</c:v>
                </c:pt>
                <c:pt idx="1658">
                  <c:v>1.6579999999999999</c:v>
                </c:pt>
                <c:pt idx="1659">
                  <c:v>1.659</c:v>
                </c:pt>
                <c:pt idx="1660">
                  <c:v>1.66</c:v>
                </c:pt>
                <c:pt idx="1661">
                  <c:v>1.661</c:v>
                </c:pt>
                <c:pt idx="1662">
                  <c:v>1.6619999999999999</c:v>
                </c:pt>
                <c:pt idx="1663">
                  <c:v>1.663</c:v>
                </c:pt>
                <c:pt idx="1664">
                  <c:v>1.6639999999999999</c:v>
                </c:pt>
                <c:pt idx="1665">
                  <c:v>1.665</c:v>
                </c:pt>
                <c:pt idx="1666">
                  <c:v>1.6659999999999999</c:v>
                </c:pt>
                <c:pt idx="1667">
                  <c:v>1.667</c:v>
                </c:pt>
                <c:pt idx="1668">
                  <c:v>1.6679999999999999</c:v>
                </c:pt>
                <c:pt idx="1669">
                  <c:v>1.669</c:v>
                </c:pt>
                <c:pt idx="1670">
                  <c:v>1.67</c:v>
                </c:pt>
                <c:pt idx="1671">
                  <c:v>1.671</c:v>
                </c:pt>
                <c:pt idx="1672">
                  <c:v>1.6719999999999999</c:v>
                </c:pt>
                <c:pt idx="1673">
                  <c:v>1.673</c:v>
                </c:pt>
                <c:pt idx="1674">
                  <c:v>1.6739999999999999</c:v>
                </c:pt>
                <c:pt idx="1675">
                  <c:v>1.675</c:v>
                </c:pt>
                <c:pt idx="1676">
                  <c:v>1.6759999999999999</c:v>
                </c:pt>
                <c:pt idx="1677">
                  <c:v>1.677</c:v>
                </c:pt>
                <c:pt idx="1678">
                  <c:v>1.6779999999999999</c:v>
                </c:pt>
                <c:pt idx="1679">
                  <c:v>1.679</c:v>
                </c:pt>
                <c:pt idx="1680">
                  <c:v>1.68</c:v>
                </c:pt>
                <c:pt idx="1681">
                  <c:v>1.681</c:v>
                </c:pt>
                <c:pt idx="1682">
                  <c:v>1.6819999999999999</c:v>
                </c:pt>
                <c:pt idx="1683">
                  <c:v>1.6830000000000001</c:v>
                </c:pt>
                <c:pt idx="1684">
                  <c:v>1.6839999999999999</c:v>
                </c:pt>
                <c:pt idx="1685">
                  <c:v>1.6850000000000001</c:v>
                </c:pt>
                <c:pt idx="1686">
                  <c:v>1.6859999999999999</c:v>
                </c:pt>
                <c:pt idx="1687">
                  <c:v>1.6870000000000001</c:v>
                </c:pt>
                <c:pt idx="1688">
                  <c:v>1.6879999999999999</c:v>
                </c:pt>
                <c:pt idx="1689">
                  <c:v>1.6890000000000001</c:v>
                </c:pt>
                <c:pt idx="1690">
                  <c:v>1.69</c:v>
                </c:pt>
                <c:pt idx="1691">
                  <c:v>1.6910000000000001</c:v>
                </c:pt>
                <c:pt idx="1692">
                  <c:v>1.6919999999999999</c:v>
                </c:pt>
                <c:pt idx="1693">
                  <c:v>1.6930000000000001</c:v>
                </c:pt>
                <c:pt idx="1694">
                  <c:v>1.694</c:v>
                </c:pt>
                <c:pt idx="1695">
                  <c:v>1.6950000000000001</c:v>
                </c:pt>
                <c:pt idx="1696">
                  <c:v>1.696</c:v>
                </c:pt>
                <c:pt idx="1697">
                  <c:v>1.6970000000000001</c:v>
                </c:pt>
                <c:pt idx="1698">
                  <c:v>1.698</c:v>
                </c:pt>
                <c:pt idx="1699">
                  <c:v>1.6990000000000001</c:v>
                </c:pt>
                <c:pt idx="1700">
                  <c:v>1.7</c:v>
                </c:pt>
                <c:pt idx="1701">
                  <c:v>1.7010000000000001</c:v>
                </c:pt>
                <c:pt idx="1702">
                  <c:v>1.702</c:v>
                </c:pt>
                <c:pt idx="1703">
                  <c:v>1.7030000000000001</c:v>
                </c:pt>
                <c:pt idx="1704">
                  <c:v>1.704</c:v>
                </c:pt>
                <c:pt idx="1705">
                  <c:v>1.7050000000000001</c:v>
                </c:pt>
                <c:pt idx="1706">
                  <c:v>1.706</c:v>
                </c:pt>
                <c:pt idx="1707">
                  <c:v>1.7070000000000001</c:v>
                </c:pt>
                <c:pt idx="1708">
                  <c:v>1.708</c:v>
                </c:pt>
                <c:pt idx="1709">
                  <c:v>1.7090000000000001</c:v>
                </c:pt>
                <c:pt idx="1710">
                  <c:v>1.71</c:v>
                </c:pt>
                <c:pt idx="1711">
                  <c:v>1.7110000000000001</c:v>
                </c:pt>
                <c:pt idx="1712">
                  <c:v>1.712</c:v>
                </c:pt>
                <c:pt idx="1713">
                  <c:v>1.7130000000000001</c:v>
                </c:pt>
                <c:pt idx="1714">
                  <c:v>1.714</c:v>
                </c:pt>
                <c:pt idx="1715">
                  <c:v>1.7150000000000001</c:v>
                </c:pt>
                <c:pt idx="1716">
                  <c:v>1.716</c:v>
                </c:pt>
                <c:pt idx="1717">
                  <c:v>1.7170000000000001</c:v>
                </c:pt>
                <c:pt idx="1718">
                  <c:v>1.718</c:v>
                </c:pt>
                <c:pt idx="1719">
                  <c:v>1.7190000000000001</c:v>
                </c:pt>
                <c:pt idx="1720">
                  <c:v>1.72</c:v>
                </c:pt>
                <c:pt idx="1721">
                  <c:v>1.7210000000000001</c:v>
                </c:pt>
                <c:pt idx="1722">
                  <c:v>1.722</c:v>
                </c:pt>
                <c:pt idx="1723">
                  <c:v>1.7230000000000001</c:v>
                </c:pt>
                <c:pt idx="1724">
                  <c:v>1.724</c:v>
                </c:pt>
                <c:pt idx="1725">
                  <c:v>1.7250000000000001</c:v>
                </c:pt>
                <c:pt idx="1726">
                  <c:v>1.726</c:v>
                </c:pt>
                <c:pt idx="1727">
                  <c:v>1.7270000000000001</c:v>
                </c:pt>
                <c:pt idx="1728">
                  <c:v>1.728</c:v>
                </c:pt>
                <c:pt idx="1729">
                  <c:v>1.7290000000000001</c:v>
                </c:pt>
                <c:pt idx="1730">
                  <c:v>1.73</c:v>
                </c:pt>
                <c:pt idx="1731">
                  <c:v>1.7310000000000001</c:v>
                </c:pt>
                <c:pt idx="1732">
                  <c:v>1.732</c:v>
                </c:pt>
                <c:pt idx="1733">
                  <c:v>1.7330000000000001</c:v>
                </c:pt>
                <c:pt idx="1734">
                  <c:v>1.734</c:v>
                </c:pt>
                <c:pt idx="1735">
                  <c:v>1.7350000000000001</c:v>
                </c:pt>
                <c:pt idx="1736">
                  <c:v>1.736</c:v>
                </c:pt>
                <c:pt idx="1737">
                  <c:v>1.7370000000000001</c:v>
                </c:pt>
                <c:pt idx="1738">
                  <c:v>1.738</c:v>
                </c:pt>
                <c:pt idx="1739">
                  <c:v>1.7390000000000001</c:v>
                </c:pt>
                <c:pt idx="1740">
                  <c:v>1.74</c:v>
                </c:pt>
                <c:pt idx="1741">
                  <c:v>1.7410000000000001</c:v>
                </c:pt>
                <c:pt idx="1742">
                  <c:v>1.742</c:v>
                </c:pt>
                <c:pt idx="1743">
                  <c:v>1.7430000000000001</c:v>
                </c:pt>
                <c:pt idx="1744">
                  <c:v>1.744</c:v>
                </c:pt>
                <c:pt idx="1745">
                  <c:v>1.7450000000000001</c:v>
                </c:pt>
                <c:pt idx="1746">
                  <c:v>1.746</c:v>
                </c:pt>
                <c:pt idx="1747">
                  <c:v>1.7470000000000001</c:v>
                </c:pt>
                <c:pt idx="1748">
                  <c:v>1.748</c:v>
                </c:pt>
                <c:pt idx="1749">
                  <c:v>1.7490000000000001</c:v>
                </c:pt>
                <c:pt idx="1750">
                  <c:v>1.75</c:v>
                </c:pt>
                <c:pt idx="1751">
                  <c:v>1.7509999999999999</c:v>
                </c:pt>
                <c:pt idx="1752">
                  <c:v>1.752</c:v>
                </c:pt>
                <c:pt idx="1753">
                  <c:v>1.7529999999999999</c:v>
                </c:pt>
                <c:pt idx="1754">
                  <c:v>1.754</c:v>
                </c:pt>
                <c:pt idx="1755">
                  <c:v>1.7549999999999999</c:v>
                </c:pt>
                <c:pt idx="1756">
                  <c:v>1.756</c:v>
                </c:pt>
                <c:pt idx="1757">
                  <c:v>1.7569999999999999</c:v>
                </c:pt>
                <c:pt idx="1758">
                  <c:v>1.758</c:v>
                </c:pt>
                <c:pt idx="1759">
                  <c:v>1.7589999999999999</c:v>
                </c:pt>
                <c:pt idx="1760">
                  <c:v>1.76</c:v>
                </c:pt>
                <c:pt idx="1761">
                  <c:v>1.7609999999999999</c:v>
                </c:pt>
                <c:pt idx="1762">
                  <c:v>1.762</c:v>
                </c:pt>
                <c:pt idx="1763">
                  <c:v>1.7629999999999999</c:v>
                </c:pt>
                <c:pt idx="1764">
                  <c:v>1.764</c:v>
                </c:pt>
                <c:pt idx="1765">
                  <c:v>1.7649999999999999</c:v>
                </c:pt>
                <c:pt idx="1766">
                  <c:v>1.766</c:v>
                </c:pt>
                <c:pt idx="1767">
                  <c:v>1.7669999999999999</c:v>
                </c:pt>
                <c:pt idx="1768">
                  <c:v>1.768</c:v>
                </c:pt>
                <c:pt idx="1769">
                  <c:v>1.7689999999999999</c:v>
                </c:pt>
                <c:pt idx="1770">
                  <c:v>1.77</c:v>
                </c:pt>
                <c:pt idx="1771">
                  <c:v>1.7709999999999999</c:v>
                </c:pt>
                <c:pt idx="1772">
                  <c:v>1.772</c:v>
                </c:pt>
                <c:pt idx="1773">
                  <c:v>1.7729999999999999</c:v>
                </c:pt>
                <c:pt idx="1774">
                  <c:v>1.774</c:v>
                </c:pt>
                <c:pt idx="1775">
                  <c:v>1.7749999999999999</c:v>
                </c:pt>
                <c:pt idx="1776">
                  <c:v>1.776</c:v>
                </c:pt>
                <c:pt idx="1777">
                  <c:v>1.7769999999999999</c:v>
                </c:pt>
                <c:pt idx="1778">
                  <c:v>1.778</c:v>
                </c:pt>
                <c:pt idx="1779">
                  <c:v>1.7789999999999999</c:v>
                </c:pt>
                <c:pt idx="1780">
                  <c:v>1.78</c:v>
                </c:pt>
                <c:pt idx="1781">
                  <c:v>1.7809999999999999</c:v>
                </c:pt>
                <c:pt idx="1782">
                  <c:v>1.782</c:v>
                </c:pt>
                <c:pt idx="1783">
                  <c:v>1.7829999999999999</c:v>
                </c:pt>
                <c:pt idx="1784">
                  <c:v>1.784</c:v>
                </c:pt>
                <c:pt idx="1785">
                  <c:v>1.7849999999999999</c:v>
                </c:pt>
                <c:pt idx="1786">
                  <c:v>1.786</c:v>
                </c:pt>
                <c:pt idx="1787">
                  <c:v>1.7869999999999999</c:v>
                </c:pt>
                <c:pt idx="1788">
                  <c:v>1.788</c:v>
                </c:pt>
                <c:pt idx="1789">
                  <c:v>1.7889999999999999</c:v>
                </c:pt>
                <c:pt idx="1790">
                  <c:v>1.79</c:v>
                </c:pt>
                <c:pt idx="1791">
                  <c:v>1.7909999999999999</c:v>
                </c:pt>
                <c:pt idx="1792">
                  <c:v>1.792</c:v>
                </c:pt>
                <c:pt idx="1793">
                  <c:v>1.7929999999999999</c:v>
                </c:pt>
                <c:pt idx="1794">
                  <c:v>1.794</c:v>
                </c:pt>
                <c:pt idx="1795">
                  <c:v>1.7949999999999999</c:v>
                </c:pt>
                <c:pt idx="1796">
                  <c:v>1.796</c:v>
                </c:pt>
                <c:pt idx="1797">
                  <c:v>1.7969999999999999</c:v>
                </c:pt>
                <c:pt idx="1798">
                  <c:v>1.798</c:v>
                </c:pt>
                <c:pt idx="1799">
                  <c:v>1.7989999999999999</c:v>
                </c:pt>
                <c:pt idx="1800">
                  <c:v>1.8</c:v>
                </c:pt>
              </c:numCache>
            </c:numRef>
          </c:xVal>
          <c:yVal>
            <c:numRef>
              <c:f>W_2u!$P$2:$P$1802</c:f>
              <c:numCache>
                <c:formatCode>General</c:formatCode>
                <c:ptCount val="1801"/>
                <c:pt idx="0">
                  <c:v>1.8528041999999958E-11</c:v>
                </c:pt>
                <c:pt idx="1">
                  <c:v>1.878418299999998E-11</c:v>
                </c:pt>
                <c:pt idx="2">
                  <c:v>1.9303544499999982E-11</c:v>
                </c:pt>
                <c:pt idx="3">
                  <c:v>1.9837261500000012E-11</c:v>
                </c:pt>
                <c:pt idx="4">
                  <c:v>2.0385731500000027E-11</c:v>
                </c:pt>
                <c:pt idx="5">
                  <c:v>2.0949362500000013E-11</c:v>
                </c:pt>
                <c:pt idx="6">
                  <c:v>2.1528573499999993E-11</c:v>
                </c:pt>
                <c:pt idx="7">
                  <c:v>2.2123793999999971E-11</c:v>
                </c:pt>
                <c:pt idx="8">
                  <c:v>2.2735466999999985E-11</c:v>
                </c:pt>
                <c:pt idx="9">
                  <c:v>2.3364047999999992E-11</c:v>
                </c:pt>
                <c:pt idx="10">
                  <c:v>2.4010002500000037E-11</c:v>
                </c:pt>
                <c:pt idx="11">
                  <c:v>2.4673811500000046E-11</c:v>
                </c:pt>
                <c:pt idx="12">
                  <c:v>2.5355967999999973E-11</c:v>
                </c:pt>
                <c:pt idx="13">
                  <c:v>2.6056978499999951E-11</c:v>
                </c:pt>
                <c:pt idx="14">
                  <c:v>2.6777364500000043E-11</c:v>
                </c:pt>
                <c:pt idx="15">
                  <c:v>2.7517663500000001E-11</c:v>
                </c:pt>
                <c:pt idx="16">
                  <c:v>2.8278419999999988E-11</c:v>
                </c:pt>
                <c:pt idx="17">
                  <c:v>2.9060205000000061E-11</c:v>
                </c:pt>
                <c:pt idx="18">
                  <c:v>2.9863594999999976E-11</c:v>
                </c:pt>
                <c:pt idx="19">
                  <c:v>3.0689189999999971E-11</c:v>
                </c:pt>
                <c:pt idx="20">
                  <c:v>3.1537605000000028E-11</c:v>
                </c:pt>
                <c:pt idx="21">
                  <c:v>3.2409459999999961E-11</c:v>
                </c:pt>
                <c:pt idx="22">
                  <c:v>3.3305415000000015E-11</c:v>
                </c:pt>
                <c:pt idx="23">
                  <c:v>3.4226134999999986E-11</c:v>
                </c:pt>
                <c:pt idx="24">
                  <c:v>3.517229499999998E-11</c:v>
                </c:pt>
                <c:pt idx="25">
                  <c:v>3.6144600000000049E-11</c:v>
                </c:pt>
                <c:pt idx="26">
                  <c:v>3.7143780000000011E-11</c:v>
                </c:pt>
                <c:pt idx="27">
                  <c:v>3.8170569999999982E-11</c:v>
                </c:pt>
                <c:pt idx="28">
                  <c:v>3.9225734999999932E-11</c:v>
                </c:pt>
                <c:pt idx="29">
                  <c:v>4.0310065000000051E-11</c:v>
                </c:pt>
                <c:pt idx="30">
                  <c:v>4.1424350000000059E-11</c:v>
                </c:pt>
                <c:pt idx="31">
                  <c:v>4.2569424999999921E-11</c:v>
                </c:pt>
                <c:pt idx="32">
                  <c:v>4.3746144999999905E-11</c:v>
                </c:pt>
                <c:pt idx="33">
                  <c:v>4.4955380000000001E-11</c:v>
                </c:pt>
                <c:pt idx="34">
                  <c:v>4.6198034999999964E-11</c:v>
                </c:pt>
                <c:pt idx="35">
                  <c:v>4.747502000000015E-11</c:v>
                </c:pt>
                <c:pt idx="36">
                  <c:v>4.8787285000000087E-11</c:v>
                </c:pt>
                <c:pt idx="37">
                  <c:v>5.0135819999999953E-11</c:v>
                </c:pt>
                <c:pt idx="38">
                  <c:v>5.1521614999999963E-11</c:v>
                </c:pt>
                <c:pt idx="39">
                  <c:v>5.2945689999999899E-11</c:v>
                </c:pt>
                <c:pt idx="40">
                  <c:v>5.4409119999999979E-11</c:v>
                </c:pt>
                <c:pt idx="41">
                  <c:v>5.5912985000000047E-11</c:v>
                </c:pt>
                <c:pt idx="42">
                  <c:v>5.745839000000019E-11</c:v>
                </c:pt>
                <c:pt idx="43">
                  <c:v>5.9046499999999988E-11</c:v>
                </c:pt>
                <c:pt idx="44">
                  <c:v>6.067848499999986E-11</c:v>
                </c:pt>
                <c:pt idx="45">
                  <c:v>6.2355554999999992E-11</c:v>
                </c:pt>
                <c:pt idx="46">
                  <c:v>6.4078964999999939E-11</c:v>
                </c:pt>
                <c:pt idx="47">
                  <c:v>6.5849979999999934E-11</c:v>
                </c:pt>
                <c:pt idx="48">
                  <c:v>6.7669920000000106E-11</c:v>
                </c:pt>
                <c:pt idx="49">
                  <c:v>6.9540140000000068E-11</c:v>
                </c:pt>
                <c:pt idx="50">
                  <c:v>7.1462020000000085E-11</c:v>
                </c:pt>
                <c:pt idx="51">
                  <c:v>7.3436995000000166E-11</c:v>
                </c:pt>
                <c:pt idx="52">
                  <c:v>7.546652999999987E-11</c:v>
                </c:pt>
                <c:pt idx="53">
                  <c:v>7.755212499999996E-11</c:v>
                </c:pt>
                <c:pt idx="54">
                  <c:v>7.9695330000000051E-11</c:v>
                </c:pt>
                <c:pt idx="55">
                  <c:v>8.1897734999999794E-11</c:v>
                </c:pt>
                <c:pt idx="56">
                  <c:v>8.4160979999999839E-11</c:v>
                </c:pt>
                <c:pt idx="57">
                  <c:v>8.6486730000000067E-11</c:v>
                </c:pt>
                <c:pt idx="58">
                  <c:v>8.8876720000000234E-11</c:v>
                </c:pt>
                <c:pt idx="59">
                  <c:v>9.1332735000000057E-11</c:v>
                </c:pt>
                <c:pt idx="60">
                  <c:v>9.3856574999999929E-11</c:v>
                </c:pt>
                <c:pt idx="61">
                  <c:v>9.6450114999999957E-11</c:v>
                </c:pt>
                <c:pt idx="62">
                  <c:v>9.9115295000000072E-11</c:v>
                </c:pt>
                <c:pt idx="63">
                  <c:v>1.018540800000001E-10</c:v>
                </c:pt>
                <c:pt idx="64">
                  <c:v>1.0466849499999981E-10</c:v>
                </c:pt>
                <c:pt idx="65">
                  <c:v>1.0756064499999963E-10</c:v>
                </c:pt>
                <c:pt idx="66">
                  <c:v>1.1053266499999968E-10</c:v>
                </c:pt>
                <c:pt idx="67">
                  <c:v>1.1358675500000001E-10</c:v>
                </c:pt>
                <c:pt idx="68">
                  <c:v>1.1672518500000008E-10</c:v>
                </c:pt>
                <c:pt idx="69">
                  <c:v>1.1995028000000002E-10</c:v>
                </c:pt>
                <c:pt idx="70">
                  <c:v>1.2326443000000073E-10</c:v>
                </c:pt>
                <c:pt idx="71">
                  <c:v>1.2667009500000049E-10</c:v>
                </c:pt>
                <c:pt idx="72">
                  <c:v>1.3016979999999981E-10</c:v>
                </c:pt>
                <c:pt idx="73">
                  <c:v>1.3376613499999989E-10</c:v>
                </c:pt>
                <c:pt idx="74">
                  <c:v>1.3746176999999996E-10</c:v>
                </c:pt>
                <c:pt idx="75">
                  <c:v>1.4125944000000002E-10</c:v>
                </c:pt>
                <c:pt idx="76">
                  <c:v>1.4516196499999988E-10</c:v>
                </c:pt>
                <c:pt idx="77">
                  <c:v>1.4917223499999989E-10</c:v>
                </c:pt>
                <c:pt idx="78">
                  <c:v>1.5329321999999991E-10</c:v>
                </c:pt>
                <c:pt idx="79">
                  <c:v>1.5752797499999995E-10</c:v>
                </c:pt>
                <c:pt idx="80">
                  <c:v>1.6187963499999984E-10</c:v>
                </c:pt>
                <c:pt idx="81">
                  <c:v>1.6635142499999986E-10</c:v>
                </c:pt>
                <c:pt idx="82">
                  <c:v>1.7094666499999966E-10</c:v>
                </c:pt>
                <c:pt idx="83">
                  <c:v>1.7566875499999957E-10</c:v>
                </c:pt>
                <c:pt idx="84">
                  <c:v>1.8052118499999992E-10</c:v>
                </c:pt>
                <c:pt idx="85">
                  <c:v>1.855075600000015E-10</c:v>
                </c:pt>
                <c:pt idx="86">
                  <c:v>1.9063157000000138E-10</c:v>
                </c:pt>
                <c:pt idx="87">
                  <c:v>1.9589700499999996E-10</c:v>
                </c:pt>
                <c:pt idx="88">
                  <c:v>2.0130776999999958E-10</c:v>
                </c:pt>
                <c:pt idx="89">
                  <c:v>2.0686787499999972E-10</c:v>
                </c:pt>
                <c:pt idx="90">
                  <c:v>2.1258142499999971E-10</c:v>
                </c:pt>
                <c:pt idx="91">
                  <c:v>2.184526549999993E-10</c:v>
                </c:pt>
                <c:pt idx="92">
                  <c:v>2.2448592000000001E-10</c:v>
                </c:pt>
                <c:pt idx="93">
                  <c:v>2.3068567500000023E-10</c:v>
                </c:pt>
                <c:pt idx="94">
                  <c:v>2.3705651499999953E-10</c:v>
                </c:pt>
                <c:pt idx="95">
                  <c:v>2.4360315499999934E-10</c:v>
                </c:pt>
                <c:pt idx="96">
                  <c:v>2.5033043500000034E-10</c:v>
                </c:pt>
                <c:pt idx="97">
                  <c:v>2.5724334000000023E-10</c:v>
                </c:pt>
                <c:pt idx="98">
                  <c:v>2.6434698499999988E-10</c:v>
                </c:pt>
                <c:pt idx="99">
                  <c:v>2.7164659499999992E-10</c:v>
                </c:pt>
                <c:pt idx="100">
                  <c:v>2.7914762499999926E-10</c:v>
                </c:pt>
                <c:pt idx="101">
                  <c:v>2.8685565000000149E-10</c:v>
                </c:pt>
                <c:pt idx="102">
                  <c:v>2.9477625000000174E-10</c:v>
                </c:pt>
                <c:pt idx="103">
                  <c:v>3.0291534999999994E-10</c:v>
                </c:pt>
                <c:pt idx="104">
                  <c:v>3.1127899999999982E-10</c:v>
                </c:pt>
                <c:pt idx="105">
                  <c:v>3.1987334999999957E-10</c:v>
                </c:pt>
                <c:pt idx="106">
                  <c:v>3.2870474999999961E-10</c:v>
                </c:pt>
                <c:pt idx="107">
                  <c:v>3.3777974999999976E-10</c:v>
                </c:pt>
                <c:pt idx="108">
                  <c:v>3.4710504999999977E-10</c:v>
                </c:pt>
                <c:pt idx="109">
                  <c:v>3.5668754999999967E-10</c:v>
                </c:pt>
                <c:pt idx="110">
                  <c:v>3.665343499999994E-10</c:v>
                </c:pt>
                <c:pt idx="111">
                  <c:v>3.7665264999999918E-10</c:v>
                </c:pt>
                <c:pt idx="112">
                  <c:v>3.8705004999999932E-10</c:v>
                </c:pt>
                <c:pt idx="113">
                  <c:v>3.9773410000000015E-10</c:v>
                </c:pt>
                <c:pt idx="114">
                  <c:v>4.0871274999999977E-10</c:v>
                </c:pt>
                <c:pt idx="115">
                  <c:v>4.1999419999999975E-10</c:v>
                </c:pt>
                <c:pt idx="116">
                  <c:v>4.3158664999999987E-10</c:v>
                </c:pt>
                <c:pt idx="117">
                  <c:v>4.4349870000000183E-10</c:v>
                </c:pt>
                <c:pt idx="118">
                  <c:v>4.5573920000000292E-10</c:v>
                </c:pt>
                <c:pt idx="119">
                  <c:v>4.6831715000000012E-10</c:v>
                </c:pt>
                <c:pt idx="120">
                  <c:v>4.8124180000000025E-10</c:v>
                </c:pt>
                <c:pt idx="121">
                  <c:v>4.9452274999999929E-10</c:v>
                </c:pt>
                <c:pt idx="122">
                  <c:v>5.0816979999999809E-10</c:v>
                </c:pt>
                <c:pt idx="123">
                  <c:v>5.2219299999999903E-10</c:v>
                </c:pt>
                <c:pt idx="124">
                  <c:v>5.3660265000000021E-10</c:v>
                </c:pt>
                <c:pt idx="125">
                  <c:v>5.5140949999999959E-10</c:v>
                </c:pt>
                <c:pt idx="126">
                  <c:v>5.6662445000000034E-10</c:v>
                </c:pt>
                <c:pt idx="127">
                  <c:v>5.8225865000000072E-10</c:v>
                </c:pt>
                <c:pt idx="128">
                  <c:v>5.9832364999999936E-10</c:v>
                </c:pt>
                <c:pt idx="129">
                  <c:v>6.1483129999999828E-10</c:v>
                </c:pt>
                <c:pt idx="130">
                  <c:v>6.3179384999999807E-10</c:v>
                </c:pt>
                <c:pt idx="131">
                  <c:v>6.492237499999995E-10</c:v>
                </c:pt>
                <c:pt idx="132">
                  <c:v>6.6713380000000023E-10</c:v>
                </c:pt>
                <c:pt idx="133">
                  <c:v>6.8553729999999975E-10</c:v>
                </c:pt>
                <c:pt idx="134">
                  <c:v>7.0444779999999959E-10</c:v>
                </c:pt>
                <c:pt idx="135">
                  <c:v>7.2387914999999961E-10</c:v>
                </c:pt>
                <c:pt idx="136">
                  <c:v>7.4384574999999841E-10</c:v>
                </c:pt>
                <c:pt idx="137">
                  <c:v>7.6436229999999963E-10</c:v>
                </c:pt>
                <c:pt idx="138">
                  <c:v>7.8544385000000064E-10</c:v>
                </c:pt>
                <c:pt idx="139">
                  <c:v>8.0710604999999917E-10</c:v>
                </c:pt>
                <c:pt idx="140">
                  <c:v>8.2936475000000949E-10</c:v>
                </c:pt>
                <c:pt idx="141">
                  <c:v>8.5223630000001179E-10</c:v>
                </c:pt>
                <c:pt idx="142">
                  <c:v>8.7573769999999877E-10</c:v>
                </c:pt>
                <c:pt idx="143">
                  <c:v>8.9988609999999946E-10</c:v>
                </c:pt>
                <c:pt idx="144">
                  <c:v>9.2469935000000116E-10</c:v>
                </c:pt>
                <c:pt idx="145">
                  <c:v>9.5019574999999811E-10</c:v>
                </c:pt>
                <c:pt idx="146">
                  <c:v>9.763938999999977E-10</c:v>
                </c:pt>
                <c:pt idx="147">
                  <c:v>1.0033132500000003E-9</c:v>
                </c:pt>
                <c:pt idx="148">
                  <c:v>1.0309735000000007E-9</c:v>
                </c:pt>
                <c:pt idx="149">
                  <c:v>1.0593949499999979E-9</c:v>
                </c:pt>
                <c:pt idx="150">
                  <c:v>1.0885986499999991E-9</c:v>
                </c:pt>
                <c:pt idx="151">
                  <c:v>1.1186059499999988E-9</c:v>
                </c:pt>
                <c:pt idx="152">
                  <c:v>1.1494388999999987E-9</c:v>
                </c:pt>
                <c:pt idx="153">
                  <c:v>1.1811201999999988E-9</c:v>
                </c:pt>
                <c:pt idx="154">
                  <c:v>1.2136731499999996E-9</c:v>
                </c:pt>
                <c:pt idx="155">
                  <c:v>1.2471216499999986E-9</c:v>
                </c:pt>
                <c:pt idx="156">
                  <c:v>1.2814902499999958E-9</c:v>
                </c:pt>
                <c:pt idx="157">
                  <c:v>1.3168042000000006E-9</c:v>
                </c:pt>
                <c:pt idx="158">
                  <c:v>1.3530893500000008E-9</c:v>
                </c:pt>
                <c:pt idx="159">
                  <c:v>1.3903724499999969E-9</c:v>
                </c:pt>
                <c:pt idx="160">
                  <c:v>1.4286808499999966E-9</c:v>
                </c:pt>
                <c:pt idx="161">
                  <c:v>1.4680425999999988E-9</c:v>
                </c:pt>
                <c:pt idx="162">
                  <c:v>1.5084866000000006E-9</c:v>
                </c:pt>
                <c:pt idx="163">
                  <c:v>1.5500425499999993E-9</c:v>
                </c:pt>
                <c:pt idx="164">
                  <c:v>1.5927408999999953E-9</c:v>
                </c:pt>
                <c:pt idx="165">
                  <c:v>1.6366129499999968E-9</c:v>
                </c:pt>
                <c:pt idx="166">
                  <c:v>1.6816908500000046E-9</c:v>
                </c:pt>
                <c:pt idx="167">
                  <c:v>1.7280076500000004E-9</c:v>
                </c:pt>
                <c:pt idx="168">
                  <c:v>1.7755973499999974E-9</c:v>
                </c:pt>
                <c:pt idx="169">
                  <c:v>1.8244946999999984E-9</c:v>
                </c:pt>
                <c:pt idx="170">
                  <c:v>1.8747355499999958E-9</c:v>
                </c:pt>
                <c:pt idx="171">
                  <c:v>1.9263567500000237E-9</c:v>
                </c:pt>
                <c:pt idx="172">
                  <c:v>1.9793960500000269E-9</c:v>
                </c:pt>
                <c:pt idx="173">
                  <c:v>2.0338922499999994E-9</c:v>
                </c:pt>
                <c:pt idx="174">
                  <c:v>2.0898852499999974E-9</c:v>
                </c:pt>
                <c:pt idx="175">
                  <c:v>2.1474159499999946E-9</c:v>
                </c:pt>
                <c:pt idx="176">
                  <c:v>2.2065265499999958E-9</c:v>
                </c:pt>
                <c:pt idx="177">
                  <c:v>2.2672602500000004E-9</c:v>
                </c:pt>
                <c:pt idx="178">
                  <c:v>2.3296613499999979E-9</c:v>
                </c:pt>
                <c:pt idx="179">
                  <c:v>2.3937755000000006E-9</c:v>
                </c:pt>
                <c:pt idx="180">
                  <c:v>2.4596495999999993E-9</c:v>
                </c:pt>
                <c:pt idx="181">
                  <c:v>2.5273316999999954E-9</c:v>
                </c:pt>
                <c:pt idx="182">
                  <c:v>2.5968712499999958E-9</c:v>
                </c:pt>
                <c:pt idx="183">
                  <c:v>2.6683188999999957E-9</c:v>
                </c:pt>
                <c:pt idx="184">
                  <c:v>2.7417275500000027E-9</c:v>
                </c:pt>
                <c:pt idx="185">
                  <c:v>2.8171494999999998E-9</c:v>
                </c:pt>
                <c:pt idx="186">
                  <c:v>2.8946404999999934E-9</c:v>
                </c:pt>
                <c:pt idx="187">
                  <c:v>2.9742574999999996E-9</c:v>
                </c:pt>
                <c:pt idx="188">
                  <c:v>3.056056999999996E-9</c:v>
                </c:pt>
                <c:pt idx="189">
                  <c:v>3.1401004999999956E-9</c:v>
                </c:pt>
                <c:pt idx="190">
                  <c:v>3.2264485000000034E-9</c:v>
                </c:pt>
                <c:pt idx="191">
                  <c:v>3.3151634999999949E-9</c:v>
                </c:pt>
                <c:pt idx="192">
                  <c:v>3.4063099999999909E-9</c:v>
                </c:pt>
                <c:pt idx="193">
                  <c:v>3.499955500000001E-9</c:v>
                </c:pt>
                <c:pt idx="194">
                  <c:v>3.5961675000000033E-9</c:v>
                </c:pt>
                <c:pt idx="195">
                  <c:v>3.6950149999999925E-9</c:v>
                </c:pt>
                <c:pt idx="196">
                  <c:v>3.7965714999999875E-9</c:v>
                </c:pt>
                <c:pt idx="197">
                  <c:v>3.9009104999999959E-9</c:v>
                </c:pt>
                <c:pt idx="198">
                  <c:v>4.0081070000000029E-9</c:v>
                </c:pt>
                <c:pt idx="199">
                  <c:v>4.1182394999999986E-9</c:v>
                </c:pt>
                <c:pt idx="200">
                  <c:v>4.2313879999999905E-9</c:v>
                </c:pt>
                <c:pt idx="201">
                  <c:v>4.3476345000000004E-9</c:v>
                </c:pt>
                <c:pt idx="202">
                  <c:v>4.4670639999999927E-9</c:v>
                </c:pt>
                <c:pt idx="203">
                  <c:v>4.5897620000000582E-9</c:v>
                </c:pt>
                <c:pt idx="204">
                  <c:v>4.7158185000000719E-9</c:v>
                </c:pt>
                <c:pt idx="205">
                  <c:v>4.8453249999999933E-9</c:v>
                </c:pt>
                <c:pt idx="206">
                  <c:v>4.9783744999999895E-9</c:v>
                </c:pt>
                <c:pt idx="207">
                  <c:v>5.1150634999999969E-9</c:v>
                </c:pt>
                <c:pt idx="208">
                  <c:v>5.2554919999999936E-9</c:v>
                </c:pt>
                <c:pt idx="209">
                  <c:v>5.3997614999999922E-9</c:v>
                </c:pt>
                <c:pt idx="210">
                  <c:v>5.5479755000000024E-9</c:v>
                </c:pt>
                <c:pt idx="211">
                  <c:v>5.700241499999999E-9</c:v>
                </c:pt>
                <c:pt idx="212">
                  <c:v>5.8566704999999884E-9</c:v>
                </c:pt>
                <c:pt idx="213">
                  <c:v>6.017374999999994E-9</c:v>
                </c:pt>
                <c:pt idx="214">
                  <c:v>6.1824709999999909E-9</c:v>
                </c:pt>
                <c:pt idx="215">
                  <c:v>6.3520780000000013E-9</c:v>
                </c:pt>
                <c:pt idx="216">
                  <c:v>6.5263185000000006E-9</c:v>
                </c:pt>
                <c:pt idx="217">
                  <c:v>6.7053184999999852E-9</c:v>
                </c:pt>
                <c:pt idx="218">
                  <c:v>6.8892064999999993E-9</c:v>
                </c:pt>
                <c:pt idx="219">
                  <c:v>7.0781154999999845E-9</c:v>
                </c:pt>
                <c:pt idx="220">
                  <c:v>7.2721824999999876E-9</c:v>
                </c:pt>
                <c:pt idx="221">
                  <c:v>7.4715459999999949E-9</c:v>
                </c:pt>
                <c:pt idx="222">
                  <c:v>7.6763499999999862E-9</c:v>
                </c:pt>
                <c:pt idx="223">
                  <c:v>7.8867429999999923E-9</c:v>
                </c:pt>
                <c:pt idx="224">
                  <c:v>8.102875000000008E-9</c:v>
                </c:pt>
                <c:pt idx="225">
                  <c:v>8.3249019999999953E-9</c:v>
                </c:pt>
                <c:pt idx="226">
                  <c:v>8.5529844999999923E-9</c:v>
                </c:pt>
                <c:pt idx="227">
                  <c:v>8.7872849999999977E-9</c:v>
                </c:pt>
                <c:pt idx="228">
                  <c:v>9.0279724999999745E-9</c:v>
                </c:pt>
                <c:pt idx="229">
                  <c:v>9.2752199999999911E-9</c:v>
                </c:pt>
                <c:pt idx="230">
                  <c:v>9.5292045000000127E-9</c:v>
                </c:pt>
                <c:pt idx="231">
                  <c:v>9.7901089999999954E-9</c:v>
                </c:pt>
                <c:pt idx="232">
                  <c:v>1.0058119499999983E-8</c:v>
                </c:pt>
                <c:pt idx="233">
                  <c:v>1.0333428499999982E-8</c:v>
                </c:pt>
                <c:pt idx="234">
                  <c:v>1.0616233500000136E-8</c:v>
                </c:pt>
                <c:pt idx="235">
                  <c:v>1.0906737000000156E-8</c:v>
                </c:pt>
                <c:pt idx="236">
                  <c:v>1.1205146499999995E-8</c:v>
                </c:pt>
                <c:pt idx="237">
                  <c:v>1.1511674999999975E-8</c:v>
                </c:pt>
                <c:pt idx="238">
                  <c:v>1.182654199999997E-8</c:v>
                </c:pt>
                <c:pt idx="239">
                  <c:v>1.2149972500000001E-8</c:v>
                </c:pt>
                <c:pt idx="240">
                  <c:v>1.2482197999999996E-8</c:v>
                </c:pt>
                <c:pt idx="241">
                  <c:v>1.2823454499999989E-8</c:v>
                </c:pt>
                <c:pt idx="242">
                  <c:v>1.3173985499999996E-8</c:v>
                </c:pt>
                <c:pt idx="243">
                  <c:v>1.3534041499999963E-8</c:v>
                </c:pt>
                <c:pt idx="244">
                  <c:v>1.3903878999999983E-8</c:v>
                </c:pt>
                <c:pt idx="245">
                  <c:v>1.4283760499999986E-8</c:v>
                </c:pt>
                <c:pt idx="246">
                  <c:v>1.4673955999999982E-8</c:v>
                </c:pt>
                <c:pt idx="247">
                  <c:v>1.5074744499999987E-8</c:v>
                </c:pt>
                <c:pt idx="248">
                  <c:v>1.5486409999999986E-8</c:v>
                </c:pt>
                <c:pt idx="249">
                  <c:v>1.590924450000001E-8</c:v>
                </c:pt>
                <c:pt idx="250">
                  <c:v>1.6343548499999981E-8</c:v>
                </c:pt>
                <c:pt idx="251">
                  <c:v>1.6789629999999991E-8</c:v>
                </c:pt>
                <c:pt idx="252">
                  <c:v>1.7247804499999972E-8</c:v>
                </c:pt>
                <c:pt idx="253">
                  <c:v>1.7718397499999996E-8</c:v>
                </c:pt>
                <c:pt idx="254">
                  <c:v>1.8201742499999989E-8</c:v>
                </c:pt>
                <c:pt idx="255">
                  <c:v>1.8698179999999938E-8</c:v>
                </c:pt>
                <c:pt idx="256">
                  <c:v>1.920806150000002E-8</c:v>
                </c:pt>
                <c:pt idx="257">
                  <c:v>1.9731747500000005E-8</c:v>
                </c:pt>
                <c:pt idx="258">
                  <c:v>2.0269607999999933E-8</c:v>
                </c:pt>
                <c:pt idx="259">
                  <c:v>2.082202199999996E-8</c:v>
                </c:pt>
                <c:pt idx="260">
                  <c:v>2.138937850000001E-8</c:v>
                </c:pt>
                <c:pt idx="261">
                  <c:v>2.197207750000001E-8</c:v>
                </c:pt>
                <c:pt idx="262">
                  <c:v>2.257052999999997E-8</c:v>
                </c:pt>
                <c:pt idx="263">
                  <c:v>2.3185155999999949E-8</c:v>
                </c:pt>
                <c:pt idx="264">
                  <c:v>2.3816387499999992E-8</c:v>
                </c:pt>
                <c:pt idx="265">
                  <c:v>2.4464668999999991E-8</c:v>
                </c:pt>
                <c:pt idx="266">
                  <c:v>2.5130453499999965E-8</c:v>
                </c:pt>
                <c:pt idx="267">
                  <c:v>2.5814209499999981E-8</c:v>
                </c:pt>
                <c:pt idx="268">
                  <c:v>2.6516416999999945E-8</c:v>
                </c:pt>
                <c:pt idx="269">
                  <c:v>2.7237561999999952E-8</c:v>
                </c:pt>
                <c:pt idx="270">
                  <c:v>2.7978159999999989E-8</c:v>
                </c:pt>
                <c:pt idx="271">
                  <c:v>2.8738720000000007E-8</c:v>
                </c:pt>
                <c:pt idx="272">
                  <c:v>2.9519770000000002E-8</c:v>
                </c:pt>
                <c:pt idx="273">
                  <c:v>3.0321864999999965E-8</c:v>
                </c:pt>
                <c:pt idx="274">
                  <c:v>3.114555499999996E-8</c:v>
                </c:pt>
                <c:pt idx="275">
                  <c:v>3.1991425000000025E-8</c:v>
                </c:pt>
                <c:pt idx="276">
                  <c:v>3.2860054999999933E-8</c:v>
                </c:pt>
                <c:pt idx="277">
                  <c:v>3.3752049999999913E-8</c:v>
                </c:pt>
                <c:pt idx="278">
                  <c:v>3.4668030000000026E-8</c:v>
                </c:pt>
                <c:pt idx="279">
                  <c:v>3.5608635000000031E-8</c:v>
                </c:pt>
                <c:pt idx="280">
                  <c:v>3.657451499999993E-8</c:v>
                </c:pt>
                <c:pt idx="281">
                  <c:v>3.7566335000000924E-8</c:v>
                </c:pt>
                <c:pt idx="282">
                  <c:v>3.8584785000001038E-8</c:v>
                </c:pt>
                <c:pt idx="283">
                  <c:v>3.9630575000000039E-8</c:v>
                </c:pt>
                <c:pt idx="284">
                  <c:v>4.070441999999998E-8</c:v>
                </c:pt>
                <c:pt idx="285">
                  <c:v>4.1807059999999879E-8</c:v>
                </c:pt>
                <c:pt idx="286">
                  <c:v>4.2939264999999954E-8</c:v>
                </c:pt>
                <c:pt idx="287">
                  <c:v>4.4101805000000021E-8</c:v>
                </c:pt>
                <c:pt idx="288">
                  <c:v>4.5295484999999949E-8</c:v>
                </c:pt>
                <c:pt idx="289">
                  <c:v>4.6521124999999967E-8</c:v>
                </c:pt>
                <c:pt idx="290">
                  <c:v>4.7779570000000023E-8</c:v>
                </c:pt>
                <c:pt idx="291">
                  <c:v>4.9071679999999909E-8</c:v>
                </c:pt>
                <c:pt idx="292">
                  <c:v>5.0398334999999831E-8</c:v>
                </c:pt>
                <c:pt idx="293">
                  <c:v>5.1760449999999927E-8</c:v>
                </c:pt>
                <c:pt idx="294">
                  <c:v>5.3158960000000126E-8</c:v>
                </c:pt>
                <c:pt idx="295">
                  <c:v>5.4594814999999911E-8</c:v>
                </c:pt>
                <c:pt idx="296">
                  <c:v>5.6068994999999913E-8</c:v>
                </c:pt>
                <c:pt idx="297">
                  <c:v>5.7582510000000089E-8</c:v>
                </c:pt>
                <c:pt idx="298">
                  <c:v>5.9136384999999935E-8</c:v>
                </c:pt>
                <c:pt idx="299">
                  <c:v>6.0731674999999924E-8</c:v>
                </c:pt>
                <c:pt idx="300">
                  <c:v>6.2369469999999926E-8</c:v>
                </c:pt>
                <c:pt idx="301">
                  <c:v>6.4050879999999931E-8</c:v>
                </c:pt>
                <c:pt idx="302">
                  <c:v>6.5777039999999941E-8</c:v>
                </c:pt>
                <c:pt idx="303">
                  <c:v>6.754911999999999E-8</c:v>
                </c:pt>
                <c:pt idx="304">
                  <c:v>6.9368324999999964E-8</c:v>
                </c:pt>
                <c:pt idx="305">
                  <c:v>7.1235879999999833E-8</c:v>
                </c:pt>
                <c:pt idx="306">
                  <c:v>7.3153039999999927E-8</c:v>
                </c:pt>
                <c:pt idx="307">
                  <c:v>7.5121095000000002E-8</c:v>
                </c:pt>
                <c:pt idx="308">
                  <c:v>7.714137499999996E-8</c:v>
                </c:pt>
                <c:pt idx="309">
                  <c:v>7.9215239999999876E-8</c:v>
                </c:pt>
                <c:pt idx="310">
                  <c:v>8.1344074999999826E-8</c:v>
                </c:pt>
                <c:pt idx="311">
                  <c:v>8.3529304999999855E-8</c:v>
                </c:pt>
                <c:pt idx="312">
                  <c:v>8.5772399999999871E-8</c:v>
                </c:pt>
                <c:pt idx="313">
                  <c:v>8.8074855000000029E-8</c:v>
                </c:pt>
                <c:pt idx="314">
                  <c:v>9.043820999999996E-8</c:v>
                </c:pt>
                <c:pt idx="315">
                  <c:v>9.2864034999999826E-8</c:v>
                </c:pt>
                <c:pt idx="316">
                  <c:v>9.5353944999999901E-8</c:v>
                </c:pt>
                <c:pt idx="317">
                  <c:v>9.790959999999992E-8</c:v>
                </c:pt>
                <c:pt idx="318">
                  <c:v>1.0053268999999997E-7</c:v>
                </c:pt>
                <c:pt idx="319">
                  <c:v>1.0322496000000007E-7</c:v>
                </c:pt>
                <c:pt idx="320">
                  <c:v>1.0598818499999995E-7</c:v>
                </c:pt>
                <c:pt idx="321">
                  <c:v>1.0882419499999971E-7</c:v>
                </c:pt>
                <c:pt idx="322">
                  <c:v>1.1173486499999995E-7</c:v>
                </c:pt>
                <c:pt idx="323">
                  <c:v>1.1472210499999986E-7</c:v>
                </c:pt>
                <c:pt idx="324">
                  <c:v>1.1778788499999974E-7</c:v>
                </c:pt>
                <c:pt idx="325">
                  <c:v>1.2093421500000008E-7</c:v>
                </c:pt>
                <c:pt idx="326">
                  <c:v>1.2416316000000002E-7</c:v>
                </c:pt>
                <c:pt idx="327">
                  <c:v>1.2747683999999992E-7</c:v>
                </c:pt>
                <c:pt idx="328">
                  <c:v>1.3087741499999991E-7</c:v>
                </c:pt>
                <c:pt idx="329">
                  <c:v>1.3436710499999993E-7</c:v>
                </c:pt>
                <c:pt idx="330">
                  <c:v>1.379481899999998E-7</c:v>
                </c:pt>
                <c:pt idx="331">
                  <c:v>1.4162298999999993E-7</c:v>
                </c:pt>
                <c:pt idx="332">
                  <c:v>1.45393895E-7</c:v>
                </c:pt>
                <c:pt idx="333">
                  <c:v>1.4926335999999948E-7</c:v>
                </c:pt>
                <c:pt idx="334">
                  <c:v>1.5323387999999968E-7</c:v>
                </c:pt>
                <c:pt idx="335">
                  <c:v>1.5730802500000022E-7</c:v>
                </c:pt>
                <c:pt idx="336">
                  <c:v>1.6148841999999988E-7</c:v>
                </c:pt>
                <c:pt idx="337">
                  <c:v>1.6577775499999968E-7</c:v>
                </c:pt>
                <c:pt idx="338">
                  <c:v>1.7017879999999981E-7</c:v>
                </c:pt>
                <c:pt idx="339">
                  <c:v>1.7469437000000003E-7</c:v>
                </c:pt>
                <c:pt idx="340">
                  <c:v>1.7932735999999969E-7</c:v>
                </c:pt>
                <c:pt idx="341">
                  <c:v>1.8408072999999962E-7</c:v>
                </c:pt>
                <c:pt idx="342">
                  <c:v>1.8895751500000016E-7</c:v>
                </c:pt>
                <c:pt idx="343">
                  <c:v>1.9396082500000508E-7</c:v>
                </c:pt>
                <c:pt idx="344">
                  <c:v>1.9909384000000548E-7</c:v>
                </c:pt>
                <c:pt idx="345">
                  <c:v>2.0435981999999976E-7</c:v>
                </c:pt>
                <c:pt idx="346">
                  <c:v>2.0976209999999914E-7</c:v>
                </c:pt>
                <c:pt idx="347">
                  <c:v>2.1530409499999982E-7</c:v>
                </c:pt>
                <c:pt idx="348">
                  <c:v>2.209893000000005E-7</c:v>
                </c:pt>
                <c:pt idx="349">
                  <c:v>2.2682130499999998E-7</c:v>
                </c:pt>
                <c:pt idx="350">
                  <c:v>2.3280376999999927E-7</c:v>
                </c:pt>
                <c:pt idx="351">
                  <c:v>2.3894044999999951E-7</c:v>
                </c:pt>
                <c:pt idx="352">
                  <c:v>2.4523518499999962E-7</c:v>
                </c:pt>
                <c:pt idx="353">
                  <c:v>2.5169190500000029E-7</c:v>
                </c:pt>
                <c:pt idx="354">
                  <c:v>2.5831463999999988E-7</c:v>
                </c:pt>
                <c:pt idx="355">
                  <c:v>2.6510750999999935E-7</c:v>
                </c:pt>
                <c:pt idx="356">
                  <c:v>2.7207480000000034E-7</c:v>
                </c:pt>
                <c:pt idx="357">
                  <c:v>2.7922070000000019E-7</c:v>
                </c:pt>
                <c:pt idx="358">
                  <c:v>2.8654964999999967E-7</c:v>
                </c:pt>
                <c:pt idx="359">
                  <c:v>2.9406629999999938E-7</c:v>
                </c:pt>
                <c:pt idx="360">
                  <c:v>3.017751999999992E-7</c:v>
                </c:pt>
                <c:pt idx="361">
                  <c:v>3.0968104999999974E-7</c:v>
                </c:pt>
                <c:pt idx="362">
                  <c:v>3.1778870000000014E-7</c:v>
                </c:pt>
                <c:pt idx="363">
                  <c:v>3.2610315000000024E-7</c:v>
                </c:pt>
                <c:pt idx="364">
                  <c:v>3.3462949999999927E-7</c:v>
                </c:pt>
                <c:pt idx="365">
                  <c:v>3.433728999999996E-7</c:v>
                </c:pt>
                <c:pt idx="366">
                  <c:v>3.523386499999997E-7</c:v>
                </c:pt>
                <c:pt idx="367">
                  <c:v>3.6153219999999965E-7</c:v>
                </c:pt>
                <c:pt idx="368">
                  <c:v>3.7095910000000037E-7</c:v>
                </c:pt>
                <c:pt idx="369">
                  <c:v>3.8062509999999868E-7</c:v>
                </c:pt>
                <c:pt idx="370">
                  <c:v>3.9053599999999979E-7</c:v>
                </c:pt>
                <c:pt idx="371">
                  <c:v>4.0069770000000064E-7</c:v>
                </c:pt>
                <c:pt idx="372">
                  <c:v>4.1111624999999899E-7</c:v>
                </c:pt>
                <c:pt idx="373">
                  <c:v>4.2179799999999849E-7</c:v>
                </c:pt>
                <c:pt idx="374">
                  <c:v>4.3274930000000038E-7</c:v>
                </c:pt>
                <c:pt idx="375">
                  <c:v>4.4397660000000094E-7</c:v>
                </c:pt>
                <c:pt idx="376">
                  <c:v>4.5548659999999895E-7</c:v>
                </c:pt>
                <c:pt idx="377">
                  <c:v>4.6728609999999829E-7</c:v>
                </c:pt>
                <c:pt idx="378">
                  <c:v>4.7938209999999946E-7</c:v>
                </c:pt>
                <c:pt idx="379">
                  <c:v>4.9178165000000067E-7</c:v>
                </c:pt>
                <c:pt idx="380">
                  <c:v>5.0449210000000003E-7</c:v>
                </c:pt>
                <c:pt idx="381">
                  <c:v>5.1752099999999912E-7</c:v>
                </c:pt>
                <c:pt idx="382">
                  <c:v>5.3087574999999872E-7</c:v>
                </c:pt>
                <c:pt idx="383">
                  <c:v>5.4456424999999964E-7</c:v>
                </c:pt>
                <c:pt idx="384">
                  <c:v>5.5859455000000039E-7</c:v>
                </c:pt>
                <c:pt idx="385">
                  <c:v>5.7297465000000011E-7</c:v>
                </c:pt>
                <c:pt idx="386">
                  <c:v>5.8771289999999894E-7</c:v>
                </c:pt>
                <c:pt idx="387">
                  <c:v>6.0281779999999815E-7</c:v>
                </c:pt>
                <c:pt idx="388">
                  <c:v>6.1829815000000035E-7</c:v>
                </c:pt>
                <c:pt idx="389">
                  <c:v>6.3416280000000101E-7</c:v>
                </c:pt>
                <c:pt idx="390">
                  <c:v>6.504206999999987E-7</c:v>
                </c:pt>
                <c:pt idx="391">
                  <c:v>6.6708129999999912E-7</c:v>
                </c:pt>
                <c:pt idx="392">
                  <c:v>6.8415399999999857E-7</c:v>
                </c:pt>
                <c:pt idx="393">
                  <c:v>7.0164849999999846E-7</c:v>
                </c:pt>
                <c:pt idx="394">
                  <c:v>7.1957484999999947E-7</c:v>
                </c:pt>
                <c:pt idx="395">
                  <c:v>7.3794299999999913E-7</c:v>
                </c:pt>
                <c:pt idx="396">
                  <c:v>7.5676329999999975E-7</c:v>
                </c:pt>
                <c:pt idx="397">
                  <c:v>7.760464499999999E-7</c:v>
                </c:pt>
                <c:pt idx="398">
                  <c:v>7.9580324999999958E-7</c:v>
                </c:pt>
                <c:pt idx="399">
                  <c:v>8.1604464999999997E-7</c:v>
                </c:pt>
                <c:pt idx="400">
                  <c:v>8.3678194999999792E-7</c:v>
                </c:pt>
                <c:pt idx="401">
                  <c:v>8.5802669999999964E-7</c:v>
                </c:pt>
                <c:pt idx="402">
                  <c:v>8.7979065000000137E-7</c:v>
                </c:pt>
                <c:pt idx="403">
                  <c:v>9.0208589999999884E-7</c:v>
                </c:pt>
                <c:pt idx="404">
                  <c:v>9.2492469999999667E-7</c:v>
                </c:pt>
                <c:pt idx="405">
                  <c:v>9.4831949999999968E-7</c:v>
                </c:pt>
                <c:pt idx="406">
                  <c:v>9.7228325000002817E-7</c:v>
                </c:pt>
                <c:pt idx="407">
                  <c:v>9.9682905000002505E-7</c:v>
                </c:pt>
                <c:pt idx="408">
                  <c:v>1.0219701999999971E-6</c:v>
                </c:pt>
                <c:pt idx="409">
                  <c:v>1.0477203999999998E-6</c:v>
                </c:pt>
                <c:pt idx="410">
                  <c:v>1.0740935500000018E-6</c:v>
                </c:pt>
                <c:pt idx="411">
                  <c:v>1.1011039499999992E-6</c:v>
                </c:pt>
                <c:pt idx="412">
                  <c:v>1.1287661999999969E-6</c:v>
                </c:pt>
                <c:pt idx="413">
                  <c:v>1.1570950499999987E-6</c:v>
                </c:pt>
                <c:pt idx="414">
                  <c:v>1.1861056999999995E-6</c:v>
                </c:pt>
                <c:pt idx="415">
                  <c:v>1.2158136999999998E-6</c:v>
                </c:pt>
                <c:pt idx="416">
                  <c:v>1.2462348499999985E-6</c:v>
                </c:pt>
                <c:pt idx="417">
                  <c:v>1.2773852999999965E-6</c:v>
                </c:pt>
                <c:pt idx="418">
                  <c:v>1.3092815500000005E-6</c:v>
                </c:pt>
                <c:pt idx="419">
                  <c:v>1.3419403999999994E-6</c:v>
                </c:pt>
                <c:pt idx="420">
                  <c:v>1.3753790499999987E-6</c:v>
                </c:pt>
                <c:pt idx="421">
                  <c:v>1.40961505E-6</c:v>
                </c:pt>
                <c:pt idx="422">
                  <c:v>1.4446663999999989E-6</c:v>
                </c:pt>
                <c:pt idx="423">
                  <c:v>1.4805513999999997E-6</c:v>
                </c:pt>
                <c:pt idx="424">
                  <c:v>1.5172885499999969E-6</c:v>
                </c:pt>
                <c:pt idx="425">
                  <c:v>1.5548969999999986E-6</c:v>
                </c:pt>
                <c:pt idx="426">
                  <c:v>1.5933962999999972E-6</c:v>
                </c:pt>
                <c:pt idx="427">
                  <c:v>1.6328062499999961E-6</c:v>
                </c:pt>
                <c:pt idx="428">
                  <c:v>1.6731470499999978E-6</c:v>
                </c:pt>
                <c:pt idx="429">
                  <c:v>1.7144394499999985E-6</c:v>
                </c:pt>
                <c:pt idx="430">
                  <c:v>1.7567046499999983E-6</c:v>
                </c:pt>
                <c:pt idx="431">
                  <c:v>1.7999640500000006E-6</c:v>
                </c:pt>
                <c:pt idx="432">
                  <c:v>1.8442397000000035E-6</c:v>
                </c:pt>
                <c:pt idx="433">
                  <c:v>1.8895540999999958E-6</c:v>
                </c:pt>
                <c:pt idx="434">
                  <c:v>1.9359300499999982E-6</c:v>
                </c:pt>
                <c:pt idx="435">
                  <c:v>1.9833911000000007E-6</c:v>
                </c:pt>
                <c:pt idx="436">
                  <c:v>2.0319609999999968E-6</c:v>
                </c:pt>
                <c:pt idx="437">
                  <c:v>2.0816639999999955E-6</c:v>
                </c:pt>
                <c:pt idx="438">
                  <c:v>2.1325251000000008E-6</c:v>
                </c:pt>
                <c:pt idx="439">
                  <c:v>2.1845696000000026E-6</c:v>
                </c:pt>
                <c:pt idx="440">
                  <c:v>2.2378233499999972E-6</c:v>
                </c:pt>
                <c:pt idx="441">
                  <c:v>2.2923126999999949E-6</c:v>
                </c:pt>
                <c:pt idx="442">
                  <c:v>2.3480645999999974E-6</c:v>
                </c:pt>
                <c:pt idx="443">
                  <c:v>2.4051065999999961E-6</c:v>
                </c:pt>
                <c:pt idx="444">
                  <c:v>2.4634666499999955E-6</c:v>
                </c:pt>
                <c:pt idx="445">
                  <c:v>2.5231733500000012E-6</c:v>
                </c:pt>
                <c:pt idx="446">
                  <c:v>2.5842554999999965E-6</c:v>
                </c:pt>
                <c:pt idx="447">
                  <c:v>2.6467434999999973E-6</c:v>
                </c:pt>
                <c:pt idx="448">
                  <c:v>2.7106680000000014E-6</c:v>
                </c:pt>
                <c:pt idx="449">
                  <c:v>2.7760589999999978E-6</c:v>
                </c:pt>
                <c:pt idx="450">
                  <c:v>2.8429479999999953E-6</c:v>
                </c:pt>
                <c:pt idx="451">
                  <c:v>2.9113679999999942E-6</c:v>
                </c:pt>
                <c:pt idx="452">
                  <c:v>2.9813520000000024E-6</c:v>
                </c:pt>
                <c:pt idx="453">
                  <c:v>3.0529324999999981E-6</c:v>
                </c:pt>
                <c:pt idx="454">
                  <c:v>3.1261444999999895E-6</c:v>
                </c:pt>
                <c:pt idx="455">
                  <c:v>3.2010229999999915E-6</c:v>
                </c:pt>
                <c:pt idx="456">
                  <c:v>3.2776029999999975E-6</c:v>
                </c:pt>
                <c:pt idx="457">
                  <c:v>3.3559210000000088E-6</c:v>
                </c:pt>
                <c:pt idx="458">
                  <c:v>3.4360139999999998E-6</c:v>
                </c:pt>
                <c:pt idx="459">
                  <c:v>3.5179194999999884E-6</c:v>
                </c:pt>
                <c:pt idx="460">
                  <c:v>3.6016764999999958E-6</c:v>
                </c:pt>
                <c:pt idx="461">
                  <c:v>3.687324000000006E-6</c:v>
                </c:pt>
                <c:pt idx="462">
                  <c:v>3.7749019999999908E-6</c:v>
                </c:pt>
                <c:pt idx="463">
                  <c:v>3.8644509999999925E-6</c:v>
                </c:pt>
                <c:pt idx="464">
                  <c:v>3.956013000000003E-6</c:v>
                </c:pt>
                <c:pt idx="465">
                  <c:v>4.0496304999999926E-6</c:v>
                </c:pt>
                <c:pt idx="466">
                  <c:v>4.1453464999999979E-6</c:v>
                </c:pt>
                <c:pt idx="467">
                  <c:v>4.2432049999999922E-6</c:v>
                </c:pt>
                <c:pt idx="468">
                  <c:v>4.3432505000001135E-6</c:v>
                </c:pt>
                <c:pt idx="469">
                  <c:v>4.4455300000001207E-6</c:v>
                </c:pt>
                <c:pt idx="470">
                  <c:v>4.5500895000000003E-6</c:v>
                </c:pt>
                <c:pt idx="471">
                  <c:v>4.6569765000000029E-6</c:v>
                </c:pt>
                <c:pt idx="472">
                  <c:v>4.7662399999999971E-6</c:v>
                </c:pt>
                <c:pt idx="473">
                  <c:v>4.8779289999999886E-6</c:v>
                </c:pt>
                <c:pt idx="474">
                  <c:v>4.992093499999987E-6</c:v>
                </c:pt>
                <c:pt idx="475">
                  <c:v>5.1087859999999968E-6</c:v>
                </c:pt>
                <c:pt idx="476">
                  <c:v>5.2280584999999947E-6</c:v>
                </c:pt>
                <c:pt idx="477">
                  <c:v>5.349964000000002E-6</c:v>
                </c:pt>
                <c:pt idx="478">
                  <c:v>5.4745565000000019E-6</c:v>
                </c:pt>
                <c:pt idx="479">
                  <c:v>5.6018919999999995E-6</c:v>
                </c:pt>
                <c:pt idx="480">
                  <c:v>5.7320274999999904E-6</c:v>
                </c:pt>
                <c:pt idx="481">
                  <c:v>5.865019499999993E-6</c:v>
                </c:pt>
                <c:pt idx="482">
                  <c:v>6.0009264999999945E-6</c:v>
                </c:pt>
                <c:pt idx="483">
                  <c:v>6.139808499999989E-6</c:v>
                </c:pt>
                <c:pt idx="484">
                  <c:v>6.2817260000000091E-6</c:v>
                </c:pt>
                <c:pt idx="485">
                  <c:v>6.4267414999999915E-6</c:v>
                </c:pt>
                <c:pt idx="486">
                  <c:v>6.5749179999999793E-6</c:v>
                </c:pt>
                <c:pt idx="487">
                  <c:v>6.7263184999999882E-6</c:v>
                </c:pt>
                <c:pt idx="488">
                  <c:v>6.8810089999999944E-6</c:v>
                </c:pt>
                <c:pt idx="489">
                  <c:v>7.0390565000000011E-6</c:v>
                </c:pt>
                <c:pt idx="490">
                  <c:v>7.2005284999999902E-6</c:v>
                </c:pt>
                <c:pt idx="491">
                  <c:v>7.365492999999995E-6</c:v>
                </c:pt>
                <c:pt idx="492">
                  <c:v>7.5340210000000095E-6</c:v>
                </c:pt>
                <c:pt idx="493">
                  <c:v>7.7061840000000021E-6</c:v>
                </c:pt>
                <c:pt idx="494">
                  <c:v>7.882053499999993E-6</c:v>
                </c:pt>
                <c:pt idx="495">
                  <c:v>8.0617044999999899E-6</c:v>
                </c:pt>
                <c:pt idx="496">
                  <c:v>8.2452119999999727E-6</c:v>
                </c:pt>
                <c:pt idx="497">
                  <c:v>8.4326519999999815E-6</c:v>
                </c:pt>
                <c:pt idx="498">
                  <c:v>8.6241025000000046E-6</c:v>
                </c:pt>
                <c:pt idx="499">
                  <c:v>8.8196424999999888E-6</c:v>
                </c:pt>
                <c:pt idx="500">
                  <c:v>9.0193529999999849E-6</c:v>
                </c:pt>
                <c:pt idx="501">
                  <c:v>9.2233144999999965E-6</c:v>
                </c:pt>
                <c:pt idx="502">
                  <c:v>9.4316104999999831E-6</c:v>
                </c:pt>
                <c:pt idx="503">
                  <c:v>9.6443264999999874E-6</c:v>
                </c:pt>
                <c:pt idx="504">
                  <c:v>9.8615470000000023E-6</c:v>
                </c:pt>
                <c:pt idx="505">
                  <c:v>1.0083358999999995E-5</c:v>
                </c:pt>
                <c:pt idx="506">
                  <c:v>1.0309852500000003E-5</c:v>
                </c:pt>
                <c:pt idx="507">
                  <c:v>1.0541116500000005E-5</c:v>
                </c:pt>
                <c:pt idx="508">
                  <c:v>1.0777241999999985E-5</c:v>
                </c:pt>
                <c:pt idx="509">
                  <c:v>1.1018322499999969E-5</c:v>
                </c:pt>
                <c:pt idx="510">
                  <c:v>1.1264451499999974E-5</c:v>
                </c:pt>
                <c:pt idx="511">
                  <c:v>1.1515724499999979E-5</c:v>
                </c:pt>
                <c:pt idx="512">
                  <c:v>1.1772239000000018E-5</c:v>
                </c:pt>
                <c:pt idx="513">
                  <c:v>1.2034092999999996E-5</c:v>
                </c:pt>
                <c:pt idx="514">
                  <c:v>1.2301386499999961E-5</c:v>
                </c:pt>
                <c:pt idx="515">
                  <c:v>1.2574220000000011E-5</c:v>
                </c:pt>
                <c:pt idx="516">
                  <c:v>1.2852696499999988E-5</c:v>
                </c:pt>
                <c:pt idx="517">
                  <c:v>1.3136920000000009E-5</c:v>
                </c:pt>
                <c:pt idx="518">
                  <c:v>1.3426994999999975E-5</c:v>
                </c:pt>
                <c:pt idx="519">
                  <c:v>1.372302999999996E-5</c:v>
                </c:pt>
                <c:pt idx="520">
                  <c:v>1.4025131500000036E-5</c:v>
                </c:pt>
                <c:pt idx="521">
                  <c:v>1.4333409000000016E-5</c:v>
                </c:pt>
                <c:pt idx="522">
                  <c:v>1.4647974499999988E-5</c:v>
                </c:pt>
                <c:pt idx="523">
                  <c:v>1.4968939499999986E-5</c:v>
                </c:pt>
                <c:pt idx="524">
                  <c:v>1.5296416999999944E-5</c:v>
                </c:pt>
                <c:pt idx="525">
                  <c:v>1.5630521999999962E-5</c:v>
                </c:pt>
                <c:pt idx="526">
                  <c:v>1.5971370999999985E-5</c:v>
                </c:pt>
                <c:pt idx="527">
                  <c:v>1.6319080999999965E-5</c:v>
                </c:pt>
                <c:pt idx="528">
                  <c:v>1.667377100000001E-5</c:v>
                </c:pt>
                <c:pt idx="529">
                  <c:v>1.7035561000000027E-5</c:v>
                </c:pt>
                <c:pt idx="530">
                  <c:v>1.7404571499999981E-5</c:v>
                </c:pt>
                <c:pt idx="531">
                  <c:v>1.7780924999999942E-5</c:v>
                </c:pt>
                <c:pt idx="532">
                  <c:v>1.8164744999999989E-5</c:v>
                </c:pt>
                <c:pt idx="533">
                  <c:v>1.8556155499999988E-5</c:v>
                </c:pt>
                <c:pt idx="534">
                  <c:v>1.8955282499999976E-5</c:v>
                </c:pt>
                <c:pt idx="535">
                  <c:v>1.9362252999999987E-5</c:v>
                </c:pt>
                <c:pt idx="536">
                  <c:v>1.9777194500000006E-5</c:v>
                </c:pt>
                <c:pt idx="537">
                  <c:v>2.020023549999997E-5</c:v>
                </c:pt>
                <c:pt idx="538">
                  <c:v>2.0631504999999981E-5</c:v>
                </c:pt>
                <c:pt idx="539">
                  <c:v>2.1071134000000036E-5</c:v>
                </c:pt>
                <c:pt idx="540">
                  <c:v>2.1519254999999976E-5</c:v>
                </c:pt>
                <c:pt idx="541">
                  <c:v>2.1975999499999962E-5</c:v>
                </c:pt>
                <c:pt idx="542">
                  <c:v>2.2441496999999939E-5</c:v>
                </c:pt>
                <c:pt idx="543">
                  <c:v>2.2915884999999923E-5</c:v>
                </c:pt>
                <c:pt idx="544">
                  <c:v>2.3399300000000045E-5</c:v>
                </c:pt>
                <c:pt idx="545">
                  <c:v>2.3891870000000022E-5</c:v>
                </c:pt>
                <c:pt idx="546">
                  <c:v>2.4393734999999945E-5</c:v>
                </c:pt>
                <c:pt idx="547">
                  <c:v>2.4905029999999978E-5</c:v>
                </c:pt>
                <c:pt idx="548">
                  <c:v>2.5425889999999982E-5</c:v>
                </c:pt>
                <c:pt idx="549">
                  <c:v>2.595645499999993E-5</c:v>
                </c:pt>
                <c:pt idx="550">
                  <c:v>2.6496860000000001E-5</c:v>
                </c:pt>
                <c:pt idx="551">
                  <c:v>2.7047240000000044E-5</c:v>
                </c:pt>
                <c:pt idx="552">
                  <c:v>2.7607729999999914E-5</c:v>
                </c:pt>
                <c:pt idx="553">
                  <c:v>2.8178474999999928E-5</c:v>
                </c:pt>
                <c:pt idx="554">
                  <c:v>2.8759610000000043E-5</c:v>
                </c:pt>
                <c:pt idx="555">
                  <c:v>2.9351264999999992E-5</c:v>
                </c:pt>
                <c:pt idx="556">
                  <c:v>2.9953589999999895E-5</c:v>
                </c:pt>
                <c:pt idx="557">
                  <c:v>3.0566709999999994E-5</c:v>
                </c:pt>
                <c:pt idx="558">
                  <c:v>3.1190760000000031E-5</c:v>
                </c:pt>
                <c:pt idx="559">
                  <c:v>3.1825889999999928E-5</c:v>
                </c:pt>
                <c:pt idx="560">
                  <c:v>3.2472224999999918E-5</c:v>
                </c:pt>
                <c:pt idx="561">
                  <c:v>3.3129899999999955E-5</c:v>
                </c:pt>
                <c:pt idx="562">
                  <c:v>3.3799055000001907E-5</c:v>
                </c:pt>
                <c:pt idx="563">
                  <c:v>3.4479815000001873E-5</c:v>
                </c:pt>
                <c:pt idx="564">
                  <c:v>3.5172319999999929E-5</c:v>
                </c:pt>
                <c:pt idx="565">
                  <c:v>3.5876699999999988E-5</c:v>
                </c:pt>
                <c:pt idx="566">
                  <c:v>3.6593084999999972E-5</c:v>
                </c:pt>
                <c:pt idx="567">
                  <c:v>3.732160500000004E-5</c:v>
                </c:pt>
                <c:pt idx="568">
                  <c:v>3.8062379999999982E-5</c:v>
                </c:pt>
                <c:pt idx="569">
                  <c:v>3.881555499999991E-5</c:v>
                </c:pt>
                <c:pt idx="570">
                  <c:v>3.9581240000000003E-5</c:v>
                </c:pt>
                <c:pt idx="571">
                  <c:v>4.0359559999999983E-5</c:v>
                </c:pt>
                <c:pt idx="572">
                  <c:v>4.1150644999999995E-5</c:v>
                </c:pt>
                <c:pt idx="573">
                  <c:v>4.1954610000000041E-5</c:v>
                </c:pt>
                <c:pt idx="574">
                  <c:v>4.2771579999999825E-5</c:v>
                </c:pt>
                <c:pt idx="575">
                  <c:v>4.3601664999999855E-5</c:v>
                </c:pt>
                <c:pt idx="576">
                  <c:v>4.4444975000000106E-5</c:v>
                </c:pt>
                <c:pt idx="577">
                  <c:v>4.5301635000000084E-5</c:v>
                </c:pt>
                <c:pt idx="578">
                  <c:v>4.6171754999999967E-5</c:v>
                </c:pt>
                <c:pt idx="579">
                  <c:v>4.7055429999999789E-5</c:v>
                </c:pt>
                <c:pt idx="580">
                  <c:v>4.7952774999999862E-5</c:v>
                </c:pt>
                <c:pt idx="581">
                  <c:v>4.8863895000000032E-5</c:v>
                </c:pt>
                <c:pt idx="582">
                  <c:v>4.9788890000000027E-5</c:v>
                </c:pt>
                <c:pt idx="583">
                  <c:v>5.0727845000000056E-5</c:v>
                </c:pt>
                <c:pt idx="584">
                  <c:v>5.1680869999999878E-5</c:v>
                </c:pt>
                <c:pt idx="585">
                  <c:v>5.2648054999999816E-5</c:v>
                </c:pt>
                <c:pt idx="586">
                  <c:v>5.3629475000000044E-5</c:v>
                </c:pt>
                <c:pt idx="587">
                  <c:v>5.4625234999999982E-5</c:v>
                </c:pt>
                <c:pt idx="588">
                  <c:v>5.5635409999999803E-5</c:v>
                </c:pt>
                <c:pt idx="589">
                  <c:v>5.6660074999999886E-5</c:v>
                </c:pt>
                <c:pt idx="590">
                  <c:v>5.7699304999999965E-5</c:v>
                </c:pt>
                <c:pt idx="591">
                  <c:v>5.8753185000000031E-5</c:v>
                </c:pt>
                <c:pt idx="592">
                  <c:v>5.9821774999999887E-5</c:v>
                </c:pt>
                <c:pt idx="593">
                  <c:v>6.0905134999999962E-5</c:v>
                </c:pt>
                <c:pt idx="594">
                  <c:v>6.200333500000008E-5</c:v>
                </c:pt>
                <c:pt idx="595">
                  <c:v>6.3116429999999905E-5</c:v>
                </c:pt>
                <c:pt idx="596">
                  <c:v>6.4244474999999976E-5</c:v>
                </c:pt>
                <c:pt idx="597">
                  <c:v>6.5387520000000025E-5</c:v>
                </c:pt>
                <c:pt idx="598">
                  <c:v>6.654561499999984E-5</c:v>
                </c:pt>
                <c:pt idx="599">
                  <c:v>6.7718789999999924E-5</c:v>
                </c:pt>
                <c:pt idx="600">
                  <c:v>6.8907085000000009E-5</c:v>
                </c:pt>
                <c:pt idx="601">
                  <c:v>7.0110549999999853E-5</c:v>
                </c:pt>
                <c:pt idx="602">
                  <c:v>7.1329199999999832E-5</c:v>
                </c:pt>
                <c:pt idx="603">
                  <c:v>7.2563055000000014E-5</c:v>
                </c:pt>
                <c:pt idx="604">
                  <c:v>7.3812150000000001E-5</c:v>
                </c:pt>
                <c:pt idx="605">
                  <c:v>7.5076489999999706E-5</c:v>
                </c:pt>
                <c:pt idx="606">
                  <c:v>7.6356094999999822E-5</c:v>
                </c:pt>
                <c:pt idx="607">
                  <c:v>7.7650975000000201E-5</c:v>
                </c:pt>
                <c:pt idx="608">
                  <c:v>7.896111500000002E-5</c:v>
                </c:pt>
                <c:pt idx="609">
                  <c:v>8.0286529999999871E-5</c:v>
                </c:pt>
                <c:pt idx="610">
                  <c:v>8.1627209999999943E-5</c:v>
                </c:pt>
                <c:pt idx="611">
                  <c:v>8.298313499999972E-5</c:v>
                </c:pt>
                <c:pt idx="612">
                  <c:v>8.4354299999999735E-5</c:v>
                </c:pt>
                <c:pt idx="613">
                  <c:v>8.5740684999999894E-5</c:v>
                </c:pt>
                <c:pt idx="614">
                  <c:v>8.7142260000000317E-5</c:v>
                </c:pt>
                <c:pt idx="615">
                  <c:v>8.8558995000000241E-5</c:v>
                </c:pt>
                <c:pt idx="616">
                  <c:v>8.9990859999999786E-5</c:v>
                </c:pt>
                <c:pt idx="617">
                  <c:v>9.1437814999999643E-5</c:v>
                </c:pt>
                <c:pt idx="618">
                  <c:v>9.289980999999986E-5</c:v>
                </c:pt>
                <c:pt idx="619">
                  <c:v>9.4376799999999926E-5</c:v>
                </c:pt>
                <c:pt idx="620">
                  <c:v>9.5868739999999819E-5</c:v>
                </c:pt>
                <c:pt idx="621">
                  <c:v>9.7375565000000231E-5</c:v>
                </c:pt>
                <c:pt idx="622">
                  <c:v>9.8897215000000102E-5</c:v>
                </c:pt>
                <c:pt idx="623">
                  <c:v>1.0043361999999982E-4</c:v>
                </c:pt>
                <c:pt idx="624">
                  <c:v>1.0198470499999984E-4</c:v>
                </c:pt>
                <c:pt idx="625">
                  <c:v>1.0355040499999962E-4</c:v>
                </c:pt>
                <c:pt idx="626">
                  <c:v>1.0513063499999981E-4</c:v>
                </c:pt>
                <c:pt idx="627">
                  <c:v>1.067253100000002E-4</c:v>
                </c:pt>
                <c:pt idx="628">
                  <c:v>1.0833433999999983E-4</c:v>
                </c:pt>
                <c:pt idx="629">
                  <c:v>1.0995762499999961E-4</c:v>
                </c:pt>
                <c:pt idx="630">
                  <c:v>1.1159508000000017E-4</c:v>
                </c:pt>
                <c:pt idx="631">
                  <c:v>1.1324659999999999E-4</c:v>
                </c:pt>
                <c:pt idx="632">
                  <c:v>1.1491206499999989E-4</c:v>
                </c:pt>
                <c:pt idx="633">
                  <c:v>1.1659137499999992E-4</c:v>
                </c:pt>
                <c:pt idx="634">
                  <c:v>1.1828441999999992E-4</c:v>
                </c:pt>
                <c:pt idx="635">
                  <c:v>1.1999107499999993E-4</c:v>
                </c:pt>
                <c:pt idx="636">
                  <c:v>1.2171120999999973E-4</c:v>
                </c:pt>
                <c:pt idx="637">
                  <c:v>1.2344471000000004E-4</c:v>
                </c:pt>
                <c:pt idx="638">
                  <c:v>1.2519144499999977E-4</c:v>
                </c:pt>
                <c:pt idx="639">
                  <c:v>1.2695126999999975E-4</c:v>
                </c:pt>
                <c:pt idx="640">
                  <c:v>1.2872405500000014E-4</c:v>
                </c:pt>
                <c:pt idx="641">
                  <c:v>1.3050966000000005E-4</c:v>
                </c:pt>
                <c:pt idx="642">
                  <c:v>1.3230793499999997E-4</c:v>
                </c:pt>
                <c:pt idx="643">
                  <c:v>1.3411872999999954E-4</c:v>
                </c:pt>
                <c:pt idx="644">
                  <c:v>1.3594189999999968E-4</c:v>
                </c:pt>
                <c:pt idx="645">
                  <c:v>1.3777729000000007E-4</c:v>
                </c:pt>
                <c:pt idx="646">
                  <c:v>1.3962473999999973E-4</c:v>
                </c:pt>
                <c:pt idx="647">
                  <c:v>1.4148408499999989E-4</c:v>
                </c:pt>
                <c:pt idx="648">
                  <c:v>1.4335516499999995E-4</c:v>
                </c:pt>
                <c:pt idx="649">
                  <c:v>1.4523782000000016E-4</c:v>
                </c:pt>
                <c:pt idx="650">
                  <c:v>1.4713187000000032E-4</c:v>
                </c:pt>
                <c:pt idx="651">
                  <c:v>1.4903714499999915E-4</c:v>
                </c:pt>
                <c:pt idx="652">
                  <c:v>1.5095347999999958E-4</c:v>
                </c:pt>
                <c:pt idx="653">
                  <c:v>1.5288068500000069E-4</c:v>
                </c:pt>
                <c:pt idx="654">
                  <c:v>1.5481858999999952E-4</c:v>
                </c:pt>
                <c:pt idx="655">
                  <c:v>1.5676701499999925E-4</c:v>
                </c:pt>
                <c:pt idx="656">
                  <c:v>1.5872576499999989E-4</c:v>
                </c:pt>
                <c:pt idx="657">
                  <c:v>1.6069466500000031E-4</c:v>
                </c:pt>
                <c:pt idx="658">
                  <c:v>1.6267350999999984E-4</c:v>
                </c:pt>
                <c:pt idx="659">
                  <c:v>1.6466214499999952E-4</c:v>
                </c:pt>
                <c:pt idx="660">
                  <c:v>1.6666039999999982E-4</c:v>
                </c:pt>
                <c:pt idx="661">
                  <c:v>1.6866799999999956E-4</c:v>
                </c:pt>
                <c:pt idx="662">
                  <c:v>1.7068480000000051E-4</c:v>
                </c:pt>
                <c:pt idx="663">
                  <c:v>1.7271060000000025E-4</c:v>
                </c:pt>
                <c:pt idx="664">
                  <c:v>1.7474519999999968E-4</c:v>
                </c:pt>
                <c:pt idx="665">
                  <c:v>1.7678839999999985E-4</c:v>
                </c:pt>
                <c:pt idx="666">
                  <c:v>1.7884004999999995E-4</c:v>
                </c:pt>
                <c:pt idx="667">
                  <c:v>1.8089990000000016E-4</c:v>
                </c:pt>
                <c:pt idx="668">
                  <c:v>1.8296774999999974E-4</c:v>
                </c:pt>
                <c:pt idx="669">
                  <c:v>1.8504339999999965E-4</c:v>
                </c:pt>
                <c:pt idx="670">
                  <c:v>1.8712669999999999E-4</c:v>
                </c:pt>
                <c:pt idx="671">
                  <c:v>1.892174000000001E-4</c:v>
                </c:pt>
                <c:pt idx="672">
                  <c:v>1.9131529999999919E-4</c:v>
                </c:pt>
                <c:pt idx="673">
                  <c:v>1.9342024999999908E-4</c:v>
                </c:pt>
                <c:pt idx="674">
                  <c:v>1.9553194999999998E-4</c:v>
                </c:pt>
                <c:pt idx="675">
                  <c:v>1.9765030000000019E-4</c:v>
                </c:pt>
                <c:pt idx="676">
                  <c:v>1.9977499999999996E-4</c:v>
                </c:pt>
                <c:pt idx="677">
                  <c:v>2.0190595000000016E-4</c:v>
                </c:pt>
                <c:pt idx="678">
                  <c:v>2.040429000000001E-4</c:v>
                </c:pt>
                <c:pt idx="679">
                  <c:v>2.0618564999999903E-4</c:v>
                </c:pt>
                <c:pt idx="680">
                  <c:v>2.0833399999999966E-4</c:v>
                </c:pt>
                <c:pt idx="681">
                  <c:v>2.1048775000000042E-4</c:v>
                </c:pt>
                <c:pt idx="682">
                  <c:v>2.1264669999999968E-4</c:v>
                </c:pt>
                <c:pt idx="683">
                  <c:v>2.1481064999999931E-4</c:v>
                </c:pt>
                <c:pt idx="684">
                  <c:v>2.1697945000000022E-4</c:v>
                </c:pt>
                <c:pt idx="685">
                  <c:v>2.1915285000000004E-4</c:v>
                </c:pt>
                <c:pt idx="686">
                  <c:v>2.213306499999997E-4</c:v>
                </c:pt>
                <c:pt idx="687">
                  <c:v>2.2351270000001174E-4</c:v>
                </c:pt>
                <c:pt idx="688">
                  <c:v>2.2569875000001246E-4</c:v>
                </c:pt>
                <c:pt idx="689">
                  <c:v>2.2788859999999992E-4</c:v>
                </c:pt>
                <c:pt idx="690">
                  <c:v>2.3008220000000015E-4</c:v>
                </c:pt>
                <c:pt idx="691">
                  <c:v>2.3227920000000002E-4</c:v>
                </c:pt>
                <c:pt idx="692">
                  <c:v>2.3447949999999958E-4</c:v>
                </c:pt>
                <c:pt idx="693">
                  <c:v>2.3668290000000065E-4</c:v>
                </c:pt>
                <c:pt idx="694">
                  <c:v>2.3888914999999913E-4</c:v>
                </c:pt>
                <c:pt idx="695">
                  <c:v>2.4109809999999936E-4</c:v>
                </c:pt>
                <c:pt idx="696">
                  <c:v>2.4330964999999972E-4</c:v>
                </c:pt>
                <c:pt idx="697">
                  <c:v>2.455236000000003E-4</c:v>
                </c:pt>
                <c:pt idx="698">
                  <c:v>2.4773964999999959E-4</c:v>
                </c:pt>
                <c:pt idx="699">
                  <c:v>2.4995769999999935E-4</c:v>
                </c:pt>
                <c:pt idx="700">
                  <c:v>2.521776499999997E-4</c:v>
                </c:pt>
                <c:pt idx="701">
                  <c:v>2.5439924999999986E-4</c:v>
                </c:pt>
                <c:pt idx="702">
                  <c:v>2.5662230000000002E-4</c:v>
                </c:pt>
                <c:pt idx="703">
                  <c:v>2.5884670000000015E-4</c:v>
                </c:pt>
                <c:pt idx="704">
                  <c:v>2.6107229999999956E-4</c:v>
                </c:pt>
                <c:pt idx="705">
                  <c:v>2.6329884999999929E-4</c:v>
                </c:pt>
                <c:pt idx="706">
                  <c:v>2.6552620000000021E-4</c:v>
                </c:pt>
                <c:pt idx="707">
                  <c:v>2.6775429999999982E-4</c:v>
                </c:pt>
                <c:pt idx="708">
                  <c:v>2.6998294999999994E-4</c:v>
                </c:pt>
                <c:pt idx="709">
                  <c:v>2.7221189999999983E-4</c:v>
                </c:pt>
                <c:pt idx="710">
                  <c:v>2.7444104999999969E-4</c:v>
                </c:pt>
                <c:pt idx="711">
                  <c:v>2.7667029999999942E-4</c:v>
                </c:pt>
                <c:pt idx="712">
                  <c:v>2.7889944999999922E-4</c:v>
                </c:pt>
                <c:pt idx="713">
                  <c:v>2.8112845E-4</c:v>
                </c:pt>
                <c:pt idx="714">
                  <c:v>2.8335705000000097E-4</c:v>
                </c:pt>
                <c:pt idx="715">
                  <c:v>2.8558509999999975E-4</c:v>
                </c:pt>
                <c:pt idx="716">
                  <c:v>2.8781249999999809E-4</c:v>
                </c:pt>
                <c:pt idx="717">
                  <c:v>2.9003914999999942E-4</c:v>
                </c:pt>
                <c:pt idx="718">
                  <c:v>2.9226495000000041E-4</c:v>
                </c:pt>
                <c:pt idx="719">
                  <c:v>2.9448965000000043E-4</c:v>
                </c:pt>
                <c:pt idx="720">
                  <c:v>2.9671314999999944E-4</c:v>
                </c:pt>
                <c:pt idx="721">
                  <c:v>2.9893539999999836E-4</c:v>
                </c:pt>
                <c:pt idx="722">
                  <c:v>3.0115624999999983E-4</c:v>
                </c:pt>
                <c:pt idx="723">
                  <c:v>3.0337554999999969E-4</c:v>
                </c:pt>
                <c:pt idx="724">
                  <c:v>3.0559319999999969E-4</c:v>
                </c:pt>
                <c:pt idx="725">
                  <c:v>3.0780909999999996E-4</c:v>
                </c:pt>
                <c:pt idx="726">
                  <c:v>3.1002315000000047E-4</c:v>
                </c:pt>
                <c:pt idx="727">
                  <c:v>3.1223514999999968E-4</c:v>
                </c:pt>
                <c:pt idx="728">
                  <c:v>3.144450499999985E-4</c:v>
                </c:pt>
                <c:pt idx="729">
                  <c:v>3.1665285000000029E-4</c:v>
                </c:pt>
                <c:pt idx="730">
                  <c:v>3.1885825000000013E-4</c:v>
                </c:pt>
                <c:pt idx="731">
                  <c:v>3.2106129999999884E-4</c:v>
                </c:pt>
                <c:pt idx="732">
                  <c:v>3.2326185000000081E-4</c:v>
                </c:pt>
                <c:pt idx="733">
                  <c:v>3.2545980000000093E-4</c:v>
                </c:pt>
                <c:pt idx="734">
                  <c:v>3.2765509999999845E-4</c:v>
                </c:pt>
                <c:pt idx="735">
                  <c:v>3.2984754999999854E-4</c:v>
                </c:pt>
                <c:pt idx="736">
                  <c:v>3.3203724999999947E-4</c:v>
                </c:pt>
                <c:pt idx="737">
                  <c:v>3.3422395000000052E-4</c:v>
                </c:pt>
                <c:pt idx="738">
                  <c:v>3.3640760000000085E-4</c:v>
                </c:pt>
                <c:pt idx="739">
                  <c:v>3.3858824999999967E-4</c:v>
                </c:pt>
                <c:pt idx="740">
                  <c:v>3.4076564999999961E-4</c:v>
                </c:pt>
                <c:pt idx="741">
                  <c:v>3.4293974999999983E-4</c:v>
                </c:pt>
                <c:pt idx="742">
                  <c:v>3.4511054999999865E-4</c:v>
                </c:pt>
                <c:pt idx="743">
                  <c:v>3.4727794999999957E-4</c:v>
                </c:pt>
                <c:pt idx="744">
                  <c:v>3.4944190000000007E-4</c:v>
                </c:pt>
                <c:pt idx="745">
                  <c:v>3.5160235000000095E-4</c:v>
                </c:pt>
                <c:pt idx="746">
                  <c:v>3.5375915000000155E-4</c:v>
                </c:pt>
                <c:pt idx="747">
                  <c:v>3.5591229999999843E-4</c:v>
                </c:pt>
                <c:pt idx="748">
                  <c:v>3.5806174999999924E-4</c:v>
                </c:pt>
                <c:pt idx="749">
                  <c:v>3.6020739999999897E-4</c:v>
                </c:pt>
                <c:pt idx="750">
                  <c:v>3.6234919999999848E-4</c:v>
                </c:pt>
                <c:pt idx="751">
                  <c:v>3.6448715000000123E-4</c:v>
                </c:pt>
                <c:pt idx="752">
                  <c:v>3.6662125000000033E-4</c:v>
                </c:pt>
                <c:pt idx="753">
                  <c:v>3.6875125000000026E-4</c:v>
                </c:pt>
                <c:pt idx="754">
                  <c:v>3.708772499999992E-4</c:v>
                </c:pt>
                <c:pt idx="755">
                  <c:v>3.7299919999999811E-4</c:v>
                </c:pt>
                <c:pt idx="756">
                  <c:v>3.7511699999999865E-4</c:v>
                </c:pt>
                <c:pt idx="757">
                  <c:v>3.7723065000000092E-4</c:v>
                </c:pt>
                <c:pt idx="758">
                  <c:v>3.7934015000000144E-4</c:v>
                </c:pt>
                <c:pt idx="759">
                  <c:v>3.8144539999999862E-4</c:v>
                </c:pt>
                <c:pt idx="760">
                  <c:v>3.8354635000000008E-4</c:v>
                </c:pt>
                <c:pt idx="761">
                  <c:v>3.856429999999991E-4</c:v>
                </c:pt>
                <c:pt idx="762">
                  <c:v>3.8773534999999904E-4</c:v>
                </c:pt>
                <c:pt idx="763">
                  <c:v>3.8982335000000079E-4</c:v>
                </c:pt>
                <c:pt idx="764">
                  <c:v>3.919068999999993E-4</c:v>
                </c:pt>
                <c:pt idx="765">
                  <c:v>3.9398609999999958E-4</c:v>
                </c:pt>
                <c:pt idx="766">
                  <c:v>3.9606085000000007E-4</c:v>
                </c:pt>
                <c:pt idx="767">
                  <c:v>3.9813109999999816E-4</c:v>
                </c:pt>
                <c:pt idx="768">
                  <c:v>4.0019689999999983E-4</c:v>
                </c:pt>
                <c:pt idx="769">
                  <c:v>4.0225819999999916E-4</c:v>
                </c:pt>
                <c:pt idx="770">
                  <c:v>4.0431489999999789E-4</c:v>
                </c:pt>
                <c:pt idx="771">
                  <c:v>4.0636710000000104E-4</c:v>
                </c:pt>
                <c:pt idx="772">
                  <c:v>4.0841480000000185E-4</c:v>
                </c:pt>
                <c:pt idx="773">
                  <c:v>4.1045789999999866E-4</c:v>
                </c:pt>
                <c:pt idx="774">
                  <c:v>4.1249639999999828E-4</c:v>
                </c:pt>
                <c:pt idx="775">
                  <c:v>4.1453034999999982E-4</c:v>
                </c:pt>
                <c:pt idx="776">
                  <c:v>4.1655970000000077E-4</c:v>
                </c:pt>
                <c:pt idx="777">
                  <c:v>4.1858434999999953E-4</c:v>
                </c:pt>
                <c:pt idx="778">
                  <c:v>4.2060445000000014E-4</c:v>
                </c:pt>
                <c:pt idx="779">
                  <c:v>4.2261995000000022E-4</c:v>
                </c:pt>
                <c:pt idx="780">
                  <c:v>4.2463074999999804E-4</c:v>
                </c:pt>
                <c:pt idx="781">
                  <c:v>4.2663694999999863E-4</c:v>
                </c:pt>
                <c:pt idx="782">
                  <c:v>4.2863854999999863E-4</c:v>
                </c:pt>
                <c:pt idx="783">
                  <c:v>4.3063550000000235E-4</c:v>
                </c:pt>
                <c:pt idx="784">
                  <c:v>4.3262775000000041E-4</c:v>
                </c:pt>
                <c:pt idx="785">
                  <c:v>4.3461544999999702E-4</c:v>
                </c:pt>
                <c:pt idx="786">
                  <c:v>4.3659850000000072E-4</c:v>
                </c:pt>
                <c:pt idx="787">
                  <c:v>4.3857690000000127E-4</c:v>
                </c:pt>
                <c:pt idx="788">
                  <c:v>4.4055069999999786E-4</c:v>
                </c:pt>
                <c:pt idx="789">
                  <c:v>4.4251984999999812E-4</c:v>
                </c:pt>
                <c:pt idx="790">
                  <c:v>4.444844500000003E-4</c:v>
                </c:pt>
                <c:pt idx="791">
                  <c:v>4.4644439999999937E-4</c:v>
                </c:pt>
                <c:pt idx="792">
                  <c:v>4.4839969999999876E-4</c:v>
                </c:pt>
                <c:pt idx="793">
                  <c:v>4.5035045000000001E-4</c:v>
                </c:pt>
                <c:pt idx="794">
                  <c:v>4.5229664999999982E-4</c:v>
                </c:pt>
                <c:pt idx="795">
                  <c:v>4.5423830000000155E-4</c:v>
                </c:pt>
                <c:pt idx="796">
                  <c:v>4.5617530000000017E-4</c:v>
                </c:pt>
                <c:pt idx="797">
                  <c:v>4.5810779999999981E-4</c:v>
                </c:pt>
                <c:pt idx="798">
                  <c:v>4.6003580000000051E-4</c:v>
                </c:pt>
                <c:pt idx="799">
                  <c:v>4.6195919999999726E-4</c:v>
                </c:pt>
                <c:pt idx="800">
                  <c:v>4.6387814999999754E-4</c:v>
                </c:pt>
                <c:pt idx="801">
                  <c:v>4.6579259999999882E-4</c:v>
                </c:pt>
                <c:pt idx="802">
                  <c:v>4.6770260000000033E-4</c:v>
                </c:pt>
                <c:pt idx="803">
                  <c:v>4.6960810000000285E-4</c:v>
                </c:pt>
                <c:pt idx="804">
                  <c:v>4.7150914999999875E-4</c:v>
                </c:pt>
                <c:pt idx="805">
                  <c:v>4.7340574999999818E-4</c:v>
                </c:pt>
                <c:pt idx="806">
                  <c:v>4.7529795000000034E-4</c:v>
                </c:pt>
                <c:pt idx="807">
                  <c:v>4.7718585E-4</c:v>
                </c:pt>
                <c:pt idx="808">
                  <c:v>4.7906929999999982E-4</c:v>
                </c:pt>
                <c:pt idx="809">
                  <c:v>4.809483499999989E-4</c:v>
                </c:pt>
                <c:pt idx="810">
                  <c:v>4.8282309999999896E-4</c:v>
                </c:pt>
                <c:pt idx="811">
                  <c:v>4.8469359999999903E-4</c:v>
                </c:pt>
                <c:pt idx="812">
                  <c:v>4.8655975000002786E-4</c:v>
                </c:pt>
                <c:pt idx="813">
                  <c:v>4.8842160000002401E-4</c:v>
                </c:pt>
                <c:pt idx="814">
                  <c:v>4.9027919999999631E-4</c:v>
                </c:pt>
                <c:pt idx="815">
                  <c:v>4.9213260000000503E-4</c:v>
                </c:pt>
                <c:pt idx="816">
                  <c:v>4.939817999999994E-4</c:v>
                </c:pt>
                <c:pt idx="817">
                  <c:v>4.9582674999999721E-4</c:v>
                </c:pt>
                <c:pt idx="818">
                  <c:v>4.9766760000000598E-4</c:v>
                </c:pt>
                <c:pt idx="819">
                  <c:v>4.9950425000000042E-4</c:v>
                </c:pt>
                <c:pt idx="820">
                  <c:v>5.0133679999999898E-4</c:v>
                </c:pt>
                <c:pt idx="821">
                  <c:v>5.0316529999999747E-4</c:v>
                </c:pt>
                <c:pt idx="822">
                  <c:v>5.0498970000000009E-4</c:v>
                </c:pt>
                <c:pt idx="823">
                  <c:v>5.0681000000000022E-4</c:v>
                </c:pt>
                <c:pt idx="824">
                  <c:v>5.0862629999999596E-4</c:v>
                </c:pt>
                <c:pt idx="825">
                  <c:v>5.1043865000000336E-4</c:v>
                </c:pt>
                <c:pt idx="826">
                  <c:v>5.1224694999999724E-4</c:v>
                </c:pt>
                <c:pt idx="827">
                  <c:v>5.1405134999999845E-4</c:v>
                </c:pt>
                <c:pt idx="828">
                  <c:v>5.1585180000000472E-4</c:v>
                </c:pt>
                <c:pt idx="829">
                  <c:v>5.1764829999999555E-4</c:v>
                </c:pt>
                <c:pt idx="830">
                  <c:v>5.1944099999999885E-4</c:v>
                </c:pt>
                <c:pt idx="831">
                  <c:v>5.2122984999999856E-4</c:v>
                </c:pt>
                <c:pt idx="832">
                  <c:v>5.2301479999999889E-4</c:v>
                </c:pt>
                <c:pt idx="833">
                  <c:v>5.2479595000000498E-4</c:v>
                </c:pt>
                <c:pt idx="834">
                  <c:v>5.2657340000000145E-4</c:v>
                </c:pt>
                <c:pt idx="835">
                  <c:v>5.2834704999999685E-4</c:v>
                </c:pt>
                <c:pt idx="836">
                  <c:v>5.3011694999999367E-4</c:v>
                </c:pt>
                <c:pt idx="837">
                  <c:v>5.3188319999999695E-4</c:v>
                </c:pt>
                <c:pt idx="838">
                  <c:v>5.3364570000000167E-4</c:v>
                </c:pt>
                <c:pt idx="839">
                  <c:v>5.3540460000000179E-4</c:v>
                </c:pt>
                <c:pt idx="840">
                  <c:v>5.3715989999999732E-4</c:v>
                </c:pt>
                <c:pt idx="841">
                  <c:v>5.3891154999999931E-4</c:v>
                </c:pt>
                <c:pt idx="842">
                  <c:v>5.4065964999999922E-4</c:v>
                </c:pt>
                <c:pt idx="843">
                  <c:v>5.4240415000000137E-4</c:v>
                </c:pt>
                <c:pt idx="844">
                  <c:v>5.4414515000000385E-4</c:v>
                </c:pt>
                <c:pt idx="845">
                  <c:v>5.4588269999999582E-4</c:v>
                </c:pt>
                <c:pt idx="846">
                  <c:v>5.4761679999999746E-4</c:v>
                </c:pt>
                <c:pt idx="847">
                  <c:v>5.4934735000000375E-4</c:v>
                </c:pt>
                <c:pt idx="848">
                  <c:v>5.5107450000000194E-4</c:v>
                </c:pt>
                <c:pt idx="849">
                  <c:v>5.5279834999999715E-4</c:v>
                </c:pt>
                <c:pt idx="850">
                  <c:v>5.5451869999999953E-4</c:v>
                </c:pt>
                <c:pt idx="851">
                  <c:v>5.5623574999999882E-4</c:v>
                </c:pt>
                <c:pt idx="852">
                  <c:v>5.5794954999999755E-4</c:v>
                </c:pt>
                <c:pt idx="853">
                  <c:v>5.5965995000000174E-4</c:v>
                </c:pt>
                <c:pt idx="854">
                  <c:v>5.6136709999999852E-4</c:v>
                </c:pt>
                <c:pt idx="855">
                  <c:v>5.6307104999999736E-4</c:v>
                </c:pt>
                <c:pt idx="856">
                  <c:v>5.6477169999999985E-4</c:v>
                </c:pt>
                <c:pt idx="857">
                  <c:v>5.6646919999999996E-4</c:v>
                </c:pt>
                <c:pt idx="858">
                  <c:v>5.681635499999978E-4</c:v>
                </c:pt>
                <c:pt idx="859">
                  <c:v>5.6985469999999759E-4</c:v>
                </c:pt>
                <c:pt idx="860">
                  <c:v>5.7154275000000435E-4</c:v>
                </c:pt>
                <c:pt idx="861">
                  <c:v>5.7322770000000451E-4</c:v>
                </c:pt>
                <c:pt idx="862">
                  <c:v>5.7490959999999388E-4</c:v>
                </c:pt>
                <c:pt idx="863">
                  <c:v>5.7658839999999694E-4</c:v>
                </c:pt>
                <c:pt idx="864">
                  <c:v>5.7826410000000013E-4</c:v>
                </c:pt>
                <c:pt idx="865">
                  <c:v>5.7993690000000006E-4</c:v>
                </c:pt>
                <c:pt idx="866">
                  <c:v>5.8160670000000525E-4</c:v>
                </c:pt>
                <c:pt idx="867">
                  <c:v>5.8327350000000205E-4</c:v>
                </c:pt>
                <c:pt idx="868">
                  <c:v>5.8493739999999547E-4</c:v>
                </c:pt>
                <c:pt idx="869">
                  <c:v>5.8659834999999667E-4</c:v>
                </c:pt>
                <c:pt idx="870">
                  <c:v>5.8825640000000133E-4</c:v>
                </c:pt>
                <c:pt idx="871">
                  <c:v>5.899115999999984E-4</c:v>
                </c:pt>
                <c:pt idx="872">
                  <c:v>5.9156395000000144E-4</c:v>
                </c:pt>
                <c:pt idx="873">
                  <c:v>5.932134999999994E-4</c:v>
                </c:pt>
                <c:pt idx="874">
                  <c:v>5.9486019999999661E-4</c:v>
                </c:pt>
                <c:pt idx="875">
                  <c:v>5.9650410000000218E-4</c:v>
                </c:pt>
                <c:pt idx="876">
                  <c:v>5.9814530000000098E-4</c:v>
                </c:pt>
                <c:pt idx="877">
                  <c:v>5.9978369999999471E-4</c:v>
                </c:pt>
                <c:pt idx="878">
                  <c:v>6.0141934999999942E-4</c:v>
                </c:pt>
                <c:pt idx="879">
                  <c:v>6.0305240000000238E-4</c:v>
                </c:pt>
                <c:pt idx="880">
                  <c:v>6.0468274999999846E-4</c:v>
                </c:pt>
                <c:pt idx="881">
                  <c:v>6.063103499999987E-4</c:v>
                </c:pt>
                <c:pt idx="882">
                  <c:v>6.0793534999999718E-4</c:v>
                </c:pt>
                <c:pt idx="883">
                  <c:v>6.0955765000000244E-4</c:v>
                </c:pt>
                <c:pt idx="884">
                  <c:v>6.1117755000000221E-4</c:v>
                </c:pt>
                <c:pt idx="885">
                  <c:v>6.1279499999999433E-4</c:v>
                </c:pt>
                <c:pt idx="886">
                  <c:v>6.1440950000000083E-4</c:v>
                </c:pt>
                <c:pt idx="887">
                  <c:v>6.1602150000000387E-4</c:v>
                </c:pt>
                <c:pt idx="888">
                  <c:v>6.1763099999999653E-4</c:v>
                </c:pt>
                <c:pt idx="889">
                  <c:v>6.1923849999999717E-4</c:v>
                </c:pt>
                <c:pt idx="890">
                  <c:v>6.2084300000000297E-4</c:v>
                </c:pt>
                <c:pt idx="891">
                  <c:v>6.2244499999999849E-4</c:v>
                </c:pt>
                <c:pt idx="892">
                  <c:v>6.2404449999999727E-4</c:v>
                </c:pt>
                <c:pt idx="893">
                  <c:v>6.2564149999999922E-4</c:v>
                </c:pt>
                <c:pt idx="894">
                  <c:v>6.2723700000000032E-4</c:v>
                </c:pt>
                <c:pt idx="895">
                  <c:v>6.2882949999999997E-4</c:v>
                </c:pt>
                <c:pt idx="896">
                  <c:v>6.3041949999999595E-4</c:v>
                </c:pt>
                <c:pt idx="897">
                  <c:v>6.3200700000000203E-4</c:v>
                </c:pt>
                <c:pt idx="898">
                  <c:v>6.3359199999999771E-4</c:v>
                </c:pt>
                <c:pt idx="899">
                  <c:v>6.3517549999999939E-4</c:v>
                </c:pt>
                <c:pt idx="900">
                  <c:v>6.3675650000000422E-4</c:v>
                </c:pt>
                <c:pt idx="901">
                  <c:v>6.3833450000000077E-4</c:v>
                </c:pt>
                <c:pt idx="902">
                  <c:v>6.3991049999999859E-4</c:v>
                </c:pt>
                <c:pt idx="903">
                  <c:v>6.4148449999999757E-4</c:v>
                </c:pt>
                <c:pt idx="904">
                  <c:v>6.4305649999999771E-4</c:v>
                </c:pt>
                <c:pt idx="905">
                  <c:v>6.4462600000000112E-4</c:v>
                </c:pt>
                <c:pt idx="906">
                  <c:v>6.4619300000000096E-4</c:v>
                </c:pt>
                <c:pt idx="907">
                  <c:v>6.4775749999999724E-4</c:v>
                </c:pt>
                <c:pt idx="908">
                  <c:v>6.4932049999999952E-4</c:v>
                </c:pt>
                <c:pt idx="909">
                  <c:v>6.5088149999999623E-4</c:v>
                </c:pt>
                <c:pt idx="910">
                  <c:v>6.5243949999999821E-4</c:v>
                </c:pt>
                <c:pt idx="911">
                  <c:v>6.5399599999999935E-4</c:v>
                </c:pt>
                <c:pt idx="912">
                  <c:v>6.5555050000000166E-4</c:v>
                </c:pt>
                <c:pt idx="913">
                  <c:v>6.5710250000000051E-4</c:v>
                </c:pt>
                <c:pt idx="914">
                  <c:v>6.5865250000000052E-4</c:v>
                </c:pt>
                <c:pt idx="915">
                  <c:v>6.6020000000000369E-4</c:v>
                </c:pt>
                <c:pt idx="916">
                  <c:v>6.6174599999999941E-4</c:v>
                </c:pt>
                <c:pt idx="917">
                  <c:v>6.6328999999999629E-4</c:v>
                </c:pt>
                <c:pt idx="918">
                  <c:v>6.6483149999999633E-4</c:v>
                </c:pt>
                <c:pt idx="919">
                  <c:v>6.6637099999999764E-4</c:v>
                </c:pt>
                <c:pt idx="920">
                  <c:v>6.6790850000000021E-4</c:v>
                </c:pt>
                <c:pt idx="921">
                  <c:v>6.6944450000000196E-4</c:v>
                </c:pt>
                <c:pt idx="922">
                  <c:v>6.7097849999999814E-4</c:v>
                </c:pt>
                <c:pt idx="923">
                  <c:v>6.725100000000042E-4</c:v>
                </c:pt>
                <c:pt idx="924">
                  <c:v>6.7403900000000681E-4</c:v>
                </c:pt>
                <c:pt idx="925">
                  <c:v>6.7556699999999986E-4</c:v>
                </c:pt>
                <c:pt idx="926">
                  <c:v>6.7709299999998735E-4</c:v>
                </c:pt>
                <c:pt idx="927">
                  <c:v>6.7861649999999838E-4</c:v>
                </c:pt>
                <c:pt idx="928">
                  <c:v>6.8013800000000385E-4</c:v>
                </c:pt>
                <c:pt idx="929">
                  <c:v>6.8165800000000176E-4</c:v>
                </c:pt>
                <c:pt idx="930">
                  <c:v>6.8317650000000567E-4</c:v>
                </c:pt>
                <c:pt idx="931">
                  <c:v>6.8469249999999246E-4</c:v>
                </c:pt>
                <c:pt idx="932">
                  <c:v>6.8620699999999879E-4</c:v>
                </c:pt>
                <c:pt idx="933">
                  <c:v>6.8771900000000157E-4</c:v>
                </c:pt>
                <c:pt idx="934">
                  <c:v>6.8922949999999678E-4</c:v>
                </c:pt>
                <c:pt idx="935">
                  <c:v>6.9073849999999799E-4</c:v>
                </c:pt>
                <c:pt idx="936">
                  <c:v>6.9224449999999763E-4</c:v>
                </c:pt>
                <c:pt idx="937">
                  <c:v>6.9374950000003987E-4</c:v>
                </c:pt>
                <c:pt idx="938">
                  <c:v>6.9525300000003595E-4</c:v>
                </c:pt>
                <c:pt idx="939">
                  <c:v>6.9675400000000342E-4</c:v>
                </c:pt>
                <c:pt idx="940">
                  <c:v>6.9825350000000193E-4</c:v>
                </c:pt>
                <c:pt idx="941">
                  <c:v>6.9975149999999288E-4</c:v>
                </c:pt>
                <c:pt idx="942">
                  <c:v>7.0124699999999382E-4</c:v>
                </c:pt>
                <c:pt idx="943">
                  <c:v>7.0274100000000076E-4</c:v>
                </c:pt>
                <c:pt idx="944">
                  <c:v>7.0423350000000013E-4</c:v>
                </c:pt>
                <c:pt idx="945">
                  <c:v>7.0572399999999395E-4</c:v>
                </c:pt>
                <c:pt idx="946">
                  <c:v>7.0721250000000931E-4</c:v>
                </c:pt>
                <c:pt idx="947">
                  <c:v>7.0869950000000356E-4</c:v>
                </c:pt>
                <c:pt idx="948">
                  <c:v>7.1018499999999025E-4</c:v>
                </c:pt>
                <c:pt idx="949">
                  <c:v>7.1166800000000048E-4</c:v>
                </c:pt>
                <c:pt idx="950">
                  <c:v>7.1314950000000315E-4</c:v>
                </c:pt>
                <c:pt idx="951">
                  <c:v>7.1462999999999627E-4</c:v>
                </c:pt>
                <c:pt idx="952">
                  <c:v>7.1610849999999737E-4</c:v>
                </c:pt>
                <c:pt idx="953">
                  <c:v>7.1758449999999492E-4</c:v>
                </c:pt>
                <c:pt idx="954">
                  <c:v>7.1905949999999646E-4</c:v>
                </c:pt>
                <c:pt idx="955">
                  <c:v>7.2053300000000399E-4</c:v>
                </c:pt>
                <c:pt idx="956">
                  <c:v>7.2200400000000796E-4</c:v>
                </c:pt>
                <c:pt idx="957">
                  <c:v>7.2347400000000238E-4</c:v>
                </c:pt>
                <c:pt idx="958">
                  <c:v>7.2494199999999123E-4</c:v>
                </c:pt>
                <c:pt idx="959">
                  <c:v>7.2640800000000163E-4</c:v>
                </c:pt>
                <c:pt idx="960">
                  <c:v>7.2787300000000247E-4</c:v>
                </c:pt>
                <c:pt idx="961">
                  <c:v>7.2933649999999575E-4</c:v>
                </c:pt>
                <c:pt idx="962">
                  <c:v>7.3079799999999702E-4</c:v>
                </c:pt>
                <c:pt idx="963">
                  <c:v>7.3225699999999473E-4</c:v>
                </c:pt>
                <c:pt idx="964">
                  <c:v>7.3371499999999644E-4</c:v>
                </c:pt>
                <c:pt idx="965">
                  <c:v>7.3517200000000214E-4</c:v>
                </c:pt>
                <c:pt idx="966">
                  <c:v>7.3662700000000228E-4</c:v>
                </c:pt>
                <c:pt idx="967">
                  <c:v>7.3807999999999686E-4</c:v>
                </c:pt>
                <c:pt idx="968">
                  <c:v>7.3953099999999944E-4</c:v>
                </c:pt>
                <c:pt idx="969">
                  <c:v>7.40981000000006E-4</c:v>
                </c:pt>
                <c:pt idx="970">
                  <c:v>7.4242950000000501E-4</c:v>
                </c:pt>
                <c:pt idx="971">
                  <c:v>7.4387649999999646E-4</c:v>
                </c:pt>
                <c:pt idx="972">
                  <c:v>7.453214999999959E-4</c:v>
                </c:pt>
                <c:pt idx="973">
                  <c:v>7.4676450000000334E-4</c:v>
                </c:pt>
                <c:pt idx="974">
                  <c:v>7.4820650000000121E-4</c:v>
                </c:pt>
                <c:pt idx="975">
                  <c:v>7.4964699999999153E-4</c:v>
                </c:pt>
                <c:pt idx="976">
                  <c:v>7.5108550000000339E-4</c:v>
                </c:pt>
                <c:pt idx="977">
                  <c:v>7.5252250000000769E-4</c:v>
                </c:pt>
                <c:pt idx="978">
                  <c:v>7.5395799999999089E-4</c:v>
                </c:pt>
                <c:pt idx="979">
                  <c:v>7.5539199999999362E-4</c:v>
                </c:pt>
                <c:pt idx="980">
                  <c:v>7.5682450000000236E-4</c:v>
                </c:pt>
                <c:pt idx="981">
                  <c:v>7.5825500000000553E-4</c:v>
                </c:pt>
                <c:pt idx="982">
                  <c:v>7.5968400000000114E-4</c:v>
                </c:pt>
                <c:pt idx="983">
                  <c:v>7.6111149999998919E-4</c:v>
                </c:pt>
                <c:pt idx="984">
                  <c:v>7.6253799999999479E-4</c:v>
                </c:pt>
                <c:pt idx="985">
                  <c:v>7.6396250000000838E-4</c:v>
                </c:pt>
                <c:pt idx="986">
                  <c:v>7.6538500000000286E-4</c:v>
                </c:pt>
                <c:pt idx="987">
                  <c:v>7.6680650000000134E-4</c:v>
                </c:pt>
                <c:pt idx="988">
                  <c:v>7.6822649999999226E-4</c:v>
                </c:pt>
                <c:pt idx="989">
                  <c:v>7.6964449999999116E-4</c:v>
                </c:pt>
                <c:pt idx="990">
                  <c:v>7.7106100000000962E-4</c:v>
                </c:pt>
                <c:pt idx="991">
                  <c:v>7.7247600000000696E-4</c:v>
                </c:pt>
                <c:pt idx="992">
                  <c:v>7.7388999999999475E-4</c:v>
                </c:pt>
                <c:pt idx="993">
                  <c:v>7.7530199999999052E-4</c:v>
                </c:pt>
                <c:pt idx="994">
                  <c:v>7.7671199999999429E-4</c:v>
                </c:pt>
                <c:pt idx="995">
                  <c:v>7.7812150000000006E-4</c:v>
                </c:pt>
                <c:pt idx="996">
                  <c:v>7.7952900000000027E-4</c:v>
                </c:pt>
                <c:pt idx="997">
                  <c:v>7.8093450000000847E-4</c:v>
                </c:pt>
                <c:pt idx="998">
                  <c:v>7.8233900000000711E-4</c:v>
                </c:pt>
                <c:pt idx="999">
                  <c:v>7.8374199999999819E-4</c:v>
                </c:pt>
                <c:pt idx="1000">
                  <c:v>7.8514300000004085E-4</c:v>
                </c:pt>
                <c:pt idx="1001">
                  <c:v>7.8654300000000033E-4</c:v>
                </c:pt>
                <c:pt idx="1002">
                  <c:v>7.8794149999999584E-4</c:v>
                </c:pt>
                <c:pt idx="1003">
                  <c:v>7.8933799999999935E-4</c:v>
                </c:pt>
                <c:pt idx="1004">
                  <c:v>7.9073299999999529E-4</c:v>
                </c:pt>
                <c:pt idx="1005">
                  <c:v>7.9212649999999723E-4</c:v>
                </c:pt>
                <c:pt idx="1006">
                  <c:v>7.9351900000000305E-4</c:v>
                </c:pt>
                <c:pt idx="1007">
                  <c:v>7.9490949999998987E-4</c:v>
                </c:pt>
                <c:pt idx="1008">
                  <c:v>7.9629849999999624E-4</c:v>
                </c:pt>
                <c:pt idx="1009">
                  <c:v>7.976865000000066E-4</c:v>
                </c:pt>
                <c:pt idx="1010">
                  <c:v>7.990725000000114E-4</c:v>
                </c:pt>
                <c:pt idx="1011">
                  <c:v>8.0045699999999509E-4</c:v>
                </c:pt>
                <c:pt idx="1012">
                  <c:v>8.0183999999999833E-4</c:v>
                </c:pt>
                <c:pt idx="1013">
                  <c:v>8.0322150000000756E-4</c:v>
                </c:pt>
                <c:pt idx="1014">
                  <c:v>8.0460149999999567E-4</c:v>
                </c:pt>
                <c:pt idx="1015">
                  <c:v>8.0597999999998979E-4</c:v>
                </c:pt>
                <c:pt idx="1016">
                  <c:v>8.0735700000000344E-4</c:v>
                </c:pt>
                <c:pt idx="1017">
                  <c:v>8.0873250000000954E-4</c:v>
                </c:pt>
                <c:pt idx="1018">
                  <c:v>8.1010699999999253E-4</c:v>
                </c:pt>
                <c:pt idx="1019">
                  <c:v>8.1147949999999707E-4</c:v>
                </c:pt>
                <c:pt idx="1020">
                  <c:v>8.1284999999999604E-4</c:v>
                </c:pt>
                <c:pt idx="1021">
                  <c:v>8.1421949999999901E-4</c:v>
                </c:pt>
                <c:pt idx="1022">
                  <c:v>8.1558750000000797E-4</c:v>
                </c:pt>
                <c:pt idx="1023">
                  <c:v>8.1695399999999582E-4</c:v>
                </c:pt>
                <c:pt idx="1024">
                  <c:v>8.1831899999998967E-4</c:v>
                </c:pt>
                <c:pt idx="1025">
                  <c:v>8.1968250000000306E-4</c:v>
                </c:pt>
                <c:pt idx="1026">
                  <c:v>8.2104450000000889E-4</c:v>
                </c:pt>
                <c:pt idx="1027">
                  <c:v>8.2240499999999361E-4</c:v>
                </c:pt>
                <c:pt idx="1028">
                  <c:v>8.2376399999999788E-4</c:v>
                </c:pt>
                <c:pt idx="1029">
                  <c:v>8.2512099999999659E-4</c:v>
                </c:pt>
                <c:pt idx="1030">
                  <c:v>8.2647699999999929E-4</c:v>
                </c:pt>
                <c:pt idx="1031">
                  <c:v>8.2783200000000599E-4</c:v>
                </c:pt>
                <c:pt idx="1032">
                  <c:v>8.2918449999999557E-4</c:v>
                </c:pt>
                <c:pt idx="1033">
                  <c:v>8.305360000000027E-4</c:v>
                </c:pt>
                <c:pt idx="1034">
                  <c:v>8.3188600000000227E-4</c:v>
                </c:pt>
                <c:pt idx="1035">
                  <c:v>8.3323399999999628E-4</c:v>
                </c:pt>
                <c:pt idx="1036">
                  <c:v>8.3458149999999229E-4</c:v>
                </c:pt>
                <c:pt idx="1037">
                  <c:v>8.3592699999999629E-4</c:v>
                </c:pt>
                <c:pt idx="1038">
                  <c:v>8.3727050000000829E-4</c:v>
                </c:pt>
                <c:pt idx="1039">
                  <c:v>8.3861299999999717E-4</c:v>
                </c:pt>
                <c:pt idx="1040">
                  <c:v>8.3995399999999205E-4</c:v>
                </c:pt>
                <c:pt idx="1041">
                  <c:v>8.4129350000000647E-4</c:v>
                </c:pt>
                <c:pt idx="1042">
                  <c:v>8.4263149999999978E-4</c:v>
                </c:pt>
                <c:pt idx="1043">
                  <c:v>8.4396749999998753E-4</c:v>
                </c:pt>
                <c:pt idx="1044">
                  <c:v>8.4530250000000638E-4</c:v>
                </c:pt>
                <c:pt idx="1045">
                  <c:v>8.4663600000000412E-4</c:v>
                </c:pt>
                <c:pt idx="1046">
                  <c:v>8.479674999999963E-4</c:v>
                </c:pt>
                <c:pt idx="1047">
                  <c:v>8.4929800000000603E-4</c:v>
                </c:pt>
                <c:pt idx="1048">
                  <c:v>8.5062699999999465E-4</c:v>
                </c:pt>
                <c:pt idx="1049">
                  <c:v>8.5195449999998926E-4</c:v>
                </c:pt>
                <c:pt idx="1050">
                  <c:v>8.5328050000000341E-4</c:v>
                </c:pt>
                <c:pt idx="1051">
                  <c:v>8.5460449999999845E-4</c:v>
                </c:pt>
                <c:pt idx="1052">
                  <c:v>8.5592749999999749E-4</c:v>
                </c:pt>
                <c:pt idx="1053">
                  <c:v>8.5724900000000253E-4</c:v>
                </c:pt>
                <c:pt idx="1054">
                  <c:v>8.58568500000002E-4</c:v>
                </c:pt>
                <c:pt idx="1055">
                  <c:v>8.5988650000000746E-4</c:v>
                </c:pt>
                <c:pt idx="1056">
                  <c:v>8.6120349999998982E-4</c:v>
                </c:pt>
                <c:pt idx="1057">
                  <c:v>8.6251899999999172E-4</c:v>
                </c:pt>
                <c:pt idx="1058">
                  <c:v>8.6383250000000161E-4</c:v>
                </c:pt>
                <c:pt idx="1059">
                  <c:v>8.6514500000000195E-4</c:v>
                </c:pt>
                <c:pt idx="1060">
                  <c:v>8.6645549999999673E-4</c:v>
                </c:pt>
                <c:pt idx="1061">
                  <c:v>8.677644999999975E-4</c:v>
                </c:pt>
                <c:pt idx="1062">
                  <c:v>8.6907250000000226E-4</c:v>
                </c:pt>
                <c:pt idx="1063">
                  <c:v>8.7037850000000147E-4</c:v>
                </c:pt>
                <c:pt idx="1064">
                  <c:v>8.7168350000000467E-4</c:v>
                </c:pt>
                <c:pt idx="1065">
                  <c:v>8.729865000000023E-4</c:v>
                </c:pt>
                <c:pt idx="1066">
                  <c:v>8.7428799999999239E-4</c:v>
                </c:pt>
                <c:pt idx="1067">
                  <c:v>8.7558850000000001E-4</c:v>
                </c:pt>
                <c:pt idx="1068">
                  <c:v>8.7688650000000408E-4</c:v>
                </c:pt>
                <c:pt idx="1069">
                  <c:v>8.7818349999999859E-4</c:v>
                </c:pt>
                <c:pt idx="1070">
                  <c:v>8.7947949999999709E-4</c:v>
                </c:pt>
                <c:pt idx="1071">
                  <c:v>8.8077349999999004E-4</c:v>
                </c:pt>
                <c:pt idx="1072">
                  <c:v>8.8206550000000453E-4</c:v>
                </c:pt>
                <c:pt idx="1073">
                  <c:v>8.8335650000000946E-4</c:v>
                </c:pt>
                <c:pt idx="1074">
                  <c:v>8.8464649999999128E-4</c:v>
                </c:pt>
                <c:pt idx="1075">
                  <c:v>8.8593399999998309E-4</c:v>
                </c:pt>
                <c:pt idx="1076">
                  <c:v>8.8722049999999245E-4</c:v>
                </c:pt>
                <c:pt idx="1077">
                  <c:v>8.8850550000000781E-4</c:v>
                </c:pt>
                <c:pt idx="1078">
                  <c:v>8.8978850000000405E-4</c:v>
                </c:pt>
                <c:pt idx="1079">
                  <c:v>8.9107050000000428E-4</c:v>
                </c:pt>
                <c:pt idx="1080">
                  <c:v>8.9235050000001251E-4</c:v>
                </c:pt>
                <c:pt idx="1081">
                  <c:v>8.9362899999999963E-4</c:v>
                </c:pt>
                <c:pt idx="1082">
                  <c:v>8.9490649999999074E-4</c:v>
                </c:pt>
                <c:pt idx="1083">
                  <c:v>8.9618249999998784E-4</c:v>
                </c:pt>
                <c:pt idx="1084">
                  <c:v>8.9745649999999294E-4</c:v>
                </c:pt>
                <c:pt idx="1085">
                  <c:v>8.9872850000000603E-4</c:v>
                </c:pt>
                <c:pt idx="1086">
                  <c:v>8.9999949999999601E-4</c:v>
                </c:pt>
                <c:pt idx="1087">
                  <c:v>9.0126949999998999E-4</c:v>
                </c:pt>
                <c:pt idx="1088">
                  <c:v>9.0253750000001906E-4</c:v>
                </c:pt>
                <c:pt idx="1089">
                  <c:v>9.0380350000000191E-4</c:v>
                </c:pt>
                <c:pt idx="1090">
                  <c:v>9.0506849999998876E-4</c:v>
                </c:pt>
                <c:pt idx="1091">
                  <c:v>9.0633200000000871E-4</c:v>
                </c:pt>
                <c:pt idx="1092">
                  <c:v>9.0759350000000954E-4</c:v>
                </c:pt>
                <c:pt idx="1093">
                  <c:v>9.0885349999998927E-4</c:v>
                </c:pt>
                <c:pt idx="1094">
                  <c:v>9.1011250000000009E-4</c:v>
                </c:pt>
                <c:pt idx="1095">
                  <c:v>9.1136950000001891E-4</c:v>
                </c:pt>
                <c:pt idx="1096">
                  <c:v>9.1262499999998951E-4</c:v>
                </c:pt>
                <c:pt idx="1097">
                  <c:v>9.1387949999999121E-4</c:v>
                </c:pt>
                <c:pt idx="1098">
                  <c:v>9.151315000000029E-4</c:v>
                </c:pt>
                <c:pt idx="1099">
                  <c:v>9.1638249999999137E-4</c:v>
                </c:pt>
                <c:pt idx="1100">
                  <c:v>9.1763199999998595E-4</c:v>
                </c:pt>
                <c:pt idx="1101">
                  <c:v>9.1887950000001562E-4</c:v>
                </c:pt>
                <c:pt idx="1102">
                  <c:v>9.2012600000002218E-4</c:v>
                </c:pt>
                <c:pt idx="1103">
                  <c:v>9.2137099999998052E-4</c:v>
                </c:pt>
                <c:pt idx="1104">
                  <c:v>9.2261399999997397E-4</c:v>
                </c:pt>
                <c:pt idx="1105">
                  <c:v>9.238550000000025E-4</c:v>
                </c:pt>
                <c:pt idx="1106">
                  <c:v>9.2509500000000793E-4</c:v>
                </c:pt>
                <c:pt idx="1107">
                  <c:v>9.2633399999999025E-4</c:v>
                </c:pt>
                <c:pt idx="1108">
                  <c:v>9.2757100000000767E-4</c:v>
                </c:pt>
                <c:pt idx="1109">
                  <c:v>9.2880600000000597E-4</c:v>
                </c:pt>
                <c:pt idx="1110">
                  <c:v>9.3003949999998317E-4</c:v>
                </c:pt>
                <c:pt idx="1111">
                  <c:v>9.3127199999999146E-4</c:v>
                </c:pt>
                <c:pt idx="1112">
                  <c:v>9.3250250000000774E-4</c:v>
                </c:pt>
                <c:pt idx="1113">
                  <c:v>9.3373150000000292E-4</c:v>
                </c:pt>
                <c:pt idx="1114">
                  <c:v>9.3495900000000408E-4</c:v>
                </c:pt>
                <c:pt idx="1115">
                  <c:v>9.3618500000001124E-4</c:v>
                </c:pt>
                <c:pt idx="1116">
                  <c:v>9.3740949999999729E-4</c:v>
                </c:pt>
                <c:pt idx="1117">
                  <c:v>9.3863199999999133E-4</c:v>
                </c:pt>
                <c:pt idx="1118">
                  <c:v>9.3985299999999137E-4</c:v>
                </c:pt>
                <c:pt idx="1119">
                  <c:v>9.410724999999974E-4</c:v>
                </c:pt>
                <c:pt idx="1120">
                  <c:v>9.4229100000000742E-4</c:v>
                </c:pt>
                <c:pt idx="1121">
                  <c:v>9.4350749999999833E-4</c:v>
                </c:pt>
                <c:pt idx="1122">
                  <c:v>9.4472199999999723E-4</c:v>
                </c:pt>
                <c:pt idx="1123">
                  <c:v>9.4593550000000013E-4</c:v>
                </c:pt>
                <c:pt idx="1124">
                  <c:v>9.4714700000001102E-4</c:v>
                </c:pt>
                <c:pt idx="1125">
                  <c:v>9.4835700000010608E-4</c:v>
                </c:pt>
                <c:pt idx="1126">
                  <c:v>9.4956599999999457E-4</c:v>
                </c:pt>
                <c:pt idx="1127">
                  <c:v>9.5077299999999634E-4</c:v>
                </c:pt>
                <c:pt idx="1128">
                  <c:v>9.5197799999997899E-4</c:v>
                </c:pt>
                <c:pt idx="1129">
                  <c:v>9.5318199999999275E-4</c:v>
                </c:pt>
                <c:pt idx="1130">
                  <c:v>9.5438450000001249E-4</c:v>
                </c:pt>
                <c:pt idx="1131">
                  <c:v>9.5558450000001512E-4</c:v>
                </c:pt>
                <c:pt idx="1132">
                  <c:v>9.5678349999999465E-4</c:v>
                </c:pt>
                <c:pt idx="1133">
                  <c:v>9.5798150000000527E-4</c:v>
                </c:pt>
                <c:pt idx="1134">
                  <c:v>9.5917699999999878E-4</c:v>
                </c:pt>
                <c:pt idx="1135">
                  <c:v>9.6037149999999628E-4</c:v>
                </c:pt>
                <c:pt idx="1136">
                  <c:v>9.6156400000000177E-4</c:v>
                </c:pt>
                <c:pt idx="1137">
                  <c:v>9.6275499999998616E-4</c:v>
                </c:pt>
                <c:pt idx="1138">
                  <c:v>9.6394450000000364E-4</c:v>
                </c:pt>
                <c:pt idx="1139">
                  <c:v>9.6513200000000201E-4</c:v>
                </c:pt>
                <c:pt idx="1140">
                  <c:v>9.6631900000000237E-4</c:v>
                </c:pt>
                <c:pt idx="1141">
                  <c:v>9.6750350000001273E-4</c:v>
                </c:pt>
                <c:pt idx="1142">
                  <c:v>9.6868600000000397E-4</c:v>
                </c:pt>
                <c:pt idx="1143">
                  <c:v>9.6986799999999721E-4</c:v>
                </c:pt>
                <c:pt idx="1144">
                  <c:v>9.7104799999999845E-4</c:v>
                </c:pt>
                <c:pt idx="1145">
                  <c:v>9.7222599999998056E-4</c:v>
                </c:pt>
                <c:pt idx="1146">
                  <c:v>9.7340249999999578E-4</c:v>
                </c:pt>
                <c:pt idx="1147">
                  <c:v>9.7457750000001699E-4</c:v>
                </c:pt>
                <c:pt idx="1148">
                  <c:v>9.7575149999998799E-4</c:v>
                </c:pt>
                <c:pt idx="1149">
                  <c:v>9.7692299999999608E-4</c:v>
                </c:pt>
                <c:pt idx="1150">
                  <c:v>9.7809300000001017E-4</c:v>
                </c:pt>
                <c:pt idx="1151">
                  <c:v>9.7926200000000114E-4</c:v>
                </c:pt>
                <c:pt idx="1152">
                  <c:v>9.8042900000000011E-4</c:v>
                </c:pt>
                <c:pt idx="1153">
                  <c:v>9.8159450000000507E-4</c:v>
                </c:pt>
                <c:pt idx="1154">
                  <c:v>9.8275799999999092E-4</c:v>
                </c:pt>
                <c:pt idx="1155">
                  <c:v>9.8391999999998276E-4</c:v>
                </c:pt>
                <c:pt idx="1156">
                  <c:v>9.850810000000057E-4</c:v>
                </c:pt>
                <c:pt idx="1157">
                  <c:v>9.8624000000000953E-4</c:v>
                </c:pt>
                <c:pt idx="1158">
                  <c:v>9.8739749999999225E-4</c:v>
                </c:pt>
                <c:pt idx="1159">
                  <c:v>9.8855299999998296E-4</c:v>
                </c:pt>
                <c:pt idx="1160">
                  <c:v>9.8970700000000677E-4</c:v>
                </c:pt>
                <c:pt idx="1161">
                  <c:v>9.9085950000000946E-4</c:v>
                </c:pt>
                <c:pt idx="1162">
                  <c:v>9.9201049999999105E-4</c:v>
                </c:pt>
                <c:pt idx="1163">
                  <c:v>9.9316000000000573E-4</c:v>
                </c:pt>
                <c:pt idx="1164">
                  <c:v>9.943075000000013E-4</c:v>
                </c:pt>
                <c:pt idx="1165">
                  <c:v>9.9545350000000287E-4</c:v>
                </c:pt>
                <c:pt idx="1166">
                  <c:v>9.9659800000001042E-4</c:v>
                </c:pt>
                <c:pt idx="1167">
                  <c:v>9.9774049999999887E-4</c:v>
                </c:pt>
                <c:pt idx="1168">
                  <c:v>9.9888199999999131E-4</c:v>
                </c:pt>
                <c:pt idx="1169">
                  <c:v>1.0000214999999917E-3</c:v>
                </c:pt>
                <c:pt idx="1170">
                  <c:v>1.0011590000000002E-3</c:v>
                </c:pt>
                <c:pt idx="1171">
                  <c:v>1.0022959999999835E-3</c:v>
                </c:pt>
                <c:pt idx="1172">
                  <c:v>1.0034305000000039E-3</c:v>
                </c:pt>
                <c:pt idx="1173">
                  <c:v>1.0045635000000032E-3</c:v>
                </c:pt>
                <c:pt idx="1174">
                  <c:v>1.0056949999999814E-3</c:v>
                </c:pt>
                <c:pt idx="1175">
                  <c:v>1.0068244999999947E-3</c:v>
                </c:pt>
                <c:pt idx="1176">
                  <c:v>1.0079525000000139E-3</c:v>
                </c:pt>
                <c:pt idx="1177">
                  <c:v>1.0090795000000101E-3</c:v>
                </c:pt>
                <c:pt idx="1178">
                  <c:v>1.0102044999999872E-3</c:v>
                </c:pt>
                <c:pt idx="1179">
                  <c:v>1.0113274999999993E-3</c:v>
                </c:pt>
                <c:pt idx="1180">
                  <c:v>1.0124490000000175E-3</c:v>
                </c:pt>
                <c:pt idx="1181">
                  <c:v>1.0135690000000145E-3</c:v>
                </c:pt>
                <c:pt idx="1182">
                  <c:v>1.0146879999999884E-3</c:v>
                </c:pt>
                <c:pt idx="1183">
                  <c:v>1.0158044999999994E-3</c:v>
                </c:pt>
                <c:pt idx="1184">
                  <c:v>1.0169194999999894E-3</c:v>
                </c:pt>
                <c:pt idx="1185">
                  <c:v>1.0180329999999853E-3</c:v>
                </c:pt>
                <c:pt idx="1186">
                  <c:v>1.0191450000000143E-3</c:v>
                </c:pt>
                <c:pt idx="1187">
                  <c:v>1.020255499999995E-3</c:v>
                </c:pt>
                <c:pt idx="1188">
                  <c:v>1.0213634999999858E-3</c:v>
                </c:pt>
                <c:pt idx="1189">
                  <c:v>1.0224705000000077E-3</c:v>
                </c:pt>
                <c:pt idx="1190">
                  <c:v>1.0235765000000065E-3</c:v>
                </c:pt>
                <c:pt idx="1191">
                  <c:v>1.0246799999999881E-3</c:v>
                </c:pt>
                <c:pt idx="1192">
                  <c:v>1.0257815000000049E-3</c:v>
                </c:pt>
                <c:pt idx="1193">
                  <c:v>1.0268819999999985E-3</c:v>
                </c:pt>
                <c:pt idx="1194">
                  <c:v>1.0279809999999981E-3</c:v>
                </c:pt>
                <c:pt idx="1195">
                  <c:v>1.0290785000000038E-3</c:v>
                </c:pt>
                <c:pt idx="1196">
                  <c:v>1.0301739999999903E-3</c:v>
                </c:pt>
                <c:pt idx="1197">
                  <c:v>1.0312675000000119E-3</c:v>
                </c:pt>
                <c:pt idx="1198">
                  <c:v>1.0323600000000104E-3</c:v>
                </c:pt>
                <c:pt idx="1199">
                  <c:v>1.0334504999999898E-3</c:v>
                </c:pt>
                <c:pt idx="1200">
                  <c:v>1.0345389999999771E-3</c:v>
                </c:pt>
                <c:pt idx="1201">
                  <c:v>1.0356264999999956E-3</c:v>
                </c:pt>
                <c:pt idx="1202">
                  <c:v>1.0367125000000201E-3</c:v>
                </c:pt>
                <c:pt idx="1203">
                  <c:v>1.0377964999999983E-3</c:v>
                </c:pt>
                <c:pt idx="1204">
                  <c:v>1.0388789999999826E-3</c:v>
                </c:pt>
                <c:pt idx="1205">
                  <c:v>1.0399595000000019E-3</c:v>
                </c:pt>
                <c:pt idx="1206">
                  <c:v>1.0410385000000002E-3</c:v>
                </c:pt>
                <c:pt idx="1207">
                  <c:v>1.0421165000000024E-3</c:v>
                </c:pt>
                <c:pt idx="1208">
                  <c:v>1.0431920000000146E-3</c:v>
                </c:pt>
                <c:pt idx="1209">
                  <c:v>1.0442660000000057E-3</c:v>
                </c:pt>
                <c:pt idx="1210">
                  <c:v>1.0453385000000028E-3</c:v>
                </c:pt>
                <c:pt idx="1211">
                  <c:v>1.0464094999999788E-3</c:v>
                </c:pt>
                <c:pt idx="1212">
                  <c:v>1.0474789999999879E-3</c:v>
                </c:pt>
                <c:pt idx="1213">
                  <c:v>1.048546500000005E-3</c:v>
                </c:pt>
                <c:pt idx="1214">
                  <c:v>1.0496125000000009E-3</c:v>
                </c:pt>
                <c:pt idx="1215">
                  <c:v>1.0506765000000049E-3</c:v>
                </c:pt>
                <c:pt idx="1216">
                  <c:v>1.0517389999999877E-3</c:v>
                </c:pt>
                <c:pt idx="1217">
                  <c:v>1.0528005000000017E-3</c:v>
                </c:pt>
                <c:pt idx="1218">
                  <c:v>1.0538599999999965E-3</c:v>
                </c:pt>
                <c:pt idx="1219">
                  <c:v>1.0549174999999994E-3</c:v>
                </c:pt>
                <c:pt idx="1220">
                  <c:v>1.0559735000000082E-3</c:v>
                </c:pt>
                <c:pt idx="1221">
                  <c:v>1.0570279999999959E-3</c:v>
                </c:pt>
                <c:pt idx="1222">
                  <c:v>1.0580804999999916E-3</c:v>
                </c:pt>
                <c:pt idx="1223">
                  <c:v>1.0591319999999913E-3</c:v>
                </c:pt>
                <c:pt idx="1224">
                  <c:v>1.060181499999999E-3</c:v>
                </c:pt>
                <c:pt idx="1225">
                  <c:v>1.0612290000000147E-3</c:v>
                </c:pt>
                <c:pt idx="1226">
                  <c:v>1.0622755000000072E-3</c:v>
                </c:pt>
                <c:pt idx="1227">
                  <c:v>1.0633199999999807E-3</c:v>
                </c:pt>
                <c:pt idx="1228">
                  <c:v>1.0643630000000143E-3</c:v>
                </c:pt>
                <c:pt idx="1229">
                  <c:v>1.0654044999999998E-3</c:v>
                </c:pt>
                <c:pt idx="1230">
                  <c:v>1.0664439999999932E-3</c:v>
                </c:pt>
                <c:pt idx="1231">
                  <c:v>1.0674815000000218E-3</c:v>
                </c:pt>
                <c:pt idx="1232">
                  <c:v>1.0685180000000001E-3</c:v>
                </c:pt>
                <c:pt idx="1233">
                  <c:v>1.0695529999999844E-3</c:v>
                </c:pt>
                <c:pt idx="1234">
                  <c:v>1.0705860000000038E-3</c:v>
                </c:pt>
                <c:pt idx="1235">
                  <c:v>1.0716175000000021E-3</c:v>
                </c:pt>
                <c:pt idx="1236">
                  <c:v>1.0726469999999813E-3</c:v>
                </c:pt>
                <c:pt idx="1237">
                  <c:v>1.0736749999999936E-3</c:v>
                </c:pt>
                <c:pt idx="1238">
                  <c:v>1.0747015000000118E-3</c:v>
                </c:pt>
                <c:pt idx="1239">
                  <c:v>1.075726000000011E-3</c:v>
                </c:pt>
                <c:pt idx="1240">
                  <c:v>1.0767494999999871E-3</c:v>
                </c:pt>
                <c:pt idx="1241">
                  <c:v>1.0777709999999982E-3</c:v>
                </c:pt>
                <c:pt idx="1242">
                  <c:v>1.0787910000000153E-3</c:v>
                </c:pt>
                <c:pt idx="1243">
                  <c:v>1.0798089999999863E-3</c:v>
                </c:pt>
                <c:pt idx="1244">
                  <c:v>1.0808254999999903E-3</c:v>
                </c:pt>
                <c:pt idx="1245">
                  <c:v>1.0818405000000003E-3</c:v>
                </c:pt>
                <c:pt idx="1246">
                  <c:v>1.0828534999999912E-3</c:v>
                </c:pt>
                <c:pt idx="1247">
                  <c:v>1.0838655000000132E-3</c:v>
                </c:pt>
                <c:pt idx="1248">
                  <c:v>1.0848755000000161E-3</c:v>
                </c:pt>
                <c:pt idx="1249">
                  <c:v>1.0858834999999999E-3</c:v>
                </c:pt>
                <c:pt idx="1250">
                  <c:v>1.0868900000001102E-3</c:v>
                </c:pt>
                <c:pt idx="1251">
                  <c:v>1.0878954999999834E-3</c:v>
                </c:pt>
                <c:pt idx="1252">
                  <c:v>1.0888984999999872E-3</c:v>
                </c:pt>
                <c:pt idx="1253">
                  <c:v>1.0898999999999969E-3</c:v>
                </c:pt>
                <c:pt idx="1254">
                  <c:v>1.0909005000000107E-3</c:v>
                </c:pt>
                <c:pt idx="1255">
                  <c:v>1.0918990000000053E-3</c:v>
                </c:pt>
                <c:pt idx="1256">
                  <c:v>1.092896000000006E-3</c:v>
                </c:pt>
                <c:pt idx="1257">
                  <c:v>1.0938910000000146E-3</c:v>
                </c:pt>
                <c:pt idx="1258">
                  <c:v>1.0948840000000041E-3</c:v>
                </c:pt>
                <c:pt idx="1259">
                  <c:v>1.0958759999999976E-3</c:v>
                </c:pt>
                <c:pt idx="1260">
                  <c:v>1.0968664999999971E-3</c:v>
                </c:pt>
                <c:pt idx="1261">
                  <c:v>1.0978549999999775E-3</c:v>
                </c:pt>
                <c:pt idx="1262">
                  <c:v>1.0988419999999907E-3</c:v>
                </c:pt>
                <c:pt idx="1263">
                  <c:v>1.0998270000000122E-3</c:v>
                </c:pt>
                <c:pt idx="1264">
                  <c:v>1.1008104999999855E-3</c:v>
                </c:pt>
                <c:pt idx="1265">
                  <c:v>1.1017929999999898E-3</c:v>
                </c:pt>
                <c:pt idx="1266">
                  <c:v>1.1027730000000042E-3</c:v>
                </c:pt>
                <c:pt idx="1267">
                  <c:v>1.1037514999999974E-3</c:v>
                </c:pt>
                <c:pt idx="1268">
                  <c:v>1.1047289999999946E-3</c:v>
                </c:pt>
                <c:pt idx="1269">
                  <c:v>1.1057040000000018E-3</c:v>
                </c:pt>
                <c:pt idx="1270">
                  <c:v>1.1066780000000131E-3</c:v>
                </c:pt>
                <c:pt idx="1271">
                  <c:v>1.1076505000000032E-3</c:v>
                </c:pt>
                <c:pt idx="1272">
                  <c:v>1.1086205000000033E-3</c:v>
                </c:pt>
                <c:pt idx="1273">
                  <c:v>1.1095890000000093E-3</c:v>
                </c:pt>
                <c:pt idx="1274">
                  <c:v>1.1105564999999923E-3</c:v>
                </c:pt>
                <c:pt idx="1275">
                  <c:v>1.1115224999999813E-3</c:v>
                </c:pt>
                <c:pt idx="1276">
                  <c:v>1.1124860000000074E-3</c:v>
                </c:pt>
                <c:pt idx="1277">
                  <c:v>1.1134480000000123E-3</c:v>
                </c:pt>
                <c:pt idx="1278">
                  <c:v>1.1144089999999942E-3</c:v>
                </c:pt>
                <c:pt idx="1279">
                  <c:v>1.115367999999984E-3</c:v>
                </c:pt>
                <c:pt idx="1280">
                  <c:v>1.1163254999999798E-3</c:v>
                </c:pt>
                <c:pt idx="1281">
                  <c:v>1.1172810000000108E-3</c:v>
                </c:pt>
                <c:pt idx="1282">
                  <c:v>1.1182350000000206E-3</c:v>
                </c:pt>
                <c:pt idx="1283">
                  <c:v>1.1191875000000093E-3</c:v>
                </c:pt>
                <c:pt idx="1284">
                  <c:v>1.1201379999999789E-3</c:v>
                </c:pt>
                <c:pt idx="1285">
                  <c:v>1.1210874999999796E-3</c:v>
                </c:pt>
                <c:pt idx="1286">
                  <c:v>1.1220350000000154E-3</c:v>
                </c:pt>
                <c:pt idx="1287">
                  <c:v>1.1229810000000029E-3</c:v>
                </c:pt>
                <c:pt idx="1288">
                  <c:v>1.1239254999999965E-3</c:v>
                </c:pt>
                <c:pt idx="1289">
                  <c:v>1.1248675000000001E-3</c:v>
                </c:pt>
                <c:pt idx="1290">
                  <c:v>1.1258085000000076E-3</c:v>
                </c:pt>
                <c:pt idx="1291">
                  <c:v>1.126747999999994E-3</c:v>
                </c:pt>
                <c:pt idx="1292">
                  <c:v>1.1276854999999885E-3</c:v>
                </c:pt>
                <c:pt idx="1293">
                  <c:v>1.128622000000014E-3</c:v>
                </c:pt>
                <c:pt idx="1294">
                  <c:v>1.1295564999999933E-3</c:v>
                </c:pt>
                <c:pt idx="1295">
                  <c:v>1.1304889999999806E-3</c:v>
                </c:pt>
                <c:pt idx="1296">
                  <c:v>1.131420000000001E-3</c:v>
                </c:pt>
                <c:pt idx="1297">
                  <c:v>1.1323495000000003E-3</c:v>
                </c:pt>
                <c:pt idx="1298">
                  <c:v>1.1332780000000036E-3</c:v>
                </c:pt>
                <c:pt idx="1299">
                  <c:v>1.1342040000000169E-3</c:v>
                </c:pt>
                <c:pt idx="1300">
                  <c:v>1.1351285000000091E-3</c:v>
                </c:pt>
                <c:pt idx="1301">
                  <c:v>1.1360514999999801E-3</c:v>
                </c:pt>
                <c:pt idx="1302">
                  <c:v>1.1369729999999843E-3</c:v>
                </c:pt>
                <c:pt idx="1303">
                  <c:v>1.1378930000000215E-3</c:v>
                </c:pt>
                <c:pt idx="1304">
                  <c:v>1.1388110000000126E-3</c:v>
                </c:pt>
                <c:pt idx="1305">
                  <c:v>1.1397274999999825E-3</c:v>
                </c:pt>
                <c:pt idx="1306">
                  <c:v>1.1406419999999875E-3</c:v>
                </c:pt>
                <c:pt idx="1307">
                  <c:v>1.1415554999999965E-3</c:v>
                </c:pt>
                <c:pt idx="1308">
                  <c:v>1.1424669999999864E-3</c:v>
                </c:pt>
                <c:pt idx="1309">
                  <c:v>1.1433770000000094E-3</c:v>
                </c:pt>
                <c:pt idx="1310">
                  <c:v>1.1442860000000093E-3</c:v>
                </c:pt>
                <c:pt idx="1311">
                  <c:v>1.1451924999999921E-3</c:v>
                </c:pt>
                <c:pt idx="1312">
                  <c:v>1.14609700000001E-3</c:v>
                </c:pt>
                <c:pt idx="1313">
                  <c:v>1.1470009999999756E-3</c:v>
                </c:pt>
                <c:pt idx="1314">
                  <c:v>1.1479030000000035E-3</c:v>
                </c:pt>
                <c:pt idx="1315">
                  <c:v>1.1488030000000123E-3</c:v>
                </c:pt>
                <c:pt idx="1316">
                  <c:v>1.1497019999999979E-3</c:v>
                </c:pt>
                <c:pt idx="1317">
                  <c:v>1.1505984999999935E-3</c:v>
                </c:pt>
                <c:pt idx="1318">
                  <c:v>1.1514939999999931E-3</c:v>
                </c:pt>
                <c:pt idx="1319">
                  <c:v>1.1523879999999988E-3</c:v>
                </c:pt>
                <c:pt idx="1320">
                  <c:v>1.1532800000000124E-3</c:v>
                </c:pt>
                <c:pt idx="1321">
                  <c:v>1.15417100000003E-3</c:v>
                </c:pt>
                <c:pt idx="1322">
                  <c:v>1.1550595000000034E-3</c:v>
                </c:pt>
                <c:pt idx="1323">
                  <c:v>1.1559469999999808E-3</c:v>
                </c:pt>
                <c:pt idx="1324">
                  <c:v>1.1568329999999641E-3</c:v>
                </c:pt>
                <c:pt idx="1325">
                  <c:v>1.1577165000000117E-3</c:v>
                </c:pt>
                <c:pt idx="1326">
                  <c:v>1.1585990000000091E-3</c:v>
                </c:pt>
                <c:pt idx="1327">
                  <c:v>1.1594800000000124E-3</c:v>
                </c:pt>
                <c:pt idx="1328">
                  <c:v>1.1603595000000218E-3</c:v>
                </c:pt>
                <c:pt idx="1329">
                  <c:v>1.1612369999999849E-3</c:v>
                </c:pt>
                <c:pt idx="1330">
                  <c:v>1.162112999999954E-3</c:v>
                </c:pt>
                <c:pt idx="1331">
                  <c:v>1.1629874999999833E-3</c:v>
                </c:pt>
                <c:pt idx="1332">
                  <c:v>1.1638605000000187E-3</c:v>
                </c:pt>
                <c:pt idx="1333">
                  <c:v>1.1647315000000078E-3</c:v>
                </c:pt>
                <c:pt idx="1334">
                  <c:v>1.1656010000000029E-3</c:v>
                </c:pt>
                <c:pt idx="1335">
                  <c:v>1.166469000000004E-3</c:v>
                </c:pt>
                <c:pt idx="1336">
                  <c:v>1.167335500000011E-3</c:v>
                </c:pt>
                <c:pt idx="1337">
                  <c:v>1.1682004999999699E-3</c:v>
                </c:pt>
                <c:pt idx="1338">
                  <c:v>1.169063499999991E-3</c:v>
                </c:pt>
                <c:pt idx="1339">
                  <c:v>1.169925000000018E-3</c:v>
                </c:pt>
                <c:pt idx="1340">
                  <c:v>1.1707849999999969E-3</c:v>
                </c:pt>
                <c:pt idx="1341">
                  <c:v>1.1716434999999817E-3</c:v>
                </c:pt>
                <c:pt idx="1342">
                  <c:v>1.1724999999999746E-3</c:v>
                </c:pt>
                <c:pt idx="1343">
                  <c:v>1.1733550000000276E-3</c:v>
                </c:pt>
                <c:pt idx="1344">
                  <c:v>1.1742090000000304E-3</c:v>
                </c:pt>
                <c:pt idx="1345">
                  <c:v>1.175060999999987E-3</c:v>
                </c:pt>
                <c:pt idx="1346">
                  <c:v>1.1759110000000058E-3</c:v>
                </c:pt>
                <c:pt idx="1347">
                  <c:v>1.1767600000000286E-3</c:v>
                </c:pt>
                <c:pt idx="1348">
                  <c:v>1.1776075000000032E-3</c:v>
                </c:pt>
                <c:pt idx="1349">
                  <c:v>1.1784529999999858E-3</c:v>
                </c:pt>
                <c:pt idx="1350">
                  <c:v>1.1792964999999764E-3</c:v>
                </c:pt>
                <c:pt idx="1351">
                  <c:v>1.1801389999999709E-3</c:v>
                </c:pt>
                <c:pt idx="1352">
                  <c:v>1.1809800000000257E-3</c:v>
                </c:pt>
                <c:pt idx="1353">
                  <c:v>1.1818195000000322E-3</c:v>
                </c:pt>
                <c:pt idx="1354">
                  <c:v>1.1826569999999926E-3</c:v>
                </c:pt>
                <c:pt idx="1355">
                  <c:v>1.1834929999999589E-3</c:v>
                </c:pt>
                <c:pt idx="1356">
                  <c:v>1.1843274999999854E-3</c:v>
                </c:pt>
                <c:pt idx="1357">
                  <c:v>1.1851600000000199E-3</c:v>
                </c:pt>
                <c:pt idx="1358">
                  <c:v>1.1859915000000042E-3</c:v>
                </c:pt>
                <c:pt idx="1359">
                  <c:v>1.1868214999999945E-3</c:v>
                </c:pt>
                <c:pt idx="1360">
                  <c:v>1.1876494999999928E-3</c:v>
                </c:pt>
                <c:pt idx="1361">
                  <c:v>1.1884759999999971E-3</c:v>
                </c:pt>
                <c:pt idx="1362">
                  <c:v>1.1893010000000074E-3</c:v>
                </c:pt>
                <c:pt idx="1363">
                  <c:v>1.1901240000000257E-3</c:v>
                </c:pt>
                <c:pt idx="1364">
                  <c:v>1.1909459999999937E-3</c:v>
                </c:pt>
                <c:pt idx="1365">
                  <c:v>1.1917664999999678E-3</c:v>
                </c:pt>
                <c:pt idx="1366">
                  <c:v>1.192584500000006E-3</c:v>
                </c:pt>
                <c:pt idx="1367">
                  <c:v>1.1934014999999941E-3</c:v>
                </c:pt>
                <c:pt idx="1368">
                  <c:v>1.1942174999999861E-3</c:v>
                </c:pt>
                <c:pt idx="1369">
                  <c:v>1.1950315000000403E-3</c:v>
                </c:pt>
                <c:pt idx="1370">
                  <c:v>1.1958434999999941E-3</c:v>
                </c:pt>
                <c:pt idx="1371">
                  <c:v>1.1966544999999519E-3</c:v>
                </c:pt>
                <c:pt idx="1372">
                  <c:v>1.1974640000000241E-3</c:v>
                </c:pt>
                <c:pt idx="1373">
                  <c:v>1.1982709999999979E-3</c:v>
                </c:pt>
                <c:pt idx="1374">
                  <c:v>1.1990769999999757E-3</c:v>
                </c:pt>
                <c:pt idx="1375">
                  <c:v>1.1998815000001468E-3</c:v>
                </c:pt>
                <c:pt idx="1376">
                  <c:v>1.2006845000000035E-3</c:v>
                </c:pt>
                <c:pt idx="1377">
                  <c:v>1.2014859999999992E-3</c:v>
                </c:pt>
                <c:pt idx="1378">
                  <c:v>1.202286000000001E-3</c:v>
                </c:pt>
                <c:pt idx="1379">
                  <c:v>1.2030840000000107E-3</c:v>
                </c:pt>
                <c:pt idx="1380">
                  <c:v>1.2038804999999723E-3</c:v>
                </c:pt>
                <c:pt idx="1381">
                  <c:v>1.204675499999994E-3</c:v>
                </c:pt>
                <c:pt idx="1382">
                  <c:v>1.2054690000000217E-3</c:v>
                </c:pt>
                <c:pt idx="1383">
                  <c:v>1.2062614999999992E-3</c:v>
                </c:pt>
                <c:pt idx="1384">
                  <c:v>1.2070514999999867E-3</c:v>
                </c:pt>
                <c:pt idx="1385">
                  <c:v>1.2078399999999802E-3</c:v>
                </c:pt>
                <c:pt idx="1386">
                  <c:v>1.2086275000000319E-3</c:v>
                </c:pt>
                <c:pt idx="1387">
                  <c:v>1.2094135000000354E-3</c:v>
                </c:pt>
                <c:pt idx="1388">
                  <c:v>1.2101974999999927E-3</c:v>
                </c:pt>
                <c:pt idx="1389">
                  <c:v>1.2109799999999559E-3</c:v>
                </c:pt>
                <c:pt idx="1390">
                  <c:v>1.2117614999999774E-3</c:v>
                </c:pt>
                <c:pt idx="1391">
                  <c:v>1.2125410000000069E-3</c:v>
                </c:pt>
                <c:pt idx="1392">
                  <c:v>1.2133184999999901E-3</c:v>
                </c:pt>
                <c:pt idx="1393">
                  <c:v>1.2140950000000315E-3</c:v>
                </c:pt>
                <c:pt idx="1394">
                  <c:v>1.2148700000000248E-3</c:v>
                </c:pt>
                <c:pt idx="1395">
                  <c:v>1.2156429999999718E-3</c:v>
                </c:pt>
                <c:pt idx="1396">
                  <c:v>1.216414999999977E-3</c:v>
                </c:pt>
                <c:pt idx="1397">
                  <c:v>1.2171854999999882E-3</c:v>
                </c:pt>
                <c:pt idx="1398">
                  <c:v>1.2179540000000074E-3</c:v>
                </c:pt>
                <c:pt idx="1399">
                  <c:v>1.2187210000000326E-3</c:v>
                </c:pt>
                <c:pt idx="1400">
                  <c:v>1.2194865000000096E-3</c:v>
                </c:pt>
                <c:pt idx="1401">
                  <c:v>1.2202504999999926E-3</c:v>
                </c:pt>
                <c:pt idx="1402">
                  <c:v>1.2210129999999815E-3</c:v>
                </c:pt>
                <c:pt idx="1403">
                  <c:v>1.2217744999999745E-3</c:v>
                </c:pt>
                <c:pt idx="1404">
                  <c:v>1.2225340000000297E-3</c:v>
                </c:pt>
                <c:pt idx="1405">
                  <c:v>1.2232915000000386E-3</c:v>
                </c:pt>
                <c:pt idx="1406">
                  <c:v>1.2240474999999993E-3</c:v>
                </c:pt>
                <c:pt idx="1407">
                  <c:v>1.2248024999999641E-3</c:v>
                </c:pt>
                <c:pt idx="1408">
                  <c:v>1.225555999999989E-3</c:v>
                </c:pt>
                <c:pt idx="1409">
                  <c:v>1.2263080000000199E-3</c:v>
                </c:pt>
                <c:pt idx="1410">
                  <c:v>1.2270585000000026E-3</c:v>
                </c:pt>
                <c:pt idx="1411">
                  <c:v>1.2278064999999953E-3</c:v>
                </c:pt>
                <c:pt idx="1412">
                  <c:v>1.228553499999992E-3</c:v>
                </c:pt>
                <c:pt idx="1413">
                  <c:v>1.2292999999999907E-3</c:v>
                </c:pt>
                <c:pt idx="1414">
                  <c:v>1.2300439999999994E-3</c:v>
                </c:pt>
                <c:pt idx="1415">
                  <c:v>1.230786000000016E-3</c:v>
                </c:pt>
                <c:pt idx="1416">
                  <c:v>1.2315274999999805E-3</c:v>
                </c:pt>
                <c:pt idx="1417">
                  <c:v>1.2322670000000072E-3</c:v>
                </c:pt>
                <c:pt idx="1418">
                  <c:v>1.2330049999999856E-3</c:v>
                </c:pt>
                <c:pt idx="1419">
                  <c:v>1.23374149999997E-3</c:v>
                </c:pt>
                <c:pt idx="1420">
                  <c:v>1.2344765000000147E-3</c:v>
                </c:pt>
                <c:pt idx="1421">
                  <c:v>1.2352105000000091E-3</c:v>
                </c:pt>
                <c:pt idx="1422">
                  <c:v>1.2359420000000135E-3</c:v>
                </c:pt>
                <c:pt idx="1423">
                  <c:v>1.2366725000000219E-3</c:v>
                </c:pt>
                <c:pt idx="1424">
                  <c:v>1.2374014999999821E-3</c:v>
                </c:pt>
                <c:pt idx="1425">
                  <c:v>1.2381289999999483E-3</c:v>
                </c:pt>
                <c:pt idx="1426">
                  <c:v>1.2388550000000289E-3</c:v>
                </c:pt>
                <c:pt idx="1427">
                  <c:v>1.2395790000000091E-3</c:v>
                </c:pt>
                <c:pt idx="1428">
                  <c:v>1.2403019999999933E-3</c:v>
                </c:pt>
                <c:pt idx="1429">
                  <c:v>1.2410235000000376E-3</c:v>
                </c:pt>
                <c:pt idx="1430">
                  <c:v>1.2417434999999796E-3</c:v>
                </c:pt>
                <c:pt idx="1431">
                  <c:v>1.2424619999999817E-3</c:v>
                </c:pt>
                <c:pt idx="1432">
                  <c:v>1.2431789999999899E-3</c:v>
                </c:pt>
                <c:pt idx="1433">
                  <c:v>1.243894500000004E-3</c:v>
                </c:pt>
                <c:pt idx="1434">
                  <c:v>1.2446080000000261E-3</c:v>
                </c:pt>
                <c:pt idx="1435">
                  <c:v>1.2453200000000001E-3</c:v>
                </c:pt>
                <c:pt idx="1436">
                  <c:v>1.246031499999976E-3</c:v>
                </c:pt>
                <c:pt idx="1437">
                  <c:v>1.2467410000000141E-3</c:v>
                </c:pt>
                <c:pt idx="1438">
                  <c:v>1.247448500000006E-3</c:v>
                </c:pt>
                <c:pt idx="1439">
                  <c:v>1.2481549999999477E-3</c:v>
                </c:pt>
                <c:pt idx="1440">
                  <c:v>1.2488600000000038E-3</c:v>
                </c:pt>
                <c:pt idx="1441">
                  <c:v>1.2495635000000116E-3</c:v>
                </c:pt>
                <c:pt idx="1442">
                  <c:v>1.2502654999999713E-3</c:v>
                </c:pt>
                <c:pt idx="1443">
                  <c:v>1.2509659999999912E-3</c:v>
                </c:pt>
                <c:pt idx="1444">
                  <c:v>1.251665000000017E-3</c:v>
                </c:pt>
                <c:pt idx="1445">
                  <c:v>1.2523624999999947E-3</c:v>
                </c:pt>
                <c:pt idx="1446">
                  <c:v>1.2530584999999783E-3</c:v>
                </c:pt>
                <c:pt idx="1447">
                  <c:v>1.2537525000000241E-3</c:v>
                </c:pt>
                <c:pt idx="1448">
                  <c:v>1.2544455000000198E-3</c:v>
                </c:pt>
                <c:pt idx="1449">
                  <c:v>1.2551375000000194E-3</c:v>
                </c:pt>
                <c:pt idx="1450">
                  <c:v>1.255827500000027E-3</c:v>
                </c:pt>
                <c:pt idx="1451">
                  <c:v>1.2565159999999864E-3</c:v>
                </c:pt>
                <c:pt idx="1452">
                  <c:v>1.2572034999999498E-3</c:v>
                </c:pt>
                <c:pt idx="1453">
                  <c:v>1.2578889999999754E-3</c:v>
                </c:pt>
                <c:pt idx="1454">
                  <c:v>1.258573000000007E-3</c:v>
                </c:pt>
                <c:pt idx="1455">
                  <c:v>1.2592554999999903E-3</c:v>
                </c:pt>
                <c:pt idx="1456">
                  <c:v>1.2599370000000319E-3</c:v>
                </c:pt>
                <c:pt idx="1457">
                  <c:v>1.2606170000000253E-3</c:v>
                </c:pt>
                <c:pt idx="1458">
                  <c:v>1.2612949999999724E-3</c:v>
                </c:pt>
                <c:pt idx="1459">
                  <c:v>1.2619714999999798E-3</c:v>
                </c:pt>
                <c:pt idx="1460">
                  <c:v>1.2626469999999911E-3</c:v>
                </c:pt>
                <c:pt idx="1461">
                  <c:v>1.2633215000000064E-3</c:v>
                </c:pt>
                <c:pt idx="1462">
                  <c:v>1.2639935000000318E-3</c:v>
                </c:pt>
                <c:pt idx="1463">
                  <c:v>1.2646645000000069E-3</c:v>
                </c:pt>
                <c:pt idx="1464">
                  <c:v>1.265333999999988E-3</c:v>
                </c:pt>
                <c:pt idx="1465">
                  <c:v>1.2660019999999751E-3</c:v>
                </c:pt>
                <c:pt idx="1466">
                  <c:v>1.2666684999999682E-3</c:v>
                </c:pt>
                <c:pt idx="1467">
                  <c:v>1.2673335000000215E-3</c:v>
                </c:pt>
                <c:pt idx="1468">
                  <c:v>1.2679975000000245E-3</c:v>
                </c:pt>
                <c:pt idx="1469">
                  <c:v>1.2686599999999794E-3</c:v>
                </c:pt>
                <c:pt idx="1470">
                  <c:v>1.2693204999999965E-3</c:v>
                </c:pt>
                <c:pt idx="1471">
                  <c:v>1.2699795000000195E-3</c:v>
                </c:pt>
                <c:pt idx="1472">
                  <c:v>1.2706379999999904E-3</c:v>
                </c:pt>
                <c:pt idx="1473">
                  <c:v>1.2712945000000234E-3</c:v>
                </c:pt>
                <c:pt idx="1474">
                  <c:v>1.2719490000000103E-3</c:v>
                </c:pt>
                <c:pt idx="1475">
                  <c:v>1.2726025000000011E-3</c:v>
                </c:pt>
                <c:pt idx="1476">
                  <c:v>1.2732544999999979E-3</c:v>
                </c:pt>
                <c:pt idx="1477">
                  <c:v>1.2739054999999987E-3</c:v>
                </c:pt>
                <c:pt idx="1478">
                  <c:v>1.2745550000000056E-3</c:v>
                </c:pt>
                <c:pt idx="1479">
                  <c:v>1.2752024999999661E-3</c:v>
                </c:pt>
                <c:pt idx="1480">
                  <c:v>1.2758484999999869E-3</c:v>
                </c:pt>
                <c:pt idx="1481">
                  <c:v>1.2764935000000117E-3</c:v>
                </c:pt>
                <c:pt idx="1482">
                  <c:v>1.2771374999999863E-3</c:v>
                </c:pt>
                <c:pt idx="1483">
                  <c:v>1.2777789999999709E-3</c:v>
                </c:pt>
                <c:pt idx="1484">
                  <c:v>1.2784195000000137E-3</c:v>
                </c:pt>
                <c:pt idx="1485">
                  <c:v>1.2790590000000062E-3</c:v>
                </c:pt>
                <c:pt idx="1486">
                  <c:v>1.2796970000000048E-3</c:v>
                </c:pt>
                <c:pt idx="1487">
                  <c:v>1.2803330000000113E-3</c:v>
                </c:pt>
                <c:pt idx="1488">
                  <c:v>1.2809680000000219E-3</c:v>
                </c:pt>
                <c:pt idx="1489">
                  <c:v>1.2816014999999842E-3</c:v>
                </c:pt>
                <c:pt idx="1490">
                  <c:v>1.2822329999999545E-3</c:v>
                </c:pt>
                <c:pt idx="1491">
                  <c:v>1.2828640000000352E-3</c:v>
                </c:pt>
                <c:pt idx="1492">
                  <c:v>1.2834935000000135E-3</c:v>
                </c:pt>
                <c:pt idx="1493">
                  <c:v>1.2841214999999978E-3</c:v>
                </c:pt>
                <c:pt idx="1494">
                  <c:v>1.2847474999999901E-3</c:v>
                </c:pt>
                <c:pt idx="1495">
                  <c:v>1.2853719999999884E-3</c:v>
                </c:pt>
                <c:pt idx="1496">
                  <c:v>1.2859959999999887E-3</c:v>
                </c:pt>
                <c:pt idx="1497">
                  <c:v>1.286617999999997E-3</c:v>
                </c:pt>
                <c:pt idx="1498">
                  <c:v>1.2872385000000112E-3</c:v>
                </c:pt>
                <c:pt idx="1499">
                  <c:v>1.2878584999999733E-3</c:v>
                </c:pt>
                <c:pt idx="1500">
                  <c:v>1.2884760000001425E-3</c:v>
                </c:pt>
                <c:pt idx="1501">
                  <c:v>1.2890920000000318E-3</c:v>
                </c:pt>
                <c:pt idx="1502">
                  <c:v>1.2897075000000118E-3</c:v>
                </c:pt>
                <c:pt idx="1503">
                  <c:v>1.2903214999999979E-3</c:v>
                </c:pt>
                <c:pt idx="1504">
                  <c:v>1.2909334999999919E-3</c:v>
                </c:pt>
                <c:pt idx="1505">
                  <c:v>1.2915444999999899E-3</c:v>
                </c:pt>
                <c:pt idx="1506">
                  <c:v>1.2921539999999939E-3</c:v>
                </c:pt>
                <c:pt idx="1507">
                  <c:v>1.2927615000000059E-3</c:v>
                </c:pt>
                <c:pt idx="1508">
                  <c:v>1.2933685000000199E-3</c:v>
                </c:pt>
                <c:pt idx="1509">
                  <c:v>1.2939739999999857E-3</c:v>
                </c:pt>
                <c:pt idx="1510">
                  <c:v>1.2945775000000137E-3</c:v>
                </c:pt>
                <c:pt idx="1511">
                  <c:v>1.2951799999999915E-3</c:v>
                </c:pt>
                <c:pt idx="1512">
                  <c:v>1.2957814999999733E-3</c:v>
                </c:pt>
                <c:pt idx="1513">
                  <c:v>1.2963815000000152E-3</c:v>
                </c:pt>
                <c:pt idx="1514">
                  <c:v>1.296979500000011E-3</c:v>
                </c:pt>
                <c:pt idx="1515">
                  <c:v>1.2975760000000127E-3</c:v>
                </c:pt>
                <c:pt idx="1516">
                  <c:v>1.2981714999999643E-3</c:v>
                </c:pt>
                <c:pt idx="1517">
                  <c:v>1.298765999999974E-3</c:v>
                </c:pt>
                <c:pt idx="1518">
                  <c:v>1.2993590000000439E-3</c:v>
                </c:pt>
                <c:pt idx="1519">
                  <c:v>1.2999505000000115E-3</c:v>
                </c:pt>
                <c:pt idx="1520">
                  <c:v>1.300539999999987E-3</c:v>
                </c:pt>
                <c:pt idx="1521">
                  <c:v>1.3011284999999665E-3</c:v>
                </c:pt>
                <c:pt idx="1522">
                  <c:v>1.3017165000000022E-3</c:v>
                </c:pt>
                <c:pt idx="1523">
                  <c:v>1.3023020000000479E-3</c:v>
                </c:pt>
                <c:pt idx="1524">
                  <c:v>1.3028864999999892E-3</c:v>
                </c:pt>
                <c:pt idx="1525">
                  <c:v>1.3034699999999887E-3</c:v>
                </c:pt>
                <c:pt idx="1526">
                  <c:v>1.3040514999999961E-3</c:v>
                </c:pt>
                <c:pt idx="1527">
                  <c:v>1.3046320000000076E-3</c:v>
                </c:pt>
                <c:pt idx="1528">
                  <c:v>1.3052110000000251E-3</c:v>
                </c:pt>
                <c:pt idx="1529">
                  <c:v>1.3057884999999943E-3</c:v>
                </c:pt>
                <c:pt idx="1530">
                  <c:v>1.3063649999999676E-3</c:v>
                </c:pt>
                <c:pt idx="1531">
                  <c:v>1.306940000000001E-3</c:v>
                </c:pt>
                <c:pt idx="1532">
                  <c:v>1.3075134999999862E-3</c:v>
                </c:pt>
                <c:pt idx="1533">
                  <c:v>1.3080854999999775E-3</c:v>
                </c:pt>
                <c:pt idx="1534">
                  <c:v>1.3086565000000269E-3</c:v>
                </c:pt>
                <c:pt idx="1535">
                  <c:v>1.3092265000000261E-3</c:v>
                </c:pt>
                <c:pt idx="1536">
                  <c:v>1.3097944999999791E-3</c:v>
                </c:pt>
                <c:pt idx="1537">
                  <c:v>1.3103609999999923E-3</c:v>
                </c:pt>
                <c:pt idx="1538">
                  <c:v>1.3109265000000095E-3</c:v>
                </c:pt>
                <c:pt idx="1539">
                  <c:v>1.3114904999999785E-3</c:v>
                </c:pt>
                <c:pt idx="1540">
                  <c:v>1.3120535000000057E-3</c:v>
                </c:pt>
                <c:pt idx="1541">
                  <c:v>1.3126149999999847E-3</c:v>
                </c:pt>
                <c:pt idx="1542">
                  <c:v>1.3131749999999696E-3</c:v>
                </c:pt>
                <c:pt idx="1543">
                  <c:v>1.3137335000000148E-3</c:v>
                </c:pt>
                <c:pt idx="1544">
                  <c:v>1.3142910000000097E-3</c:v>
                </c:pt>
                <c:pt idx="1545">
                  <c:v>1.3148470000000107E-3</c:v>
                </c:pt>
                <c:pt idx="1546">
                  <c:v>1.3154015000000176E-3</c:v>
                </c:pt>
                <c:pt idx="1547">
                  <c:v>1.3159549999999744E-3</c:v>
                </c:pt>
                <c:pt idx="1548">
                  <c:v>1.3165069999999913E-3</c:v>
                </c:pt>
                <c:pt idx="1549">
                  <c:v>1.3170580000000122E-3</c:v>
                </c:pt>
                <c:pt idx="1550">
                  <c:v>1.3176069999999869E-3</c:v>
                </c:pt>
                <c:pt idx="1551">
                  <c:v>1.3181550000000198E-3</c:v>
                </c:pt>
                <c:pt idx="1552">
                  <c:v>1.3187020000000025E-3</c:v>
                </c:pt>
                <c:pt idx="1553">
                  <c:v>1.3192469999999932E-3</c:v>
                </c:pt>
                <c:pt idx="1554">
                  <c:v>1.3197909999999879E-3</c:v>
                </c:pt>
                <c:pt idx="1555">
                  <c:v>1.3203339999999866E-3</c:v>
                </c:pt>
                <c:pt idx="1556">
                  <c:v>1.3208754999999913E-3</c:v>
                </c:pt>
                <c:pt idx="1557">
                  <c:v>1.321415500000002E-3</c:v>
                </c:pt>
                <c:pt idx="1558">
                  <c:v>1.3219540000000186E-3</c:v>
                </c:pt>
                <c:pt idx="1559">
                  <c:v>1.3224914999999851E-3</c:v>
                </c:pt>
                <c:pt idx="1560">
                  <c:v>1.3230275000000117E-3</c:v>
                </c:pt>
                <c:pt idx="1561">
                  <c:v>1.3235619999999902E-3</c:v>
                </c:pt>
                <c:pt idx="1562">
                  <c:v>1.3240954999999726E-3</c:v>
                </c:pt>
                <c:pt idx="1563">
                  <c:v>1.3246280000000132E-3</c:v>
                </c:pt>
                <c:pt idx="1564">
                  <c:v>1.3251590000000057E-3</c:v>
                </c:pt>
                <c:pt idx="1565">
                  <c:v>1.3256885000000041E-3</c:v>
                </c:pt>
                <c:pt idx="1566">
                  <c:v>1.3262165000000085E-3</c:v>
                </c:pt>
                <c:pt idx="1567">
                  <c:v>1.3267430000000189E-3</c:v>
                </c:pt>
                <c:pt idx="1568">
                  <c:v>1.3272689999999771E-3</c:v>
                </c:pt>
                <c:pt idx="1569">
                  <c:v>1.3277934999999955E-3</c:v>
                </c:pt>
                <c:pt idx="1570">
                  <c:v>1.3283160000000219E-3</c:v>
                </c:pt>
                <c:pt idx="1571">
                  <c:v>1.328837999999996E-3</c:v>
                </c:pt>
                <c:pt idx="1572">
                  <c:v>1.3293584999999762E-3</c:v>
                </c:pt>
                <c:pt idx="1573">
                  <c:v>1.3298774999999624E-3</c:v>
                </c:pt>
                <c:pt idx="1574">
                  <c:v>1.3303950000000087E-3</c:v>
                </c:pt>
                <c:pt idx="1575">
                  <c:v>1.3309115000000049E-3</c:v>
                </c:pt>
                <c:pt idx="1576">
                  <c:v>1.331427000000005E-3</c:v>
                </c:pt>
                <c:pt idx="1577">
                  <c:v>1.3319410000000112E-3</c:v>
                </c:pt>
                <c:pt idx="1578">
                  <c:v>1.3324535000000233E-3</c:v>
                </c:pt>
                <c:pt idx="1579">
                  <c:v>1.3329644999999872E-3</c:v>
                </c:pt>
                <c:pt idx="1580">
                  <c:v>1.3334750000000074E-3</c:v>
                </c:pt>
                <c:pt idx="1581">
                  <c:v>1.3339835000000355E-3</c:v>
                </c:pt>
                <c:pt idx="1582">
                  <c:v>1.3344909999999592E-3</c:v>
                </c:pt>
                <c:pt idx="1583">
                  <c:v>1.3349969999999973E-3</c:v>
                </c:pt>
                <c:pt idx="1584">
                  <c:v>1.3355020000000394E-3</c:v>
                </c:pt>
                <c:pt idx="1585">
                  <c:v>1.3360059999999771E-3</c:v>
                </c:pt>
                <c:pt idx="1586">
                  <c:v>1.3365079999999769E-3</c:v>
                </c:pt>
                <c:pt idx="1587">
                  <c:v>1.3370089999999808E-3</c:v>
                </c:pt>
                <c:pt idx="1588">
                  <c:v>1.3375089999999887E-3</c:v>
                </c:pt>
                <c:pt idx="1589">
                  <c:v>1.3380075000000026E-3</c:v>
                </c:pt>
                <c:pt idx="1590">
                  <c:v>1.3385045000000224E-3</c:v>
                </c:pt>
                <c:pt idx="1591">
                  <c:v>1.3390004999999921E-3</c:v>
                </c:pt>
                <c:pt idx="1592">
                  <c:v>1.3394954999999657E-3</c:v>
                </c:pt>
                <c:pt idx="1593">
                  <c:v>1.3399889999999995E-3</c:v>
                </c:pt>
                <c:pt idx="1594">
                  <c:v>1.3404810000000394E-3</c:v>
                </c:pt>
                <c:pt idx="1595">
                  <c:v>1.340972000000029E-3</c:v>
                </c:pt>
                <c:pt idx="1596">
                  <c:v>1.3414614999999704E-3</c:v>
                </c:pt>
                <c:pt idx="1597">
                  <c:v>1.341949499999972E-3</c:v>
                </c:pt>
                <c:pt idx="1598">
                  <c:v>1.3424370000000299E-3</c:v>
                </c:pt>
                <c:pt idx="1599">
                  <c:v>1.3429230000000392E-3</c:v>
                </c:pt>
                <c:pt idx="1600">
                  <c:v>1.3434069999999484E-3</c:v>
                </c:pt>
                <c:pt idx="1601">
                  <c:v>1.343890999999966E-3</c:v>
                </c:pt>
                <c:pt idx="1602">
                  <c:v>1.3443730000000458E-3</c:v>
                </c:pt>
                <c:pt idx="1603">
                  <c:v>1.3448535000000232E-3</c:v>
                </c:pt>
                <c:pt idx="1604">
                  <c:v>1.3453335000000025E-3</c:v>
                </c:pt>
                <c:pt idx="1605">
                  <c:v>1.3458119999999879E-3</c:v>
                </c:pt>
                <c:pt idx="1606">
                  <c:v>1.3462889999999793E-3</c:v>
                </c:pt>
                <c:pt idx="1607">
                  <c:v>1.3467644999999766E-3</c:v>
                </c:pt>
                <c:pt idx="1608">
                  <c:v>1.347238999999978E-3</c:v>
                </c:pt>
                <c:pt idx="1609">
                  <c:v>1.3477125000000375E-3</c:v>
                </c:pt>
                <c:pt idx="1610">
                  <c:v>1.3481849999999926E-3</c:v>
                </c:pt>
                <c:pt idx="1611">
                  <c:v>1.3486554999999558E-3</c:v>
                </c:pt>
                <c:pt idx="1612">
                  <c:v>1.3491250000000313E-3</c:v>
                </c:pt>
                <c:pt idx="1613">
                  <c:v>1.3495940000000004E-3</c:v>
                </c:pt>
                <c:pt idx="1614">
                  <c:v>1.3500609999999775E-3</c:v>
                </c:pt>
                <c:pt idx="1615">
                  <c:v>1.3505265000000148E-3</c:v>
                </c:pt>
                <c:pt idx="1616">
                  <c:v>1.3509914999999999E-3</c:v>
                </c:pt>
                <c:pt idx="1617">
                  <c:v>1.351454999999991E-3</c:v>
                </c:pt>
                <c:pt idx="1618">
                  <c:v>1.3519169999999881E-3</c:v>
                </c:pt>
                <c:pt idx="1619">
                  <c:v>1.3523779999999892E-3</c:v>
                </c:pt>
                <c:pt idx="1620">
                  <c:v>1.3528379999999942E-3</c:v>
                </c:pt>
                <c:pt idx="1621">
                  <c:v>1.3532970000000033E-3</c:v>
                </c:pt>
                <c:pt idx="1622">
                  <c:v>1.3537540000000204E-3</c:v>
                </c:pt>
                <c:pt idx="1623">
                  <c:v>1.3542100000000414E-3</c:v>
                </c:pt>
                <c:pt idx="1624">
                  <c:v>1.3546650000000123E-3</c:v>
                </c:pt>
                <c:pt idx="1625">
                  <c:v>1.3551185000001396E-3</c:v>
                </c:pt>
                <c:pt idx="1626">
                  <c:v>1.3555709999999699E-3</c:v>
                </c:pt>
                <c:pt idx="1627">
                  <c:v>1.356022500000009E-3</c:v>
                </c:pt>
                <c:pt idx="1628">
                  <c:v>1.3564724999999998E-3</c:v>
                </c:pt>
                <c:pt idx="1629">
                  <c:v>1.3569209999999966E-3</c:v>
                </c:pt>
                <c:pt idx="1630">
                  <c:v>1.3573689999999954E-3</c:v>
                </c:pt>
                <c:pt idx="1631">
                  <c:v>1.3578155000000002E-3</c:v>
                </c:pt>
                <c:pt idx="1632">
                  <c:v>1.358260000000013E-3</c:v>
                </c:pt>
                <c:pt idx="1633">
                  <c:v>1.3587044999999716E-3</c:v>
                </c:pt>
                <c:pt idx="1634">
                  <c:v>1.3591474999999904E-3</c:v>
                </c:pt>
                <c:pt idx="1635">
                  <c:v>1.3595885000000172E-3</c:v>
                </c:pt>
                <c:pt idx="1636">
                  <c:v>1.3600289999999918E-3</c:v>
                </c:pt>
                <c:pt idx="1637">
                  <c:v>1.3604684999999703E-3</c:v>
                </c:pt>
                <c:pt idx="1638">
                  <c:v>1.3609065000000091E-3</c:v>
                </c:pt>
                <c:pt idx="1639">
                  <c:v>1.3613434999999977E-3</c:v>
                </c:pt>
                <c:pt idx="1640">
                  <c:v>1.3617789999999922E-3</c:v>
                </c:pt>
                <c:pt idx="1641">
                  <c:v>1.3622129999999928E-3</c:v>
                </c:pt>
                <c:pt idx="1642">
                  <c:v>1.3626464999999953E-3</c:v>
                </c:pt>
                <c:pt idx="1643">
                  <c:v>1.3630785000000038E-3</c:v>
                </c:pt>
                <c:pt idx="1644">
                  <c:v>1.3635095000000164E-3</c:v>
                </c:pt>
                <c:pt idx="1645">
                  <c:v>1.3639390000000349E-3</c:v>
                </c:pt>
                <c:pt idx="1646">
                  <c:v>1.3643675000000032E-3</c:v>
                </c:pt>
                <c:pt idx="1647">
                  <c:v>1.3647949999999755E-3</c:v>
                </c:pt>
                <c:pt idx="1648">
                  <c:v>1.36522050000001E-3</c:v>
                </c:pt>
                <c:pt idx="1649">
                  <c:v>1.3656454999999923E-3</c:v>
                </c:pt>
                <c:pt idx="1650">
                  <c:v>1.3660694999999786E-3</c:v>
                </c:pt>
                <c:pt idx="1651">
                  <c:v>1.3664920000000251E-3</c:v>
                </c:pt>
                <c:pt idx="1652">
                  <c:v>1.3669135000000214E-3</c:v>
                </c:pt>
                <c:pt idx="1653">
                  <c:v>1.3673339999999675E-3</c:v>
                </c:pt>
                <c:pt idx="1654">
                  <c:v>1.3677524999999757E-3</c:v>
                </c:pt>
                <c:pt idx="1655">
                  <c:v>1.368170499999986E-3</c:v>
                </c:pt>
                <c:pt idx="1656">
                  <c:v>1.3685875000000003E-3</c:v>
                </c:pt>
                <c:pt idx="1657">
                  <c:v>1.3690025000000225E-3</c:v>
                </c:pt>
                <c:pt idx="1658">
                  <c:v>1.3694169999999926E-3</c:v>
                </c:pt>
                <c:pt idx="1659">
                  <c:v>1.3698305000000208E-3</c:v>
                </c:pt>
                <c:pt idx="1660">
                  <c:v>1.3702425000000009E-3</c:v>
                </c:pt>
                <c:pt idx="1661">
                  <c:v>1.3706529999999869E-3</c:v>
                </c:pt>
                <c:pt idx="1662">
                  <c:v>1.3710630000000291E-3</c:v>
                </c:pt>
                <c:pt idx="1663">
                  <c:v>1.3714719999999669E-3</c:v>
                </c:pt>
                <c:pt idx="1664">
                  <c:v>1.3718789999999669E-3</c:v>
                </c:pt>
                <c:pt idx="1665">
                  <c:v>1.3722850000000252E-3</c:v>
                </c:pt>
                <c:pt idx="1666">
                  <c:v>1.3726900000000332E-3</c:v>
                </c:pt>
                <c:pt idx="1667">
                  <c:v>1.3730939999999909E-3</c:v>
                </c:pt>
                <c:pt idx="1668">
                  <c:v>1.3734969999999527E-3</c:v>
                </c:pt>
                <c:pt idx="1669">
                  <c:v>1.3738984999999747E-3</c:v>
                </c:pt>
                <c:pt idx="1670">
                  <c:v>1.3742990000000007E-3</c:v>
                </c:pt>
                <c:pt idx="1671">
                  <c:v>1.3746985000000307E-3</c:v>
                </c:pt>
                <c:pt idx="1672">
                  <c:v>1.3750970000000104E-3</c:v>
                </c:pt>
                <c:pt idx="1673">
                  <c:v>1.3754934999999982E-3</c:v>
                </c:pt>
                <c:pt idx="1674">
                  <c:v>1.375889499999988E-3</c:v>
                </c:pt>
                <c:pt idx="1675">
                  <c:v>1.3762844999999817E-3</c:v>
                </c:pt>
                <c:pt idx="1676">
                  <c:v>1.3766780000000357E-3</c:v>
                </c:pt>
                <c:pt idx="1677">
                  <c:v>1.3770704999999852E-3</c:v>
                </c:pt>
                <c:pt idx="1678">
                  <c:v>1.3774614999999949E-3</c:v>
                </c:pt>
                <c:pt idx="1679">
                  <c:v>1.3778520000000067E-3</c:v>
                </c:pt>
                <c:pt idx="1680">
                  <c:v>1.3782409999999702E-3</c:v>
                </c:pt>
                <c:pt idx="1681">
                  <c:v>1.3786289999999919E-3</c:v>
                </c:pt>
                <c:pt idx="1682">
                  <c:v>1.3790160000000176E-3</c:v>
                </c:pt>
                <c:pt idx="1683">
                  <c:v>1.3794015000000493E-3</c:v>
                </c:pt>
                <c:pt idx="1684">
                  <c:v>1.3797859999999766E-3</c:v>
                </c:pt>
                <c:pt idx="1685">
                  <c:v>1.3801694999999621E-3</c:v>
                </c:pt>
                <c:pt idx="1686">
                  <c:v>1.3805520000000058E-3</c:v>
                </c:pt>
                <c:pt idx="1687">
                  <c:v>1.3809330000000013E-3</c:v>
                </c:pt>
                <c:pt idx="1688">
                  <c:v>1.3813130000000008E-3</c:v>
                </c:pt>
                <c:pt idx="1689">
                  <c:v>1.3816925000000022E-3</c:v>
                </c:pt>
                <c:pt idx="1690">
                  <c:v>1.3820700000000117E-3</c:v>
                </c:pt>
                <c:pt idx="1691">
                  <c:v>1.3824465000000252E-3</c:v>
                </c:pt>
                <c:pt idx="1692">
                  <c:v>1.3828224999999864E-3</c:v>
                </c:pt>
                <c:pt idx="1693">
                  <c:v>1.3831964999999557E-3</c:v>
                </c:pt>
                <c:pt idx="1694">
                  <c:v>1.3835699999999811E-3</c:v>
                </c:pt>
                <c:pt idx="1695">
                  <c:v>1.3839425000000106E-3</c:v>
                </c:pt>
                <c:pt idx="1696">
                  <c:v>1.384313500000046E-3</c:v>
                </c:pt>
                <c:pt idx="1697">
                  <c:v>1.384683999999975E-3</c:v>
                </c:pt>
                <c:pt idx="1698">
                  <c:v>1.3850530000000185E-3</c:v>
                </c:pt>
                <c:pt idx="1699">
                  <c:v>1.3854205000000679E-3</c:v>
                </c:pt>
                <c:pt idx="1700">
                  <c:v>1.3857869999999045E-3</c:v>
                </c:pt>
                <c:pt idx="1701">
                  <c:v>1.3861524999999619E-3</c:v>
                </c:pt>
                <c:pt idx="1702">
                  <c:v>1.3865175000000213E-3</c:v>
                </c:pt>
                <c:pt idx="1703">
                  <c:v>1.3868809999999783E-3</c:v>
                </c:pt>
                <c:pt idx="1704">
                  <c:v>1.3872430000000497E-3</c:v>
                </c:pt>
                <c:pt idx="1705">
                  <c:v>1.3876045000000147E-3</c:v>
                </c:pt>
                <c:pt idx="1706">
                  <c:v>1.3879649999999836E-3</c:v>
                </c:pt>
                <c:pt idx="1707">
                  <c:v>1.3883239999999586E-3</c:v>
                </c:pt>
                <c:pt idx="1708">
                  <c:v>1.3886814999999396E-3</c:v>
                </c:pt>
                <c:pt idx="1709">
                  <c:v>1.389038500000031E-3</c:v>
                </c:pt>
                <c:pt idx="1710">
                  <c:v>1.3893945000000179E-3</c:v>
                </c:pt>
                <c:pt idx="1711">
                  <c:v>1.3897510000000029E-3</c:v>
                </c:pt>
                <c:pt idx="1712">
                  <c:v>1.3901049999999978E-3</c:v>
                </c:pt>
                <c:pt idx="1713">
                  <c:v>1.3904550000000087E-3</c:v>
                </c:pt>
                <c:pt idx="1714">
                  <c:v>1.3908050000000197E-3</c:v>
                </c:pt>
                <c:pt idx="1715">
                  <c:v>1.3911550000000306E-3</c:v>
                </c:pt>
                <c:pt idx="1716">
                  <c:v>1.3915050000000415E-3</c:v>
                </c:pt>
                <c:pt idx="1717">
                  <c:v>1.3918549999999441E-3</c:v>
                </c:pt>
                <c:pt idx="1718">
                  <c:v>1.392204999999955E-3</c:v>
                </c:pt>
                <c:pt idx="1719">
                  <c:v>1.3925499999999859E-3</c:v>
                </c:pt>
                <c:pt idx="1720">
                  <c:v>1.3928900000000368E-3</c:v>
                </c:pt>
                <c:pt idx="1721">
                  <c:v>1.3932350000000677E-3</c:v>
                </c:pt>
                <c:pt idx="1722">
                  <c:v>1.3935799999999902E-3</c:v>
                </c:pt>
                <c:pt idx="1723">
                  <c:v>1.3939199999999327E-3</c:v>
                </c:pt>
                <c:pt idx="1724">
                  <c:v>1.3942649999999636E-3</c:v>
                </c:pt>
                <c:pt idx="1725">
                  <c:v>1.3946050000000145E-3</c:v>
                </c:pt>
                <c:pt idx="1726">
                  <c:v>1.3949399999999769E-3</c:v>
                </c:pt>
                <c:pt idx="1727">
                  <c:v>1.3952800000000278E-3</c:v>
                </c:pt>
                <c:pt idx="1728">
                  <c:v>1.3956149999999902E-3</c:v>
                </c:pt>
                <c:pt idx="1729">
                  <c:v>1.3959499999999527E-3</c:v>
                </c:pt>
                <c:pt idx="1730">
                  <c:v>1.3962850000000236E-3</c:v>
                </c:pt>
                <c:pt idx="1731">
                  <c:v>1.396615000000006E-3</c:v>
                </c:pt>
                <c:pt idx="1732">
                  <c:v>1.3969500000000769E-3</c:v>
                </c:pt>
                <c:pt idx="1733">
                  <c:v>1.3972850000000393E-3</c:v>
                </c:pt>
                <c:pt idx="1734">
                  <c:v>1.3976099999999333E-3</c:v>
                </c:pt>
                <c:pt idx="1735">
                  <c:v>1.3979400000000241E-3</c:v>
                </c:pt>
                <c:pt idx="1736">
                  <c:v>1.3982700000000066E-3</c:v>
                </c:pt>
                <c:pt idx="1737">
                  <c:v>1.398595000000009E-3</c:v>
                </c:pt>
                <c:pt idx="1738">
                  <c:v>1.3989200000000114E-3</c:v>
                </c:pt>
                <c:pt idx="1739">
                  <c:v>1.3992449999999054E-3</c:v>
                </c:pt>
                <c:pt idx="1740">
                  <c:v>1.3995749999999962E-3</c:v>
                </c:pt>
                <c:pt idx="1741">
                  <c:v>1.3998950000000186E-3</c:v>
                </c:pt>
                <c:pt idx="1742">
                  <c:v>1.400215000000041E-3</c:v>
                </c:pt>
                <c:pt idx="1743">
                  <c:v>1.4005350000000634E-3</c:v>
                </c:pt>
                <c:pt idx="1744">
                  <c:v>1.4008549999999773E-3</c:v>
                </c:pt>
                <c:pt idx="1745">
                  <c:v>1.4011749999999997E-3</c:v>
                </c:pt>
                <c:pt idx="1746">
                  <c:v>1.4014899999999337E-3</c:v>
                </c:pt>
                <c:pt idx="1747">
                  <c:v>1.4018099999999561E-3</c:v>
                </c:pt>
                <c:pt idx="1748">
                  <c:v>1.4021249999999984E-3</c:v>
                </c:pt>
                <c:pt idx="1749">
                  <c:v>1.4024400000000408E-3</c:v>
                </c:pt>
                <c:pt idx="1750">
                  <c:v>1.4027550000002388E-3</c:v>
                </c:pt>
                <c:pt idx="1751">
                  <c:v>1.4030649999999287E-3</c:v>
                </c:pt>
                <c:pt idx="1752">
                  <c:v>1.403374999999991E-3</c:v>
                </c:pt>
                <c:pt idx="1753">
                  <c:v>1.4036900000000334E-3</c:v>
                </c:pt>
                <c:pt idx="1754">
                  <c:v>1.4039999999999873E-3</c:v>
                </c:pt>
                <c:pt idx="1755">
                  <c:v>1.4043049999999612E-3</c:v>
                </c:pt>
                <c:pt idx="1756">
                  <c:v>1.4046099999999351E-3</c:v>
                </c:pt>
                <c:pt idx="1757">
                  <c:v>1.4049199999999974E-3</c:v>
                </c:pt>
                <c:pt idx="1758">
                  <c:v>1.4052250000000798E-3</c:v>
                </c:pt>
                <c:pt idx="1759">
                  <c:v>1.4055250000000736E-3</c:v>
                </c:pt>
                <c:pt idx="1760">
                  <c:v>1.4058349999999191E-3</c:v>
                </c:pt>
                <c:pt idx="1761">
                  <c:v>1.406134999999913E-3</c:v>
                </c:pt>
                <c:pt idx="1762">
                  <c:v>1.4064350000000153E-3</c:v>
                </c:pt>
                <c:pt idx="1763">
                  <c:v>1.4067399999999892E-3</c:v>
                </c:pt>
                <c:pt idx="1764">
                  <c:v>1.4070350000000031E-3</c:v>
                </c:pt>
                <c:pt idx="1765">
                  <c:v>1.407330000000017E-3</c:v>
                </c:pt>
                <c:pt idx="1766">
                  <c:v>1.4076300000000108E-3</c:v>
                </c:pt>
                <c:pt idx="1767">
                  <c:v>1.4079300000000047E-3</c:v>
                </c:pt>
                <c:pt idx="1768">
                  <c:v>1.4082250000000186E-3</c:v>
                </c:pt>
                <c:pt idx="1769">
                  <c:v>1.4085150000000524E-3</c:v>
                </c:pt>
                <c:pt idx="1770">
                  <c:v>1.4088099999999579E-3</c:v>
                </c:pt>
                <c:pt idx="1771">
                  <c:v>1.4091049999999717E-3</c:v>
                </c:pt>
                <c:pt idx="1772">
                  <c:v>1.4093950000000056E-3</c:v>
                </c:pt>
                <c:pt idx="1773">
                  <c:v>1.4096850000000394E-3</c:v>
                </c:pt>
                <c:pt idx="1774">
                  <c:v>1.4099749999999648E-3</c:v>
                </c:pt>
                <c:pt idx="1775">
                  <c:v>1.4102649999999987E-3</c:v>
                </c:pt>
                <c:pt idx="1776">
                  <c:v>1.4105500000000525E-3</c:v>
                </c:pt>
                <c:pt idx="1777">
                  <c:v>1.4108349999999979E-3</c:v>
                </c:pt>
                <c:pt idx="1778">
                  <c:v>1.4111199999999433E-3</c:v>
                </c:pt>
                <c:pt idx="1779">
                  <c:v>1.4114049999999971E-3</c:v>
                </c:pt>
                <c:pt idx="1780">
                  <c:v>1.4116900000000509E-3</c:v>
                </c:pt>
                <c:pt idx="1781">
                  <c:v>1.4119749999999963E-3</c:v>
                </c:pt>
                <c:pt idx="1782">
                  <c:v>1.4122549999999617E-3</c:v>
                </c:pt>
                <c:pt idx="1783">
                  <c:v>1.412529999999947E-3</c:v>
                </c:pt>
                <c:pt idx="1784">
                  <c:v>1.4128150000000009E-3</c:v>
                </c:pt>
                <c:pt idx="1785">
                  <c:v>1.4130949999999662E-3</c:v>
                </c:pt>
                <c:pt idx="1786">
                  <c:v>1.41337000000006E-3</c:v>
                </c:pt>
                <c:pt idx="1787">
                  <c:v>1.4136450000000454E-3</c:v>
                </c:pt>
                <c:pt idx="1788">
                  <c:v>1.4139199999999223E-3</c:v>
                </c:pt>
                <c:pt idx="1789">
                  <c:v>1.4141950000000161E-3</c:v>
                </c:pt>
                <c:pt idx="1790">
                  <c:v>1.4144700000000014E-3</c:v>
                </c:pt>
                <c:pt idx="1791">
                  <c:v>1.4147449999999868E-3</c:v>
                </c:pt>
                <c:pt idx="1792">
                  <c:v>1.4150149999999921E-3</c:v>
                </c:pt>
                <c:pt idx="1793">
                  <c:v>1.4152849999999975E-3</c:v>
                </c:pt>
                <c:pt idx="1794">
                  <c:v>1.4155550000000028E-3</c:v>
                </c:pt>
                <c:pt idx="1795">
                  <c:v>1.4158250000000081E-3</c:v>
                </c:pt>
                <c:pt idx="1796">
                  <c:v>1.4160900000000335E-3</c:v>
                </c:pt>
                <c:pt idx="1797">
                  <c:v>1.4163600000000388E-3</c:v>
                </c:pt>
                <c:pt idx="1798">
                  <c:v>1.4166250000000641E-3</c:v>
                </c:pt>
                <c:pt idx="1799">
                  <c:v>1.416889999999981E-3</c:v>
                </c:pt>
                <c:pt idx="1800">
                  <c:v>1.4170299999998065E-3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544-43B8-AFC5-FCD412665DB6}"/>
            </c:ext>
          </c:extLst>
        </c:ser>
        <c:ser>
          <c:idx val="5"/>
          <c:order val="1"/>
          <c:tx>
            <c:v>Width = 8u (square law equation)</c:v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W_2u!$Q$2:$Q$201</c:f>
              <c:numCache>
                <c:formatCode>General</c:formatCode>
                <c:ptCount val="200"/>
                <c:pt idx="0">
                  <c:v>0.61599999999999999</c:v>
                </c:pt>
                <c:pt idx="1">
                  <c:v>0.62194974874371856</c:v>
                </c:pt>
                <c:pt idx="2">
                  <c:v>0.62789949748743723</c:v>
                </c:pt>
                <c:pt idx="3">
                  <c:v>0.63384924623115579</c:v>
                </c:pt>
                <c:pt idx="4">
                  <c:v>0.63979899497487436</c:v>
                </c:pt>
                <c:pt idx="5">
                  <c:v>0.64574874371859292</c:v>
                </c:pt>
                <c:pt idx="6">
                  <c:v>0.6516984924623116</c:v>
                </c:pt>
                <c:pt idx="7">
                  <c:v>0.65764824120603016</c:v>
                </c:pt>
                <c:pt idx="8">
                  <c:v>0.66359798994974872</c:v>
                </c:pt>
                <c:pt idx="9">
                  <c:v>0.6695477386934674</c:v>
                </c:pt>
                <c:pt idx="10">
                  <c:v>0.67549748743718596</c:v>
                </c:pt>
                <c:pt idx="11">
                  <c:v>0.68144723618090453</c:v>
                </c:pt>
                <c:pt idx="12">
                  <c:v>0.68739698492462309</c:v>
                </c:pt>
                <c:pt idx="13">
                  <c:v>0.69334673366834176</c:v>
                </c:pt>
                <c:pt idx="14">
                  <c:v>0.69929648241206033</c:v>
                </c:pt>
                <c:pt idx="15">
                  <c:v>0.70524623115577889</c:v>
                </c:pt>
                <c:pt idx="16">
                  <c:v>0.71119597989949745</c:v>
                </c:pt>
                <c:pt idx="17">
                  <c:v>0.71714572864321613</c:v>
                </c:pt>
                <c:pt idx="18">
                  <c:v>0.72309547738693469</c:v>
                </c:pt>
                <c:pt idx="19">
                  <c:v>0.72904522613065326</c:v>
                </c:pt>
                <c:pt idx="20">
                  <c:v>0.73499497487437182</c:v>
                </c:pt>
                <c:pt idx="21">
                  <c:v>0.74094472361809049</c:v>
                </c:pt>
                <c:pt idx="22">
                  <c:v>0.74689447236180906</c:v>
                </c:pt>
                <c:pt idx="23">
                  <c:v>0.75284422110552762</c:v>
                </c:pt>
                <c:pt idx="24">
                  <c:v>0.7587939698492463</c:v>
                </c:pt>
                <c:pt idx="25">
                  <c:v>0.76474371859296486</c:v>
                </c:pt>
                <c:pt idx="26">
                  <c:v>0.77069346733668342</c:v>
                </c:pt>
                <c:pt idx="27">
                  <c:v>0.77664321608040199</c:v>
                </c:pt>
                <c:pt idx="28">
                  <c:v>0.78259296482412055</c:v>
                </c:pt>
                <c:pt idx="29">
                  <c:v>0.78854271356783923</c:v>
                </c:pt>
                <c:pt idx="30">
                  <c:v>0.79449246231155779</c:v>
                </c:pt>
                <c:pt idx="31">
                  <c:v>0.80044221105527646</c:v>
                </c:pt>
                <c:pt idx="32">
                  <c:v>0.80639195979899503</c:v>
                </c:pt>
                <c:pt idx="33">
                  <c:v>0.81234170854271359</c:v>
                </c:pt>
                <c:pt idx="34">
                  <c:v>0.81829145728643216</c:v>
                </c:pt>
                <c:pt idx="35">
                  <c:v>0.82424120603015072</c:v>
                </c:pt>
                <c:pt idx="36">
                  <c:v>0.83019095477386939</c:v>
                </c:pt>
                <c:pt idx="37">
                  <c:v>0.83614070351758796</c:v>
                </c:pt>
                <c:pt idx="38">
                  <c:v>0.84209045226130652</c:v>
                </c:pt>
                <c:pt idx="39">
                  <c:v>0.8480402010050252</c:v>
                </c:pt>
                <c:pt idx="40">
                  <c:v>0.85398994974874376</c:v>
                </c:pt>
                <c:pt idx="41">
                  <c:v>0.85993969849246232</c:v>
                </c:pt>
                <c:pt idx="42">
                  <c:v>0.86588944723618089</c:v>
                </c:pt>
                <c:pt idx="43">
                  <c:v>0.87183919597989945</c:v>
                </c:pt>
                <c:pt idx="44">
                  <c:v>0.87778894472361813</c:v>
                </c:pt>
                <c:pt idx="45">
                  <c:v>0.8837386934673368</c:v>
                </c:pt>
                <c:pt idx="46">
                  <c:v>0.88968844221105536</c:v>
                </c:pt>
                <c:pt idx="47">
                  <c:v>0.89563819095477393</c:v>
                </c:pt>
                <c:pt idx="48">
                  <c:v>0.90158793969849249</c:v>
                </c:pt>
                <c:pt idx="49">
                  <c:v>0.90753768844221105</c:v>
                </c:pt>
                <c:pt idx="50">
                  <c:v>0.91348743718592962</c:v>
                </c:pt>
                <c:pt idx="51">
                  <c:v>0.91943718592964829</c:v>
                </c:pt>
                <c:pt idx="52">
                  <c:v>0.92538693467336697</c:v>
                </c:pt>
                <c:pt idx="53">
                  <c:v>0.93133668341708553</c:v>
                </c:pt>
                <c:pt idx="54">
                  <c:v>0.93728643216080409</c:v>
                </c:pt>
                <c:pt idx="55">
                  <c:v>0.94323618090452266</c:v>
                </c:pt>
                <c:pt idx="56">
                  <c:v>0.94918592964824122</c:v>
                </c:pt>
                <c:pt idx="57">
                  <c:v>0.95513567839195979</c:v>
                </c:pt>
                <c:pt idx="58">
                  <c:v>0.96108542713567846</c:v>
                </c:pt>
                <c:pt idx="59">
                  <c:v>0.96703517587939702</c:v>
                </c:pt>
                <c:pt idx="60">
                  <c:v>0.97298492462311559</c:v>
                </c:pt>
                <c:pt idx="61">
                  <c:v>0.97893467336683426</c:v>
                </c:pt>
                <c:pt idx="62">
                  <c:v>0.98488442211055283</c:v>
                </c:pt>
                <c:pt idx="63">
                  <c:v>0.99083417085427139</c:v>
                </c:pt>
                <c:pt idx="64">
                  <c:v>0.99678391959798995</c:v>
                </c:pt>
                <c:pt idx="65">
                  <c:v>1.0027336683417085</c:v>
                </c:pt>
                <c:pt idx="66">
                  <c:v>1.0086834170854271</c:v>
                </c:pt>
                <c:pt idx="67">
                  <c:v>1.0146331658291459</c:v>
                </c:pt>
                <c:pt idx="68">
                  <c:v>1.0205829145728644</c:v>
                </c:pt>
                <c:pt idx="69">
                  <c:v>1.026532663316583</c:v>
                </c:pt>
                <c:pt idx="70">
                  <c:v>1.0324824120603016</c:v>
                </c:pt>
                <c:pt idx="71">
                  <c:v>1.0384321608040201</c:v>
                </c:pt>
                <c:pt idx="72">
                  <c:v>1.0443819095477389</c:v>
                </c:pt>
                <c:pt idx="73">
                  <c:v>1.0503316582914572</c:v>
                </c:pt>
                <c:pt idx="74">
                  <c:v>1.056281407035176</c:v>
                </c:pt>
                <c:pt idx="75">
                  <c:v>1.0622311557788946</c:v>
                </c:pt>
                <c:pt idx="76">
                  <c:v>1.0681809045226132</c:v>
                </c:pt>
                <c:pt idx="77">
                  <c:v>1.0741306532663317</c:v>
                </c:pt>
                <c:pt idx="78">
                  <c:v>1.0800804020100503</c:v>
                </c:pt>
                <c:pt idx="79">
                  <c:v>1.0860301507537689</c:v>
                </c:pt>
                <c:pt idx="80">
                  <c:v>1.0919798994974874</c:v>
                </c:pt>
                <c:pt idx="81">
                  <c:v>1.0979296482412062</c:v>
                </c:pt>
                <c:pt idx="82">
                  <c:v>1.1038793969849245</c:v>
                </c:pt>
                <c:pt idx="83">
                  <c:v>1.1098291457286433</c:v>
                </c:pt>
                <c:pt idx="84">
                  <c:v>1.1157788944723619</c:v>
                </c:pt>
                <c:pt idx="85">
                  <c:v>1.1217286432160805</c:v>
                </c:pt>
                <c:pt idx="86">
                  <c:v>1.127678391959799</c:v>
                </c:pt>
                <c:pt idx="87">
                  <c:v>1.1336281407035176</c:v>
                </c:pt>
                <c:pt idx="88">
                  <c:v>1.1395778894472364</c:v>
                </c:pt>
                <c:pt idx="89">
                  <c:v>1.1455276381909547</c:v>
                </c:pt>
                <c:pt idx="90">
                  <c:v>1.1514773869346735</c:v>
                </c:pt>
                <c:pt idx="91">
                  <c:v>1.1574271356783921</c:v>
                </c:pt>
                <c:pt idx="92">
                  <c:v>1.1633768844221106</c:v>
                </c:pt>
                <c:pt idx="93">
                  <c:v>1.1693266331658292</c:v>
                </c:pt>
                <c:pt idx="94">
                  <c:v>1.1752763819095478</c:v>
                </c:pt>
                <c:pt idx="95">
                  <c:v>1.1812261306532665</c:v>
                </c:pt>
                <c:pt idx="96">
                  <c:v>1.1871758793969849</c:v>
                </c:pt>
                <c:pt idx="97">
                  <c:v>1.1931256281407037</c:v>
                </c:pt>
                <c:pt idx="98">
                  <c:v>1.199075376884422</c:v>
                </c:pt>
                <c:pt idx="99">
                  <c:v>1.2050251256281408</c:v>
                </c:pt>
                <c:pt idx="100">
                  <c:v>1.2109748743718594</c:v>
                </c:pt>
                <c:pt idx="101">
                  <c:v>1.2169246231155779</c:v>
                </c:pt>
                <c:pt idx="102">
                  <c:v>1.2228743718592967</c:v>
                </c:pt>
                <c:pt idx="103">
                  <c:v>1.228824120603015</c:v>
                </c:pt>
                <c:pt idx="104">
                  <c:v>1.2347738693467338</c:v>
                </c:pt>
                <c:pt idx="105">
                  <c:v>1.2407236180904524</c:v>
                </c:pt>
                <c:pt idx="106">
                  <c:v>1.246673366834171</c:v>
                </c:pt>
                <c:pt idx="107">
                  <c:v>1.2526231155778895</c:v>
                </c:pt>
                <c:pt idx="108">
                  <c:v>1.2585728643216081</c:v>
                </c:pt>
                <c:pt idx="109">
                  <c:v>1.2645226130653267</c:v>
                </c:pt>
                <c:pt idx="110">
                  <c:v>1.2704723618090452</c:v>
                </c:pt>
                <c:pt idx="111">
                  <c:v>1.276422110552764</c:v>
                </c:pt>
                <c:pt idx="112">
                  <c:v>1.2823718592964823</c:v>
                </c:pt>
                <c:pt idx="113">
                  <c:v>1.2883216080402011</c:v>
                </c:pt>
                <c:pt idx="114">
                  <c:v>1.2942713567839197</c:v>
                </c:pt>
                <c:pt idx="115">
                  <c:v>1.3002211055276383</c:v>
                </c:pt>
                <c:pt idx="116">
                  <c:v>1.306170854271357</c:v>
                </c:pt>
                <c:pt idx="117">
                  <c:v>1.3121206030150754</c:v>
                </c:pt>
                <c:pt idx="118">
                  <c:v>1.3180703517587942</c:v>
                </c:pt>
                <c:pt idx="119">
                  <c:v>1.3240201005025125</c:v>
                </c:pt>
                <c:pt idx="120">
                  <c:v>1.3299698492462313</c:v>
                </c:pt>
                <c:pt idx="121">
                  <c:v>1.3359195979899496</c:v>
                </c:pt>
                <c:pt idx="122">
                  <c:v>1.3418693467336684</c:v>
                </c:pt>
                <c:pt idx="123">
                  <c:v>1.3478190954773872</c:v>
                </c:pt>
                <c:pt idx="124">
                  <c:v>1.3537688442211055</c:v>
                </c:pt>
                <c:pt idx="125">
                  <c:v>1.3597185929648243</c:v>
                </c:pt>
                <c:pt idx="126">
                  <c:v>1.3656683417085427</c:v>
                </c:pt>
                <c:pt idx="127">
                  <c:v>1.3716180904522615</c:v>
                </c:pt>
                <c:pt idx="128">
                  <c:v>1.37756783919598</c:v>
                </c:pt>
                <c:pt idx="129">
                  <c:v>1.3835175879396986</c:v>
                </c:pt>
                <c:pt idx="130">
                  <c:v>1.3894673366834172</c:v>
                </c:pt>
                <c:pt idx="131">
                  <c:v>1.3954170854271357</c:v>
                </c:pt>
                <c:pt idx="132">
                  <c:v>1.4013668341708543</c:v>
                </c:pt>
                <c:pt idx="133">
                  <c:v>1.4073165829145728</c:v>
                </c:pt>
                <c:pt idx="134">
                  <c:v>1.4132663316582916</c:v>
                </c:pt>
                <c:pt idx="135">
                  <c:v>1.4192160804020102</c:v>
                </c:pt>
                <c:pt idx="136">
                  <c:v>1.4251658291457288</c:v>
                </c:pt>
                <c:pt idx="137">
                  <c:v>1.4311155778894473</c:v>
                </c:pt>
                <c:pt idx="138">
                  <c:v>1.4370653266331659</c:v>
                </c:pt>
                <c:pt idx="139">
                  <c:v>1.4430150753768847</c:v>
                </c:pt>
                <c:pt idx="140">
                  <c:v>1.448964824120603</c:v>
                </c:pt>
                <c:pt idx="141">
                  <c:v>1.4549145728643218</c:v>
                </c:pt>
                <c:pt idx="142">
                  <c:v>1.4608643216080401</c:v>
                </c:pt>
                <c:pt idx="143">
                  <c:v>1.4668140703517589</c:v>
                </c:pt>
                <c:pt idx="144">
                  <c:v>1.4727638190954777</c:v>
                </c:pt>
                <c:pt idx="145">
                  <c:v>1.4787135678391961</c:v>
                </c:pt>
                <c:pt idx="146">
                  <c:v>1.4846633165829148</c:v>
                </c:pt>
                <c:pt idx="147">
                  <c:v>1.4906130653266332</c:v>
                </c:pt>
                <c:pt idx="148">
                  <c:v>1.496562814070352</c:v>
                </c:pt>
                <c:pt idx="149">
                  <c:v>1.5025125628140703</c:v>
                </c:pt>
                <c:pt idx="150">
                  <c:v>1.5084623115577891</c:v>
                </c:pt>
                <c:pt idx="151">
                  <c:v>1.5144120603015077</c:v>
                </c:pt>
                <c:pt idx="152">
                  <c:v>1.5203618090452262</c:v>
                </c:pt>
                <c:pt idx="153">
                  <c:v>1.5263115577889448</c:v>
                </c:pt>
                <c:pt idx="154">
                  <c:v>1.5322613065326633</c:v>
                </c:pt>
                <c:pt idx="155">
                  <c:v>1.5382110552763821</c:v>
                </c:pt>
                <c:pt idx="156">
                  <c:v>1.5441608040201007</c:v>
                </c:pt>
                <c:pt idx="157">
                  <c:v>1.5501105527638193</c:v>
                </c:pt>
                <c:pt idx="158">
                  <c:v>1.5560603015075378</c:v>
                </c:pt>
                <c:pt idx="159">
                  <c:v>1.5620100502512564</c:v>
                </c:pt>
                <c:pt idx="160">
                  <c:v>1.567959798994975</c:v>
                </c:pt>
                <c:pt idx="161">
                  <c:v>1.5739095477386935</c:v>
                </c:pt>
                <c:pt idx="162">
                  <c:v>1.5798592964824123</c:v>
                </c:pt>
                <c:pt idx="163">
                  <c:v>1.5858090452261306</c:v>
                </c:pt>
                <c:pt idx="164">
                  <c:v>1.5917587939698494</c:v>
                </c:pt>
                <c:pt idx="165">
                  <c:v>1.5977085427135678</c:v>
                </c:pt>
                <c:pt idx="166">
                  <c:v>1.6036582914572866</c:v>
                </c:pt>
                <c:pt idx="167">
                  <c:v>1.6096080402010053</c:v>
                </c:pt>
                <c:pt idx="168">
                  <c:v>1.6155577889447237</c:v>
                </c:pt>
                <c:pt idx="169">
                  <c:v>1.6215075376884425</c:v>
                </c:pt>
                <c:pt idx="170">
                  <c:v>1.6274572864321608</c:v>
                </c:pt>
                <c:pt idx="171">
                  <c:v>1.6334070351758796</c:v>
                </c:pt>
                <c:pt idx="172">
                  <c:v>1.6393567839195979</c:v>
                </c:pt>
                <c:pt idx="173">
                  <c:v>1.6453065326633167</c:v>
                </c:pt>
                <c:pt idx="174">
                  <c:v>1.6512562814070351</c:v>
                </c:pt>
                <c:pt idx="175">
                  <c:v>1.6572060301507539</c:v>
                </c:pt>
                <c:pt idx="176">
                  <c:v>1.6631557788944726</c:v>
                </c:pt>
                <c:pt idx="177">
                  <c:v>1.669105527638191</c:v>
                </c:pt>
                <c:pt idx="178">
                  <c:v>1.6750552763819098</c:v>
                </c:pt>
                <c:pt idx="179">
                  <c:v>1.6810050251256281</c:v>
                </c:pt>
                <c:pt idx="180">
                  <c:v>1.6869547738693469</c:v>
                </c:pt>
                <c:pt idx="181">
                  <c:v>1.6929045226130657</c:v>
                </c:pt>
                <c:pt idx="182">
                  <c:v>1.698854271356784</c:v>
                </c:pt>
                <c:pt idx="183">
                  <c:v>1.7048040201005028</c:v>
                </c:pt>
                <c:pt idx="184">
                  <c:v>1.7107537688442211</c:v>
                </c:pt>
                <c:pt idx="185">
                  <c:v>1.7167035175879399</c:v>
                </c:pt>
                <c:pt idx="186">
                  <c:v>1.7226532663316583</c:v>
                </c:pt>
                <c:pt idx="187">
                  <c:v>1.7286030150753771</c:v>
                </c:pt>
                <c:pt idx="188">
                  <c:v>1.7345527638190958</c:v>
                </c:pt>
                <c:pt idx="189">
                  <c:v>1.7405025125628142</c:v>
                </c:pt>
                <c:pt idx="190">
                  <c:v>1.746452261306533</c:v>
                </c:pt>
                <c:pt idx="191">
                  <c:v>1.7524020100502513</c:v>
                </c:pt>
                <c:pt idx="192">
                  <c:v>1.7583517587939701</c:v>
                </c:pt>
                <c:pt idx="193">
                  <c:v>1.7643015075376884</c:v>
                </c:pt>
                <c:pt idx="194">
                  <c:v>1.7702512562814072</c:v>
                </c:pt>
                <c:pt idx="195">
                  <c:v>1.7762010050251256</c:v>
                </c:pt>
                <c:pt idx="196">
                  <c:v>1.7821507537688444</c:v>
                </c:pt>
                <c:pt idx="197">
                  <c:v>1.7881005025125627</c:v>
                </c:pt>
                <c:pt idx="198">
                  <c:v>1.7940502512562815</c:v>
                </c:pt>
                <c:pt idx="199">
                  <c:v>1.8</c:v>
                </c:pt>
              </c:numCache>
            </c:numRef>
          </c:xVal>
          <c:yVal>
            <c:numRef>
              <c:f>W_2u!$R$2:$R$201</c:f>
              <c:numCache>
                <c:formatCode>General</c:formatCode>
                <c:ptCount val="200"/>
                <c:pt idx="0">
                  <c:v>1.7563621374782689E-6</c:v>
                </c:pt>
                <c:pt idx="1">
                  <c:v>1.2206275558454442E-5</c:v>
                </c:pt>
                <c:pt idx="2">
                  <c:v>2.2656188979430809E-5</c:v>
                </c:pt>
                <c:pt idx="3">
                  <c:v>3.3106102400406979E-5</c:v>
                </c:pt>
                <c:pt idx="4">
                  <c:v>4.3556015821383152E-5</c:v>
                </c:pt>
                <c:pt idx="5">
                  <c:v>5.4005929242359325E-5</c:v>
                </c:pt>
                <c:pt idx="6">
                  <c:v>6.4455842663335694E-5</c:v>
                </c:pt>
                <c:pt idx="7">
                  <c:v>7.490575608431186E-5</c:v>
                </c:pt>
                <c:pt idx="8">
                  <c:v>8.535566950528804E-5</c:v>
                </c:pt>
                <c:pt idx="9">
                  <c:v>9.5805582926264396E-5</c:v>
                </c:pt>
                <c:pt idx="10">
                  <c:v>1.0625549634724058E-4</c:v>
                </c:pt>
                <c:pt idx="11">
                  <c:v>1.1670540976821674E-4</c:v>
                </c:pt>
                <c:pt idx="12">
                  <c:v>1.2715532318919291E-4</c:v>
                </c:pt>
                <c:pt idx="13">
                  <c:v>1.3760523661016929E-4</c:v>
                </c:pt>
                <c:pt idx="14">
                  <c:v>1.4805515003114546E-4</c:v>
                </c:pt>
                <c:pt idx="15">
                  <c:v>1.5850506345212162E-4</c:v>
                </c:pt>
                <c:pt idx="16">
                  <c:v>1.6895497687309779E-4</c:v>
                </c:pt>
                <c:pt idx="17">
                  <c:v>1.7940489029407417E-4</c:v>
                </c:pt>
                <c:pt idx="18">
                  <c:v>1.8985480371505034E-4</c:v>
                </c:pt>
                <c:pt idx="19">
                  <c:v>2.003047171360265E-4</c:v>
                </c:pt>
                <c:pt idx="20">
                  <c:v>2.1075463055700267E-4</c:v>
                </c:pt>
                <c:pt idx="21">
                  <c:v>2.2120454397797905E-4</c:v>
                </c:pt>
                <c:pt idx="22">
                  <c:v>2.3165445739895522E-4</c:v>
                </c:pt>
                <c:pt idx="23">
                  <c:v>2.4210437081993139E-4</c:v>
                </c:pt>
                <c:pt idx="24">
                  <c:v>2.5255428424090777E-4</c:v>
                </c:pt>
                <c:pt idx="25">
                  <c:v>2.6300419766188394E-4</c:v>
                </c:pt>
                <c:pt idx="26">
                  <c:v>2.734541110828601E-4</c:v>
                </c:pt>
                <c:pt idx="27">
                  <c:v>2.8390402450383627E-4</c:v>
                </c:pt>
                <c:pt idx="28">
                  <c:v>2.9435393792481243E-4</c:v>
                </c:pt>
                <c:pt idx="29">
                  <c:v>3.0480385134578882E-4</c:v>
                </c:pt>
                <c:pt idx="30">
                  <c:v>3.1525376476676498E-4</c:v>
                </c:pt>
                <c:pt idx="31">
                  <c:v>3.2570367818774137E-4</c:v>
                </c:pt>
                <c:pt idx="32">
                  <c:v>3.3615359160871753E-4</c:v>
                </c:pt>
                <c:pt idx="33">
                  <c:v>3.466035050296937E-4</c:v>
                </c:pt>
                <c:pt idx="34">
                  <c:v>3.5705341845066986E-4</c:v>
                </c:pt>
                <c:pt idx="35">
                  <c:v>3.6750333187164603E-4</c:v>
                </c:pt>
                <c:pt idx="36">
                  <c:v>3.7795324529262241E-4</c:v>
                </c:pt>
                <c:pt idx="37">
                  <c:v>3.8840315871359858E-4</c:v>
                </c:pt>
                <c:pt idx="38">
                  <c:v>3.9885307213457475E-4</c:v>
                </c:pt>
                <c:pt idx="39">
                  <c:v>4.0930298555555113E-4</c:v>
                </c:pt>
                <c:pt idx="40">
                  <c:v>4.197528989765273E-4</c:v>
                </c:pt>
                <c:pt idx="41">
                  <c:v>4.3020281239750346E-4</c:v>
                </c:pt>
                <c:pt idx="42">
                  <c:v>4.4065272581847963E-4</c:v>
                </c:pt>
                <c:pt idx="43">
                  <c:v>4.5110263923945579E-4</c:v>
                </c:pt>
                <c:pt idx="44">
                  <c:v>4.6155255266043218E-4</c:v>
                </c:pt>
                <c:pt idx="45">
                  <c:v>4.7200246608140856E-4</c:v>
                </c:pt>
                <c:pt idx="46">
                  <c:v>4.8245237950238473E-4</c:v>
                </c:pt>
                <c:pt idx="47">
                  <c:v>4.9290229292336084E-4</c:v>
                </c:pt>
                <c:pt idx="48">
                  <c:v>5.0335220634433711E-4</c:v>
                </c:pt>
                <c:pt idx="49">
                  <c:v>5.1380211976531328E-4</c:v>
                </c:pt>
                <c:pt idx="50">
                  <c:v>5.2425203318628944E-4</c:v>
                </c:pt>
                <c:pt idx="51">
                  <c:v>5.3470194660726572E-4</c:v>
                </c:pt>
                <c:pt idx="52">
                  <c:v>5.451518600282421E-4</c:v>
                </c:pt>
                <c:pt idx="53">
                  <c:v>5.5560177344921827E-4</c:v>
                </c:pt>
                <c:pt idx="54">
                  <c:v>5.6605168687019443E-4</c:v>
                </c:pt>
                <c:pt idx="55">
                  <c:v>5.7650160029117071E-4</c:v>
                </c:pt>
                <c:pt idx="56">
                  <c:v>5.8695151371214688E-4</c:v>
                </c:pt>
                <c:pt idx="57">
                  <c:v>5.9740142713312304E-4</c:v>
                </c:pt>
                <c:pt idx="58">
                  <c:v>6.0785134055409932E-4</c:v>
                </c:pt>
                <c:pt idx="59">
                  <c:v>6.1830125397507559E-4</c:v>
                </c:pt>
                <c:pt idx="60">
                  <c:v>6.2875116739605176E-4</c:v>
                </c:pt>
                <c:pt idx="61">
                  <c:v>6.3920108081702803E-4</c:v>
                </c:pt>
                <c:pt idx="62">
                  <c:v>6.496509942380042E-4</c:v>
                </c:pt>
                <c:pt idx="63">
                  <c:v>6.6010090765898047E-4</c:v>
                </c:pt>
                <c:pt idx="64">
                  <c:v>6.7055082107995664E-4</c:v>
                </c:pt>
                <c:pt idx="65">
                  <c:v>6.810007345009328E-4</c:v>
                </c:pt>
                <c:pt idx="66">
                  <c:v>6.9145064792190897E-4</c:v>
                </c:pt>
                <c:pt idx="67">
                  <c:v>7.0190056134288546E-4</c:v>
                </c:pt>
                <c:pt idx="68">
                  <c:v>7.1235047476386163E-4</c:v>
                </c:pt>
                <c:pt idx="69">
                  <c:v>7.2280038818483779E-4</c:v>
                </c:pt>
                <c:pt idx="70">
                  <c:v>7.3325030160581407E-4</c:v>
                </c:pt>
                <c:pt idx="71">
                  <c:v>7.4370021502679024E-4</c:v>
                </c:pt>
                <c:pt idx="72">
                  <c:v>7.5415012844776673E-4</c:v>
                </c:pt>
                <c:pt idx="73">
                  <c:v>7.6460004186874257E-4</c:v>
                </c:pt>
                <c:pt idx="74">
                  <c:v>7.7504995528971906E-4</c:v>
                </c:pt>
                <c:pt idx="75">
                  <c:v>7.8549986871069523E-4</c:v>
                </c:pt>
                <c:pt idx="76">
                  <c:v>7.9594978213167139E-4</c:v>
                </c:pt>
                <c:pt idx="77">
                  <c:v>8.0639969555264756E-4</c:v>
                </c:pt>
                <c:pt idx="78">
                  <c:v>8.1684960897362383E-4</c:v>
                </c:pt>
                <c:pt idx="79">
                  <c:v>8.272995223946E-4</c:v>
                </c:pt>
                <c:pt idx="80">
                  <c:v>8.3774943581557616E-4</c:v>
                </c:pt>
                <c:pt idx="81">
                  <c:v>8.4819934923655266E-4</c:v>
                </c:pt>
                <c:pt idx="82">
                  <c:v>8.586492626575285E-4</c:v>
                </c:pt>
                <c:pt idx="83">
                  <c:v>8.6909917607850499E-4</c:v>
                </c:pt>
                <c:pt idx="84">
                  <c:v>8.7954908949948115E-4</c:v>
                </c:pt>
                <c:pt idx="85">
                  <c:v>8.8999900292045743E-4</c:v>
                </c:pt>
                <c:pt idx="86">
                  <c:v>9.004489163414336E-4</c:v>
                </c:pt>
                <c:pt idx="87">
                  <c:v>9.1089882976240976E-4</c:v>
                </c:pt>
                <c:pt idx="88">
                  <c:v>9.2134874318338625E-4</c:v>
                </c:pt>
                <c:pt idx="89">
                  <c:v>9.3179865660436209E-4</c:v>
                </c:pt>
                <c:pt idx="90">
                  <c:v>9.4224857002533859E-4</c:v>
                </c:pt>
                <c:pt idx="91">
                  <c:v>9.5269848344631475E-4</c:v>
                </c:pt>
                <c:pt idx="92">
                  <c:v>9.6314839686729092E-4</c:v>
                </c:pt>
                <c:pt idx="93">
                  <c:v>9.7359831028826719E-4</c:v>
                </c:pt>
                <c:pt idx="94">
                  <c:v>9.8404822370924336E-4</c:v>
                </c:pt>
                <c:pt idx="95">
                  <c:v>9.9449813713021985E-4</c:v>
                </c:pt>
                <c:pt idx="96">
                  <c:v>1.0049480505511957E-3</c:v>
                </c:pt>
                <c:pt idx="97">
                  <c:v>1.0153979639721722E-3</c:v>
                </c:pt>
                <c:pt idx="98">
                  <c:v>1.025847877393148E-3</c:v>
                </c:pt>
                <c:pt idx="99">
                  <c:v>1.0362977908141245E-3</c:v>
                </c:pt>
                <c:pt idx="100">
                  <c:v>1.0467477042351008E-3</c:v>
                </c:pt>
                <c:pt idx="101">
                  <c:v>1.0571976176560768E-3</c:v>
                </c:pt>
                <c:pt idx="102">
                  <c:v>1.0676475310770536E-3</c:v>
                </c:pt>
                <c:pt idx="103">
                  <c:v>1.0780974444980292E-3</c:v>
                </c:pt>
                <c:pt idx="104">
                  <c:v>1.0885473579190059E-3</c:v>
                </c:pt>
                <c:pt idx="105">
                  <c:v>1.0989972713399819E-3</c:v>
                </c:pt>
                <c:pt idx="106">
                  <c:v>1.1094471847609582E-3</c:v>
                </c:pt>
                <c:pt idx="107">
                  <c:v>1.1198970981819343E-3</c:v>
                </c:pt>
                <c:pt idx="108">
                  <c:v>1.1303470116029106E-3</c:v>
                </c:pt>
                <c:pt idx="109">
                  <c:v>1.1407969250238866E-3</c:v>
                </c:pt>
                <c:pt idx="110">
                  <c:v>1.1512468384448629E-3</c:v>
                </c:pt>
                <c:pt idx="111">
                  <c:v>1.1616967518658394E-3</c:v>
                </c:pt>
                <c:pt idx="112">
                  <c:v>1.1721466652868152E-3</c:v>
                </c:pt>
                <c:pt idx="113">
                  <c:v>1.1825965787077917E-3</c:v>
                </c:pt>
                <c:pt idx="114">
                  <c:v>1.193046492128768E-3</c:v>
                </c:pt>
                <c:pt idx="115">
                  <c:v>1.203496405549744E-3</c:v>
                </c:pt>
                <c:pt idx="116">
                  <c:v>1.2139463189707207E-3</c:v>
                </c:pt>
                <c:pt idx="117">
                  <c:v>1.2243962323916964E-3</c:v>
                </c:pt>
                <c:pt idx="118">
                  <c:v>1.2348461458126731E-3</c:v>
                </c:pt>
                <c:pt idx="119">
                  <c:v>1.2452960592336487E-3</c:v>
                </c:pt>
                <c:pt idx="120">
                  <c:v>1.2557459726546254E-3</c:v>
                </c:pt>
                <c:pt idx="121">
                  <c:v>1.266195886075601E-3</c:v>
                </c:pt>
                <c:pt idx="122">
                  <c:v>1.2766457994965777E-3</c:v>
                </c:pt>
                <c:pt idx="123">
                  <c:v>1.2870957129175542E-3</c:v>
                </c:pt>
                <c:pt idx="124">
                  <c:v>1.2975456263385301E-3</c:v>
                </c:pt>
                <c:pt idx="125">
                  <c:v>1.3079955397595066E-3</c:v>
                </c:pt>
                <c:pt idx="126">
                  <c:v>1.3184454531804824E-3</c:v>
                </c:pt>
                <c:pt idx="127">
                  <c:v>1.3288953666014589E-3</c:v>
                </c:pt>
                <c:pt idx="128">
                  <c:v>1.3393452800224352E-3</c:v>
                </c:pt>
                <c:pt idx="129">
                  <c:v>1.3497951934434112E-3</c:v>
                </c:pt>
                <c:pt idx="130">
                  <c:v>1.3602451068643875E-3</c:v>
                </c:pt>
                <c:pt idx="131">
                  <c:v>1.3706950202853636E-3</c:v>
                </c:pt>
                <c:pt idx="132">
                  <c:v>1.3811449337063398E-3</c:v>
                </c:pt>
                <c:pt idx="133">
                  <c:v>1.3915948471273159E-3</c:v>
                </c:pt>
                <c:pt idx="134">
                  <c:v>1.4020447605482926E-3</c:v>
                </c:pt>
                <c:pt idx="135">
                  <c:v>1.4124946739692687E-3</c:v>
                </c:pt>
                <c:pt idx="136">
                  <c:v>1.4229445873902449E-3</c:v>
                </c:pt>
                <c:pt idx="137">
                  <c:v>1.433394500811221E-3</c:v>
                </c:pt>
                <c:pt idx="138">
                  <c:v>1.4438444142321973E-3</c:v>
                </c:pt>
                <c:pt idx="139">
                  <c:v>1.4542943276531738E-3</c:v>
                </c:pt>
                <c:pt idx="140">
                  <c:v>1.4647442410741496E-3</c:v>
                </c:pt>
                <c:pt idx="141">
                  <c:v>1.4751941544951261E-3</c:v>
                </c:pt>
                <c:pt idx="142">
                  <c:v>1.4856440679161019E-3</c:v>
                </c:pt>
                <c:pt idx="143">
                  <c:v>1.4960939813370784E-3</c:v>
                </c:pt>
                <c:pt idx="144">
                  <c:v>1.5065438947580551E-3</c:v>
                </c:pt>
                <c:pt idx="145">
                  <c:v>1.5169938081790308E-3</c:v>
                </c:pt>
                <c:pt idx="146">
                  <c:v>1.5274437216000075E-3</c:v>
                </c:pt>
                <c:pt idx="147">
                  <c:v>1.5378936350209831E-3</c:v>
                </c:pt>
                <c:pt idx="148">
                  <c:v>1.5483435484419598E-3</c:v>
                </c:pt>
                <c:pt idx="149">
                  <c:v>1.5587934618629354E-3</c:v>
                </c:pt>
                <c:pt idx="150">
                  <c:v>1.5692433752839121E-3</c:v>
                </c:pt>
                <c:pt idx="151">
                  <c:v>1.5796932887048882E-3</c:v>
                </c:pt>
                <c:pt idx="152">
                  <c:v>1.5901432021258645E-3</c:v>
                </c:pt>
                <c:pt idx="153">
                  <c:v>1.6005931155468405E-3</c:v>
                </c:pt>
                <c:pt idx="154">
                  <c:v>1.6110430289678168E-3</c:v>
                </c:pt>
                <c:pt idx="155">
                  <c:v>1.6214929423887933E-3</c:v>
                </c:pt>
                <c:pt idx="156">
                  <c:v>1.6319428558097696E-3</c:v>
                </c:pt>
                <c:pt idx="157">
                  <c:v>1.6423927692307456E-3</c:v>
                </c:pt>
                <c:pt idx="158">
                  <c:v>1.6528426826517219E-3</c:v>
                </c:pt>
                <c:pt idx="159">
                  <c:v>1.663292596072698E-3</c:v>
                </c:pt>
                <c:pt idx="160">
                  <c:v>1.6737425094936742E-3</c:v>
                </c:pt>
                <c:pt idx="161">
                  <c:v>1.6841924229146503E-3</c:v>
                </c:pt>
                <c:pt idx="162">
                  <c:v>1.694642336335627E-3</c:v>
                </c:pt>
                <c:pt idx="163">
                  <c:v>1.7050922497566026E-3</c:v>
                </c:pt>
                <c:pt idx="164">
                  <c:v>1.7155421631775793E-3</c:v>
                </c:pt>
                <c:pt idx="165">
                  <c:v>1.725992076598555E-3</c:v>
                </c:pt>
                <c:pt idx="166">
                  <c:v>1.7364419900195317E-3</c:v>
                </c:pt>
                <c:pt idx="167">
                  <c:v>1.7468919034405082E-3</c:v>
                </c:pt>
                <c:pt idx="168">
                  <c:v>1.757341816861484E-3</c:v>
                </c:pt>
                <c:pt idx="169">
                  <c:v>1.7677917302824605E-3</c:v>
                </c:pt>
                <c:pt idx="170">
                  <c:v>1.7782416437034363E-3</c:v>
                </c:pt>
                <c:pt idx="171">
                  <c:v>1.7886915571244128E-3</c:v>
                </c:pt>
                <c:pt idx="172">
                  <c:v>1.7991414705453887E-3</c:v>
                </c:pt>
                <c:pt idx="173">
                  <c:v>1.8095913839663651E-3</c:v>
                </c:pt>
                <c:pt idx="174">
                  <c:v>1.820041297387341E-3</c:v>
                </c:pt>
                <c:pt idx="175">
                  <c:v>1.8304912108083175E-3</c:v>
                </c:pt>
                <c:pt idx="176">
                  <c:v>1.8409411242292942E-3</c:v>
                </c:pt>
                <c:pt idx="177">
                  <c:v>1.8513910376502698E-3</c:v>
                </c:pt>
                <c:pt idx="178">
                  <c:v>1.8618409510712465E-3</c:v>
                </c:pt>
                <c:pt idx="179">
                  <c:v>1.8722908644922221E-3</c:v>
                </c:pt>
                <c:pt idx="180">
                  <c:v>1.8827407779131989E-3</c:v>
                </c:pt>
                <c:pt idx="181">
                  <c:v>1.8931906913341753E-3</c:v>
                </c:pt>
                <c:pt idx="182">
                  <c:v>1.9036406047551512E-3</c:v>
                </c:pt>
                <c:pt idx="183">
                  <c:v>1.9140905181761277E-3</c:v>
                </c:pt>
                <c:pt idx="184">
                  <c:v>1.9245404315971035E-3</c:v>
                </c:pt>
                <c:pt idx="185">
                  <c:v>1.93499034501808E-3</c:v>
                </c:pt>
                <c:pt idx="186">
                  <c:v>1.9454402584390558E-3</c:v>
                </c:pt>
                <c:pt idx="187">
                  <c:v>1.9558901718600323E-3</c:v>
                </c:pt>
                <c:pt idx="188">
                  <c:v>1.9663400852810088E-3</c:v>
                </c:pt>
                <c:pt idx="189">
                  <c:v>1.9767899987019849E-3</c:v>
                </c:pt>
                <c:pt idx="190">
                  <c:v>1.9872399121229614E-3</c:v>
                </c:pt>
                <c:pt idx="191">
                  <c:v>1.997689825543937E-3</c:v>
                </c:pt>
                <c:pt idx="192">
                  <c:v>2.0081397389649135E-3</c:v>
                </c:pt>
                <c:pt idx="193">
                  <c:v>2.0185896523858896E-3</c:v>
                </c:pt>
                <c:pt idx="194">
                  <c:v>2.029039565806866E-3</c:v>
                </c:pt>
                <c:pt idx="195">
                  <c:v>2.0394894792278417E-3</c:v>
                </c:pt>
                <c:pt idx="196">
                  <c:v>2.0499393926488182E-3</c:v>
                </c:pt>
                <c:pt idx="197">
                  <c:v>2.0603893060697942E-3</c:v>
                </c:pt>
                <c:pt idx="198">
                  <c:v>2.0708392194907707E-3</c:v>
                </c:pt>
                <c:pt idx="199">
                  <c:v>2.0812891329117468E-3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E544-43B8-AFC5-FCD412665DB6}"/>
            </c:ext>
          </c:extLst>
        </c:ser>
        <c:ser>
          <c:idx val="6"/>
          <c:order val="2"/>
          <c:tx>
            <c:v>Width = 4u (square law equation)</c:v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W_2u!$V$2:$V$201</c:f>
              <c:numCache>
                <c:formatCode>General</c:formatCode>
                <c:ptCount val="200"/>
                <c:pt idx="0">
                  <c:v>0.61599999999999999</c:v>
                </c:pt>
                <c:pt idx="1">
                  <c:v>0.62194974874371856</c:v>
                </c:pt>
                <c:pt idx="2">
                  <c:v>0.62789949748743723</c:v>
                </c:pt>
                <c:pt idx="3">
                  <c:v>0.63384924623115579</c:v>
                </c:pt>
                <c:pt idx="4">
                  <c:v>0.63979899497487436</c:v>
                </c:pt>
                <c:pt idx="5">
                  <c:v>0.64574874371859292</c:v>
                </c:pt>
                <c:pt idx="6">
                  <c:v>0.6516984924623116</c:v>
                </c:pt>
                <c:pt idx="7">
                  <c:v>0.65764824120603016</c:v>
                </c:pt>
                <c:pt idx="8">
                  <c:v>0.66359798994974872</c:v>
                </c:pt>
                <c:pt idx="9">
                  <c:v>0.6695477386934674</c:v>
                </c:pt>
                <c:pt idx="10">
                  <c:v>0.67549748743718596</c:v>
                </c:pt>
                <c:pt idx="11">
                  <c:v>0.68144723618090453</c:v>
                </c:pt>
                <c:pt idx="12">
                  <c:v>0.68739698492462309</c:v>
                </c:pt>
                <c:pt idx="13">
                  <c:v>0.69334673366834176</c:v>
                </c:pt>
                <c:pt idx="14">
                  <c:v>0.69929648241206033</c:v>
                </c:pt>
                <c:pt idx="15">
                  <c:v>0.70524623115577889</c:v>
                </c:pt>
                <c:pt idx="16">
                  <c:v>0.71119597989949745</c:v>
                </c:pt>
                <c:pt idx="17">
                  <c:v>0.71714572864321613</c:v>
                </c:pt>
                <c:pt idx="18">
                  <c:v>0.72309547738693469</c:v>
                </c:pt>
                <c:pt idx="19">
                  <c:v>0.72904522613065326</c:v>
                </c:pt>
                <c:pt idx="20">
                  <c:v>0.73499497487437182</c:v>
                </c:pt>
                <c:pt idx="21">
                  <c:v>0.74094472361809049</c:v>
                </c:pt>
                <c:pt idx="22">
                  <c:v>0.74689447236180906</c:v>
                </c:pt>
                <c:pt idx="23">
                  <c:v>0.75284422110552762</c:v>
                </c:pt>
                <c:pt idx="24">
                  <c:v>0.7587939698492463</c:v>
                </c:pt>
                <c:pt idx="25">
                  <c:v>0.76474371859296486</c:v>
                </c:pt>
                <c:pt idx="26">
                  <c:v>0.77069346733668342</c:v>
                </c:pt>
                <c:pt idx="27">
                  <c:v>0.77664321608040199</c:v>
                </c:pt>
                <c:pt idx="28">
                  <c:v>0.78259296482412055</c:v>
                </c:pt>
                <c:pt idx="29">
                  <c:v>0.78854271356783923</c:v>
                </c:pt>
                <c:pt idx="30">
                  <c:v>0.79449246231155779</c:v>
                </c:pt>
                <c:pt idx="31">
                  <c:v>0.80044221105527646</c:v>
                </c:pt>
                <c:pt idx="32">
                  <c:v>0.80639195979899503</c:v>
                </c:pt>
                <c:pt idx="33">
                  <c:v>0.81234170854271359</c:v>
                </c:pt>
                <c:pt idx="34">
                  <c:v>0.81829145728643216</c:v>
                </c:pt>
                <c:pt idx="35">
                  <c:v>0.82424120603015072</c:v>
                </c:pt>
                <c:pt idx="36">
                  <c:v>0.83019095477386939</c:v>
                </c:pt>
                <c:pt idx="37">
                  <c:v>0.83614070351758796</c:v>
                </c:pt>
                <c:pt idx="38">
                  <c:v>0.84209045226130652</c:v>
                </c:pt>
                <c:pt idx="39">
                  <c:v>0.8480402010050252</c:v>
                </c:pt>
                <c:pt idx="40">
                  <c:v>0.85398994974874376</c:v>
                </c:pt>
                <c:pt idx="41">
                  <c:v>0.85993969849246232</c:v>
                </c:pt>
                <c:pt idx="42">
                  <c:v>0.86588944723618089</c:v>
                </c:pt>
                <c:pt idx="43">
                  <c:v>0.87183919597989945</c:v>
                </c:pt>
                <c:pt idx="44">
                  <c:v>0.87778894472361813</c:v>
                </c:pt>
                <c:pt idx="45">
                  <c:v>0.8837386934673368</c:v>
                </c:pt>
                <c:pt idx="46">
                  <c:v>0.88968844221105536</c:v>
                </c:pt>
                <c:pt idx="47">
                  <c:v>0.89563819095477393</c:v>
                </c:pt>
                <c:pt idx="48">
                  <c:v>0.90158793969849249</c:v>
                </c:pt>
                <c:pt idx="49">
                  <c:v>0.90753768844221105</c:v>
                </c:pt>
                <c:pt idx="50">
                  <c:v>0.91348743718592962</c:v>
                </c:pt>
                <c:pt idx="51">
                  <c:v>0.91943718592964829</c:v>
                </c:pt>
                <c:pt idx="52">
                  <c:v>0.92538693467336697</c:v>
                </c:pt>
                <c:pt idx="53">
                  <c:v>0.93133668341708553</c:v>
                </c:pt>
                <c:pt idx="54">
                  <c:v>0.93728643216080409</c:v>
                </c:pt>
                <c:pt idx="55">
                  <c:v>0.94323618090452266</c:v>
                </c:pt>
                <c:pt idx="56">
                  <c:v>0.94918592964824122</c:v>
                </c:pt>
                <c:pt idx="57">
                  <c:v>0.95513567839195979</c:v>
                </c:pt>
                <c:pt idx="58">
                  <c:v>0.96108542713567846</c:v>
                </c:pt>
                <c:pt idx="59">
                  <c:v>0.96703517587939702</c:v>
                </c:pt>
                <c:pt idx="60">
                  <c:v>0.97298492462311559</c:v>
                </c:pt>
                <c:pt idx="61">
                  <c:v>0.97893467336683426</c:v>
                </c:pt>
                <c:pt idx="62">
                  <c:v>0.98488442211055283</c:v>
                </c:pt>
                <c:pt idx="63">
                  <c:v>0.99083417085427139</c:v>
                </c:pt>
                <c:pt idx="64">
                  <c:v>0.99678391959798995</c:v>
                </c:pt>
                <c:pt idx="65">
                  <c:v>1.0027336683417085</c:v>
                </c:pt>
                <c:pt idx="66">
                  <c:v>1.0086834170854271</c:v>
                </c:pt>
                <c:pt idx="67">
                  <c:v>1.0146331658291459</c:v>
                </c:pt>
                <c:pt idx="68">
                  <c:v>1.0205829145728644</c:v>
                </c:pt>
                <c:pt idx="69">
                  <c:v>1.026532663316583</c:v>
                </c:pt>
                <c:pt idx="70">
                  <c:v>1.0324824120603016</c:v>
                </c:pt>
                <c:pt idx="71">
                  <c:v>1.0384321608040201</c:v>
                </c:pt>
                <c:pt idx="72">
                  <c:v>1.0443819095477389</c:v>
                </c:pt>
                <c:pt idx="73">
                  <c:v>1.0503316582914572</c:v>
                </c:pt>
                <c:pt idx="74">
                  <c:v>1.056281407035176</c:v>
                </c:pt>
                <c:pt idx="75">
                  <c:v>1.0622311557788946</c:v>
                </c:pt>
                <c:pt idx="76">
                  <c:v>1.0681809045226132</c:v>
                </c:pt>
                <c:pt idx="77">
                  <c:v>1.0741306532663317</c:v>
                </c:pt>
                <c:pt idx="78">
                  <c:v>1.0800804020100503</c:v>
                </c:pt>
                <c:pt idx="79">
                  <c:v>1.0860301507537689</c:v>
                </c:pt>
                <c:pt idx="80">
                  <c:v>1.0919798994974874</c:v>
                </c:pt>
                <c:pt idx="81">
                  <c:v>1.0979296482412062</c:v>
                </c:pt>
                <c:pt idx="82">
                  <c:v>1.1038793969849245</c:v>
                </c:pt>
                <c:pt idx="83">
                  <c:v>1.1098291457286433</c:v>
                </c:pt>
                <c:pt idx="84">
                  <c:v>1.1157788944723619</c:v>
                </c:pt>
                <c:pt idx="85">
                  <c:v>1.1217286432160805</c:v>
                </c:pt>
                <c:pt idx="86">
                  <c:v>1.127678391959799</c:v>
                </c:pt>
                <c:pt idx="87">
                  <c:v>1.1336281407035176</c:v>
                </c:pt>
                <c:pt idx="88">
                  <c:v>1.1395778894472364</c:v>
                </c:pt>
                <c:pt idx="89">
                  <c:v>1.1455276381909547</c:v>
                </c:pt>
                <c:pt idx="90">
                  <c:v>1.1514773869346735</c:v>
                </c:pt>
                <c:pt idx="91">
                  <c:v>1.1574271356783921</c:v>
                </c:pt>
                <c:pt idx="92">
                  <c:v>1.1633768844221106</c:v>
                </c:pt>
                <c:pt idx="93">
                  <c:v>1.1693266331658292</c:v>
                </c:pt>
                <c:pt idx="94">
                  <c:v>1.1752763819095478</c:v>
                </c:pt>
                <c:pt idx="95">
                  <c:v>1.1812261306532665</c:v>
                </c:pt>
                <c:pt idx="96">
                  <c:v>1.1871758793969849</c:v>
                </c:pt>
                <c:pt idx="97">
                  <c:v>1.1931256281407037</c:v>
                </c:pt>
                <c:pt idx="98">
                  <c:v>1.199075376884422</c:v>
                </c:pt>
                <c:pt idx="99">
                  <c:v>1.2050251256281408</c:v>
                </c:pt>
                <c:pt idx="100">
                  <c:v>1.2109748743718594</c:v>
                </c:pt>
                <c:pt idx="101">
                  <c:v>1.2169246231155779</c:v>
                </c:pt>
                <c:pt idx="102">
                  <c:v>1.2228743718592967</c:v>
                </c:pt>
                <c:pt idx="103">
                  <c:v>1.228824120603015</c:v>
                </c:pt>
                <c:pt idx="104">
                  <c:v>1.2347738693467338</c:v>
                </c:pt>
                <c:pt idx="105">
                  <c:v>1.2407236180904524</c:v>
                </c:pt>
                <c:pt idx="106">
                  <c:v>1.246673366834171</c:v>
                </c:pt>
                <c:pt idx="107">
                  <c:v>1.2526231155778895</c:v>
                </c:pt>
                <c:pt idx="108">
                  <c:v>1.2585728643216081</c:v>
                </c:pt>
                <c:pt idx="109">
                  <c:v>1.2645226130653267</c:v>
                </c:pt>
                <c:pt idx="110">
                  <c:v>1.2704723618090452</c:v>
                </c:pt>
                <c:pt idx="111">
                  <c:v>1.276422110552764</c:v>
                </c:pt>
                <c:pt idx="112">
                  <c:v>1.2823718592964823</c:v>
                </c:pt>
                <c:pt idx="113">
                  <c:v>1.2883216080402011</c:v>
                </c:pt>
                <c:pt idx="114">
                  <c:v>1.2942713567839197</c:v>
                </c:pt>
                <c:pt idx="115">
                  <c:v>1.3002211055276383</c:v>
                </c:pt>
                <c:pt idx="116">
                  <c:v>1.306170854271357</c:v>
                </c:pt>
                <c:pt idx="117">
                  <c:v>1.3121206030150754</c:v>
                </c:pt>
                <c:pt idx="118">
                  <c:v>1.3180703517587942</c:v>
                </c:pt>
                <c:pt idx="119">
                  <c:v>1.3240201005025125</c:v>
                </c:pt>
                <c:pt idx="120">
                  <c:v>1.3299698492462313</c:v>
                </c:pt>
                <c:pt idx="121">
                  <c:v>1.3359195979899496</c:v>
                </c:pt>
                <c:pt idx="122">
                  <c:v>1.3418693467336684</c:v>
                </c:pt>
                <c:pt idx="123">
                  <c:v>1.3478190954773872</c:v>
                </c:pt>
                <c:pt idx="124">
                  <c:v>1.3537688442211055</c:v>
                </c:pt>
                <c:pt idx="125">
                  <c:v>1.3597185929648243</c:v>
                </c:pt>
                <c:pt idx="126">
                  <c:v>1.3656683417085427</c:v>
                </c:pt>
                <c:pt idx="127">
                  <c:v>1.3716180904522615</c:v>
                </c:pt>
                <c:pt idx="128">
                  <c:v>1.37756783919598</c:v>
                </c:pt>
                <c:pt idx="129">
                  <c:v>1.3835175879396986</c:v>
                </c:pt>
                <c:pt idx="130">
                  <c:v>1.3894673366834172</c:v>
                </c:pt>
                <c:pt idx="131">
                  <c:v>1.3954170854271357</c:v>
                </c:pt>
                <c:pt idx="132">
                  <c:v>1.4013668341708543</c:v>
                </c:pt>
                <c:pt idx="133">
                  <c:v>1.4073165829145728</c:v>
                </c:pt>
                <c:pt idx="134">
                  <c:v>1.4132663316582916</c:v>
                </c:pt>
                <c:pt idx="135">
                  <c:v>1.4192160804020102</c:v>
                </c:pt>
                <c:pt idx="136">
                  <c:v>1.4251658291457288</c:v>
                </c:pt>
                <c:pt idx="137">
                  <c:v>1.4311155778894473</c:v>
                </c:pt>
                <c:pt idx="138">
                  <c:v>1.4370653266331659</c:v>
                </c:pt>
                <c:pt idx="139">
                  <c:v>1.4430150753768847</c:v>
                </c:pt>
                <c:pt idx="140">
                  <c:v>1.448964824120603</c:v>
                </c:pt>
                <c:pt idx="141">
                  <c:v>1.4549145728643218</c:v>
                </c:pt>
                <c:pt idx="142">
                  <c:v>1.4608643216080401</c:v>
                </c:pt>
                <c:pt idx="143">
                  <c:v>1.4668140703517589</c:v>
                </c:pt>
                <c:pt idx="144">
                  <c:v>1.4727638190954777</c:v>
                </c:pt>
                <c:pt idx="145">
                  <c:v>1.4787135678391961</c:v>
                </c:pt>
                <c:pt idx="146">
                  <c:v>1.4846633165829148</c:v>
                </c:pt>
                <c:pt idx="147">
                  <c:v>1.4906130653266332</c:v>
                </c:pt>
                <c:pt idx="148">
                  <c:v>1.496562814070352</c:v>
                </c:pt>
                <c:pt idx="149">
                  <c:v>1.5025125628140703</c:v>
                </c:pt>
                <c:pt idx="150">
                  <c:v>1.5084623115577891</c:v>
                </c:pt>
                <c:pt idx="151">
                  <c:v>1.5144120603015077</c:v>
                </c:pt>
                <c:pt idx="152">
                  <c:v>1.5203618090452262</c:v>
                </c:pt>
                <c:pt idx="153">
                  <c:v>1.5263115577889448</c:v>
                </c:pt>
                <c:pt idx="154">
                  <c:v>1.5322613065326633</c:v>
                </c:pt>
                <c:pt idx="155">
                  <c:v>1.5382110552763821</c:v>
                </c:pt>
                <c:pt idx="156">
                  <c:v>1.5441608040201007</c:v>
                </c:pt>
                <c:pt idx="157">
                  <c:v>1.5501105527638193</c:v>
                </c:pt>
                <c:pt idx="158">
                  <c:v>1.5560603015075378</c:v>
                </c:pt>
                <c:pt idx="159">
                  <c:v>1.5620100502512564</c:v>
                </c:pt>
                <c:pt idx="160">
                  <c:v>1.567959798994975</c:v>
                </c:pt>
                <c:pt idx="161">
                  <c:v>1.5739095477386935</c:v>
                </c:pt>
                <c:pt idx="162">
                  <c:v>1.5798592964824123</c:v>
                </c:pt>
                <c:pt idx="163">
                  <c:v>1.5858090452261306</c:v>
                </c:pt>
                <c:pt idx="164">
                  <c:v>1.5917587939698494</c:v>
                </c:pt>
                <c:pt idx="165">
                  <c:v>1.5977085427135678</c:v>
                </c:pt>
                <c:pt idx="166">
                  <c:v>1.6036582914572866</c:v>
                </c:pt>
                <c:pt idx="167">
                  <c:v>1.6096080402010053</c:v>
                </c:pt>
                <c:pt idx="168">
                  <c:v>1.6155577889447237</c:v>
                </c:pt>
                <c:pt idx="169">
                  <c:v>1.6215075376884425</c:v>
                </c:pt>
                <c:pt idx="170">
                  <c:v>1.6274572864321608</c:v>
                </c:pt>
                <c:pt idx="171">
                  <c:v>1.6334070351758796</c:v>
                </c:pt>
                <c:pt idx="172">
                  <c:v>1.6393567839195979</c:v>
                </c:pt>
                <c:pt idx="173">
                  <c:v>1.6453065326633167</c:v>
                </c:pt>
                <c:pt idx="174">
                  <c:v>1.6512562814070351</c:v>
                </c:pt>
                <c:pt idx="175">
                  <c:v>1.6572060301507539</c:v>
                </c:pt>
                <c:pt idx="176">
                  <c:v>1.6631557788944726</c:v>
                </c:pt>
                <c:pt idx="177">
                  <c:v>1.669105527638191</c:v>
                </c:pt>
                <c:pt idx="178">
                  <c:v>1.6750552763819098</c:v>
                </c:pt>
                <c:pt idx="179">
                  <c:v>1.6810050251256281</c:v>
                </c:pt>
                <c:pt idx="180">
                  <c:v>1.6869547738693469</c:v>
                </c:pt>
                <c:pt idx="181">
                  <c:v>1.6929045226130657</c:v>
                </c:pt>
                <c:pt idx="182">
                  <c:v>1.698854271356784</c:v>
                </c:pt>
                <c:pt idx="183">
                  <c:v>1.7048040201005028</c:v>
                </c:pt>
                <c:pt idx="184">
                  <c:v>1.7107537688442211</c:v>
                </c:pt>
                <c:pt idx="185">
                  <c:v>1.7167035175879399</c:v>
                </c:pt>
                <c:pt idx="186">
                  <c:v>1.7226532663316583</c:v>
                </c:pt>
                <c:pt idx="187">
                  <c:v>1.7286030150753771</c:v>
                </c:pt>
                <c:pt idx="188">
                  <c:v>1.7345527638190958</c:v>
                </c:pt>
                <c:pt idx="189">
                  <c:v>1.7405025125628142</c:v>
                </c:pt>
                <c:pt idx="190">
                  <c:v>1.746452261306533</c:v>
                </c:pt>
                <c:pt idx="191">
                  <c:v>1.7524020100502513</c:v>
                </c:pt>
                <c:pt idx="192">
                  <c:v>1.7583517587939701</c:v>
                </c:pt>
                <c:pt idx="193">
                  <c:v>1.7643015075376884</c:v>
                </c:pt>
                <c:pt idx="194">
                  <c:v>1.7702512562814072</c:v>
                </c:pt>
                <c:pt idx="195">
                  <c:v>1.7762010050251256</c:v>
                </c:pt>
                <c:pt idx="196">
                  <c:v>1.7821507537688444</c:v>
                </c:pt>
                <c:pt idx="197">
                  <c:v>1.7881005025125627</c:v>
                </c:pt>
                <c:pt idx="198">
                  <c:v>1.7940502512562815</c:v>
                </c:pt>
                <c:pt idx="199">
                  <c:v>1.8</c:v>
                </c:pt>
              </c:numCache>
            </c:numRef>
          </c:xVal>
          <c:yVal>
            <c:numRef>
              <c:f>W_2u!$W$2:$W$201</c:f>
              <c:numCache>
                <c:formatCode>General</c:formatCode>
                <c:ptCount val="200"/>
                <c:pt idx="0">
                  <c:v>8.582863863751625E-7</c:v>
                </c:pt>
                <c:pt idx="1">
                  <c:v>5.9648747354615269E-6</c:v>
                </c:pt>
                <c:pt idx="2">
                  <c:v>1.1071463084547987E-5</c:v>
                </c:pt>
                <c:pt idx="3">
                  <c:v>1.6178051433634353E-5</c:v>
                </c:pt>
                <c:pt idx="4">
                  <c:v>2.1284639782720717E-5</c:v>
                </c:pt>
                <c:pt idx="5">
                  <c:v>2.639122813180708E-5</c:v>
                </c:pt>
                <c:pt idx="6">
                  <c:v>3.1497816480893543E-5</c:v>
                </c:pt>
                <c:pt idx="7">
                  <c:v>3.6604404829979906E-5</c:v>
                </c:pt>
                <c:pt idx="8">
                  <c:v>4.171099317906627E-5</c:v>
                </c:pt>
                <c:pt idx="9">
                  <c:v>4.6817581528152729E-5</c:v>
                </c:pt>
                <c:pt idx="10">
                  <c:v>5.1924169877239093E-5</c:v>
                </c:pt>
                <c:pt idx="11">
                  <c:v>5.7030758226325457E-5</c:v>
                </c:pt>
                <c:pt idx="12">
                  <c:v>6.213734657541182E-5</c:v>
                </c:pt>
                <c:pt idx="13">
                  <c:v>6.7243934924498286E-5</c:v>
                </c:pt>
                <c:pt idx="14">
                  <c:v>7.2350523273584643E-5</c:v>
                </c:pt>
                <c:pt idx="15">
                  <c:v>7.7457111622671014E-5</c:v>
                </c:pt>
                <c:pt idx="16">
                  <c:v>8.2563699971757371E-5</c:v>
                </c:pt>
                <c:pt idx="17">
                  <c:v>8.7670288320843836E-5</c:v>
                </c:pt>
                <c:pt idx="18">
                  <c:v>9.2776876669930207E-5</c:v>
                </c:pt>
                <c:pt idx="19">
                  <c:v>9.7883465019016564E-5</c:v>
                </c:pt>
                <c:pt idx="20">
                  <c:v>1.0299005336810293E-4</c:v>
                </c:pt>
                <c:pt idx="21">
                  <c:v>1.0809664171718939E-4</c:v>
                </c:pt>
                <c:pt idx="22">
                  <c:v>1.1320323006627576E-4</c:v>
                </c:pt>
                <c:pt idx="23">
                  <c:v>1.1830981841536211E-4</c:v>
                </c:pt>
                <c:pt idx="24">
                  <c:v>1.2341640676444857E-4</c:v>
                </c:pt>
                <c:pt idx="25">
                  <c:v>1.2852299511353495E-4</c:v>
                </c:pt>
                <c:pt idx="26">
                  <c:v>1.3362958346262131E-4</c:v>
                </c:pt>
                <c:pt idx="27">
                  <c:v>1.3873617181170766E-4</c:v>
                </c:pt>
                <c:pt idx="28">
                  <c:v>1.4384276016079405E-4</c:v>
                </c:pt>
                <c:pt idx="29">
                  <c:v>1.4894934850988049E-4</c:v>
                </c:pt>
                <c:pt idx="30">
                  <c:v>1.5405593685896687E-4</c:v>
                </c:pt>
                <c:pt idx="31">
                  <c:v>1.5916252520805331E-4</c:v>
                </c:pt>
                <c:pt idx="32">
                  <c:v>1.6426911355713969E-4</c:v>
                </c:pt>
                <c:pt idx="33">
                  <c:v>1.6937570190622605E-4</c:v>
                </c:pt>
                <c:pt idx="34">
                  <c:v>1.7448229025531241E-4</c:v>
                </c:pt>
                <c:pt idx="35">
                  <c:v>1.7958887860439879E-4</c:v>
                </c:pt>
                <c:pt idx="36">
                  <c:v>1.8469546695348523E-4</c:v>
                </c:pt>
                <c:pt idx="37">
                  <c:v>1.8980205530257161E-4</c:v>
                </c:pt>
                <c:pt idx="38">
                  <c:v>1.9490864365165797E-4</c:v>
                </c:pt>
                <c:pt idx="39">
                  <c:v>2.0001523200074444E-4</c:v>
                </c:pt>
                <c:pt idx="40">
                  <c:v>2.0512182034983079E-4</c:v>
                </c:pt>
                <c:pt idx="41">
                  <c:v>2.1022840869891715E-4</c:v>
                </c:pt>
                <c:pt idx="42">
                  <c:v>2.1533499704800351E-4</c:v>
                </c:pt>
                <c:pt idx="43">
                  <c:v>2.2044158539708989E-4</c:v>
                </c:pt>
                <c:pt idx="44">
                  <c:v>2.2554817374617636E-4</c:v>
                </c:pt>
                <c:pt idx="45">
                  <c:v>2.306547620952628E-4</c:v>
                </c:pt>
                <c:pt idx="46">
                  <c:v>2.3576135044434918E-4</c:v>
                </c:pt>
                <c:pt idx="47">
                  <c:v>2.4086793879343554E-4</c:v>
                </c:pt>
                <c:pt idx="48">
                  <c:v>2.4597452714252189E-4</c:v>
                </c:pt>
                <c:pt idx="49">
                  <c:v>2.5108111549160825E-4</c:v>
                </c:pt>
                <c:pt idx="50">
                  <c:v>2.5618770384069461E-4</c:v>
                </c:pt>
                <c:pt idx="51">
                  <c:v>2.6129429218978107E-4</c:v>
                </c:pt>
                <c:pt idx="52">
                  <c:v>2.6640088053886754E-4</c:v>
                </c:pt>
                <c:pt idx="53">
                  <c:v>2.715074688879539E-4</c:v>
                </c:pt>
                <c:pt idx="54">
                  <c:v>2.7661405723704025E-4</c:v>
                </c:pt>
                <c:pt idx="55">
                  <c:v>2.8172064558612666E-4</c:v>
                </c:pt>
                <c:pt idx="56">
                  <c:v>2.8682723393521302E-4</c:v>
                </c:pt>
                <c:pt idx="57">
                  <c:v>2.9193382228429938E-4</c:v>
                </c:pt>
                <c:pt idx="58">
                  <c:v>2.9704041063338584E-4</c:v>
                </c:pt>
                <c:pt idx="59">
                  <c:v>3.021469989824722E-4</c:v>
                </c:pt>
                <c:pt idx="60">
                  <c:v>3.0725358733155856E-4</c:v>
                </c:pt>
                <c:pt idx="61">
                  <c:v>3.1236017568064502E-4</c:v>
                </c:pt>
                <c:pt idx="62">
                  <c:v>3.1746676402973138E-4</c:v>
                </c:pt>
                <c:pt idx="63">
                  <c:v>3.2257335237881774E-4</c:v>
                </c:pt>
                <c:pt idx="64">
                  <c:v>3.2767994072790409E-4</c:v>
                </c:pt>
                <c:pt idx="65">
                  <c:v>3.3278652907699045E-4</c:v>
                </c:pt>
                <c:pt idx="66">
                  <c:v>3.3789311742607686E-4</c:v>
                </c:pt>
                <c:pt idx="67">
                  <c:v>3.4299970577516338E-4</c:v>
                </c:pt>
                <c:pt idx="68">
                  <c:v>3.4810629412424974E-4</c:v>
                </c:pt>
                <c:pt idx="69">
                  <c:v>3.5321288247333615E-4</c:v>
                </c:pt>
                <c:pt idx="70">
                  <c:v>3.5831947082242251E-4</c:v>
                </c:pt>
                <c:pt idx="71">
                  <c:v>3.6342605917150887E-4</c:v>
                </c:pt>
                <c:pt idx="72">
                  <c:v>3.6853264752059539E-4</c:v>
                </c:pt>
                <c:pt idx="73">
                  <c:v>3.7363923586968158E-4</c:v>
                </c:pt>
                <c:pt idx="74">
                  <c:v>3.7874582421876815E-4</c:v>
                </c:pt>
                <c:pt idx="75">
                  <c:v>3.8385241256785451E-4</c:v>
                </c:pt>
                <c:pt idx="76">
                  <c:v>3.8895900091694087E-4</c:v>
                </c:pt>
                <c:pt idx="77">
                  <c:v>3.9406558926602722E-4</c:v>
                </c:pt>
                <c:pt idx="78">
                  <c:v>3.9917217761511358E-4</c:v>
                </c:pt>
                <c:pt idx="79">
                  <c:v>4.0427876596419994E-4</c:v>
                </c:pt>
                <c:pt idx="80">
                  <c:v>4.0938535431328635E-4</c:v>
                </c:pt>
                <c:pt idx="81">
                  <c:v>4.1449194266237287E-4</c:v>
                </c:pt>
                <c:pt idx="82">
                  <c:v>4.1959853101145906E-4</c:v>
                </c:pt>
                <c:pt idx="83">
                  <c:v>4.2470511936054558E-4</c:v>
                </c:pt>
                <c:pt idx="84">
                  <c:v>4.2981170770963199E-4</c:v>
                </c:pt>
                <c:pt idx="85">
                  <c:v>4.3491829605871835E-4</c:v>
                </c:pt>
                <c:pt idx="86">
                  <c:v>4.4002488440780471E-4</c:v>
                </c:pt>
                <c:pt idx="87">
                  <c:v>4.4513147275689107E-4</c:v>
                </c:pt>
                <c:pt idx="88">
                  <c:v>4.5023806110597764E-4</c:v>
                </c:pt>
                <c:pt idx="89">
                  <c:v>4.5534464945506378E-4</c:v>
                </c:pt>
                <c:pt idx="90">
                  <c:v>4.6045123780415035E-4</c:v>
                </c:pt>
                <c:pt idx="91">
                  <c:v>4.6555782615323671E-4</c:v>
                </c:pt>
                <c:pt idx="92">
                  <c:v>4.7066441450232307E-4</c:v>
                </c:pt>
                <c:pt idx="93">
                  <c:v>4.7577100285140943E-4</c:v>
                </c:pt>
                <c:pt idx="94">
                  <c:v>4.8087759120049584E-4</c:v>
                </c:pt>
                <c:pt idx="95">
                  <c:v>4.8598417954958236E-4</c:v>
                </c:pt>
                <c:pt idx="96">
                  <c:v>4.910907678986685E-4</c:v>
                </c:pt>
                <c:pt idx="97">
                  <c:v>4.9619735624775512E-4</c:v>
                </c:pt>
                <c:pt idx="98">
                  <c:v>5.0130394459684132E-4</c:v>
                </c:pt>
                <c:pt idx="99">
                  <c:v>5.0641053294592784E-4</c:v>
                </c:pt>
                <c:pt idx="100">
                  <c:v>5.1151712129501414E-4</c:v>
                </c:pt>
                <c:pt idx="101">
                  <c:v>5.1662370964410055E-4</c:v>
                </c:pt>
                <c:pt idx="102">
                  <c:v>5.2173029799318707E-4</c:v>
                </c:pt>
                <c:pt idx="103">
                  <c:v>5.2683688634227327E-4</c:v>
                </c:pt>
                <c:pt idx="104">
                  <c:v>5.3194347469135979E-4</c:v>
                </c:pt>
                <c:pt idx="105">
                  <c:v>5.370500630404462E-4</c:v>
                </c:pt>
                <c:pt idx="106">
                  <c:v>5.4215665138953261E-4</c:v>
                </c:pt>
                <c:pt idx="107">
                  <c:v>5.4726323973861891E-4</c:v>
                </c:pt>
                <c:pt idx="108">
                  <c:v>5.5236982808770532E-4</c:v>
                </c:pt>
                <c:pt idx="109">
                  <c:v>5.5747641643679163E-4</c:v>
                </c:pt>
                <c:pt idx="110">
                  <c:v>5.6258300478587804E-4</c:v>
                </c:pt>
                <c:pt idx="111">
                  <c:v>5.6768959313496456E-4</c:v>
                </c:pt>
                <c:pt idx="112">
                  <c:v>5.7279618148405075E-4</c:v>
                </c:pt>
                <c:pt idx="113">
                  <c:v>5.7790276983313727E-4</c:v>
                </c:pt>
                <c:pt idx="114">
                  <c:v>5.8300935818222368E-4</c:v>
                </c:pt>
                <c:pt idx="115">
                  <c:v>5.8811594653130999E-4</c:v>
                </c:pt>
                <c:pt idx="116">
                  <c:v>5.9322253488039661E-4</c:v>
                </c:pt>
                <c:pt idx="117">
                  <c:v>5.9832912322948281E-4</c:v>
                </c:pt>
                <c:pt idx="118">
                  <c:v>6.0343571157856933E-4</c:v>
                </c:pt>
                <c:pt idx="119">
                  <c:v>6.0854229992765552E-4</c:v>
                </c:pt>
                <c:pt idx="120">
                  <c:v>6.1364888827674204E-4</c:v>
                </c:pt>
                <c:pt idx="121">
                  <c:v>6.1875547662582824E-4</c:v>
                </c:pt>
                <c:pt idx="122">
                  <c:v>6.2386206497491476E-4</c:v>
                </c:pt>
                <c:pt idx="123">
                  <c:v>6.2896865332400138E-4</c:v>
                </c:pt>
                <c:pt idx="124">
                  <c:v>6.3407524167308747E-4</c:v>
                </c:pt>
                <c:pt idx="125">
                  <c:v>6.391818300221741E-4</c:v>
                </c:pt>
                <c:pt idx="126">
                  <c:v>6.4428841837126018E-4</c:v>
                </c:pt>
                <c:pt idx="127">
                  <c:v>6.4939500672034681E-4</c:v>
                </c:pt>
                <c:pt idx="128">
                  <c:v>6.5450159506943311E-4</c:v>
                </c:pt>
                <c:pt idx="129">
                  <c:v>6.5960818341851953E-4</c:v>
                </c:pt>
                <c:pt idx="130">
                  <c:v>6.6471477176760594E-4</c:v>
                </c:pt>
                <c:pt idx="131">
                  <c:v>6.6982136011669224E-4</c:v>
                </c:pt>
                <c:pt idx="132">
                  <c:v>6.7492794846577865E-4</c:v>
                </c:pt>
                <c:pt idx="133">
                  <c:v>6.8003453681486495E-4</c:v>
                </c:pt>
                <c:pt idx="134">
                  <c:v>6.8514112516395158E-4</c:v>
                </c:pt>
                <c:pt idx="135">
                  <c:v>6.9024771351303789E-4</c:v>
                </c:pt>
                <c:pt idx="136">
                  <c:v>6.953543018621243E-4</c:v>
                </c:pt>
                <c:pt idx="137">
                  <c:v>7.004608902112106E-4</c:v>
                </c:pt>
                <c:pt idx="138">
                  <c:v>7.0556747856029701E-4</c:v>
                </c:pt>
                <c:pt idx="139">
                  <c:v>7.1067406690938353E-4</c:v>
                </c:pt>
                <c:pt idx="140">
                  <c:v>7.1578065525846972E-4</c:v>
                </c:pt>
                <c:pt idx="141">
                  <c:v>7.2088724360755624E-4</c:v>
                </c:pt>
                <c:pt idx="142">
                  <c:v>7.2599383195664244E-4</c:v>
                </c:pt>
                <c:pt idx="143">
                  <c:v>7.3110042030572896E-4</c:v>
                </c:pt>
                <c:pt idx="144">
                  <c:v>7.3620700865481559E-4</c:v>
                </c:pt>
                <c:pt idx="145">
                  <c:v>7.4131359700390178E-4</c:v>
                </c:pt>
                <c:pt idx="146">
                  <c:v>7.464201853529883E-4</c:v>
                </c:pt>
                <c:pt idx="147">
                  <c:v>7.515267737020745E-4</c:v>
                </c:pt>
                <c:pt idx="148">
                  <c:v>7.5663336205116101E-4</c:v>
                </c:pt>
                <c:pt idx="149">
                  <c:v>7.6173995040024721E-4</c:v>
                </c:pt>
                <c:pt idx="150">
                  <c:v>7.6684653874933373E-4</c:v>
                </c:pt>
                <c:pt idx="151">
                  <c:v>7.7195312709842014E-4</c:v>
                </c:pt>
                <c:pt idx="152">
                  <c:v>7.7705971544750644E-4</c:v>
                </c:pt>
                <c:pt idx="153">
                  <c:v>7.8216630379659285E-4</c:v>
                </c:pt>
                <c:pt idx="154">
                  <c:v>7.8727289214567916E-4</c:v>
                </c:pt>
                <c:pt idx="155">
                  <c:v>7.9237948049476579E-4</c:v>
                </c:pt>
                <c:pt idx="156">
                  <c:v>7.9748606884385209E-4</c:v>
                </c:pt>
                <c:pt idx="157">
                  <c:v>8.025926571929385E-4</c:v>
                </c:pt>
                <c:pt idx="158">
                  <c:v>8.076992455420248E-4</c:v>
                </c:pt>
                <c:pt idx="159">
                  <c:v>8.1280583389111121E-4</c:v>
                </c:pt>
                <c:pt idx="160">
                  <c:v>8.1791242224019762E-4</c:v>
                </c:pt>
                <c:pt idx="161">
                  <c:v>8.2301901058928393E-4</c:v>
                </c:pt>
                <c:pt idx="162">
                  <c:v>8.2812559893837056E-4</c:v>
                </c:pt>
                <c:pt idx="163">
                  <c:v>8.3323218728745664E-4</c:v>
                </c:pt>
                <c:pt idx="164">
                  <c:v>8.3833877563654327E-4</c:v>
                </c:pt>
                <c:pt idx="165">
                  <c:v>8.4344536398562936E-4</c:v>
                </c:pt>
                <c:pt idx="166">
                  <c:v>8.4855195233471598E-4</c:v>
                </c:pt>
                <c:pt idx="167">
                  <c:v>8.536585406838025E-4</c:v>
                </c:pt>
                <c:pt idx="168">
                  <c:v>8.587651290328887E-4</c:v>
                </c:pt>
                <c:pt idx="169">
                  <c:v>8.6387171738197522E-4</c:v>
                </c:pt>
                <c:pt idx="170">
                  <c:v>8.6897830573106141E-4</c:v>
                </c:pt>
                <c:pt idx="171">
                  <c:v>8.7408489408014793E-4</c:v>
                </c:pt>
                <c:pt idx="172">
                  <c:v>8.7919148242923413E-4</c:v>
                </c:pt>
                <c:pt idx="173">
                  <c:v>8.8429807077832075E-4</c:v>
                </c:pt>
                <c:pt idx="174">
                  <c:v>8.8940465912740684E-4</c:v>
                </c:pt>
                <c:pt idx="175">
                  <c:v>8.9451124747649347E-4</c:v>
                </c:pt>
                <c:pt idx="176">
                  <c:v>8.9961783582557999E-4</c:v>
                </c:pt>
                <c:pt idx="177">
                  <c:v>9.0472442417466618E-4</c:v>
                </c:pt>
                <c:pt idx="178">
                  <c:v>9.098310125237527E-4</c:v>
                </c:pt>
                <c:pt idx="179">
                  <c:v>9.149376008728389E-4</c:v>
                </c:pt>
                <c:pt idx="180">
                  <c:v>9.2004418922192542E-4</c:v>
                </c:pt>
                <c:pt idx="181">
                  <c:v>9.2515077757101204E-4</c:v>
                </c:pt>
                <c:pt idx="182">
                  <c:v>9.3025736592009813E-4</c:v>
                </c:pt>
                <c:pt idx="183">
                  <c:v>9.3536395426918476E-4</c:v>
                </c:pt>
                <c:pt idx="184">
                  <c:v>9.4047054261827095E-4</c:v>
                </c:pt>
                <c:pt idx="185">
                  <c:v>9.4557713096735747E-4</c:v>
                </c:pt>
                <c:pt idx="186">
                  <c:v>9.5068371931644367E-4</c:v>
                </c:pt>
                <c:pt idx="187">
                  <c:v>9.5579030766553019E-4</c:v>
                </c:pt>
                <c:pt idx="188">
                  <c:v>9.6089689601461671E-4</c:v>
                </c:pt>
                <c:pt idx="189">
                  <c:v>9.660034843637029E-4</c:v>
                </c:pt>
                <c:pt idx="190">
                  <c:v>9.7111007271278942E-4</c:v>
                </c:pt>
                <c:pt idx="191">
                  <c:v>9.7621666106187562E-4</c:v>
                </c:pt>
                <c:pt idx="192">
                  <c:v>9.8132324941096224E-4</c:v>
                </c:pt>
                <c:pt idx="193">
                  <c:v>9.8642983776004844E-4</c:v>
                </c:pt>
                <c:pt idx="194">
                  <c:v>9.9153642610913485E-4</c:v>
                </c:pt>
                <c:pt idx="195">
                  <c:v>9.9664301445822104E-4</c:v>
                </c:pt>
                <c:pt idx="196">
                  <c:v>1.0017496028073077E-3</c:v>
                </c:pt>
                <c:pt idx="197">
                  <c:v>1.0068561911563939E-3</c:v>
                </c:pt>
                <c:pt idx="198">
                  <c:v>1.0119627795054805E-3</c:v>
                </c:pt>
                <c:pt idx="199">
                  <c:v>1.0170693678545667E-3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E544-43B8-AFC5-FCD412665DB6}"/>
            </c:ext>
          </c:extLst>
        </c:ser>
        <c:ser>
          <c:idx val="7"/>
          <c:order val="3"/>
          <c:tx>
            <c:v>Width = 4u (simulation data)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W_2u!$T$2:$T$1802</c:f>
              <c:numCache>
                <c:formatCode>General</c:formatCode>
                <c:ptCount val="1801"/>
                <c:pt idx="0">
                  <c:v>0</c:v>
                </c:pt>
                <c:pt idx="1">
                  <c:v>1E-3</c:v>
                </c:pt>
                <c:pt idx="2">
                  <c:v>2E-3</c:v>
                </c:pt>
                <c:pt idx="3">
                  <c:v>3.0000000000000001E-3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6.0000000000000001E-3</c:v>
                </c:pt>
                <c:pt idx="7">
                  <c:v>7.0000000000000001E-3</c:v>
                </c:pt>
                <c:pt idx="8">
                  <c:v>8.0000000000000002E-3</c:v>
                </c:pt>
                <c:pt idx="9">
                  <c:v>8.9999999999999993E-3</c:v>
                </c:pt>
                <c:pt idx="10">
                  <c:v>0.01</c:v>
                </c:pt>
                <c:pt idx="11">
                  <c:v>1.0999999999999999E-2</c:v>
                </c:pt>
                <c:pt idx="12">
                  <c:v>1.2E-2</c:v>
                </c:pt>
                <c:pt idx="13">
                  <c:v>1.2999999999999999E-2</c:v>
                </c:pt>
                <c:pt idx="14">
                  <c:v>1.4E-2</c:v>
                </c:pt>
                <c:pt idx="15">
                  <c:v>1.4999999999999999E-2</c:v>
                </c:pt>
                <c:pt idx="16">
                  <c:v>1.6E-2</c:v>
                </c:pt>
                <c:pt idx="17">
                  <c:v>1.7000000000000001E-2</c:v>
                </c:pt>
                <c:pt idx="18">
                  <c:v>1.7999999999999999E-2</c:v>
                </c:pt>
                <c:pt idx="19">
                  <c:v>1.9E-2</c:v>
                </c:pt>
                <c:pt idx="20">
                  <c:v>0.02</c:v>
                </c:pt>
                <c:pt idx="21">
                  <c:v>2.1000000000000001E-2</c:v>
                </c:pt>
                <c:pt idx="22">
                  <c:v>2.1999999999999999E-2</c:v>
                </c:pt>
                <c:pt idx="23">
                  <c:v>2.3E-2</c:v>
                </c:pt>
                <c:pt idx="24">
                  <c:v>2.4E-2</c:v>
                </c:pt>
                <c:pt idx="25">
                  <c:v>2.5000000000000001E-2</c:v>
                </c:pt>
                <c:pt idx="26">
                  <c:v>2.5999999999999999E-2</c:v>
                </c:pt>
                <c:pt idx="27">
                  <c:v>2.7E-2</c:v>
                </c:pt>
                <c:pt idx="28">
                  <c:v>2.8000000000000001E-2</c:v>
                </c:pt>
                <c:pt idx="29">
                  <c:v>2.9000000000000001E-2</c:v>
                </c:pt>
                <c:pt idx="30">
                  <c:v>0.03</c:v>
                </c:pt>
                <c:pt idx="31">
                  <c:v>3.1E-2</c:v>
                </c:pt>
                <c:pt idx="32">
                  <c:v>3.2000000000000001E-2</c:v>
                </c:pt>
                <c:pt idx="33">
                  <c:v>3.3000000000000002E-2</c:v>
                </c:pt>
                <c:pt idx="34">
                  <c:v>3.4000000000000002E-2</c:v>
                </c:pt>
                <c:pt idx="35">
                  <c:v>3.5000000000000003E-2</c:v>
                </c:pt>
                <c:pt idx="36">
                  <c:v>3.5999999999999997E-2</c:v>
                </c:pt>
                <c:pt idx="37">
                  <c:v>3.6999999999999998E-2</c:v>
                </c:pt>
                <c:pt idx="38">
                  <c:v>3.7999999999999999E-2</c:v>
                </c:pt>
                <c:pt idx="39">
                  <c:v>3.9E-2</c:v>
                </c:pt>
                <c:pt idx="40">
                  <c:v>0.04</c:v>
                </c:pt>
                <c:pt idx="41">
                  <c:v>4.1000000000000002E-2</c:v>
                </c:pt>
                <c:pt idx="42">
                  <c:v>4.2000000000000003E-2</c:v>
                </c:pt>
                <c:pt idx="43">
                  <c:v>4.2999999999999997E-2</c:v>
                </c:pt>
                <c:pt idx="44">
                  <c:v>4.3999999999999997E-2</c:v>
                </c:pt>
                <c:pt idx="45">
                  <c:v>4.4999999999999998E-2</c:v>
                </c:pt>
                <c:pt idx="46">
                  <c:v>4.5999999999999999E-2</c:v>
                </c:pt>
                <c:pt idx="47">
                  <c:v>4.7E-2</c:v>
                </c:pt>
                <c:pt idx="48">
                  <c:v>4.8000000000000001E-2</c:v>
                </c:pt>
                <c:pt idx="49">
                  <c:v>4.9000000000000002E-2</c:v>
                </c:pt>
                <c:pt idx="50">
                  <c:v>0.05</c:v>
                </c:pt>
                <c:pt idx="51">
                  <c:v>5.0999999999999997E-2</c:v>
                </c:pt>
                <c:pt idx="52">
                  <c:v>5.1999999999999998E-2</c:v>
                </c:pt>
                <c:pt idx="53">
                  <c:v>5.2999999999999999E-2</c:v>
                </c:pt>
                <c:pt idx="54">
                  <c:v>5.3999999999999999E-2</c:v>
                </c:pt>
                <c:pt idx="55">
                  <c:v>5.5E-2</c:v>
                </c:pt>
                <c:pt idx="56">
                  <c:v>5.6000000000000001E-2</c:v>
                </c:pt>
                <c:pt idx="57">
                  <c:v>5.7000000000000002E-2</c:v>
                </c:pt>
                <c:pt idx="58">
                  <c:v>5.8000000000000003E-2</c:v>
                </c:pt>
                <c:pt idx="59">
                  <c:v>5.8999999999999997E-2</c:v>
                </c:pt>
                <c:pt idx="60">
                  <c:v>0.06</c:v>
                </c:pt>
                <c:pt idx="61">
                  <c:v>6.0999999999999999E-2</c:v>
                </c:pt>
                <c:pt idx="62">
                  <c:v>6.2E-2</c:v>
                </c:pt>
                <c:pt idx="63">
                  <c:v>6.3E-2</c:v>
                </c:pt>
                <c:pt idx="64">
                  <c:v>6.4000000000000001E-2</c:v>
                </c:pt>
                <c:pt idx="65">
                  <c:v>6.5000000000000002E-2</c:v>
                </c:pt>
                <c:pt idx="66">
                  <c:v>6.6000000000000003E-2</c:v>
                </c:pt>
                <c:pt idx="67">
                  <c:v>6.7000000000000004E-2</c:v>
                </c:pt>
                <c:pt idx="68">
                  <c:v>6.8000000000000005E-2</c:v>
                </c:pt>
                <c:pt idx="69">
                  <c:v>6.9000000000000006E-2</c:v>
                </c:pt>
                <c:pt idx="70">
                  <c:v>7.0000000000000007E-2</c:v>
                </c:pt>
                <c:pt idx="71">
                  <c:v>7.0999999999999994E-2</c:v>
                </c:pt>
                <c:pt idx="72">
                  <c:v>7.1999999999999995E-2</c:v>
                </c:pt>
                <c:pt idx="73">
                  <c:v>7.2999999999999995E-2</c:v>
                </c:pt>
                <c:pt idx="74">
                  <c:v>7.3999999999999996E-2</c:v>
                </c:pt>
                <c:pt idx="75">
                  <c:v>7.4999999999999997E-2</c:v>
                </c:pt>
                <c:pt idx="76">
                  <c:v>7.5999999999999998E-2</c:v>
                </c:pt>
                <c:pt idx="77">
                  <c:v>7.6999999999999999E-2</c:v>
                </c:pt>
                <c:pt idx="78">
                  <c:v>7.8E-2</c:v>
                </c:pt>
                <c:pt idx="79">
                  <c:v>7.9000000000000001E-2</c:v>
                </c:pt>
                <c:pt idx="80">
                  <c:v>0.08</c:v>
                </c:pt>
                <c:pt idx="81">
                  <c:v>8.1000000000000003E-2</c:v>
                </c:pt>
                <c:pt idx="82">
                  <c:v>8.2000000000000003E-2</c:v>
                </c:pt>
                <c:pt idx="83">
                  <c:v>8.3000000000000004E-2</c:v>
                </c:pt>
                <c:pt idx="84">
                  <c:v>8.4000000000000005E-2</c:v>
                </c:pt>
                <c:pt idx="85">
                  <c:v>8.5000000000000006E-2</c:v>
                </c:pt>
                <c:pt idx="86">
                  <c:v>8.5999999999999993E-2</c:v>
                </c:pt>
                <c:pt idx="87">
                  <c:v>8.6999999999999994E-2</c:v>
                </c:pt>
                <c:pt idx="88">
                  <c:v>8.7999999999999995E-2</c:v>
                </c:pt>
                <c:pt idx="89">
                  <c:v>8.8999999999999996E-2</c:v>
                </c:pt>
                <c:pt idx="90">
                  <c:v>0.09</c:v>
                </c:pt>
                <c:pt idx="91">
                  <c:v>9.0999999999999998E-2</c:v>
                </c:pt>
                <c:pt idx="92">
                  <c:v>9.1999999999999998E-2</c:v>
                </c:pt>
                <c:pt idx="93">
                  <c:v>9.2999999999999999E-2</c:v>
                </c:pt>
                <c:pt idx="94">
                  <c:v>9.4E-2</c:v>
                </c:pt>
                <c:pt idx="95">
                  <c:v>9.5000000000000001E-2</c:v>
                </c:pt>
                <c:pt idx="96">
                  <c:v>9.6000000000000002E-2</c:v>
                </c:pt>
                <c:pt idx="97">
                  <c:v>9.7000000000000003E-2</c:v>
                </c:pt>
                <c:pt idx="98">
                  <c:v>9.8000000000000004E-2</c:v>
                </c:pt>
                <c:pt idx="99">
                  <c:v>9.9000000000000005E-2</c:v>
                </c:pt>
                <c:pt idx="100">
                  <c:v>0.1</c:v>
                </c:pt>
                <c:pt idx="101">
                  <c:v>0.10100000000000001</c:v>
                </c:pt>
                <c:pt idx="102">
                  <c:v>0.10199999999999999</c:v>
                </c:pt>
                <c:pt idx="103">
                  <c:v>0.10299999999999999</c:v>
                </c:pt>
                <c:pt idx="104">
                  <c:v>0.104</c:v>
                </c:pt>
                <c:pt idx="105">
                  <c:v>0.105</c:v>
                </c:pt>
                <c:pt idx="106">
                  <c:v>0.106</c:v>
                </c:pt>
                <c:pt idx="107">
                  <c:v>0.107</c:v>
                </c:pt>
                <c:pt idx="108">
                  <c:v>0.108</c:v>
                </c:pt>
                <c:pt idx="109">
                  <c:v>0.109</c:v>
                </c:pt>
                <c:pt idx="110">
                  <c:v>0.11</c:v>
                </c:pt>
                <c:pt idx="111">
                  <c:v>0.111</c:v>
                </c:pt>
                <c:pt idx="112">
                  <c:v>0.112</c:v>
                </c:pt>
                <c:pt idx="113">
                  <c:v>0.113</c:v>
                </c:pt>
                <c:pt idx="114">
                  <c:v>0.114</c:v>
                </c:pt>
                <c:pt idx="115">
                  <c:v>0.115</c:v>
                </c:pt>
                <c:pt idx="116">
                  <c:v>0.11600000000000001</c:v>
                </c:pt>
                <c:pt idx="117">
                  <c:v>0.11700000000000001</c:v>
                </c:pt>
                <c:pt idx="118">
                  <c:v>0.11799999999999999</c:v>
                </c:pt>
                <c:pt idx="119">
                  <c:v>0.11899999999999999</c:v>
                </c:pt>
                <c:pt idx="120">
                  <c:v>0.12</c:v>
                </c:pt>
                <c:pt idx="121">
                  <c:v>0.121</c:v>
                </c:pt>
                <c:pt idx="122">
                  <c:v>0.122</c:v>
                </c:pt>
                <c:pt idx="123">
                  <c:v>0.123</c:v>
                </c:pt>
                <c:pt idx="124">
                  <c:v>0.124</c:v>
                </c:pt>
                <c:pt idx="125">
                  <c:v>0.125</c:v>
                </c:pt>
                <c:pt idx="126">
                  <c:v>0.126</c:v>
                </c:pt>
                <c:pt idx="127">
                  <c:v>0.127</c:v>
                </c:pt>
                <c:pt idx="128">
                  <c:v>0.128</c:v>
                </c:pt>
                <c:pt idx="129">
                  <c:v>0.129</c:v>
                </c:pt>
                <c:pt idx="130">
                  <c:v>0.13</c:v>
                </c:pt>
                <c:pt idx="131">
                  <c:v>0.13100000000000001</c:v>
                </c:pt>
                <c:pt idx="132">
                  <c:v>0.13200000000000001</c:v>
                </c:pt>
                <c:pt idx="133">
                  <c:v>0.13300000000000001</c:v>
                </c:pt>
                <c:pt idx="134">
                  <c:v>0.13400000000000001</c:v>
                </c:pt>
                <c:pt idx="135">
                  <c:v>0.13500000000000001</c:v>
                </c:pt>
                <c:pt idx="136">
                  <c:v>0.13600000000000001</c:v>
                </c:pt>
                <c:pt idx="137">
                  <c:v>0.13700000000000001</c:v>
                </c:pt>
                <c:pt idx="138">
                  <c:v>0.13800000000000001</c:v>
                </c:pt>
                <c:pt idx="139">
                  <c:v>0.13900000000000001</c:v>
                </c:pt>
                <c:pt idx="140">
                  <c:v>0.14000000000000001</c:v>
                </c:pt>
                <c:pt idx="141">
                  <c:v>0.14099999999999999</c:v>
                </c:pt>
                <c:pt idx="142">
                  <c:v>0.14199999999999999</c:v>
                </c:pt>
                <c:pt idx="143">
                  <c:v>0.14299999999999999</c:v>
                </c:pt>
                <c:pt idx="144">
                  <c:v>0.14399999999999999</c:v>
                </c:pt>
                <c:pt idx="145">
                  <c:v>0.14499999999999999</c:v>
                </c:pt>
                <c:pt idx="146">
                  <c:v>0.14599999999999999</c:v>
                </c:pt>
                <c:pt idx="147">
                  <c:v>0.14699999999999999</c:v>
                </c:pt>
                <c:pt idx="148">
                  <c:v>0.14799999999999999</c:v>
                </c:pt>
                <c:pt idx="149">
                  <c:v>0.14899999999999999</c:v>
                </c:pt>
                <c:pt idx="150">
                  <c:v>0.15</c:v>
                </c:pt>
                <c:pt idx="151">
                  <c:v>0.151</c:v>
                </c:pt>
                <c:pt idx="152">
                  <c:v>0.152</c:v>
                </c:pt>
                <c:pt idx="153">
                  <c:v>0.153</c:v>
                </c:pt>
                <c:pt idx="154">
                  <c:v>0.154</c:v>
                </c:pt>
                <c:pt idx="155">
                  <c:v>0.155</c:v>
                </c:pt>
                <c:pt idx="156">
                  <c:v>0.156</c:v>
                </c:pt>
                <c:pt idx="157">
                  <c:v>0.157</c:v>
                </c:pt>
                <c:pt idx="158">
                  <c:v>0.158</c:v>
                </c:pt>
                <c:pt idx="159">
                  <c:v>0.159</c:v>
                </c:pt>
                <c:pt idx="160">
                  <c:v>0.16</c:v>
                </c:pt>
                <c:pt idx="161">
                  <c:v>0.161</c:v>
                </c:pt>
                <c:pt idx="162">
                  <c:v>0.16200000000000001</c:v>
                </c:pt>
                <c:pt idx="163">
                  <c:v>0.16300000000000001</c:v>
                </c:pt>
                <c:pt idx="164">
                  <c:v>0.16400000000000001</c:v>
                </c:pt>
                <c:pt idx="165">
                  <c:v>0.16500000000000001</c:v>
                </c:pt>
                <c:pt idx="166">
                  <c:v>0.16600000000000001</c:v>
                </c:pt>
                <c:pt idx="167">
                  <c:v>0.16700000000000001</c:v>
                </c:pt>
                <c:pt idx="168">
                  <c:v>0.16800000000000001</c:v>
                </c:pt>
                <c:pt idx="169">
                  <c:v>0.16900000000000001</c:v>
                </c:pt>
                <c:pt idx="170">
                  <c:v>0.17</c:v>
                </c:pt>
                <c:pt idx="171">
                  <c:v>0.17100000000000001</c:v>
                </c:pt>
                <c:pt idx="172">
                  <c:v>0.17199999999999999</c:v>
                </c:pt>
                <c:pt idx="173">
                  <c:v>0.17299999999999999</c:v>
                </c:pt>
                <c:pt idx="174">
                  <c:v>0.17399999999999999</c:v>
                </c:pt>
                <c:pt idx="175">
                  <c:v>0.17499999999999999</c:v>
                </c:pt>
                <c:pt idx="176">
                  <c:v>0.17599999999999999</c:v>
                </c:pt>
                <c:pt idx="177">
                  <c:v>0.17699999999999999</c:v>
                </c:pt>
                <c:pt idx="178">
                  <c:v>0.17799999999999999</c:v>
                </c:pt>
                <c:pt idx="179">
                  <c:v>0.17899999999999999</c:v>
                </c:pt>
                <c:pt idx="180">
                  <c:v>0.18</c:v>
                </c:pt>
                <c:pt idx="181">
                  <c:v>0.18099999999999999</c:v>
                </c:pt>
                <c:pt idx="182">
                  <c:v>0.182</c:v>
                </c:pt>
                <c:pt idx="183">
                  <c:v>0.183</c:v>
                </c:pt>
                <c:pt idx="184">
                  <c:v>0.184</c:v>
                </c:pt>
                <c:pt idx="185">
                  <c:v>0.185</c:v>
                </c:pt>
                <c:pt idx="186">
                  <c:v>0.186</c:v>
                </c:pt>
                <c:pt idx="187">
                  <c:v>0.187</c:v>
                </c:pt>
                <c:pt idx="188">
                  <c:v>0.188</c:v>
                </c:pt>
                <c:pt idx="189">
                  <c:v>0.189</c:v>
                </c:pt>
                <c:pt idx="190">
                  <c:v>0.19</c:v>
                </c:pt>
                <c:pt idx="191">
                  <c:v>0.191</c:v>
                </c:pt>
                <c:pt idx="192">
                  <c:v>0.192</c:v>
                </c:pt>
                <c:pt idx="193">
                  <c:v>0.193</c:v>
                </c:pt>
                <c:pt idx="194">
                  <c:v>0.19400000000000001</c:v>
                </c:pt>
                <c:pt idx="195">
                  <c:v>0.19500000000000001</c:v>
                </c:pt>
                <c:pt idx="196">
                  <c:v>0.19600000000000001</c:v>
                </c:pt>
                <c:pt idx="197">
                  <c:v>0.19700000000000001</c:v>
                </c:pt>
                <c:pt idx="198">
                  <c:v>0.19800000000000001</c:v>
                </c:pt>
                <c:pt idx="199">
                  <c:v>0.19900000000000001</c:v>
                </c:pt>
                <c:pt idx="200">
                  <c:v>0.2</c:v>
                </c:pt>
                <c:pt idx="201">
                  <c:v>0.20100000000000001</c:v>
                </c:pt>
                <c:pt idx="202">
                  <c:v>0.20200000000000001</c:v>
                </c:pt>
                <c:pt idx="203">
                  <c:v>0.20300000000000001</c:v>
                </c:pt>
                <c:pt idx="204">
                  <c:v>0.20399999999999999</c:v>
                </c:pt>
                <c:pt idx="205">
                  <c:v>0.20499999999999999</c:v>
                </c:pt>
                <c:pt idx="206">
                  <c:v>0.20599999999999999</c:v>
                </c:pt>
                <c:pt idx="207">
                  <c:v>0.20699999999999999</c:v>
                </c:pt>
                <c:pt idx="208">
                  <c:v>0.20799999999999999</c:v>
                </c:pt>
                <c:pt idx="209">
                  <c:v>0.20899999999999999</c:v>
                </c:pt>
                <c:pt idx="210">
                  <c:v>0.21</c:v>
                </c:pt>
                <c:pt idx="211">
                  <c:v>0.21099999999999999</c:v>
                </c:pt>
                <c:pt idx="212">
                  <c:v>0.21199999999999999</c:v>
                </c:pt>
                <c:pt idx="213">
                  <c:v>0.21299999999999999</c:v>
                </c:pt>
                <c:pt idx="214">
                  <c:v>0.214</c:v>
                </c:pt>
                <c:pt idx="215">
                  <c:v>0.215</c:v>
                </c:pt>
                <c:pt idx="216">
                  <c:v>0.216</c:v>
                </c:pt>
                <c:pt idx="217">
                  <c:v>0.217</c:v>
                </c:pt>
                <c:pt idx="218">
                  <c:v>0.218</c:v>
                </c:pt>
                <c:pt idx="219">
                  <c:v>0.219</c:v>
                </c:pt>
                <c:pt idx="220">
                  <c:v>0.22</c:v>
                </c:pt>
                <c:pt idx="221">
                  <c:v>0.221</c:v>
                </c:pt>
                <c:pt idx="222">
                  <c:v>0.222</c:v>
                </c:pt>
                <c:pt idx="223">
                  <c:v>0.223</c:v>
                </c:pt>
                <c:pt idx="224">
                  <c:v>0.224</c:v>
                </c:pt>
                <c:pt idx="225">
                  <c:v>0.22500000000000001</c:v>
                </c:pt>
                <c:pt idx="226">
                  <c:v>0.22600000000000001</c:v>
                </c:pt>
                <c:pt idx="227">
                  <c:v>0.22700000000000001</c:v>
                </c:pt>
                <c:pt idx="228">
                  <c:v>0.22800000000000001</c:v>
                </c:pt>
                <c:pt idx="229">
                  <c:v>0.22900000000000001</c:v>
                </c:pt>
                <c:pt idx="230">
                  <c:v>0.23</c:v>
                </c:pt>
                <c:pt idx="231">
                  <c:v>0.23100000000000001</c:v>
                </c:pt>
                <c:pt idx="232">
                  <c:v>0.23200000000000001</c:v>
                </c:pt>
                <c:pt idx="233">
                  <c:v>0.23300000000000001</c:v>
                </c:pt>
                <c:pt idx="234">
                  <c:v>0.23400000000000001</c:v>
                </c:pt>
                <c:pt idx="235">
                  <c:v>0.23499999999999999</c:v>
                </c:pt>
                <c:pt idx="236">
                  <c:v>0.23599999999999999</c:v>
                </c:pt>
                <c:pt idx="237">
                  <c:v>0.23699999999999999</c:v>
                </c:pt>
                <c:pt idx="238">
                  <c:v>0.23799999999999999</c:v>
                </c:pt>
                <c:pt idx="239">
                  <c:v>0.23899999999999999</c:v>
                </c:pt>
                <c:pt idx="240">
                  <c:v>0.24</c:v>
                </c:pt>
                <c:pt idx="241">
                  <c:v>0.24099999999999999</c:v>
                </c:pt>
                <c:pt idx="242">
                  <c:v>0.24199999999999999</c:v>
                </c:pt>
                <c:pt idx="243">
                  <c:v>0.24299999999999999</c:v>
                </c:pt>
                <c:pt idx="244">
                  <c:v>0.24399999999999999</c:v>
                </c:pt>
                <c:pt idx="245">
                  <c:v>0.245</c:v>
                </c:pt>
                <c:pt idx="246">
                  <c:v>0.246</c:v>
                </c:pt>
                <c:pt idx="247">
                  <c:v>0.247</c:v>
                </c:pt>
                <c:pt idx="248">
                  <c:v>0.248</c:v>
                </c:pt>
                <c:pt idx="249">
                  <c:v>0.249</c:v>
                </c:pt>
                <c:pt idx="250">
                  <c:v>0.25</c:v>
                </c:pt>
                <c:pt idx="251">
                  <c:v>0.251</c:v>
                </c:pt>
                <c:pt idx="252">
                  <c:v>0.252</c:v>
                </c:pt>
                <c:pt idx="253">
                  <c:v>0.253</c:v>
                </c:pt>
                <c:pt idx="254">
                  <c:v>0.254</c:v>
                </c:pt>
                <c:pt idx="255">
                  <c:v>0.255</c:v>
                </c:pt>
                <c:pt idx="256">
                  <c:v>0.25600000000000001</c:v>
                </c:pt>
                <c:pt idx="257">
                  <c:v>0.25700000000000001</c:v>
                </c:pt>
                <c:pt idx="258">
                  <c:v>0.25800000000000001</c:v>
                </c:pt>
                <c:pt idx="259">
                  <c:v>0.25900000000000001</c:v>
                </c:pt>
                <c:pt idx="260">
                  <c:v>0.26</c:v>
                </c:pt>
                <c:pt idx="261">
                  <c:v>0.26100000000000001</c:v>
                </c:pt>
                <c:pt idx="262">
                  <c:v>0.26200000000000001</c:v>
                </c:pt>
                <c:pt idx="263">
                  <c:v>0.26300000000000001</c:v>
                </c:pt>
                <c:pt idx="264">
                  <c:v>0.26400000000000001</c:v>
                </c:pt>
                <c:pt idx="265">
                  <c:v>0.26500000000000001</c:v>
                </c:pt>
                <c:pt idx="266">
                  <c:v>0.26600000000000001</c:v>
                </c:pt>
                <c:pt idx="267">
                  <c:v>0.26700000000000002</c:v>
                </c:pt>
                <c:pt idx="268">
                  <c:v>0.26800000000000002</c:v>
                </c:pt>
                <c:pt idx="269">
                  <c:v>0.26900000000000002</c:v>
                </c:pt>
                <c:pt idx="270">
                  <c:v>0.27</c:v>
                </c:pt>
                <c:pt idx="271">
                  <c:v>0.27100000000000002</c:v>
                </c:pt>
                <c:pt idx="272">
                  <c:v>0.27200000000000002</c:v>
                </c:pt>
                <c:pt idx="273">
                  <c:v>0.27300000000000002</c:v>
                </c:pt>
                <c:pt idx="274">
                  <c:v>0.27400000000000002</c:v>
                </c:pt>
                <c:pt idx="275">
                  <c:v>0.27500000000000002</c:v>
                </c:pt>
                <c:pt idx="276">
                  <c:v>0.27600000000000002</c:v>
                </c:pt>
                <c:pt idx="277">
                  <c:v>0.27700000000000002</c:v>
                </c:pt>
                <c:pt idx="278">
                  <c:v>0.27800000000000002</c:v>
                </c:pt>
                <c:pt idx="279">
                  <c:v>0.27900000000000003</c:v>
                </c:pt>
                <c:pt idx="280">
                  <c:v>0.28000000000000003</c:v>
                </c:pt>
                <c:pt idx="281">
                  <c:v>0.28100000000000003</c:v>
                </c:pt>
                <c:pt idx="282">
                  <c:v>0.28199999999999997</c:v>
                </c:pt>
                <c:pt idx="283">
                  <c:v>0.28299999999999997</c:v>
                </c:pt>
                <c:pt idx="284">
                  <c:v>0.28399999999999997</c:v>
                </c:pt>
                <c:pt idx="285">
                  <c:v>0.28499999999999998</c:v>
                </c:pt>
                <c:pt idx="286">
                  <c:v>0.28599999999999998</c:v>
                </c:pt>
                <c:pt idx="287">
                  <c:v>0.28699999999999998</c:v>
                </c:pt>
                <c:pt idx="288">
                  <c:v>0.28799999999999998</c:v>
                </c:pt>
                <c:pt idx="289">
                  <c:v>0.28899999999999998</c:v>
                </c:pt>
                <c:pt idx="290">
                  <c:v>0.28999999999999998</c:v>
                </c:pt>
                <c:pt idx="291">
                  <c:v>0.29099999999999998</c:v>
                </c:pt>
                <c:pt idx="292">
                  <c:v>0.29199999999999998</c:v>
                </c:pt>
                <c:pt idx="293">
                  <c:v>0.29299999999999998</c:v>
                </c:pt>
                <c:pt idx="294">
                  <c:v>0.29399999999999998</c:v>
                </c:pt>
                <c:pt idx="295">
                  <c:v>0.29499999999999998</c:v>
                </c:pt>
                <c:pt idx="296">
                  <c:v>0.29599999999999999</c:v>
                </c:pt>
                <c:pt idx="297">
                  <c:v>0.29699999999999999</c:v>
                </c:pt>
                <c:pt idx="298">
                  <c:v>0.29799999999999999</c:v>
                </c:pt>
                <c:pt idx="299">
                  <c:v>0.29899999999999999</c:v>
                </c:pt>
                <c:pt idx="300">
                  <c:v>0.3</c:v>
                </c:pt>
                <c:pt idx="301">
                  <c:v>0.30099999999999999</c:v>
                </c:pt>
                <c:pt idx="302">
                  <c:v>0.30199999999999999</c:v>
                </c:pt>
                <c:pt idx="303">
                  <c:v>0.30299999999999999</c:v>
                </c:pt>
                <c:pt idx="304">
                  <c:v>0.30399999999999999</c:v>
                </c:pt>
                <c:pt idx="305">
                  <c:v>0.30499999999999999</c:v>
                </c:pt>
                <c:pt idx="306">
                  <c:v>0.30599999999999999</c:v>
                </c:pt>
                <c:pt idx="307">
                  <c:v>0.307</c:v>
                </c:pt>
                <c:pt idx="308">
                  <c:v>0.308</c:v>
                </c:pt>
                <c:pt idx="309">
                  <c:v>0.309</c:v>
                </c:pt>
                <c:pt idx="310">
                  <c:v>0.31</c:v>
                </c:pt>
                <c:pt idx="311">
                  <c:v>0.311</c:v>
                </c:pt>
                <c:pt idx="312">
                  <c:v>0.312</c:v>
                </c:pt>
                <c:pt idx="313">
                  <c:v>0.313</c:v>
                </c:pt>
                <c:pt idx="314">
                  <c:v>0.314</c:v>
                </c:pt>
                <c:pt idx="315">
                  <c:v>0.315</c:v>
                </c:pt>
                <c:pt idx="316">
                  <c:v>0.316</c:v>
                </c:pt>
                <c:pt idx="317">
                  <c:v>0.317</c:v>
                </c:pt>
                <c:pt idx="318">
                  <c:v>0.318</c:v>
                </c:pt>
                <c:pt idx="319">
                  <c:v>0.31900000000000001</c:v>
                </c:pt>
                <c:pt idx="320">
                  <c:v>0.32</c:v>
                </c:pt>
                <c:pt idx="321">
                  <c:v>0.32100000000000001</c:v>
                </c:pt>
                <c:pt idx="322">
                  <c:v>0.32200000000000001</c:v>
                </c:pt>
                <c:pt idx="323">
                  <c:v>0.32300000000000001</c:v>
                </c:pt>
                <c:pt idx="324">
                  <c:v>0.32400000000000001</c:v>
                </c:pt>
                <c:pt idx="325">
                  <c:v>0.32500000000000001</c:v>
                </c:pt>
                <c:pt idx="326">
                  <c:v>0.32600000000000001</c:v>
                </c:pt>
                <c:pt idx="327">
                  <c:v>0.32700000000000001</c:v>
                </c:pt>
                <c:pt idx="328">
                  <c:v>0.32800000000000001</c:v>
                </c:pt>
                <c:pt idx="329">
                  <c:v>0.32900000000000001</c:v>
                </c:pt>
                <c:pt idx="330">
                  <c:v>0.33</c:v>
                </c:pt>
                <c:pt idx="331">
                  <c:v>0.33100000000000002</c:v>
                </c:pt>
                <c:pt idx="332">
                  <c:v>0.33200000000000002</c:v>
                </c:pt>
                <c:pt idx="333">
                  <c:v>0.33300000000000002</c:v>
                </c:pt>
                <c:pt idx="334">
                  <c:v>0.33400000000000002</c:v>
                </c:pt>
                <c:pt idx="335">
                  <c:v>0.33500000000000002</c:v>
                </c:pt>
                <c:pt idx="336">
                  <c:v>0.33600000000000002</c:v>
                </c:pt>
                <c:pt idx="337">
                  <c:v>0.33700000000000002</c:v>
                </c:pt>
                <c:pt idx="338">
                  <c:v>0.33800000000000002</c:v>
                </c:pt>
                <c:pt idx="339">
                  <c:v>0.33900000000000002</c:v>
                </c:pt>
                <c:pt idx="340">
                  <c:v>0.34</c:v>
                </c:pt>
                <c:pt idx="341">
                  <c:v>0.34100000000000003</c:v>
                </c:pt>
                <c:pt idx="342">
                  <c:v>0.34200000000000003</c:v>
                </c:pt>
                <c:pt idx="343">
                  <c:v>0.34300000000000003</c:v>
                </c:pt>
                <c:pt idx="344">
                  <c:v>0.34399999999999997</c:v>
                </c:pt>
                <c:pt idx="345">
                  <c:v>0.34499999999999997</c:v>
                </c:pt>
                <c:pt idx="346">
                  <c:v>0.34599999999999997</c:v>
                </c:pt>
                <c:pt idx="347">
                  <c:v>0.34699999999999998</c:v>
                </c:pt>
                <c:pt idx="348">
                  <c:v>0.34799999999999998</c:v>
                </c:pt>
                <c:pt idx="349">
                  <c:v>0.34899999999999998</c:v>
                </c:pt>
                <c:pt idx="350">
                  <c:v>0.35</c:v>
                </c:pt>
                <c:pt idx="351">
                  <c:v>0.35099999999999998</c:v>
                </c:pt>
                <c:pt idx="352">
                  <c:v>0.35199999999999998</c:v>
                </c:pt>
                <c:pt idx="353">
                  <c:v>0.35299999999999998</c:v>
                </c:pt>
                <c:pt idx="354">
                  <c:v>0.35399999999999998</c:v>
                </c:pt>
                <c:pt idx="355">
                  <c:v>0.35499999999999998</c:v>
                </c:pt>
                <c:pt idx="356">
                  <c:v>0.35599999999999998</c:v>
                </c:pt>
                <c:pt idx="357">
                  <c:v>0.35699999999999998</c:v>
                </c:pt>
                <c:pt idx="358">
                  <c:v>0.35799999999999998</c:v>
                </c:pt>
                <c:pt idx="359">
                  <c:v>0.35899999999999999</c:v>
                </c:pt>
                <c:pt idx="360">
                  <c:v>0.36</c:v>
                </c:pt>
                <c:pt idx="361">
                  <c:v>0.36099999999999999</c:v>
                </c:pt>
                <c:pt idx="362">
                  <c:v>0.36199999999999999</c:v>
                </c:pt>
                <c:pt idx="363">
                  <c:v>0.36299999999999999</c:v>
                </c:pt>
                <c:pt idx="364">
                  <c:v>0.36399999999999999</c:v>
                </c:pt>
                <c:pt idx="365">
                  <c:v>0.36499999999999999</c:v>
                </c:pt>
                <c:pt idx="366">
                  <c:v>0.36599999999999999</c:v>
                </c:pt>
                <c:pt idx="367">
                  <c:v>0.36699999999999999</c:v>
                </c:pt>
                <c:pt idx="368">
                  <c:v>0.36799999999999999</c:v>
                </c:pt>
                <c:pt idx="369">
                  <c:v>0.36899999999999999</c:v>
                </c:pt>
                <c:pt idx="370">
                  <c:v>0.37</c:v>
                </c:pt>
                <c:pt idx="371">
                  <c:v>0.371</c:v>
                </c:pt>
                <c:pt idx="372">
                  <c:v>0.372</c:v>
                </c:pt>
                <c:pt idx="373">
                  <c:v>0.373</c:v>
                </c:pt>
                <c:pt idx="374">
                  <c:v>0.374</c:v>
                </c:pt>
                <c:pt idx="375">
                  <c:v>0.375</c:v>
                </c:pt>
                <c:pt idx="376">
                  <c:v>0.376</c:v>
                </c:pt>
                <c:pt idx="377">
                  <c:v>0.377</c:v>
                </c:pt>
                <c:pt idx="378">
                  <c:v>0.378</c:v>
                </c:pt>
                <c:pt idx="379">
                  <c:v>0.379</c:v>
                </c:pt>
                <c:pt idx="380">
                  <c:v>0.38</c:v>
                </c:pt>
                <c:pt idx="381">
                  <c:v>0.38100000000000001</c:v>
                </c:pt>
                <c:pt idx="382">
                  <c:v>0.38200000000000001</c:v>
                </c:pt>
                <c:pt idx="383">
                  <c:v>0.38300000000000001</c:v>
                </c:pt>
                <c:pt idx="384">
                  <c:v>0.38400000000000001</c:v>
                </c:pt>
                <c:pt idx="385">
                  <c:v>0.38500000000000001</c:v>
                </c:pt>
                <c:pt idx="386">
                  <c:v>0.38600000000000001</c:v>
                </c:pt>
                <c:pt idx="387">
                  <c:v>0.38700000000000001</c:v>
                </c:pt>
                <c:pt idx="388">
                  <c:v>0.38800000000000001</c:v>
                </c:pt>
                <c:pt idx="389">
                  <c:v>0.38900000000000001</c:v>
                </c:pt>
                <c:pt idx="390">
                  <c:v>0.39</c:v>
                </c:pt>
                <c:pt idx="391">
                  <c:v>0.39100000000000001</c:v>
                </c:pt>
                <c:pt idx="392">
                  <c:v>0.39200000000000002</c:v>
                </c:pt>
                <c:pt idx="393">
                  <c:v>0.39300000000000002</c:v>
                </c:pt>
                <c:pt idx="394">
                  <c:v>0.39400000000000002</c:v>
                </c:pt>
                <c:pt idx="395">
                  <c:v>0.39500000000000002</c:v>
                </c:pt>
                <c:pt idx="396">
                  <c:v>0.39600000000000002</c:v>
                </c:pt>
                <c:pt idx="397">
                  <c:v>0.39700000000000002</c:v>
                </c:pt>
                <c:pt idx="398">
                  <c:v>0.39800000000000002</c:v>
                </c:pt>
                <c:pt idx="399">
                  <c:v>0.39900000000000002</c:v>
                </c:pt>
                <c:pt idx="400">
                  <c:v>0.4</c:v>
                </c:pt>
                <c:pt idx="401">
                  <c:v>0.40100000000000002</c:v>
                </c:pt>
                <c:pt idx="402">
                  <c:v>0.40200000000000002</c:v>
                </c:pt>
                <c:pt idx="403">
                  <c:v>0.40300000000000002</c:v>
                </c:pt>
                <c:pt idx="404">
                  <c:v>0.40400000000000003</c:v>
                </c:pt>
                <c:pt idx="405">
                  <c:v>0.40500000000000003</c:v>
                </c:pt>
                <c:pt idx="406">
                  <c:v>0.40600000000000003</c:v>
                </c:pt>
                <c:pt idx="407">
                  <c:v>0.40699999999999997</c:v>
                </c:pt>
                <c:pt idx="408">
                  <c:v>0.40799999999999997</c:v>
                </c:pt>
                <c:pt idx="409">
                  <c:v>0.40899999999999997</c:v>
                </c:pt>
                <c:pt idx="410">
                  <c:v>0.41</c:v>
                </c:pt>
                <c:pt idx="411">
                  <c:v>0.41099999999999998</c:v>
                </c:pt>
                <c:pt idx="412">
                  <c:v>0.41199999999999998</c:v>
                </c:pt>
                <c:pt idx="413">
                  <c:v>0.41299999999999998</c:v>
                </c:pt>
                <c:pt idx="414">
                  <c:v>0.41399999999999998</c:v>
                </c:pt>
                <c:pt idx="415">
                  <c:v>0.41499999999999998</c:v>
                </c:pt>
                <c:pt idx="416">
                  <c:v>0.41599999999999998</c:v>
                </c:pt>
                <c:pt idx="417">
                  <c:v>0.41699999999999998</c:v>
                </c:pt>
                <c:pt idx="418">
                  <c:v>0.41799999999999998</c:v>
                </c:pt>
                <c:pt idx="419">
                  <c:v>0.41899999999999998</c:v>
                </c:pt>
                <c:pt idx="420">
                  <c:v>0.42</c:v>
                </c:pt>
                <c:pt idx="421">
                  <c:v>0.42099999999999999</c:v>
                </c:pt>
                <c:pt idx="422">
                  <c:v>0.42199999999999999</c:v>
                </c:pt>
                <c:pt idx="423">
                  <c:v>0.42299999999999999</c:v>
                </c:pt>
                <c:pt idx="424">
                  <c:v>0.42399999999999999</c:v>
                </c:pt>
                <c:pt idx="425">
                  <c:v>0.42499999999999999</c:v>
                </c:pt>
                <c:pt idx="426">
                  <c:v>0.42599999999999999</c:v>
                </c:pt>
                <c:pt idx="427">
                  <c:v>0.42699999999999999</c:v>
                </c:pt>
                <c:pt idx="428">
                  <c:v>0.42799999999999999</c:v>
                </c:pt>
                <c:pt idx="429">
                  <c:v>0.42899999999999999</c:v>
                </c:pt>
                <c:pt idx="430">
                  <c:v>0.43</c:v>
                </c:pt>
                <c:pt idx="431">
                  <c:v>0.43099999999999999</c:v>
                </c:pt>
                <c:pt idx="432">
                  <c:v>0.432</c:v>
                </c:pt>
                <c:pt idx="433">
                  <c:v>0.433</c:v>
                </c:pt>
                <c:pt idx="434">
                  <c:v>0.434</c:v>
                </c:pt>
                <c:pt idx="435">
                  <c:v>0.435</c:v>
                </c:pt>
                <c:pt idx="436">
                  <c:v>0.436</c:v>
                </c:pt>
                <c:pt idx="437">
                  <c:v>0.437</c:v>
                </c:pt>
                <c:pt idx="438">
                  <c:v>0.438</c:v>
                </c:pt>
                <c:pt idx="439">
                  <c:v>0.439</c:v>
                </c:pt>
                <c:pt idx="440">
                  <c:v>0.44</c:v>
                </c:pt>
                <c:pt idx="441">
                  <c:v>0.441</c:v>
                </c:pt>
                <c:pt idx="442">
                  <c:v>0.442</c:v>
                </c:pt>
                <c:pt idx="443">
                  <c:v>0.443</c:v>
                </c:pt>
                <c:pt idx="444">
                  <c:v>0.44400000000000001</c:v>
                </c:pt>
                <c:pt idx="445">
                  <c:v>0.44500000000000001</c:v>
                </c:pt>
                <c:pt idx="446">
                  <c:v>0.44600000000000001</c:v>
                </c:pt>
                <c:pt idx="447">
                  <c:v>0.44700000000000001</c:v>
                </c:pt>
                <c:pt idx="448">
                  <c:v>0.44800000000000001</c:v>
                </c:pt>
                <c:pt idx="449">
                  <c:v>0.44900000000000001</c:v>
                </c:pt>
                <c:pt idx="450">
                  <c:v>0.45</c:v>
                </c:pt>
                <c:pt idx="451">
                  <c:v>0.45100000000000001</c:v>
                </c:pt>
                <c:pt idx="452">
                  <c:v>0.45200000000000001</c:v>
                </c:pt>
                <c:pt idx="453">
                  <c:v>0.45300000000000001</c:v>
                </c:pt>
                <c:pt idx="454">
                  <c:v>0.45400000000000001</c:v>
                </c:pt>
                <c:pt idx="455">
                  <c:v>0.45500000000000002</c:v>
                </c:pt>
                <c:pt idx="456">
                  <c:v>0.45600000000000002</c:v>
                </c:pt>
                <c:pt idx="457">
                  <c:v>0.45700000000000002</c:v>
                </c:pt>
                <c:pt idx="458">
                  <c:v>0.45800000000000002</c:v>
                </c:pt>
                <c:pt idx="459">
                  <c:v>0.45900000000000002</c:v>
                </c:pt>
                <c:pt idx="460">
                  <c:v>0.46</c:v>
                </c:pt>
                <c:pt idx="461">
                  <c:v>0.46100000000000002</c:v>
                </c:pt>
                <c:pt idx="462">
                  <c:v>0.46200000000000002</c:v>
                </c:pt>
                <c:pt idx="463">
                  <c:v>0.46300000000000002</c:v>
                </c:pt>
                <c:pt idx="464">
                  <c:v>0.46400000000000002</c:v>
                </c:pt>
                <c:pt idx="465">
                  <c:v>0.46500000000000002</c:v>
                </c:pt>
                <c:pt idx="466">
                  <c:v>0.46600000000000003</c:v>
                </c:pt>
                <c:pt idx="467">
                  <c:v>0.46700000000000003</c:v>
                </c:pt>
                <c:pt idx="468">
                  <c:v>0.46800000000000003</c:v>
                </c:pt>
                <c:pt idx="469">
                  <c:v>0.46899999999999997</c:v>
                </c:pt>
                <c:pt idx="470">
                  <c:v>0.47</c:v>
                </c:pt>
                <c:pt idx="471">
                  <c:v>0.47099999999999997</c:v>
                </c:pt>
                <c:pt idx="472">
                  <c:v>0.47199999999999998</c:v>
                </c:pt>
                <c:pt idx="473">
                  <c:v>0.47299999999999998</c:v>
                </c:pt>
                <c:pt idx="474">
                  <c:v>0.47399999999999998</c:v>
                </c:pt>
                <c:pt idx="475">
                  <c:v>0.47499999999999998</c:v>
                </c:pt>
                <c:pt idx="476">
                  <c:v>0.47599999999999998</c:v>
                </c:pt>
                <c:pt idx="477">
                  <c:v>0.47699999999999998</c:v>
                </c:pt>
                <c:pt idx="478">
                  <c:v>0.47799999999999998</c:v>
                </c:pt>
                <c:pt idx="479">
                  <c:v>0.47899999999999998</c:v>
                </c:pt>
                <c:pt idx="480">
                  <c:v>0.48</c:v>
                </c:pt>
                <c:pt idx="481">
                  <c:v>0.48099999999999998</c:v>
                </c:pt>
                <c:pt idx="482">
                  <c:v>0.48199999999999998</c:v>
                </c:pt>
                <c:pt idx="483">
                  <c:v>0.48299999999999998</c:v>
                </c:pt>
                <c:pt idx="484">
                  <c:v>0.48399999999999999</c:v>
                </c:pt>
                <c:pt idx="485">
                  <c:v>0.48499999999999999</c:v>
                </c:pt>
                <c:pt idx="486">
                  <c:v>0.48599999999999999</c:v>
                </c:pt>
                <c:pt idx="487">
                  <c:v>0.48699999999999999</c:v>
                </c:pt>
                <c:pt idx="488">
                  <c:v>0.48799999999999999</c:v>
                </c:pt>
                <c:pt idx="489">
                  <c:v>0.48899999999999999</c:v>
                </c:pt>
                <c:pt idx="490">
                  <c:v>0.49</c:v>
                </c:pt>
                <c:pt idx="491">
                  <c:v>0.49099999999999999</c:v>
                </c:pt>
                <c:pt idx="492">
                  <c:v>0.49199999999999999</c:v>
                </c:pt>
                <c:pt idx="493">
                  <c:v>0.49299999999999999</c:v>
                </c:pt>
                <c:pt idx="494">
                  <c:v>0.49399999999999999</c:v>
                </c:pt>
                <c:pt idx="495">
                  <c:v>0.495</c:v>
                </c:pt>
                <c:pt idx="496">
                  <c:v>0.496</c:v>
                </c:pt>
                <c:pt idx="497">
                  <c:v>0.497</c:v>
                </c:pt>
                <c:pt idx="498">
                  <c:v>0.498</c:v>
                </c:pt>
                <c:pt idx="499">
                  <c:v>0.499</c:v>
                </c:pt>
                <c:pt idx="500">
                  <c:v>0.5</c:v>
                </c:pt>
                <c:pt idx="501">
                  <c:v>0.501</c:v>
                </c:pt>
                <c:pt idx="502">
                  <c:v>0.502</c:v>
                </c:pt>
                <c:pt idx="503">
                  <c:v>0.503</c:v>
                </c:pt>
                <c:pt idx="504">
                  <c:v>0.504</c:v>
                </c:pt>
                <c:pt idx="505">
                  <c:v>0.505</c:v>
                </c:pt>
                <c:pt idx="506">
                  <c:v>0.50600000000000001</c:v>
                </c:pt>
                <c:pt idx="507">
                  <c:v>0.50700000000000001</c:v>
                </c:pt>
                <c:pt idx="508">
                  <c:v>0.50800000000000001</c:v>
                </c:pt>
                <c:pt idx="509">
                  <c:v>0.50900000000000001</c:v>
                </c:pt>
                <c:pt idx="510">
                  <c:v>0.51</c:v>
                </c:pt>
                <c:pt idx="511">
                  <c:v>0.51100000000000001</c:v>
                </c:pt>
                <c:pt idx="512">
                  <c:v>0.51200000000000001</c:v>
                </c:pt>
                <c:pt idx="513">
                  <c:v>0.51300000000000001</c:v>
                </c:pt>
                <c:pt idx="514">
                  <c:v>0.51400000000000001</c:v>
                </c:pt>
                <c:pt idx="515">
                  <c:v>0.51500000000000001</c:v>
                </c:pt>
                <c:pt idx="516">
                  <c:v>0.51600000000000001</c:v>
                </c:pt>
                <c:pt idx="517">
                  <c:v>0.51700000000000002</c:v>
                </c:pt>
                <c:pt idx="518">
                  <c:v>0.51800000000000002</c:v>
                </c:pt>
                <c:pt idx="519">
                  <c:v>0.51900000000000002</c:v>
                </c:pt>
                <c:pt idx="520">
                  <c:v>0.52</c:v>
                </c:pt>
                <c:pt idx="521">
                  <c:v>0.52100000000000002</c:v>
                </c:pt>
                <c:pt idx="522">
                  <c:v>0.52200000000000002</c:v>
                </c:pt>
                <c:pt idx="523">
                  <c:v>0.52300000000000002</c:v>
                </c:pt>
                <c:pt idx="524">
                  <c:v>0.52400000000000002</c:v>
                </c:pt>
                <c:pt idx="525">
                  <c:v>0.52500000000000002</c:v>
                </c:pt>
                <c:pt idx="526">
                  <c:v>0.52600000000000002</c:v>
                </c:pt>
                <c:pt idx="527">
                  <c:v>0.52700000000000002</c:v>
                </c:pt>
                <c:pt idx="528">
                  <c:v>0.52800000000000002</c:v>
                </c:pt>
                <c:pt idx="529">
                  <c:v>0.52900000000000003</c:v>
                </c:pt>
                <c:pt idx="530">
                  <c:v>0.53</c:v>
                </c:pt>
                <c:pt idx="531">
                  <c:v>0.53100000000000003</c:v>
                </c:pt>
                <c:pt idx="532">
                  <c:v>0.53200000000000003</c:v>
                </c:pt>
                <c:pt idx="533">
                  <c:v>0.53300000000000003</c:v>
                </c:pt>
                <c:pt idx="534">
                  <c:v>0.53400000000000003</c:v>
                </c:pt>
                <c:pt idx="535">
                  <c:v>0.53500000000000003</c:v>
                </c:pt>
                <c:pt idx="536">
                  <c:v>0.53600000000000003</c:v>
                </c:pt>
                <c:pt idx="537">
                  <c:v>0.53700000000000003</c:v>
                </c:pt>
                <c:pt idx="538">
                  <c:v>0.53800000000000003</c:v>
                </c:pt>
                <c:pt idx="539">
                  <c:v>0.53900000000000003</c:v>
                </c:pt>
                <c:pt idx="540">
                  <c:v>0.54</c:v>
                </c:pt>
                <c:pt idx="541">
                  <c:v>0.54100000000000004</c:v>
                </c:pt>
                <c:pt idx="542">
                  <c:v>0.54200000000000004</c:v>
                </c:pt>
                <c:pt idx="543">
                  <c:v>0.54300000000000004</c:v>
                </c:pt>
                <c:pt idx="544">
                  <c:v>0.54400000000000004</c:v>
                </c:pt>
                <c:pt idx="545">
                  <c:v>0.54500000000000004</c:v>
                </c:pt>
                <c:pt idx="546">
                  <c:v>0.54600000000000004</c:v>
                </c:pt>
                <c:pt idx="547">
                  <c:v>0.54700000000000004</c:v>
                </c:pt>
                <c:pt idx="548">
                  <c:v>0.54800000000000004</c:v>
                </c:pt>
                <c:pt idx="549">
                  <c:v>0.54900000000000004</c:v>
                </c:pt>
                <c:pt idx="550">
                  <c:v>0.55000000000000004</c:v>
                </c:pt>
                <c:pt idx="551">
                  <c:v>0.55100000000000005</c:v>
                </c:pt>
                <c:pt idx="552">
                  <c:v>0.55200000000000005</c:v>
                </c:pt>
                <c:pt idx="553">
                  <c:v>0.55300000000000005</c:v>
                </c:pt>
                <c:pt idx="554">
                  <c:v>0.55400000000000005</c:v>
                </c:pt>
                <c:pt idx="555">
                  <c:v>0.55500000000000005</c:v>
                </c:pt>
                <c:pt idx="556">
                  <c:v>0.55600000000000005</c:v>
                </c:pt>
                <c:pt idx="557">
                  <c:v>0.55700000000000005</c:v>
                </c:pt>
                <c:pt idx="558">
                  <c:v>0.55800000000000005</c:v>
                </c:pt>
                <c:pt idx="559">
                  <c:v>0.55900000000000005</c:v>
                </c:pt>
                <c:pt idx="560">
                  <c:v>0.56000000000000005</c:v>
                </c:pt>
                <c:pt idx="561">
                  <c:v>0.56100000000000005</c:v>
                </c:pt>
                <c:pt idx="562">
                  <c:v>0.56200000000000006</c:v>
                </c:pt>
                <c:pt idx="563">
                  <c:v>0.56299999999999994</c:v>
                </c:pt>
                <c:pt idx="564">
                  <c:v>0.56399999999999995</c:v>
                </c:pt>
                <c:pt idx="565">
                  <c:v>0.56499999999999995</c:v>
                </c:pt>
                <c:pt idx="566">
                  <c:v>0.56599999999999995</c:v>
                </c:pt>
                <c:pt idx="567">
                  <c:v>0.56699999999999995</c:v>
                </c:pt>
                <c:pt idx="568">
                  <c:v>0.56799999999999995</c:v>
                </c:pt>
                <c:pt idx="569">
                  <c:v>0.56899999999999995</c:v>
                </c:pt>
                <c:pt idx="570">
                  <c:v>0.56999999999999995</c:v>
                </c:pt>
                <c:pt idx="571">
                  <c:v>0.57099999999999995</c:v>
                </c:pt>
                <c:pt idx="572">
                  <c:v>0.57199999999999995</c:v>
                </c:pt>
                <c:pt idx="573">
                  <c:v>0.57299999999999995</c:v>
                </c:pt>
                <c:pt idx="574">
                  <c:v>0.57399999999999995</c:v>
                </c:pt>
                <c:pt idx="575">
                  <c:v>0.57499999999999996</c:v>
                </c:pt>
                <c:pt idx="576">
                  <c:v>0.57599999999999996</c:v>
                </c:pt>
                <c:pt idx="577">
                  <c:v>0.57699999999999996</c:v>
                </c:pt>
                <c:pt idx="578">
                  <c:v>0.57799999999999996</c:v>
                </c:pt>
                <c:pt idx="579">
                  <c:v>0.57899999999999996</c:v>
                </c:pt>
                <c:pt idx="580">
                  <c:v>0.57999999999999996</c:v>
                </c:pt>
                <c:pt idx="581">
                  <c:v>0.58099999999999996</c:v>
                </c:pt>
                <c:pt idx="582">
                  <c:v>0.58199999999999996</c:v>
                </c:pt>
                <c:pt idx="583">
                  <c:v>0.58299999999999996</c:v>
                </c:pt>
                <c:pt idx="584">
                  <c:v>0.58399999999999996</c:v>
                </c:pt>
                <c:pt idx="585">
                  <c:v>0.58499999999999996</c:v>
                </c:pt>
                <c:pt idx="586">
                  <c:v>0.58599999999999997</c:v>
                </c:pt>
                <c:pt idx="587">
                  <c:v>0.58699999999999997</c:v>
                </c:pt>
                <c:pt idx="588">
                  <c:v>0.58799999999999997</c:v>
                </c:pt>
                <c:pt idx="589">
                  <c:v>0.58899999999999997</c:v>
                </c:pt>
                <c:pt idx="590">
                  <c:v>0.59</c:v>
                </c:pt>
                <c:pt idx="591">
                  <c:v>0.59099999999999997</c:v>
                </c:pt>
                <c:pt idx="592">
                  <c:v>0.59199999999999997</c:v>
                </c:pt>
                <c:pt idx="593">
                  <c:v>0.59299999999999997</c:v>
                </c:pt>
                <c:pt idx="594">
                  <c:v>0.59399999999999997</c:v>
                </c:pt>
                <c:pt idx="595">
                  <c:v>0.59499999999999997</c:v>
                </c:pt>
                <c:pt idx="596">
                  <c:v>0.59599999999999997</c:v>
                </c:pt>
                <c:pt idx="597">
                  <c:v>0.59699999999999998</c:v>
                </c:pt>
                <c:pt idx="598">
                  <c:v>0.59799999999999998</c:v>
                </c:pt>
                <c:pt idx="599">
                  <c:v>0.59899999999999998</c:v>
                </c:pt>
                <c:pt idx="600">
                  <c:v>0.6</c:v>
                </c:pt>
                <c:pt idx="601">
                  <c:v>0.60099999999999998</c:v>
                </c:pt>
                <c:pt idx="602">
                  <c:v>0.60199999999999998</c:v>
                </c:pt>
                <c:pt idx="603">
                  <c:v>0.60299999999999998</c:v>
                </c:pt>
                <c:pt idx="604">
                  <c:v>0.60399999999999998</c:v>
                </c:pt>
                <c:pt idx="605">
                  <c:v>0.60499999999999998</c:v>
                </c:pt>
                <c:pt idx="606">
                  <c:v>0.60599999999999998</c:v>
                </c:pt>
                <c:pt idx="607">
                  <c:v>0.60699999999999998</c:v>
                </c:pt>
                <c:pt idx="608">
                  <c:v>0.60799999999999998</c:v>
                </c:pt>
                <c:pt idx="609">
                  <c:v>0.60899999999999999</c:v>
                </c:pt>
                <c:pt idx="610">
                  <c:v>0.61</c:v>
                </c:pt>
                <c:pt idx="611">
                  <c:v>0.61099999999999999</c:v>
                </c:pt>
                <c:pt idx="612">
                  <c:v>0.61199999999999999</c:v>
                </c:pt>
                <c:pt idx="613">
                  <c:v>0.61299999999999999</c:v>
                </c:pt>
                <c:pt idx="614">
                  <c:v>0.61399999999999999</c:v>
                </c:pt>
                <c:pt idx="615">
                  <c:v>0.61499999999999999</c:v>
                </c:pt>
                <c:pt idx="616">
                  <c:v>0.61599999999999999</c:v>
                </c:pt>
                <c:pt idx="617">
                  <c:v>0.61699999999999999</c:v>
                </c:pt>
                <c:pt idx="618">
                  <c:v>0.61799999999999999</c:v>
                </c:pt>
                <c:pt idx="619">
                  <c:v>0.61899999999999999</c:v>
                </c:pt>
                <c:pt idx="620">
                  <c:v>0.62</c:v>
                </c:pt>
                <c:pt idx="621">
                  <c:v>0.621</c:v>
                </c:pt>
                <c:pt idx="622">
                  <c:v>0.622</c:v>
                </c:pt>
                <c:pt idx="623">
                  <c:v>0.623</c:v>
                </c:pt>
                <c:pt idx="624">
                  <c:v>0.624</c:v>
                </c:pt>
                <c:pt idx="625">
                  <c:v>0.625</c:v>
                </c:pt>
                <c:pt idx="626">
                  <c:v>0.626</c:v>
                </c:pt>
                <c:pt idx="627">
                  <c:v>0.627</c:v>
                </c:pt>
                <c:pt idx="628">
                  <c:v>0.628</c:v>
                </c:pt>
                <c:pt idx="629">
                  <c:v>0.629</c:v>
                </c:pt>
                <c:pt idx="630">
                  <c:v>0.63</c:v>
                </c:pt>
                <c:pt idx="631">
                  <c:v>0.63100000000000001</c:v>
                </c:pt>
                <c:pt idx="632">
                  <c:v>0.63200000000000001</c:v>
                </c:pt>
                <c:pt idx="633">
                  <c:v>0.63300000000000001</c:v>
                </c:pt>
                <c:pt idx="634">
                  <c:v>0.63400000000000001</c:v>
                </c:pt>
                <c:pt idx="635">
                  <c:v>0.63500000000000001</c:v>
                </c:pt>
                <c:pt idx="636">
                  <c:v>0.63600000000000001</c:v>
                </c:pt>
                <c:pt idx="637">
                  <c:v>0.63700000000000001</c:v>
                </c:pt>
                <c:pt idx="638">
                  <c:v>0.63800000000000001</c:v>
                </c:pt>
                <c:pt idx="639">
                  <c:v>0.63900000000000001</c:v>
                </c:pt>
                <c:pt idx="640">
                  <c:v>0.64</c:v>
                </c:pt>
                <c:pt idx="641">
                  <c:v>0.64100000000000001</c:v>
                </c:pt>
                <c:pt idx="642">
                  <c:v>0.64200000000000002</c:v>
                </c:pt>
                <c:pt idx="643">
                  <c:v>0.64300000000000002</c:v>
                </c:pt>
                <c:pt idx="644">
                  <c:v>0.64400000000000002</c:v>
                </c:pt>
                <c:pt idx="645">
                  <c:v>0.64500000000000002</c:v>
                </c:pt>
                <c:pt idx="646">
                  <c:v>0.64600000000000002</c:v>
                </c:pt>
                <c:pt idx="647">
                  <c:v>0.64700000000000002</c:v>
                </c:pt>
                <c:pt idx="648">
                  <c:v>0.64800000000000002</c:v>
                </c:pt>
                <c:pt idx="649">
                  <c:v>0.64900000000000002</c:v>
                </c:pt>
                <c:pt idx="650">
                  <c:v>0.65</c:v>
                </c:pt>
                <c:pt idx="651">
                  <c:v>0.65100000000000002</c:v>
                </c:pt>
                <c:pt idx="652">
                  <c:v>0.65200000000000002</c:v>
                </c:pt>
                <c:pt idx="653">
                  <c:v>0.65300000000000002</c:v>
                </c:pt>
                <c:pt idx="654">
                  <c:v>0.65400000000000003</c:v>
                </c:pt>
                <c:pt idx="655">
                  <c:v>0.65500000000000003</c:v>
                </c:pt>
                <c:pt idx="656">
                  <c:v>0.65600000000000003</c:v>
                </c:pt>
                <c:pt idx="657">
                  <c:v>0.65700000000000003</c:v>
                </c:pt>
                <c:pt idx="658">
                  <c:v>0.65800000000000003</c:v>
                </c:pt>
                <c:pt idx="659">
                  <c:v>0.65900000000000003</c:v>
                </c:pt>
                <c:pt idx="660">
                  <c:v>0.66</c:v>
                </c:pt>
                <c:pt idx="661">
                  <c:v>0.66100000000000003</c:v>
                </c:pt>
                <c:pt idx="662">
                  <c:v>0.66200000000000003</c:v>
                </c:pt>
                <c:pt idx="663">
                  <c:v>0.66300000000000003</c:v>
                </c:pt>
                <c:pt idx="664">
                  <c:v>0.66400000000000003</c:v>
                </c:pt>
                <c:pt idx="665">
                  <c:v>0.66500000000000004</c:v>
                </c:pt>
                <c:pt idx="666">
                  <c:v>0.66600000000000004</c:v>
                </c:pt>
                <c:pt idx="667">
                  <c:v>0.66700000000000004</c:v>
                </c:pt>
                <c:pt idx="668">
                  <c:v>0.66800000000000004</c:v>
                </c:pt>
                <c:pt idx="669">
                  <c:v>0.66900000000000004</c:v>
                </c:pt>
                <c:pt idx="670">
                  <c:v>0.67</c:v>
                </c:pt>
                <c:pt idx="671">
                  <c:v>0.67100000000000004</c:v>
                </c:pt>
                <c:pt idx="672">
                  <c:v>0.67200000000000004</c:v>
                </c:pt>
                <c:pt idx="673">
                  <c:v>0.67300000000000004</c:v>
                </c:pt>
                <c:pt idx="674">
                  <c:v>0.67400000000000004</c:v>
                </c:pt>
                <c:pt idx="675">
                  <c:v>0.67500000000000004</c:v>
                </c:pt>
                <c:pt idx="676">
                  <c:v>0.67600000000000005</c:v>
                </c:pt>
                <c:pt idx="677">
                  <c:v>0.67700000000000005</c:v>
                </c:pt>
                <c:pt idx="678">
                  <c:v>0.67800000000000005</c:v>
                </c:pt>
                <c:pt idx="679">
                  <c:v>0.67900000000000005</c:v>
                </c:pt>
                <c:pt idx="680">
                  <c:v>0.68</c:v>
                </c:pt>
                <c:pt idx="681">
                  <c:v>0.68100000000000005</c:v>
                </c:pt>
                <c:pt idx="682">
                  <c:v>0.68200000000000005</c:v>
                </c:pt>
                <c:pt idx="683">
                  <c:v>0.68300000000000005</c:v>
                </c:pt>
                <c:pt idx="684">
                  <c:v>0.68400000000000005</c:v>
                </c:pt>
                <c:pt idx="685">
                  <c:v>0.68500000000000005</c:v>
                </c:pt>
                <c:pt idx="686">
                  <c:v>0.68600000000000005</c:v>
                </c:pt>
                <c:pt idx="687">
                  <c:v>0.68700000000000006</c:v>
                </c:pt>
                <c:pt idx="688">
                  <c:v>0.68799999999999994</c:v>
                </c:pt>
                <c:pt idx="689">
                  <c:v>0.68899999999999995</c:v>
                </c:pt>
                <c:pt idx="690">
                  <c:v>0.69</c:v>
                </c:pt>
                <c:pt idx="691">
                  <c:v>0.69099999999999995</c:v>
                </c:pt>
                <c:pt idx="692">
                  <c:v>0.69199999999999995</c:v>
                </c:pt>
                <c:pt idx="693">
                  <c:v>0.69299999999999995</c:v>
                </c:pt>
                <c:pt idx="694">
                  <c:v>0.69399999999999995</c:v>
                </c:pt>
                <c:pt idx="695">
                  <c:v>0.69499999999999995</c:v>
                </c:pt>
                <c:pt idx="696">
                  <c:v>0.69599999999999995</c:v>
                </c:pt>
                <c:pt idx="697">
                  <c:v>0.69699999999999995</c:v>
                </c:pt>
                <c:pt idx="698">
                  <c:v>0.69799999999999995</c:v>
                </c:pt>
                <c:pt idx="699">
                  <c:v>0.69899999999999995</c:v>
                </c:pt>
                <c:pt idx="700">
                  <c:v>0.7</c:v>
                </c:pt>
                <c:pt idx="701">
                  <c:v>0.70099999999999996</c:v>
                </c:pt>
                <c:pt idx="702">
                  <c:v>0.70199999999999996</c:v>
                </c:pt>
                <c:pt idx="703">
                  <c:v>0.70299999999999996</c:v>
                </c:pt>
                <c:pt idx="704">
                  <c:v>0.70399999999999996</c:v>
                </c:pt>
                <c:pt idx="705">
                  <c:v>0.70499999999999996</c:v>
                </c:pt>
                <c:pt idx="706">
                  <c:v>0.70599999999999996</c:v>
                </c:pt>
                <c:pt idx="707">
                  <c:v>0.70699999999999996</c:v>
                </c:pt>
                <c:pt idx="708">
                  <c:v>0.70799999999999996</c:v>
                </c:pt>
                <c:pt idx="709">
                  <c:v>0.70899999999999996</c:v>
                </c:pt>
                <c:pt idx="710">
                  <c:v>0.71</c:v>
                </c:pt>
                <c:pt idx="711">
                  <c:v>0.71099999999999997</c:v>
                </c:pt>
                <c:pt idx="712">
                  <c:v>0.71199999999999997</c:v>
                </c:pt>
                <c:pt idx="713">
                  <c:v>0.71299999999999997</c:v>
                </c:pt>
                <c:pt idx="714">
                  <c:v>0.71399999999999997</c:v>
                </c:pt>
                <c:pt idx="715">
                  <c:v>0.71499999999999997</c:v>
                </c:pt>
                <c:pt idx="716">
                  <c:v>0.71599999999999997</c:v>
                </c:pt>
                <c:pt idx="717">
                  <c:v>0.71699999999999997</c:v>
                </c:pt>
                <c:pt idx="718">
                  <c:v>0.71799999999999997</c:v>
                </c:pt>
                <c:pt idx="719">
                  <c:v>0.71899999999999997</c:v>
                </c:pt>
                <c:pt idx="720">
                  <c:v>0.72</c:v>
                </c:pt>
                <c:pt idx="721">
                  <c:v>0.72099999999999997</c:v>
                </c:pt>
                <c:pt idx="722">
                  <c:v>0.72199999999999998</c:v>
                </c:pt>
                <c:pt idx="723">
                  <c:v>0.72299999999999998</c:v>
                </c:pt>
                <c:pt idx="724">
                  <c:v>0.72399999999999998</c:v>
                </c:pt>
                <c:pt idx="725">
                  <c:v>0.72499999999999998</c:v>
                </c:pt>
                <c:pt idx="726">
                  <c:v>0.72599999999999998</c:v>
                </c:pt>
                <c:pt idx="727">
                  <c:v>0.72699999999999998</c:v>
                </c:pt>
                <c:pt idx="728">
                  <c:v>0.72799999999999998</c:v>
                </c:pt>
                <c:pt idx="729">
                  <c:v>0.72899999999999998</c:v>
                </c:pt>
                <c:pt idx="730">
                  <c:v>0.73</c:v>
                </c:pt>
                <c:pt idx="731">
                  <c:v>0.73099999999999998</c:v>
                </c:pt>
                <c:pt idx="732">
                  <c:v>0.73199999999999998</c:v>
                </c:pt>
                <c:pt idx="733">
                  <c:v>0.73299999999999998</c:v>
                </c:pt>
                <c:pt idx="734">
                  <c:v>0.73399999999999999</c:v>
                </c:pt>
                <c:pt idx="735">
                  <c:v>0.73499999999999999</c:v>
                </c:pt>
                <c:pt idx="736">
                  <c:v>0.73599999999999999</c:v>
                </c:pt>
                <c:pt idx="737">
                  <c:v>0.73699999999999999</c:v>
                </c:pt>
                <c:pt idx="738">
                  <c:v>0.73799999999999999</c:v>
                </c:pt>
                <c:pt idx="739">
                  <c:v>0.73899999999999999</c:v>
                </c:pt>
                <c:pt idx="740">
                  <c:v>0.74</c:v>
                </c:pt>
                <c:pt idx="741">
                  <c:v>0.74099999999999999</c:v>
                </c:pt>
                <c:pt idx="742">
                  <c:v>0.74199999999999999</c:v>
                </c:pt>
                <c:pt idx="743">
                  <c:v>0.74299999999999999</c:v>
                </c:pt>
                <c:pt idx="744">
                  <c:v>0.74399999999999999</c:v>
                </c:pt>
                <c:pt idx="745">
                  <c:v>0.745</c:v>
                </c:pt>
                <c:pt idx="746">
                  <c:v>0.746</c:v>
                </c:pt>
                <c:pt idx="747">
                  <c:v>0.747</c:v>
                </c:pt>
                <c:pt idx="748">
                  <c:v>0.748</c:v>
                </c:pt>
                <c:pt idx="749">
                  <c:v>0.749</c:v>
                </c:pt>
                <c:pt idx="750">
                  <c:v>0.75</c:v>
                </c:pt>
                <c:pt idx="751">
                  <c:v>0.751</c:v>
                </c:pt>
                <c:pt idx="752">
                  <c:v>0.752</c:v>
                </c:pt>
                <c:pt idx="753">
                  <c:v>0.753</c:v>
                </c:pt>
                <c:pt idx="754">
                  <c:v>0.754</c:v>
                </c:pt>
                <c:pt idx="755">
                  <c:v>0.755</c:v>
                </c:pt>
                <c:pt idx="756">
                  <c:v>0.75600000000000001</c:v>
                </c:pt>
                <c:pt idx="757">
                  <c:v>0.75700000000000001</c:v>
                </c:pt>
                <c:pt idx="758">
                  <c:v>0.75800000000000001</c:v>
                </c:pt>
                <c:pt idx="759">
                  <c:v>0.75900000000000001</c:v>
                </c:pt>
                <c:pt idx="760">
                  <c:v>0.76</c:v>
                </c:pt>
                <c:pt idx="761">
                  <c:v>0.76100000000000001</c:v>
                </c:pt>
                <c:pt idx="762">
                  <c:v>0.76200000000000001</c:v>
                </c:pt>
                <c:pt idx="763">
                  <c:v>0.76300000000000001</c:v>
                </c:pt>
                <c:pt idx="764">
                  <c:v>0.76400000000000001</c:v>
                </c:pt>
                <c:pt idx="765">
                  <c:v>0.76500000000000001</c:v>
                </c:pt>
                <c:pt idx="766">
                  <c:v>0.76600000000000001</c:v>
                </c:pt>
                <c:pt idx="767">
                  <c:v>0.76700000000000002</c:v>
                </c:pt>
                <c:pt idx="768">
                  <c:v>0.76800000000000002</c:v>
                </c:pt>
                <c:pt idx="769">
                  <c:v>0.76900000000000002</c:v>
                </c:pt>
                <c:pt idx="770">
                  <c:v>0.77</c:v>
                </c:pt>
                <c:pt idx="771">
                  <c:v>0.77100000000000002</c:v>
                </c:pt>
                <c:pt idx="772">
                  <c:v>0.77200000000000002</c:v>
                </c:pt>
                <c:pt idx="773">
                  <c:v>0.77300000000000002</c:v>
                </c:pt>
                <c:pt idx="774">
                  <c:v>0.77400000000000002</c:v>
                </c:pt>
                <c:pt idx="775">
                  <c:v>0.77500000000000002</c:v>
                </c:pt>
                <c:pt idx="776">
                  <c:v>0.77600000000000002</c:v>
                </c:pt>
                <c:pt idx="777">
                  <c:v>0.77700000000000002</c:v>
                </c:pt>
                <c:pt idx="778">
                  <c:v>0.77800000000000002</c:v>
                </c:pt>
                <c:pt idx="779">
                  <c:v>0.77900000000000003</c:v>
                </c:pt>
                <c:pt idx="780">
                  <c:v>0.78</c:v>
                </c:pt>
                <c:pt idx="781">
                  <c:v>0.78100000000000003</c:v>
                </c:pt>
                <c:pt idx="782">
                  <c:v>0.78200000000000003</c:v>
                </c:pt>
                <c:pt idx="783">
                  <c:v>0.78300000000000003</c:v>
                </c:pt>
                <c:pt idx="784">
                  <c:v>0.78400000000000003</c:v>
                </c:pt>
                <c:pt idx="785">
                  <c:v>0.78500000000000003</c:v>
                </c:pt>
                <c:pt idx="786">
                  <c:v>0.78600000000000003</c:v>
                </c:pt>
                <c:pt idx="787">
                  <c:v>0.78700000000000003</c:v>
                </c:pt>
                <c:pt idx="788">
                  <c:v>0.78800000000000003</c:v>
                </c:pt>
                <c:pt idx="789">
                  <c:v>0.78900000000000003</c:v>
                </c:pt>
                <c:pt idx="790">
                  <c:v>0.79</c:v>
                </c:pt>
                <c:pt idx="791">
                  <c:v>0.79100000000000004</c:v>
                </c:pt>
                <c:pt idx="792">
                  <c:v>0.79200000000000004</c:v>
                </c:pt>
                <c:pt idx="793">
                  <c:v>0.79300000000000004</c:v>
                </c:pt>
                <c:pt idx="794">
                  <c:v>0.79400000000000004</c:v>
                </c:pt>
                <c:pt idx="795">
                  <c:v>0.79500000000000004</c:v>
                </c:pt>
                <c:pt idx="796">
                  <c:v>0.79600000000000004</c:v>
                </c:pt>
                <c:pt idx="797">
                  <c:v>0.79700000000000004</c:v>
                </c:pt>
                <c:pt idx="798">
                  <c:v>0.79800000000000004</c:v>
                </c:pt>
                <c:pt idx="799">
                  <c:v>0.79900000000000004</c:v>
                </c:pt>
                <c:pt idx="800">
                  <c:v>0.8</c:v>
                </c:pt>
                <c:pt idx="801">
                  <c:v>0.80100000000000005</c:v>
                </c:pt>
                <c:pt idx="802">
                  <c:v>0.80200000000000005</c:v>
                </c:pt>
                <c:pt idx="803">
                  <c:v>0.80300000000000005</c:v>
                </c:pt>
                <c:pt idx="804">
                  <c:v>0.80400000000000005</c:v>
                </c:pt>
                <c:pt idx="805">
                  <c:v>0.80500000000000005</c:v>
                </c:pt>
                <c:pt idx="806">
                  <c:v>0.80600000000000005</c:v>
                </c:pt>
                <c:pt idx="807">
                  <c:v>0.80700000000000005</c:v>
                </c:pt>
                <c:pt idx="808">
                  <c:v>0.80800000000000005</c:v>
                </c:pt>
                <c:pt idx="809">
                  <c:v>0.80900000000000005</c:v>
                </c:pt>
                <c:pt idx="810">
                  <c:v>0.81</c:v>
                </c:pt>
                <c:pt idx="811">
                  <c:v>0.81100000000000005</c:v>
                </c:pt>
                <c:pt idx="812">
                  <c:v>0.81200000000000006</c:v>
                </c:pt>
                <c:pt idx="813">
                  <c:v>0.81299999999999994</c:v>
                </c:pt>
                <c:pt idx="814">
                  <c:v>0.81399999999999995</c:v>
                </c:pt>
                <c:pt idx="815">
                  <c:v>0.81499999999999995</c:v>
                </c:pt>
                <c:pt idx="816">
                  <c:v>0.81599999999999995</c:v>
                </c:pt>
                <c:pt idx="817">
                  <c:v>0.81699999999999995</c:v>
                </c:pt>
                <c:pt idx="818">
                  <c:v>0.81799999999999995</c:v>
                </c:pt>
                <c:pt idx="819">
                  <c:v>0.81899999999999995</c:v>
                </c:pt>
                <c:pt idx="820">
                  <c:v>0.82</c:v>
                </c:pt>
                <c:pt idx="821">
                  <c:v>0.82099999999999995</c:v>
                </c:pt>
                <c:pt idx="822">
                  <c:v>0.82199999999999995</c:v>
                </c:pt>
                <c:pt idx="823">
                  <c:v>0.82299999999999995</c:v>
                </c:pt>
                <c:pt idx="824">
                  <c:v>0.82399999999999995</c:v>
                </c:pt>
                <c:pt idx="825">
                  <c:v>0.82499999999999996</c:v>
                </c:pt>
                <c:pt idx="826">
                  <c:v>0.82599999999999996</c:v>
                </c:pt>
                <c:pt idx="827">
                  <c:v>0.82699999999999996</c:v>
                </c:pt>
                <c:pt idx="828">
                  <c:v>0.82799999999999996</c:v>
                </c:pt>
                <c:pt idx="829">
                  <c:v>0.82899999999999996</c:v>
                </c:pt>
                <c:pt idx="830">
                  <c:v>0.83</c:v>
                </c:pt>
                <c:pt idx="831">
                  <c:v>0.83099999999999996</c:v>
                </c:pt>
                <c:pt idx="832">
                  <c:v>0.83199999999999996</c:v>
                </c:pt>
                <c:pt idx="833">
                  <c:v>0.83299999999999996</c:v>
                </c:pt>
                <c:pt idx="834">
                  <c:v>0.83399999999999996</c:v>
                </c:pt>
                <c:pt idx="835">
                  <c:v>0.83499999999999996</c:v>
                </c:pt>
                <c:pt idx="836">
                  <c:v>0.83599999999999997</c:v>
                </c:pt>
                <c:pt idx="837">
                  <c:v>0.83699999999999997</c:v>
                </c:pt>
                <c:pt idx="838">
                  <c:v>0.83799999999999997</c:v>
                </c:pt>
                <c:pt idx="839">
                  <c:v>0.83899999999999997</c:v>
                </c:pt>
                <c:pt idx="840">
                  <c:v>0.84</c:v>
                </c:pt>
                <c:pt idx="841">
                  <c:v>0.84099999999999997</c:v>
                </c:pt>
                <c:pt idx="842">
                  <c:v>0.84199999999999997</c:v>
                </c:pt>
                <c:pt idx="843">
                  <c:v>0.84299999999999997</c:v>
                </c:pt>
                <c:pt idx="844">
                  <c:v>0.84399999999999997</c:v>
                </c:pt>
                <c:pt idx="845">
                  <c:v>0.84499999999999997</c:v>
                </c:pt>
                <c:pt idx="846">
                  <c:v>0.84599999999999997</c:v>
                </c:pt>
                <c:pt idx="847">
                  <c:v>0.84699999999999998</c:v>
                </c:pt>
                <c:pt idx="848">
                  <c:v>0.84799999999999998</c:v>
                </c:pt>
                <c:pt idx="849">
                  <c:v>0.84899999999999998</c:v>
                </c:pt>
                <c:pt idx="850">
                  <c:v>0.85</c:v>
                </c:pt>
                <c:pt idx="851">
                  <c:v>0.85099999999999998</c:v>
                </c:pt>
                <c:pt idx="852">
                  <c:v>0.85199999999999998</c:v>
                </c:pt>
                <c:pt idx="853">
                  <c:v>0.85299999999999998</c:v>
                </c:pt>
                <c:pt idx="854">
                  <c:v>0.85399999999999998</c:v>
                </c:pt>
                <c:pt idx="855">
                  <c:v>0.85499999999999998</c:v>
                </c:pt>
                <c:pt idx="856">
                  <c:v>0.85599999999999998</c:v>
                </c:pt>
                <c:pt idx="857">
                  <c:v>0.85699999999999998</c:v>
                </c:pt>
                <c:pt idx="858">
                  <c:v>0.85799999999999998</c:v>
                </c:pt>
                <c:pt idx="859">
                  <c:v>0.85899999999999999</c:v>
                </c:pt>
                <c:pt idx="860">
                  <c:v>0.86</c:v>
                </c:pt>
                <c:pt idx="861">
                  <c:v>0.86099999999999999</c:v>
                </c:pt>
                <c:pt idx="862">
                  <c:v>0.86199999999999999</c:v>
                </c:pt>
                <c:pt idx="863">
                  <c:v>0.86299999999999999</c:v>
                </c:pt>
                <c:pt idx="864">
                  <c:v>0.86399999999999999</c:v>
                </c:pt>
                <c:pt idx="865">
                  <c:v>0.86499999999999999</c:v>
                </c:pt>
                <c:pt idx="866">
                  <c:v>0.86599999999999999</c:v>
                </c:pt>
                <c:pt idx="867">
                  <c:v>0.86699999999999999</c:v>
                </c:pt>
                <c:pt idx="868">
                  <c:v>0.86799999999999999</c:v>
                </c:pt>
                <c:pt idx="869">
                  <c:v>0.86899999999999999</c:v>
                </c:pt>
                <c:pt idx="870">
                  <c:v>0.87</c:v>
                </c:pt>
                <c:pt idx="871">
                  <c:v>0.871</c:v>
                </c:pt>
                <c:pt idx="872">
                  <c:v>0.872</c:v>
                </c:pt>
                <c:pt idx="873">
                  <c:v>0.873</c:v>
                </c:pt>
                <c:pt idx="874">
                  <c:v>0.874</c:v>
                </c:pt>
                <c:pt idx="875">
                  <c:v>0.875</c:v>
                </c:pt>
                <c:pt idx="876">
                  <c:v>0.876</c:v>
                </c:pt>
                <c:pt idx="877">
                  <c:v>0.877</c:v>
                </c:pt>
                <c:pt idx="878">
                  <c:v>0.878</c:v>
                </c:pt>
                <c:pt idx="879">
                  <c:v>0.879</c:v>
                </c:pt>
                <c:pt idx="880">
                  <c:v>0.88</c:v>
                </c:pt>
                <c:pt idx="881">
                  <c:v>0.88100000000000001</c:v>
                </c:pt>
                <c:pt idx="882">
                  <c:v>0.88200000000000001</c:v>
                </c:pt>
                <c:pt idx="883">
                  <c:v>0.88300000000000001</c:v>
                </c:pt>
                <c:pt idx="884">
                  <c:v>0.88400000000000001</c:v>
                </c:pt>
                <c:pt idx="885">
                  <c:v>0.88500000000000001</c:v>
                </c:pt>
                <c:pt idx="886">
                  <c:v>0.88600000000000001</c:v>
                </c:pt>
                <c:pt idx="887">
                  <c:v>0.88700000000000001</c:v>
                </c:pt>
                <c:pt idx="888">
                  <c:v>0.88800000000000001</c:v>
                </c:pt>
                <c:pt idx="889">
                  <c:v>0.88900000000000001</c:v>
                </c:pt>
                <c:pt idx="890">
                  <c:v>0.89</c:v>
                </c:pt>
                <c:pt idx="891">
                  <c:v>0.89100000000000001</c:v>
                </c:pt>
                <c:pt idx="892">
                  <c:v>0.89200000000000002</c:v>
                </c:pt>
                <c:pt idx="893">
                  <c:v>0.89300000000000002</c:v>
                </c:pt>
                <c:pt idx="894">
                  <c:v>0.89400000000000002</c:v>
                </c:pt>
                <c:pt idx="895">
                  <c:v>0.89500000000000002</c:v>
                </c:pt>
                <c:pt idx="896">
                  <c:v>0.89600000000000002</c:v>
                </c:pt>
                <c:pt idx="897">
                  <c:v>0.89700000000000002</c:v>
                </c:pt>
                <c:pt idx="898">
                  <c:v>0.89800000000000002</c:v>
                </c:pt>
                <c:pt idx="899">
                  <c:v>0.89900000000000002</c:v>
                </c:pt>
                <c:pt idx="900">
                  <c:v>0.9</c:v>
                </c:pt>
                <c:pt idx="901">
                  <c:v>0.90100000000000002</c:v>
                </c:pt>
                <c:pt idx="902">
                  <c:v>0.90200000000000002</c:v>
                </c:pt>
                <c:pt idx="903">
                  <c:v>0.90300000000000002</c:v>
                </c:pt>
                <c:pt idx="904">
                  <c:v>0.90400000000000003</c:v>
                </c:pt>
                <c:pt idx="905">
                  <c:v>0.90500000000000003</c:v>
                </c:pt>
                <c:pt idx="906">
                  <c:v>0.90600000000000003</c:v>
                </c:pt>
                <c:pt idx="907">
                  <c:v>0.90700000000000003</c:v>
                </c:pt>
                <c:pt idx="908">
                  <c:v>0.90800000000000003</c:v>
                </c:pt>
                <c:pt idx="909">
                  <c:v>0.90900000000000003</c:v>
                </c:pt>
                <c:pt idx="910">
                  <c:v>0.91</c:v>
                </c:pt>
                <c:pt idx="911">
                  <c:v>0.91100000000000003</c:v>
                </c:pt>
                <c:pt idx="912">
                  <c:v>0.91200000000000003</c:v>
                </c:pt>
                <c:pt idx="913">
                  <c:v>0.91300000000000003</c:v>
                </c:pt>
                <c:pt idx="914">
                  <c:v>0.91400000000000003</c:v>
                </c:pt>
                <c:pt idx="915">
                  <c:v>0.91500000000000004</c:v>
                </c:pt>
                <c:pt idx="916">
                  <c:v>0.91600000000000004</c:v>
                </c:pt>
                <c:pt idx="917">
                  <c:v>0.91700000000000004</c:v>
                </c:pt>
                <c:pt idx="918">
                  <c:v>0.91800000000000004</c:v>
                </c:pt>
                <c:pt idx="919">
                  <c:v>0.91900000000000004</c:v>
                </c:pt>
                <c:pt idx="920">
                  <c:v>0.92</c:v>
                </c:pt>
                <c:pt idx="921">
                  <c:v>0.92100000000000004</c:v>
                </c:pt>
                <c:pt idx="922">
                  <c:v>0.92200000000000004</c:v>
                </c:pt>
                <c:pt idx="923">
                  <c:v>0.92300000000000004</c:v>
                </c:pt>
                <c:pt idx="924">
                  <c:v>0.92400000000000004</c:v>
                </c:pt>
                <c:pt idx="925">
                  <c:v>0.92500000000000004</c:v>
                </c:pt>
                <c:pt idx="926">
                  <c:v>0.92600000000000005</c:v>
                </c:pt>
                <c:pt idx="927">
                  <c:v>0.92700000000000005</c:v>
                </c:pt>
                <c:pt idx="928">
                  <c:v>0.92800000000000005</c:v>
                </c:pt>
                <c:pt idx="929">
                  <c:v>0.92900000000000005</c:v>
                </c:pt>
                <c:pt idx="930">
                  <c:v>0.93</c:v>
                </c:pt>
                <c:pt idx="931">
                  <c:v>0.93100000000000005</c:v>
                </c:pt>
                <c:pt idx="932">
                  <c:v>0.93200000000000005</c:v>
                </c:pt>
                <c:pt idx="933">
                  <c:v>0.93300000000000005</c:v>
                </c:pt>
                <c:pt idx="934">
                  <c:v>0.93400000000000005</c:v>
                </c:pt>
                <c:pt idx="935">
                  <c:v>0.93500000000000005</c:v>
                </c:pt>
                <c:pt idx="936">
                  <c:v>0.93600000000000005</c:v>
                </c:pt>
                <c:pt idx="937">
                  <c:v>0.93700000000000006</c:v>
                </c:pt>
                <c:pt idx="938">
                  <c:v>0.93799999999999994</c:v>
                </c:pt>
                <c:pt idx="939">
                  <c:v>0.93899999999999995</c:v>
                </c:pt>
                <c:pt idx="940">
                  <c:v>0.94</c:v>
                </c:pt>
                <c:pt idx="941">
                  <c:v>0.94099999999999995</c:v>
                </c:pt>
                <c:pt idx="942">
                  <c:v>0.94199999999999995</c:v>
                </c:pt>
                <c:pt idx="943">
                  <c:v>0.94299999999999995</c:v>
                </c:pt>
                <c:pt idx="944">
                  <c:v>0.94399999999999995</c:v>
                </c:pt>
                <c:pt idx="945">
                  <c:v>0.94499999999999995</c:v>
                </c:pt>
                <c:pt idx="946">
                  <c:v>0.94599999999999995</c:v>
                </c:pt>
                <c:pt idx="947">
                  <c:v>0.94699999999999995</c:v>
                </c:pt>
                <c:pt idx="948">
                  <c:v>0.94799999999999995</c:v>
                </c:pt>
                <c:pt idx="949">
                  <c:v>0.94899999999999995</c:v>
                </c:pt>
                <c:pt idx="950">
                  <c:v>0.95</c:v>
                </c:pt>
                <c:pt idx="951">
                  <c:v>0.95099999999999996</c:v>
                </c:pt>
                <c:pt idx="952">
                  <c:v>0.95199999999999996</c:v>
                </c:pt>
                <c:pt idx="953">
                  <c:v>0.95299999999999996</c:v>
                </c:pt>
                <c:pt idx="954">
                  <c:v>0.95399999999999996</c:v>
                </c:pt>
                <c:pt idx="955">
                  <c:v>0.95499999999999996</c:v>
                </c:pt>
                <c:pt idx="956">
                  <c:v>0.95599999999999996</c:v>
                </c:pt>
                <c:pt idx="957">
                  <c:v>0.95699999999999996</c:v>
                </c:pt>
                <c:pt idx="958">
                  <c:v>0.95799999999999996</c:v>
                </c:pt>
                <c:pt idx="959">
                  <c:v>0.95899999999999996</c:v>
                </c:pt>
                <c:pt idx="960">
                  <c:v>0.96</c:v>
                </c:pt>
                <c:pt idx="961">
                  <c:v>0.96099999999999997</c:v>
                </c:pt>
                <c:pt idx="962">
                  <c:v>0.96199999999999997</c:v>
                </c:pt>
                <c:pt idx="963">
                  <c:v>0.96299999999999997</c:v>
                </c:pt>
                <c:pt idx="964">
                  <c:v>0.96399999999999997</c:v>
                </c:pt>
                <c:pt idx="965">
                  <c:v>0.96499999999999997</c:v>
                </c:pt>
                <c:pt idx="966">
                  <c:v>0.96599999999999997</c:v>
                </c:pt>
                <c:pt idx="967">
                  <c:v>0.96699999999999997</c:v>
                </c:pt>
                <c:pt idx="968">
                  <c:v>0.96799999999999997</c:v>
                </c:pt>
                <c:pt idx="969">
                  <c:v>0.96899999999999997</c:v>
                </c:pt>
                <c:pt idx="970">
                  <c:v>0.97</c:v>
                </c:pt>
                <c:pt idx="971">
                  <c:v>0.97099999999999997</c:v>
                </c:pt>
                <c:pt idx="972">
                  <c:v>0.97199999999999998</c:v>
                </c:pt>
                <c:pt idx="973">
                  <c:v>0.97299999999999998</c:v>
                </c:pt>
                <c:pt idx="974">
                  <c:v>0.97399999999999998</c:v>
                </c:pt>
                <c:pt idx="975">
                  <c:v>0.97499999999999998</c:v>
                </c:pt>
                <c:pt idx="976">
                  <c:v>0.97599999999999998</c:v>
                </c:pt>
                <c:pt idx="977">
                  <c:v>0.97699999999999998</c:v>
                </c:pt>
                <c:pt idx="978">
                  <c:v>0.97799999999999998</c:v>
                </c:pt>
                <c:pt idx="979">
                  <c:v>0.97899999999999998</c:v>
                </c:pt>
                <c:pt idx="980">
                  <c:v>0.98</c:v>
                </c:pt>
                <c:pt idx="981">
                  <c:v>0.98099999999999998</c:v>
                </c:pt>
                <c:pt idx="982">
                  <c:v>0.98199999999999998</c:v>
                </c:pt>
                <c:pt idx="983">
                  <c:v>0.98299999999999998</c:v>
                </c:pt>
                <c:pt idx="984">
                  <c:v>0.98399999999999999</c:v>
                </c:pt>
                <c:pt idx="985">
                  <c:v>0.98499999999999999</c:v>
                </c:pt>
                <c:pt idx="986">
                  <c:v>0.98599999999999999</c:v>
                </c:pt>
                <c:pt idx="987">
                  <c:v>0.98699999999999999</c:v>
                </c:pt>
                <c:pt idx="988">
                  <c:v>0.98799999999999999</c:v>
                </c:pt>
                <c:pt idx="989">
                  <c:v>0.98899999999999999</c:v>
                </c:pt>
                <c:pt idx="990">
                  <c:v>0.99</c:v>
                </c:pt>
                <c:pt idx="991">
                  <c:v>0.99099999999999999</c:v>
                </c:pt>
                <c:pt idx="992">
                  <c:v>0.99199999999999999</c:v>
                </c:pt>
                <c:pt idx="993">
                  <c:v>0.99299999999999999</c:v>
                </c:pt>
                <c:pt idx="994">
                  <c:v>0.99399999999999999</c:v>
                </c:pt>
                <c:pt idx="995">
                  <c:v>0.995</c:v>
                </c:pt>
                <c:pt idx="996">
                  <c:v>0.996</c:v>
                </c:pt>
                <c:pt idx="997">
                  <c:v>0.997</c:v>
                </c:pt>
                <c:pt idx="998">
                  <c:v>0.998</c:v>
                </c:pt>
                <c:pt idx="999">
                  <c:v>0.999</c:v>
                </c:pt>
                <c:pt idx="1000">
                  <c:v>1</c:v>
                </c:pt>
                <c:pt idx="1001">
                  <c:v>1.0009999999999999</c:v>
                </c:pt>
                <c:pt idx="1002">
                  <c:v>1.002</c:v>
                </c:pt>
                <c:pt idx="1003">
                  <c:v>1.0029999999999999</c:v>
                </c:pt>
                <c:pt idx="1004">
                  <c:v>1.004</c:v>
                </c:pt>
                <c:pt idx="1005">
                  <c:v>1.0049999999999999</c:v>
                </c:pt>
                <c:pt idx="1006">
                  <c:v>1.006</c:v>
                </c:pt>
                <c:pt idx="1007">
                  <c:v>1.0069999999999999</c:v>
                </c:pt>
                <c:pt idx="1008">
                  <c:v>1.008</c:v>
                </c:pt>
                <c:pt idx="1009">
                  <c:v>1.0089999999999999</c:v>
                </c:pt>
                <c:pt idx="1010">
                  <c:v>1.01</c:v>
                </c:pt>
                <c:pt idx="1011">
                  <c:v>1.0109999999999999</c:v>
                </c:pt>
                <c:pt idx="1012">
                  <c:v>1.012</c:v>
                </c:pt>
                <c:pt idx="1013">
                  <c:v>1.0129999999999999</c:v>
                </c:pt>
                <c:pt idx="1014">
                  <c:v>1.014</c:v>
                </c:pt>
                <c:pt idx="1015">
                  <c:v>1.0149999999999999</c:v>
                </c:pt>
                <c:pt idx="1016">
                  <c:v>1.016</c:v>
                </c:pt>
                <c:pt idx="1017">
                  <c:v>1.0169999999999999</c:v>
                </c:pt>
                <c:pt idx="1018">
                  <c:v>1.018</c:v>
                </c:pt>
                <c:pt idx="1019">
                  <c:v>1.0189999999999999</c:v>
                </c:pt>
                <c:pt idx="1020">
                  <c:v>1.02</c:v>
                </c:pt>
                <c:pt idx="1021">
                  <c:v>1.0209999999999999</c:v>
                </c:pt>
                <c:pt idx="1022">
                  <c:v>1.022</c:v>
                </c:pt>
                <c:pt idx="1023">
                  <c:v>1.0229999999999999</c:v>
                </c:pt>
                <c:pt idx="1024">
                  <c:v>1.024</c:v>
                </c:pt>
                <c:pt idx="1025">
                  <c:v>1.0249999999999999</c:v>
                </c:pt>
                <c:pt idx="1026">
                  <c:v>1.026</c:v>
                </c:pt>
                <c:pt idx="1027">
                  <c:v>1.0269999999999999</c:v>
                </c:pt>
                <c:pt idx="1028">
                  <c:v>1.028</c:v>
                </c:pt>
                <c:pt idx="1029">
                  <c:v>1.0289999999999999</c:v>
                </c:pt>
                <c:pt idx="1030">
                  <c:v>1.03</c:v>
                </c:pt>
                <c:pt idx="1031">
                  <c:v>1.0309999999999999</c:v>
                </c:pt>
                <c:pt idx="1032">
                  <c:v>1.032</c:v>
                </c:pt>
                <c:pt idx="1033">
                  <c:v>1.0329999999999999</c:v>
                </c:pt>
                <c:pt idx="1034">
                  <c:v>1.034</c:v>
                </c:pt>
                <c:pt idx="1035">
                  <c:v>1.0349999999999999</c:v>
                </c:pt>
                <c:pt idx="1036">
                  <c:v>1.036</c:v>
                </c:pt>
                <c:pt idx="1037">
                  <c:v>1.0369999999999999</c:v>
                </c:pt>
                <c:pt idx="1038">
                  <c:v>1.038</c:v>
                </c:pt>
                <c:pt idx="1039">
                  <c:v>1.0389999999999999</c:v>
                </c:pt>
                <c:pt idx="1040">
                  <c:v>1.04</c:v>
                </c:pt>
                <c:pt idx="1041">
                  <c:v>1.0409999999999999</c:v>
                </c:pt>
                <c:pt idx="1042">
                  <c:v>1.042</c:v>
                </c:pt>
                <c:pt idx="1043">
                  <c:v>1.0429999999999999</c:v>
                </c:pt>
                <c:pt idx="1044">
                  <c:v>1.044</c:v>
                </c:pt>
                <c:pt idx="1045">
                  <c:v>1.0449999999999999</c:v>
                </c:pt>
                <c:pt idx="1046">
                  <c:v>1.046</c:v>
                </c:pt>
                <c:pt idx="1047">
                  <c:v>1.0469999999999999</c:v>
                </c:pt>
                <c:pt idx="1048">
                  <c:v>1.048</c:v>
                </c:pt>
                <c:pt idx="1049">
                  <c:v>1.0489999999999999</c:v>
                </c:pt>
                <c:pt idx="1050">
                  <c:v>1.05</c:v>
                </c:pt>
                <c:pt idx="1051">
                  <c:v>1.0509999999999999</c:v>
                </c:pt>
                <c:pt idx="1052">
                  <c:v>1.052</c:v>
                </c:pt>
                <c:pt idx="1053">
                  <c:v>1.0529999999999999</c:v>
                </c:pt>
                <c:pt idx="1054">
                  <c:v>1.054</c:v>
                </c:pt>
                <c:pt idx="1055">
                  <c:v>1.0549999999999999</c:v>
                </c:pt>
                <c:pt idx="1056">
                  <c:v>1.056</c:v>
                </c:pt>
                <c:pt idx="1057">
                  <c:v>1.0569999999999999</c:v>
                </c:pt>
                <c:pt idx="1058">
                  <c:v>1.0580000000000001</c:v>
                </c:pt>
                <c:pt idx="1059">
                  <c:v>1.0589999999999999</c:v>
                </c:pt>
                <c:pt idx="1060">
                  <c:v>1.06</c:v>
                </c:pt>
                <c:pt idx="1061">
                  <c:v>1.0609999999999999</c:v>
                </c:pt>
                <c:pt idx="1062">
                  <c:v>1.0620000000000001</c:v>
                </c:pt>
                <c:pt idx="1063">
                  <c:v>1.0629999999999999</c:v>
                </c:pt>
                <c:pt idx="1064">
                  <c:v>1.0640000000000001</c:v>
                </c:pt>
                <c:pt idx="1065">
                  <c:v>1.0649999999999999</c:v>
                </c:pt>
                <c:pt idx="1066">
                  <c:v>1.0660000000000001</c:v>
                </c:pt>
                <c:pt idx="1067">
                  <c:v>1.0669999999999999</c:v>
                </c:pt>
                <c:pt idx="1068">
                  <c:v>1.0680000000000001</c:v>
                </c:pt>
                <c:pt idx="1069">
                  <c:v>1.069</c:v>
                </c:pt>
                <c:pt idx="1070">
                  <c:v>1.07</c:v>
                </c:pt>
                <c:pt idx="1071">
                  <c:v>1.071</c:v>
                </c:pt>
                <c:pt idx="1072">
                  <c:v>1.0720000000000001</c:v>
                </c:pt>
                <c:pt idx="1073">
                  <c:v>1.073</c:v>
                </c:pt>
                <c:pt idx="1074">
                  <c:v>1.0740000000000001</c:v>
                </c:pt>
                <c:pt idx="1075">
                  <c:v>1.075</c:v>
                </c:pt>
                <c:pt idx="1076">
                  <c:v>1.0760000000000001</c:v>
                </c:pt>
                <c:pt idx="1077">
                  <c:v>1.077</c:v>
                </c:pt>
                <c:pt idx="1078">
                  <c:v>1.0780000000000001</c:v>
                </c:pt>
                <c:pt idx="1079">
                  <c:v>1.079</c:v>
                </c:pt>
                <c:pt idx="1080">
                  <c:v>1.08</c:v>
                </c:pt>
                <c:pt idx="1081">
                  <c:v>1.081</c:v>
                </c:pt>
                <c:pt idx="1082">
                  <c:v>1.0820000000000001</c:v>
                </c:pt>
                <c:pt idx="1083">
                  <c:v>1.083</c:v>
                </c:pt>
                <c:pt idx="1084">
                  <c:v>1.0840000000000001</c:v>
                </c:pt>
                <c:pt idx="1085">
                  <c:v>1.085</c:v>
                </c:pt>
                <c:pt idx="1086">
                  <c:v>1.0860000000000001</c:v>
                </c:pt>
                <c:pt idx="1087">
                  <c:v>1.087</c:v>
                </c:pt>
                <c:pt idx="1088">
                  <c:v>1.0880000000000001</c:v>
                </c:pt>
                <c:pt idx="1089">
                  <c:v>1.089</c:v>
                </c:pt>
                <c:pt idx="1090">
                  <c:v>1.0900000000000001</c:v>
                </c:pt>
                <c:pt idx="1091">
                  <c:v>1.091</c:v>
                </c:pt>
                <c:pt idx="1092">
                  <c:v>1.0920000000000001</c:v>
                </c:pt>
                <c:pt idx="1093">
                  <c:v>1.093</c:v>
                </c:pt>
                <c:pt idx="1094">
                  <c:v>1.0940000000000001</c:v>
                </c:pt>
                <c:pt idx="1095">
                  <c:v>1.095</c:v>
                </c:pt>
                <c:pt idx="1096">
                  <c:v>1.0960000000000001</c:v>
                </c:pt>
                <c:pt idx="1097">
                  <c:v>1.097</c:v>
                </c:pt>
                <c:pt idx="1098">
                  <c:v>1.0980000000000001</c:v>
                </c:pt>
                <c:pt idx="1099">
                  <c:v>1.099</c:v>
                </c:pt>
                <c:pt idx="1100">
                  <c:v>1.1000000000000001</c:v>
                </c:pt>
                <c:pt idx="1101">
                  <c:v>1.101</c:v>
                </c:pt>
                <c:pt idx="1102">
                  <c:v>1.1020000000000001</c:v>
                </c:pt>
                <c:pt idx="1103">
                  <c:v>1.103</c:v>
                </c:pt>
                <c:pt idx="1104">
                  <c:v>1.1040000000000001</c:v>
                </c:pt>
                <c:pt idx="1105">
                  <c:v>1.105</c:v>
                </c:pt>
                <c:pt idx="1106">
                  <c:v>1.1060000000000001</c:v>
                </c:pt>
                <c:pt idx="1107">
                  <c:v>1.107</c:v>
                </c:pt>
                <c:pt idx="1108">
                  <c:v>1.1080000000000001</c:v>
                </c:pt>
                <c:pt idx="1109">
                  <c:v>1.109</c:v>
                </c:pt>
                <c:pt idx="1110">
                  <c:v>1.1100000000000001</c:v>
                </c:pt>
                <c:pt idx="1111">
                  <c:v>1.111</c:v>
                </c:pt>
                <c:pt idx="1112">
                  <c:v>1.1120000000000001</c:v>
                </c:pt>
                <c:pt idx="1113">
                  <c:v>1.113</c:v>
                </c:pt>
                <c:pt idx="1114">
                  <c:v>1.1140000000000001</c:v>
                </c:pt>
                <c:pt idx="1115">
                  <c:v>1.115</c:v>
                </c:pt>
                <c:pt idx="1116">
                  <c:v>1.1160000000000001</c:v>
                </c:pt>
                <c:pt idx="1117">
                  <c:v>1.117</c:v>
                </c:pt>
                <c:pt idx="1118">
                  <c:v>1.1180000000000001</c:v>
                </c:pt>
                <c:pt idx="1119">
                  <c:v>1.119</c:v>
                </c:pt>
                <c:pt idx="1120">
                  <c:v>1.1200000000000001</c:v>
                </c:pt>
                <c:pt idx="1121">
                  <c:v>1.121</c:v>
                </c:pt>
                <c:pt idx="1122">
                  <c:v>1.1220000000000001</c:v>
                </c:pt>
                <c:pt idx="1123">
                  <c:v>1.123</c:v>
                </c:pt>
                <c:pt idx="1124">
                  <c:v>1.1240000000000001</c:v>
                </c:pt>
                <c:pt idx="1125">
                  <c:v>1.125</c:v>
                </c:pt>
                <c:pt idx="1126">
                  <c:v>1.1259999999999999</c:v>
                </c:pt>
                <c:pt idx="1127">
                  <c:v>1.127</c:v>
                </c:pt>
                <c:pt idx="1128">
                  <c:v>1.1279999999999999</c:v>
                </c:pt>
                <c:pt idx="1129">
                  <c:v>1.129</c:v>
                </c:pt>
                <c:pt idx="1130">
                  <c:v>1.1299999999999999</c:v>
                </c:pt>
                <c:pt idx="1131">
                  <c:v>1.131</c:v>
                </c:pt>
                <c:pt idx="1132">
                  <c:v>1.1319999999999999</c:v>
                </c:pt>
                <c:pt idx="1133">
                  <c:v>1.133</c:v>
                </c:pt>
                <c:pt idx="1134">
                  <c:v>1.1339999999999999</c:v>
                </c:pt>
                <c:pt idx="1135">
                  <c:v>1.135</c:v>
                </c:pt>
                <c:pt idx="1136">
                  <c:v>1.1359999999999999</c:v>
                </c:pt>
                <c:pt idx="1137">
                  <c:v>1.137</c:v>
                </c:pt>
                <c:pt idx="1138">
                  <c:v>1.1379999999999999</c:v>
                </c:pt>
                <c:pt idx="1139">
                  <c:v>1.139</c:v>
                </c:pt>
                <c:pt idx="1140">
                  <c:v>1.1399999999999999</c:v>
                </c:pt>
                <c:pt idx="1141">
                  <c:v>1.141</c:v>
                </c:pt>
                <c:pt idx="1142">
                  <c:v>1.1419999999999999</c:v>
                </c:pt>
                <c:pt idx="1143">
                  <c:v>1.143</c:v>
                </c:pt>
                <c:pt idx="1144">
                  <c:v>1.1439999999999999</c:v>
                </c:pt>
                <c:pt idx="1145">
                  <c:v>1.145</c:v>
                </c:pt>
                <c:pt idx="1146">
                  <c:v>1.1459999999999999</c:v>
                </c:pt>
                <c:pt idx="1147">
                  <c:v>1.147</c:v>
                </c:pt>
                <c:pt idx="1148">
                  <c:v>1.1479999999999999</c:v>
                </c:pt>
                <c:pt idx="1149">
                  <c:v>1.149</c:v>
                </c:pt>
                <c:pt idx="1150">
                  <c:v>1.1499999999999999</c:v>
                </c:pt>
                <c:pt idx="1151">
                  <c:v>1.151</c:v>
                </c:pt>
                <c:pt idx="1152">
                  <c:v>1.1519999999999999</c:v>
                </c:pt>
                <c:pt idx="1153">
                  <c:v>1.153</c:v>
                </c:pt>
                <c:pt idx="1154">
                  <c:v>1.1539999999999999</c:v>
                </c:pt>
                <c:pt idx="1155">
                  <c:v>1.155</c:v>
                </c:pt>
                <c:pt idx="1156">
                  <c:v>1.1559999999999999</c:v>
                </c:pt>
                <c:pt idx="1157">
                  <c:v>1.157</c:v>
                </c:pt>
                <c:pt idx="1158">
                  <c:v>1.1579999999999999</c:v>
                </c:pt>
                <c:pt idx="1159">
                  <c:v>1.159</c:v>
                </c:pt>
                <c:pt idx="1160">
                  <c:v>1.1599999999999999</c:v>
                </c:pt>
                <c:pt idx="1161">
                  <c:v>1.161</c:v>
                </c:pt>
                <c:pt idx="1162">
                  <c:v>1.1619999999999999</c:v>
                </c:pt>
                <c:pt idx="1163">
                  <c:v>1.163</c:v>
                </c:pt>
                <c:pt idx="1164">
                  <c:v>1.1639999999999999</c:v>
                </c:pt>
                <c:pt idx="1165">
                  <c:v>1.165</c:v>
                </c:pt>
                <c:pt idx="1166">
                  <c:v>1.1659999999999999</c:v>
                </c:pt>
                <c:pt idx="1167">
                  <c:v>1.167</c:v>
                </c:pt>
                <c:pt idx="1168">
                  <c:v>1.1679999999999999</c:v>
                </c:pt>
                <c:pt idx="1169">
                  <c:v>1.169</c:v>
                </c:pt>
                <c:pt idx="1170">
                  <c:v>1.17</c:v>
                </c:pt>
                <c:pt idx="1171">
                  <c:v>1.171</c:v>
                </c:pt>
                <c:pt idx="1172">
                  <c:v>1.1719999999999999</c:v>
                </c:pt>
                <c:pt idx="1173">
                  <c:v>1.173</c:v>
                </c:pt>
                <c:pt idx="1174">
                  <c:v>1.1739999999999999</c:v>
                </c:pt>
                <c:pt idx="1175">
                  <c:v>1.175</c:v>
                </c:pt>
                <c:pt idx="1176">
                  <c:v>1.1759999999999999</c:v>
                </c:pt>
                <c:pt idx="1177">
                  <c:v>1.177</c:v>
                </c:pt>
                <c:pt idx="1178">
                  <c:v>1.1779999999999999</c:v>
                </c:pt>
                <c:pt idx="1179">
                  <c:v>1.179</c:v>
                </c:pt>
                <c:pt idx="1180">
                  <c:v>1.18</c:v>
                </c:pt>
                <c:pt idx="1181">
                  <c:v>1.181</c:v>
                </c:pt>
                <c:pt idx="1182">
                  <c:v>1.1819999999999999</c:v>
                </c:pt>
                <c:pt idx="1183">
                  <c:v>1.1830000000000001</c:v>
                </c:pt>
                <c:pt idx="1184">
                  <c:v>1.1839999999999999</c:v>
                </c:pt>
                <c:pt idx="1185">
                  <c:v>1.1850000000000001</c:v>
                </c:pt>
                <c:pt idx="1186">
                  <c:v>1.1859999999999999</c:v>
                </c:pt>
                <c:pt idx="1187">
                  <c:v>1.1870000000000001</c:v>
                </c:pt>
                <c:pt idx="1188">
                  <c:v>1.1879999999999999</c:v>
                </c:pt>
                <c:pt idx="1189">
                  <c:v>1.1890000000000001</c:v>
                </c:pt>
                <c:pt idx="1190">
                  <c:v>1.19</c:v>
                </c:pt>
                <c:pt idx="1191">
                  <c:v>1.1910000000000001</c:v>
                </c:pt>
                <c:pt idx="1192">
                  <c:v>1.1919999999999999</c:v>
                </c:pt>
                <c:pt idx="1193">
                  <c:v>1.1930000000000001</c:v>
                </c:pt>
                <c:pt idx="1194">
                  <c:v>1.194</c:v>
                </c:pt>
                <c:pt idx="1195">
                  <c:v>1.1950000000000001</c:v>
                </c:pt>
                <c:pt idx="1196">
                  <c:v>1.196</c:v>
                </c:pt>
                <c:pt idx="1197">
                  <c:v>1.1970000000000001</c:v>
                </c:pt>
                <c:pt idx="1198">
                  <c:v>1.198</c:v>
                </c:pt>
                <c:pt idx="1199">
                  <c:v>1.1990000000000001</c:v>
                </c:pt>
                <c:pt idx="1200">
                  <c:v>1.2</c:v>
                </c:pt>
                <c:pt idx="1201">
                  <c:v>1.2010000000000001</c:v>
                </c:pt>
                <c:pt idx="1202">
                  <c:v>1.202</c:v>
                </c:pt>
                <c:pt idx="1203">
                  <c:v>1.2030000000000001</c:v>
                </c:pt>
                <c:pt idx="1204">
                  <c:v>1.204</c:v>
                </c:pt>
                <c:pt idx="1205">
                  <c:v>1.2050000000000001</c:v>
                </c:pt>
                <c:pt idx="1206">
                  <c:v>1.206</c:v>
                </c:pt>
                <c:pt idx="1207">
                  <c:v>1.2070000000000001</c:v>
                </c:pt>
                <c:pt idx="1208">
                  <c:v>1.208</c:v>
                </c:pt>
                <c:pt idx="1209">
                  <c:v>1.2090000000000001</c:v>
                </c:pt>
                <c:pt idx="1210">
                  <c:v>1.21</c:v>
                </c:pt>
                <c:pt idx="1211">
                  <c:v>1.2110000000000001</c:v>
                </c:pt>
                <c:pt idx="1212">
                  <c:v>1.212</c:v>
                </c:pt>
                <c:pt idx="1213">
                  <c:v>1.2130000000000001</c:v>
                </c:pt>
                <c:pt idx="1214">
                  <c:v>1.214</c:v>
                </c:pt>
                <c:pt idx="1215">
                  <c:v>1.2150000000000001</c:v>
                </c:pt>
                <c:pt idx="1216">
                  <c:v>1.216</c:v>
                </c:pt>
                <c:pt idx="1217">
                  <c:v>1.2170000000000001</c:v>
                </c:pt>
                <c:pt idx="1218">
                  <c:v>1.218</c:v>
                </c:pt>
                <c:pt idx="1219">
                  <c:v>1.2190000000000001</c:v>
                </c:pt>
                <c:pt idx="1220">
                  <c:v>1.22</c:v>
                </c:pt>
                <c:pt idx="1221">
                  <c:v>1.2210000000000001</c:v>
                </c:pt>
                <c:pt idx="1222">
                  <c:v>1.222</c:v>
                </c:pt>
                <c:pt idx="1223">
                  <c:v>1.2230000000000001</c:v>
                </c:pt>
                <c:pt idx="1224">
                  <c:v>1.224</c:v>
                </c:pt>
                <c:pt idx="1225">
                  <c:v>1.2250000000000001</c:v>
                </c:pt>
                <c:pt idx="1226">
                  <c:v>1.226</c:v>
                </c:pt>
                <c:pt idx="1227">
                  <c:v>1.2270000000000001</c:v>
                </c:pt>
                <c:pt idx="1228">
                  <c:v>1.228</c:v>
                </c:pt>
                <c:pt idx="1229">
                  <c:v>1.2290000000000001</c:v>
                </c:pt>
                <c:pt idx="1230">
                  <c:v>1.23</c:v>
                </c:pt>
                <c:pt idx="1231">
                  <c:v>1.2310000000000001</c:v>
                </c:pt>
                <c:pt idx="1232">
                  <c:v>1.232</c:v>
                </c:pt>
                <c:pt idx="1233">
                  <c:v>1.2330000000000001</c:v>
                </c:pt>
                <c:pt idx="1234">
                  <c:v>1.234</c:v>
                </c:pt>
                <c:pt idx="1235">
                  <c:v>1.2350000000000001</c:v>
                </c:pt>
                <c:pt idx="1236">
                  <c:v>1.236</c:v>
                </c:pt>
                <c:pt idx="1237">
                  <c:v>1.2370000000000001</c:v>
                </c:pt>
                <c:pt idx="1238">
                  <c:v>1.238</c:v>
                </c:pt>
                <c:pt idx="1239">
                  <c:v>1.2390000000000001</c:v>
                </c:pt>
                <c:pt idx="1240">
                  <c:v>1.24</c:v>
                </c:pt>
                <c:pt idx="1241">
                  <c:v>1.2410000000000001</c:v>
                </c:pt>
                <c:pt idx="1242">
                  <c:v>1.242</c:v>
                </c:pt>
                <c:pt idx="1243">
                  <c:v>1.2430000000000001</c:v>
                </c:pt>
                <c:pt idx="1244">
                  <c:v>1.244</c:v>
                </c:pt>
                <c:pt idx="1245">
                  <c:v>1.2450000000000001</c:v>
                </c:pt>
                <c:pt idx="1246">
                  <c:v>1.246</c:v>
                </c:pt>
                <c:pt idx="1247">
                  <c:v>1.2470000000000001</c:v>
                </c:pt>
                <c:pt idx="1248">
                  <c:v>1.248</c:v>
                </c:pt>
                <c:pt idx="1249">
                  <c:v>1.2490000000000001</c:v>
                </c:pt>
                <c:pt idx="1250">
                  <c:v>1.25</c:v>
                </c:pt>
                <c:pt idx="1251">
                  <c:v>1.2509999999999999</c:v>
                </c:pt>
                <c:pt idx="1252">
                  <c:v>1.252</c:v>
                </c:pt>
                <c:pt idx="1253">
                  <c:v>1.2529999999999999</c:v>
                </c:pt>
                <c:pt idx="1254">
                  <c:v>1.254</c:v>
                </c:pt>
                <c:pt idx="1255">
                  <c:v>1.2549999999999999</c:v>
                </c:pt>
                <c:pt idx="1256">
                  <c:v>1.256</c:v>
                </c:pt>
                <c:pt idx="1257">
                  <c:v>1.2569999999999999</c:v>
                </c:pt>
                <c:pt idx="1258">
                  <c:v>1.258</c:v>
                </c:pt>
                <c:pt idx="1259">
                  <c:v>1.2589999999999999</c:v>
                </c:pt>
                <c:pt idx="1260">
                  <c:v>1.26</c:v>
                </c:pt>
                <c:pt idx="1261">
                  <c:v>1.2609999999999999</c:v>
                </c:pt>
                <c:pt idx="1262">
                  <c:v>1.262</c:v>
                </c:pt>
                <c:pt idx="1263">
                  <c:v>1.2629999999999999</c:v>
                </c:pt>
                <c:pt idx="1264">
                  <c:v>1.264</c:v>
                </c:pt>
                <c:pt idx="1265">
                  <c:v>1.2649999999999999</c:v>
                </c:pt>
                <c:pt idx="1266">
                  <c:v>1.266</c:v>
                </c:pt>
                <c:pt idx="1267">
                  <c:v>1.2669999999999999</c:v>
                </c:pt>
                <c:pt idx="1268">
                  <c:v>1.268</c:v>
                </c:pt>
                <c:pt idx="1269">
                  <c:v>1.2689999999999999</c:v>
                </c:pt>
                <c:pt idx="1270">
                  <c:v>1.27</c:v>
                </c:pt>
                <c:pt idx="1271">
                  <c:v>1.2709999999999999</c:v>
                </c:pt>
                <c:pt idx="1272">
                  <c:v>1.272</c:v>
                </c:pt>
                <c:pt idx="1273">
                  <c:v>1.2729999999999999</c:v>
                </c:pt>
                <c:pt idx="1274">
                  <c:v>1.274</c:v>
                </c:pt>
                <c:pt idx="1275">
                  <c:v>1.2749999999999999</c:v>
                </c:pt>
                <c:pt idx="1276">
                  <c:v>1.276</c:v>
                </c:pt>
                <c:pt idx="1277">
                  <c:v>1.2769999999999999</c:v>
                </c:pt>
                <c:pt idx="1278">
                  <c:v>1.278</c:v>
                </c:pt>
                <c:pt idx="1279">
                  <c:v>1.2789999999999999</c:v>
                </c:pt>
                <c:pt idx="1280">
                  <c:v>1.28</c:v>
                </c:pt>
                <c:pt idx="1281">
                  <c:v>1.2809999999999999</c:v>
                </c:pt>
                <c:pt idx="1282">
                  <c:v>1.282</c:v>
                </c:pt>
                <c:pt idx="1283">
                  <c:v>1.2829999999999999</c:v>
                </c:pt>
                <c:pt idx="1284">
                  <c:v>1.284</c:v>
                </c:pt>
                <c:pt idx="1285">
                  <c:v>1.2849999999999999</c:v>
                </c:pt>
                <c:pt idx="1286">
                  <c:v>1.286</c:v>
                </c:pt>
                <c:pt idx="1287">
                  <c:v>1.2869999999999999</c:v>
                </c:pt>
                <c:pt idx="1288">
                  <c:v>1.288</c:v>
                </c:pt>
                <c:pt idx="1289">
                  <c:v>1.2889999999999999</c:v>
                </c:pt>
                <c:pt idx="1290">
                  <c:v>1.29</c:v>
                </c:pt>
                <c:pt idx="1291">
                  <c:v>1.2909999999999999</c:v>
                </c:pt>
                <c:pt idx="1292">
                  <c:v>1.292</c:v>
                </c:pt>
                <c:pt idx="1293">
                  <c:v>1.2929999999999999</c:v>
                </c:pt>
                <c:pt idx="1294">
                  <c:v>1.294</c:v>
                </c:pt>
                <c:pt idx="1295">
                  <c:v>1.2949999999999999</c:v>
                </c:pt>
                <c:pt idx="1296">
                  <c:v>1.296</c:v>
                </c:pt>
                <c:pt idx="1297">
                  <c:v>1.2969999999999999</c:v>
                </c:pt>
                <c:pt idx="1298">
                  <c:v>1.298</c:v>
                </c:pt>
                <c:pt idx="1299">
                  <c:v>1.2989999999999999</c:v>
                </c:pt>
                <c:pt idx="1300">
                  <c:v>1.3</c:v>
                </c:pt>
                <c:pt idx="1301">
                  <c:v>1.3009999999999999</c:v>
                </c:pt>
                <c:pt idx="1302">
                  <c:v>1.302</c:v>
                </c:pt>
                <c:pt idx="1303">
                  <c:v>1.3029999999999999</c:v>
                </c:pt>
                <c:pt idx="1304">
                  <c:v>1.304</c:v>
                </c:pt>
                <c:pt idx="1305">
                  <c:v>1.3049999999999999</c:v>
                </c:pt>
                <c:pt idx="1306">
                  <c:v>1.306</c:v>
                </c:pt>
                <c:pt idx="1307">
                  <c:v>1.3069999999999999</c:v>
                </c:pt>
                <c:pt idx="1308">
                  <c:v>1.3080000000000001</c:v>
                </c:pt>
                <c:pt idx="1309">
                  <c:v>1.3089999999999999</c:v>
                </c:pt>
                <c:pt idx="1310">
                  <c:v>1.31</c:v>
                </c:pt>
                <c:pt idx="1311">
                  <c:v>1.3109999999999999</c:v>
                </c:pt>
                <c:pt idx="1312">
                  <c:v>1.3120000000000001</c:v>
                </c:pt>
                <c:pt idx="1313">
                  <c:v>1.3129999999999999</c:v>
                </c:pt>
                <c:pt idx="1314">
                  <c:v>1.3140000000000001</c:v>
                </c:pt>
                <c:pt idx="1315">
                  <c:v>1.3149999999999999</c:v>
                </c:pt>
                <c:pt idx="1316">
                  <c:v>1.3160000000000001</c:v>
                </c:pt>
                <c:pt idx="1317">
                  <c:v>1.3169999999999999</c:v>
                </c:pt>
                <c:pt idx="1318">
                  <c:v>1.3180000000000001</c:v>
                </c:pt>
                <c:pt idx="1319">
                  <c:v>1.319</c:v>
                </c:pt>
                <c:pt idx="1320">
                  <c:v>1.32</c:v>
                </c:pt>
                <c:pt idx="1321">
                  <c:v>1.321</c:v>
                </c:pt>
                <c:pt idx="1322">
                  <c:v>1.3220000000000001</c:v>
                </c:pt>
                <c:pt idx="1323">
                  <c:v>1.323</c:v>
                </c:pt>
                <c:pt idx="1324">
                  <c:v>1.3240000000000001</c:v>
                </c:pt>
                <c:pt idx="1325">
                  <c:v>1.325</c:v>
                </c:pt>
                <c:pt idx="1326">
                  <c:v>1.3260000000000001</c:v>
                </c:pt>
                <c:pt idx="1327">
                  <c:v>1.327</c:v>
                </c:pt>
                <c:pt idx="1328">
                  <c:v>1.3280000000000001</c:v>
                </c:pt>
                <c:pt idx="1329">
                  <c:v>1.329</c:v>
                </c:pt>
                <c:pt idx="1330">
                  <c:v>1.33</c:v>
                </c:pt>
                <c:pt idx="1331">
                  <c:v>1.331</c:v>
                </c:pt>
                <c:pt idx="1332">
                  <c:v>1.3320000000000001</c:v>
                </c:pt>
                <c:pt idx="1333">
                  <c:v>1.333</c:v>
                </c:pt>
                <c:pt idx="1334">
                  <c:v>1.3340000000000001</c:v>
                </c:pt>
                <c:pt idx="1335">
                  <c:v>1.335</c:v>
                </c:pt>
                <c:pt idx="1336">
                  <c:v>1.3360000000000001</c:v>
                </c:pt>
                <c:pt idx="1337">
                  <c:v>1.337</c:v>
                </c:pt>
                <c:pt idx="1338">
                  <c:v>1.3380000000000001</c:v>
                </c:pt>
                <c:pt idx="1339">
                  <c:v>1.339</c:v>
                </c:pt>
                <c:pt idx="1340">
                  <c:v>1.34</c:v>
                </c:pt>
                <c:pt idx="1341">
                  <c:v>1.341</c:v>
                </c:pt>
                <c:pt idx="1342">
                  <c:v>1.3420000000000001</c:v>
                </c:pt>
                <c:pt idx="1343">
                  <c:v>1.343</c:v>
                </c:pt>
                <c:pt idx="1344">
                  <c:v>1.3440000000000001</c:v>
                </c:pt>
                <c:pt idx="1345">
                  <c:v>1.345</c:v>
                </c:pt>
                <c:pt idx="1346">
                  <c:v>1.3460000000000001</c:v>
                </c:pt>
                <c:pt idx="1347">
                  <c:v>1.347</c:v>
                </c:pt>
                <c:pt idx="1348">
                  <c:v>1.3480000000000001</c:v>
                </c:pt>
                <c:pt idx="1349">
                  <c:v>1.349</c:v>
                </c:pt>
                <c:pt idx="1350">
                  <c:v>1.35</c:v>
                </c:pt>
                <c:pt idx="1351">
                  <c:v>1.351</c:v>
                </c:pt>
                <c:pt idx="1352">
                  <c:v>1.3520000000000001</c:v>
                </c:pt>
                <c:pt idx="1353">
                  <c:v>1.353</c:v>
                </c:pt>
                <c:pt idx="1354">
                  <c:v>1.3540000000000001</c:v>
                </c:pt>
                <c:pt idx="1355">
                  <c:v>1.355</c:v>
                </c:pt>
                <c:pt idx="1356">
                  <c:v>1.3560000000000001</c:v>
                </c:pt>
                <c:pt idx="1357">
                  <c:v>1.357</c:v>
                </c:pt>
                <c:pt idx="1358">
                  <c:v>1.3580000000000001</c:v>
                </c:pt>
                <c:pt idx="1359">
                  <c:v>1.359</c:v>
                </c:pt>
                <c:pt idx="1360">
                  <c:v>1.36</c:v>
                </c:pt>
                <c:pt idx="1361">
                  <c:v>1.361</c:v>
                </c:pt>
                <c:pt idx="1362">
                  <c:v>1.3620000000000001</c:v>
                </c:pt>
                <c:pt idx="1363">
                  <c:v>1.363</c:v>
                </c:pt>
                <c:pt idx="1364">
                  <c:v>1.3640000000000001</c:v>
                </c:pt>
                <c:pt idx="1365">
                  <c:v>1.365</c:v>
                </c:pt>
                <c:pt idx="1366">
                  <c:v>1.3660000000000001</c:v>
                </c:pt>
                <c:pt idx="1367">
                  <c:v>1.367</c:v>
                </c:pt>
                <c:pt idx="1368">
                  <c:v>1.3680000000000001</c:v>
                </c:pt>
                <c:pt idx="1369">
                  <c:v>1.369</c:v>
                </c:pt>
                <c:pt idx="1370">
                  <c:v>1.37</c:v>
                </c:pt>
                <c:pt idx="1371">
                  <c:v>1.371</c:v>
                </c:pt>
                <c:pt idx="1372">
                  <c:v>1.3720000000000001</c:v>
                </c:pt>
                <c:pt idx="1373">
                  <c:v>1.373</c:v>
                </c:pt>
                <c:pt idx="1374">
                  <c:v>1.3740000000000001</c:v>
                </c:pt>
                <c:pt idx="1375">
                  <c:v>1.375</c:v>
                </c:pt>
                <c:pt idx="1376">
                  <c:v>1.3759999999999999</c:v>
                </c:pt>
                <c:pt idx="1377">
                  <c:v>1.377</c:v>
                </c:pt>
                <c:pt idx="1378">
                  <c:v>1.3779999999999999</c:v>
                </c:pt>
                <c:pt idx="1379">
                  <c:v>1.379</c:v>
                </c:pt>
                <c:pt idx="1380">
                  <c:v>1.38</c:v>
                </c:pt>
                <c:pt idx="1381">
                  <c:v>1.381</c:v>
                </c:pt>
                <c:pt idx="1382">
                  <c:v>1.3819999999999999</c:v>
                </c:pt>
                <c:pt idx="1383">
                  <c:v>1.383</c:v>
                </c:pt>
                <c:pt idx="1384">
                  <c:v>1.3839999999999999</c:v>
                </c:pt>
                <c:pt idx="1385">
                  <c:v>1.385</c:v>
                </c:pt>
                <c:pt idx="1386">
                  <c:v>1.3859999999999999</c:v>
                </c:pt>
                <c:pt idx="1387">
                  <c:v>1.387</c:v>
                </c:pt>
                <c:pt idx="1388">
                  <c:v>1.3879999999999999</c:v>
                </c:pt>
                <c:pt idx="1389">
                  <c:v>1.389</c:v>
                </c:pt>
                <c:pt idx="1390">
                  <c:v>1.39</c:v>
                </c:pt>
                <c:pt idx="1391">
                  <c:v>1.391</c:v>
                </c:pt>
                <c:pt idx="1392">
                  <c:v>1.3919999999999999</c:v>
                </c:pt>
                <c:pt idx="1393">
                  <c:v>1.393</c:v>
                </c:pt>
                <c:pt idx="1394">
                  <c:v>1.3939999999999999</c:v>
                </c:pt>
                <c:pt idx="1395">
                  <c:v>1.395</c:v>
                </c:pt>
                <c:pt idx="1396">
                  <c:v>1.3959999999999999</c:v>
                </c:pt>
                <c:pt idx="1397">
                  <c:v>1.397</c:v>
                </c:pt>
                <c:pt idx="1398">
                  <c:v>1.3979999999999999</c:v>
                </c:pt>
                <c:pt idx="1399">
                  <c:v>1.399</c:v>
                </c:pt>
                <c:pt idx="1400">
                  <c:v>1.4</c:v>
                </c:pt>
                <c:pt idx="1401">
                  <c:v>1.401</c:v>
                </c:pt>
                <c:pt idx="1402">
                  <c:v>1.4019999999999999</c:v>
                </c:pt>
                <c:pt idx="1403">
                  <c:v>1.403</c:v>
                </c:pt>
                <c:pt idx="1404">
                  <c:v>1.4039999999999999</c:v>
                </c:pt>
                <c:pt idx="1405">
                  <c:v>1.405</c:v>
                </c:pt>
                <c:pt idx="1406">
                  <c:v>1.4059999999999999</c:v>
                </c:pt>
                <c:pt idx="1407">
                  <c:v>1.407</c:v>
                </c:pt>
                <c:pt idx="1408">
                  <c:v>1.4079999999999999</c:v>
                </c:pt>
                <c:pt idx="1409">
                  <c:v>1.409</c:v>
                </c:pt>
                <c:pt idx="1410">
                  <c:v>1.41</c:v>
                </c:pt>
                <c:pt idx="1411">
                  <c:v>1.411</c:v>
                </c:pt>
                <c:pt idx="1412">
                  <c:v>1.4119999999999999</c:v>
                </c:pt>
                <c:pt idx="1413">
                  <c:v>1.413</c:v>
                </c:pt>
                <c:pt idx="1414">
                  <c:v>1.4139999999999999</c:v>
                </c:pt>
                <c:pt idx="1415">
                  <c:v>1.415</c:v>
                </c:pt>
                <c:pt idx="1416">
                  <c:v>1.4159999999999999</c:v>
                </c:pt>
                <c:pt idx="1417">
                  <c:v>1.417</c:v>
                </c:pt>
                <c:pt idx="1418">
                  <c:v>1.4179999999999999</c:v>
                </c:pt>
                <c:pt idx="1419">
                  <c:v>1.419</c:v>
                </c:pt>
                <c:pt idx="1420">
                  <c:v>1.42</c:v>
                </c:pt>
                <c:pt idx="1421">
                  <c:v>1.421</c:v>
                </c:pt>
                <c:pt idx="1422">
                  <c:v>1.4219999999999999</c:v>
                </c:pt>
                <c:pt idx="1423">
                  <c:v>1.423</c:v>
                </c:pt>
                <c:pt idx="1424">
                  <c:v>1.4239999999999999</c:v>
                </c:pt>
                <c:pt idx="1425">
                  <c:v>1.425</c:v>
                </c:pt>
                <c:pt idx="1426">
                  <c:v>1.4259999999999999</c:v>
                </c:pt>
                <c:pt idx="1427">
                  <c:v>1.427</c:v>
                </c:pt>
                <c:pt idx="1428">
                  <c:v>1.4279999999999999</c:v>
                </c:pt>
                <c:pt idx="1429">
                  <c:v>1.429</c:v>
                </c:pt>
                <c:pt idx="1430">
                  <c:v>1.43</c:v>
                </c:pt>
                <c:pt idx="1431">
                  <c:v>1.431</c:v>
                </c:pt>
                <c:pt idx="1432">
                  <c:v>1.4319999999999999</c:v>
                </c:pt>
                <c:pt idx="1433">
                  <c:v>1.4330000000000001</c:v>
                </c:pt>
                <c:pt idx="1434">
                  <c:v>1.4339999999999999</c:v>
                </c:pt>
                <c:pt idx="1435">
                  <c:v>1.4350000000000001</c:v>
                </c:pt>
                <c:pt idx="1436">
                  <c:v>1.4359999999999999</c:v>
                </c:pt>
                <c:pt idx="1437">
                  <c:v>1.4370000000000001</c:v>
                </c:pt>
                <c:pt idx="1438">
                  <c:v>1.4379999999999999</c:v>
                </c:pt>
                <c:pt idx="1439">
                  <c:v>1.4390000000000001</c:v>
                </c:pt>
                <c:pt idx="1440">
                  <c:v>1.44</c:v>
                </c:pt>
                <c:pt idx="1441">
                  <c:v>1.4410000000000001</c:v>
                </c:pt>
                <c:pt idx="1442">
                  <c:v>1.4419999999999999</c:v>
                </c:pt>
                <c:pt idx="1443">
                  <c:v>1.4430000000000001</c:v>
                </c:pt>
                <c:pt idx="1444">
                  <c:v>1.444</c:v>
                </c:pt>
                <c:pt idx="1445">
                  <c:v>1.4450000000000001</c:v>
                </c:pt>
                <c:pt idx="1446">
                  <c:v>1.446</c:v>
                </c:pt>
                <c:pt idx="1447">
                  <c:v>1.4470000000000001</c:v>
                </c:pt>
                <c:pt idx="1448">
                  <c:v>1.448</c:v>
                </c:pt>
                <c:pt idx="1449">
                  <c:v>1.4490000000000001</c:v>
                </c:pt>
                <c:pt idx="1450">
                  <c:v>1.45</c:v>
                </c:pt>
                <c:pt idx="1451">
                  <c:v>1.4510000000000001</c:v>
                </c:pt>
                <c:pt idx="1452">
                  <c:v>1.452</c:v>
                </c:pt>
                <c:pt idx="1453">
                  <c:v>1.4530000000000001</c:v>
                </c:pt>
                <c:pt idx="1454">
                  <c:v>1.454</c:v>
                </c:pt>
                <c:pt idx="1455">
                  <c:v>1.4550000000000001</c:v>
                </c:pt>
                <c:pt idx="1456">
                  <c:v>1.456</c:v>
                </c:pt>
                <c:pt idx="1457">
                  <c:v>1.4570000000000001</c:v>
                </c:pt>
                <c:pt idx="1458">
                  <c:v>1.458</c:v>
                </c:pt>
                <c:pt idx="1459">
                  <c:v>1.4590000000000001</c:v>
                </c:pt>
                <c:pt idx="1460">
                  <c:v>1.46</c:v>
                </c:pt>
                <c:pt idx="1461">
                  <c:v>1.4610000000000001</c:v>
                </c:pt>
                <c:pt idx="1462">
                  <c:v>1.462</c:v>
                </c:pt>
                <c:pt idx="1463">
                  <c:v>1.4630000000000001</c:v>
                </c:pt>
                <c:pt idx="1464">
                  <c:v>1.464</c:v>
                </c:pt>
                <c:pt idx="1465">
                  <c:v>1.4650000000000001</c:v>
                </c:pt>
                <c:pt idx="1466">
                  <c:v>1.466</c:v>
                </c:pt>
                <c:pt idx="1467">
                  <c:v>1.4670000000000001</c:v>
                </c:pt>
                <c:pt idx="1468">
                  <c:v>1.468</c:v>
                </c:pt>
                <c:pt idx="1469">
                  <c:v>1.4690000000000001</c:v>
                </c:pt>
                <c:pt idx="1470">
                  <c:v>1.47</c:v>
                </c:pt>
                <c:pt idx="1471">
                  <c:v>1.4710000000000001</c:v>
                </c:pt>
                <c:pt idx="1472">
                  <c:v>1.472</c:v>
                </c:pt>
                <c:pt idx="1473">
                  <c:v>1.4730000000000001</c:v>
                </c:pt>
                <c:pt idx="1474">
                  <c:v>1.474</c:v>
                </c:pt>
                <c:pt idx="1475">
                  <c:v>1.4750000000000001</c:v>
                </c:pt>
                <c:pt idx="1476">
                  <c:v>1.476</c:v>
                </c:pt>
                <c:pt idx="1477">
                  <c:v>1.4770000000000001</c:v>
                </c:pt>
                <c:pt idx="1478">
                  <c:v>1.478</c:v>
                </c:pt>
                <c:pt idx="1479">
                  <c:v>1.4790000000000001</c:v>
                </c:pt>
                <c:pt idx="1480">
                  <c:v>1.48</c:v>
                </c:pt>
                <c:pt idx="1481">
                  <c:v>1.4810000000000001</c:v>
                </c:pt>
                <c:pt idx="1482">
                  <c:v>1.482</c:v>
                </c:pt>
                <c:pt idx="1483">
                  <c:v>1.4830000000000001</c:v>
                </c:pt>
                <c:pt idx="1484">
                  <c:v>1.484</c:v>
                </c:pt>
                <c:pt idx="1485">
                  <c:v>1.4850000000000001</c:v>
                </c:pt>
                <c:pt idx="1486">
                  <c:v>1.486</c:v>
                </c:pt>
                <c:pt idx="1487">
                  <c:v>1.4870000000000001</c:v>
                </c:pt>
                <c:pt idx="1488">
                  <c:v>1.488</c:v>
                </c:pt>
                <c:pt idx="1489">
                  <c:v>1.4890000000000001</c:v>
                </c:pt>
                <c:pt idx="1490">
                  <c:v>1.49</c:v>
                </c:pt>
                <c:pt idx="1491">
                  <c:v>1.4910000000000001</c:v>
                </c:pt>
                <c:pt idx="1492">
                  <c:v>1.492</c:v>
                </c:pt>
                <c:pt idx="1493">
                  <c:v>1.4930000000000001</c:v>
                </c:pt>
                <c:pt idx="1494">
                  <c:v>1.494</c:v>
                </c:pt>
                <c:pt idx="1495">
                  <c:v>1.4950000000000001</c:v>
                </c:pt>
                <c:pt idx="1496">
                  <c:v>1.496</c:v>
                </c:pt>
                <c:pt idx="1497">
                  <c:v>1.4970000000000001</c:v>
                </c:pt>
                <c:pt idx="1498">
                  <c:v>1.498</c:v>
                </c:pt>
                <c:pt idx="1499">
                  <c:v>1.4990000000000001</c:v>
                </c:pt>
                <c:pt idx="1500">
                  <c:v>1.5</c:v>
                </c:pt>
                <c:pt idx="1501">
                  <c:v>1.5009999999999999</c:v>
                </c:pt>
                <c:pt idx="1502">
                  <c:v>1.502</c:v>
                </c:pt>
                <c:pt idx="1503">
                  <c:v>1.5029999999999999</c:v>
                </c:pt>
                <c:pt idx="1504">
                  <c:v>1.504</c:v>
                </c:pt>
                <c:pt idx="1505">
                  <c:v>1.5049999999999999</c:v>
                </c:pt>
                <c:pt idx="1506">
                  <c:v>1.506</c:v>
                </c:pt>
                <c:pt idx="1507">
                  <c:v>1.5069999999999999</c:v>
                </c:pt>
                <c:pt idx="1508">
                  <c:v>1.508</c:v>
                </c:pt>
                <c:pt idx="1509">
                  <c:v>1.5089999999999999</c:v>
                </c:pt>
                <c:pt idx="1510">
                  <c:v>1.51</c:v>
                </c:pt>
                <c:pt idx="1511">
                  <c:v>1.5109999999999999</c:v>
                </c:pt>
                <c:pt idx="1512">
                  <c:v>1.512</c:v>
                </c:pt>
                <c:pt idx="1513">
                  <c:v>1.5129999999999999</c:v>
                </c:pt>
                <c:pt idx="1514">
                  <c:v>1.514</c:v>
                </c:pt>
                <c:pt idx="1515">
                  <c:v>1.5149999999999999</c:v>
                </c:pt>
                <c:pt idx="1516">
                  <c:v>1.516</c:v>
                </c:pt>
                <c:pt idx="1517">
                  <c:v>1.5169999999999999</c:v>
                </c:pt>
                <c:pt idx="1518">
                  <c:v>1.518</c:v>
                </c:pt>
                <c:pt idx="1519">
                  <c:v>1.5189999999999999</c:v>
                </c:pt>
                <c:pt idx="1520">
                  <c:v>1.52</c:v>
                </c:pt>
                <c:pt idx="1521">
                  <c:v>1.5209999999999999</c:v>
                </c:pt>
                <c:pt idx="1522">
                  <c:v>1.522</c:v>
                </c:pt>
                <c:pt idx="1523">
                  <c:v>1.5229999999999999</c:v>
                </c:pt>
                <c:pt idx="1524">
                  <c:v>1.524</c:v>
                </c:pt>
                <c:pt idx="1525">
                  <c:v>1.5249999999999999</c:v>
                </c:pt>
                <c:pt idx="1526">
                  <c:v>1.526</c:v>
                </c:pt>
                <c:pt idx="1527">
                  <c:v>1.5269999999999999</c:v>
                </c:pt>
                <c:pt idx="1528">
                  <c:v>1.528</c:v>
                </c:pt>
                <c:pt idx="1529">
                  <c:v>1.5289999999999999</c:v>
                </c:pt>
                <c:pt idx="1530">
                  <c:v>1.53</c:v>
                </c:pt>
                <c:pt idx="1531">
                  <c:v>1.5309999999999999</c:v>
                </c:pt>
                <c:pt idx="1532">
                  <c:v>1.532</c:v>
                </c:pt>
                <c:pt idx="1533">
                  <c:v>1.5329999999999999</c:v>
                </c:pt>
                <c:pt idx="1534">
                  <c:v>1.534</c:v>
                </c:pt>
                <c:pt idx="1535">
                  <c:v>1.5349999999999999</c:v>
                </c:pt>
                <c:pt idx="1536">
                  <c:v>1.536</c:v>
                </c:pt>
                <c:pt idx="1537">
                  <c:v>1.5369999999999999</c:v>
                </c:pt>
                <c:pt idx="1538">
                  <c:v>1.538</c:v>
                </c:pt>
                <c:pt idx="1539">
                  <c:v>1.5389999999999999</c:v>
                </c:pt>
                <c:pt idx="1540">
                  <c:v>1.54</c:v>
                </c:pt>
                <c:pt idx="1541">
                  <c:v>1.5409999999999999</c:v>
                </c:pt>
                <c:pt idx="1542">
                  <c:v>1.542</c:v>
                </c:pt>
                <c:pt idx="1543">
                  <c:v>1.5429999999999999</c:v>
                </c:pt>
                <c:pt idx="1544">
                  <c:v>1.544</c:v>
                </c:pt>
                <c:pt idx="1545">
                  <c:v>1.5449999999999999</c:v>
                </c:pt>
                <c:pt idx="1546">
                  <c:v>1.546</c:v>
                </c:pt>
                <c:pt idx="1547">
                  <c:v>1.5469999999999999</c:v>
                </c:pt>
                <c:pt idx="1548">
                  <c:v>1.548</c:v>
                </c:pt>
                <c:pt idx="1549">
                  <c:v>1.5489999999999999</c:v>
                </c:pt>
                <c:pt idx="1550">
                  <c:v>1.55</c:v>
                </c:pt>
                <c:pt idx="1551">
                  <c:v>1.5509999999999999</c:v>
                </c:pt>
                <c:pt idx="1552">
                  <c:v>1.552</c:v>
                </c:pt>
                <c:pt idx="1553">
                  <c:v>1.5529999999999999</c:v>
                </c:pt>
                <c:pt idx="1554">
                  <c:v>1.554</c:v>
                </c:pt>
                <c:pt idx="1555">
                  <c:v>1.5549999999999999</c:v>
                </c:pt>
                <c:pt idx="1556">
                  <c:v>1.556</c:v>
                </c:pt>
                <c:pt idx="1557">
                  <c:v>1.5569999999999999</c:v>
                </c:pt>
                <c:pt idx="1558">
                  <c:v>1.5580000000000001</c:v>
                </c:pt>
                <c:pt idx="1559">
                  <c:v>1.5589999999999999</c:v>
                </c:pt>
                <c:pt idx="1560">
                  <c:v>1.56</c:v>
                </c:pt>
                <c:pt idx="1561">
                  <c:v>1.5609999999999999</c:v>
                </c:pt>
                <c:pt idx="1562">
                  <c:v>1.5620000000000001</c:v>
                </c:pt>
                <c:pt idx="1563">
                  <c:v>1.5629999999999999</c:v>
                </c:pt>
                <c:pt idx="1564">
                  <c:v>1.5640000000000001</c:v>
                </c:pt>
                <c:pt idx="1565">
                  <c:v>1.5649999999999999</c:v>
                </c:pt>
                <c:pt idx="1566">
                  <c:v>1.5660000000000001</c:v>
                </c:pt>
                <c:pt idx="1567">
                  <c:v>1.5669999999999999</c:v>
                </c:pt>
                <c:pt idx="1568">
                  <c:v>1.5680000000000001</c:v>
                </c:pt>
                <c:pt idx="1569">
                  <c:v>1.569</c:v>
                </c:pt>
                <c:pt idx="1570">
                  <c:v>1.57</c:v>
                </c:pt>
                <c:pt idx="1571">
                  <c:v>1.571</c:v>
                </c:pt>
                <c:pt idx="1572">
                  <c:v>1.5720000000000001</c:v>
                </c:pt>
                <c:pt idx="1573">
                  <c:v>1.573</c:v>
                </c:pt>
                <c:pt idx="1574">
                  <c:v>1.5740000000000001</c:v>
                </c:pt>
                <c:pt idx="1575">
                  <c:v>1.575</c:v>
                </c:pt>
                <c:pt idx="1576">
                  <c:v>1.5760000000000001</c:v>
                </c:pt>
                <c:pt idx="1577">
                  <c:v>1.577</c:v>
                </c:pt>
                <c:pt idx="1578">
                  <c:v>1.5780000000000001</c:v>
                </c:pt>
                <c:pt idx="1579">
                  <c:v>1.579</c:v>
                </c:pt>
                <c:pt idx="1580">
                  <c:v>1.58</c:v>
                </c:pt>
                <c:pt idx="1581">
                  <c:v>1.581</c:v>
                </c:pt>
                <c:pt idx="1582">
                  <c:v>1.5820000000000001</c:v>
                </c:pt>
                <c:pt idx="1583">
                  <c:v>1.583</c:v>
                </c:pt>
                <c:pt idx="1584">
                  <c:v>1.5840000000000001</c:v>
                </c:pt>
                <c:pt idx="1585">
                  <c:v>1.585</c:v>
                </c:pt>
                <c:pt idx="1586">
                  <c:v>1.5860000000000001</c:v>
                </c:pt>
                <c:pt idx="1587">
                  <c:v>1.587</c:v>
                </c:pt>
                <c:pt idx="1588">
                  <c:v>1.5880000000000001</c:v>
                </c:pt>
                <c:pt idx="1589">
                  <c:v>1.589</c:v>
                </c:pt>
                <c:pt idx="1590">
                  <c:v>1.59</c:v>
                </c:pt>
                <c:pt idx="1591">
                  <c:v>1.591</c:v>
                </c:pt>
                <c:pt idx="1592">
                  <c:v>1.5920000000000001</c:v>
                </c:pt>
                <c:pt idx="1593">
                  <c:v>1.593</c:v>
                </c:pt>
                <c:pt idx="1594">
                  <c:v>1.5940000000000001</c:v>
                </c:pt>
                <c:pt idx="1595">
                  <c:v>1.595</c:v>
                </c:pt>
                <c:pt idx="1596">
                  <c:v>1.5960000000000001</c:v>
                </c:pt>
                <c:pt idx="1597">
                  <c:v>1.597</c:v>
                </c:pt>
                <c:pt idx="1598">
                  <c:v>1.5980000000000001</c:v>
                </c:pt>
                <c:pt idx="1599">
                  <c:v>1.599</c:v>
                </c:pt>
                <c:pt idx="1600">
                  <c:v>1.6</c:v>
                </c:pt>
                <c:pt idx="1601">
                  <c:v>1.601</c:v>
                </c:pt>
                <c:pt idx="1602">
                  <c:v>1.6020000000000001</c:v>
                </c:pt>
                <c:pt idx="1603">
                  <c:v>1.603</c:v>
                </c:pt>
                <c:pt idx="1604">
                  <c:v>1.6040000000000001</c:v>
                </c:pt>
                <c:pt idx="1605">
                  <c:v>1.605</c:v>
                </c:pt>
                <c:pt idx="1606">
                  <c:v>1.6060000000000001</c:v>
                </c:pt>
                <c:pt idx="1607">
                  <c:v>1.607</c:v>
                </c:pt>
                <c:pt idx="1608">
                  <c:v>1.6080000000000001</c:v>
                </c:pt>
                <c:pt idx="1609">
                  <c:v>1.609</c:v>
                </c:pt>
                <c:pt idx="1610">
                  <c:v>1.61</c:v>
                </c:pt>
                <c:pt idx="1611">
                  <c:v>1.611</c:v>
                </c:pt>
                <c:pt idx="1612">
                  <c:v>1.6120000000000001</c:v>
                </c:pt>
                <c:pt idx="1613">
                  <c:v>1.613</c:v>
                </c:pt>
                <c:pt idx="1614">
                  <c:v>1.6140000000000001</c:v>
                </c:pt>
                <c:pt idx="1615">
                  <c:v>1.615</c:v>
                </c:pt>
                <c:pt idx="1616">
                  <c:v>1.6160000000000001</c:v>
                </c:pt>
                <c:pt idx="1617">
                  <c:v>1.617</c:v>
                </c:pt>
                <c:pt idx="1618">
                  <c:v>1.6180000000000001</c:v>
                </c:pt>
                <c:pt idx="1619">
                  <c:v>1.619</c:v>
                </c:pt>
                <c:pt idx="1620">
                  <c:v>1.62</c:v>
                </c:pt>
                <c:pt idx="1621">
                  <c:v>1.621</c:v>
                </c:pt>
                <c:pt idx="1622">
                  <c:v>1.6220000000000001</c:v>
                </c:pt>
                <c:pt idx="1623">
                  <c:v>1.623</c:v>
                </c:pt>
                <c:pt idx="1624">
                  <c:v>1.6240000000000001</c:v>
                </c:pt>
                <c:pt idx="1625">
                  <c:v>1.625</c:v>
                </c:pt>
                <c:pt idx="1626">
                  <c:v>1.6259999999999999</c:v>
                </c:pt>
                <c:pt idx="1627">
                  <c:v>1.627</c:v>
                </c:pt>
                <c:pt idx="1628">
                  <c:v>1.6279999999999999</c:v>
                </c:pt>
                <c:pt idx="1629">
                  <c:v>1.629</c:v>
                </c:pt>
                <c:pt idx="1630">
                  <c:v>1.63</c:v>
                </c:pt>
                <c:pt idx="1631">
                  <c:v>1.631</c:v>
                </c:pt>
                <c:pt idx="1632">
                  <c:v>1.6319999999999999</c:v>
                </c:pt>
                <c:pt idx="1633">
                  <c:v>1.633</c:v>
                </c:pt>
                <c:pt idx="1634">
                  <c:v>1.6339999999999999</c:v>
                </c:pt>
                <c:pt idx="1635">
                  <c:v>1.635</c:v>
                </c:pt>
                <c:pt idx="1636">
                  <c:v>1.6359999999999999</c:v>
                </c:pt>
                <c:pt idx="1637">
                  <c:v>1.637</c:v>
                </c:pt>
                <c:pt idx="1638">
                  <c:v>1.6379999999999999</c:v>
                </c:pt>
                <c:pt idx="1639">
                  <c:v>1.639</c:v>
                </c:pt>
                <c:pt idx="1640">
                  <c:v>1.64</c:v>
                </c:pt>
                <c:pt idx="1641">
                  <c:v>1.641</c:v>
                </c:pt>
                <c:pt idx="1642">
                  <c:v>1.6419999999999999</c:v>
                </c:pt>
                <c:pt idx="1643">
                  <c:v>1.643</c:v>
                </c:pt>
                <c:pt idx="1644">
                  <c:v>1.6439999999999999</c:v>
                </c:pt>
                <c:pt idx="1645">
                  <c:v>1.645</c:v>
                </c:pt>
                <c:pt idx="1646">
                  <c:v>1.6459999999999999</c:v>
                </c:pt>
                <c:pt idx="1647">
                  <c:v>1.647</c:v>
                </c:pt>
                <c:pt idx="1648">
                  <c:v>1.6479999999999999</c:v>
                </c:pt>
                <c:pt idx="1649">
                  <c:v>1.649</c:v>
                </c:pt>
                <c:pt idx="1650">
                  <c:v>1.65</c:v>
                </c:pt>
                <c:pt idx="1651">
                  <c:v>1.651</c:v>
                </c:pt>
                <c:pt idx="1652">
                  <c:v>1.6519999999999999</c:v>
                </c:pt>
                <c:pt idx="1653">
                  <c:v>1.653</c:v>
                </c:pt>
                <c:pt idx="1654">
                  <c:v>1.6539999999999999</c:v>
                </c:pt>
                <c:pt idx="1655">
                  <c:v>1.655</c:v>
                </c:pt>
                <c:pt idx="1656">
                  <c:v>1.6559999999999999</c:v>
                </c:pt>
                <c:pt idx="1657">
                  <c:v>1.657</c:v>
                </c:pt>
                <c:pt idx="1658">
                  <c:v>1.6579999999999999</c:v>
                </c:pt>
                <c:pt idx="1659">
                  <c:v>1.659</c:v>
                </c:pt>
                <c:pt idx="1660">
                  <c:v>1.66</c:v>
                </c:pt>
                <c:pt idx="1661">
                  <c:v>1.661</c:v>
                </c:pt>
                <c:pt idx="1662">
                  <c:v>1.6619999999999999</c:v>
                </c:pt>
                <c:pt idx="1663">
                  <c:v>1.663</c:v>
                </c:pt>
                <c:pt idx="1664">
                  <c:v>1.6639999999999999</c:v>
                </c:pt>
                <c:pt idx="1665">
                  <c:v>1.665</c:v>
                </c:pt>
                <c:pt idx="1666">
                  <c:v>1.6659999999999999</c:v>
                </c:pt>
                <c:pt idx="1667">
                  <c:v>1.667</c:v>
                </c:pt>
                <c:pt idx="1668">
                  <c:v>1.6679999999999999</c:v>
                </c:pt>
                <c:pt idx="1669">
                  <c:v>1.669</c:v>
                </c:pt>
                <c:pt idx="1670">
                  <c:v>1.67</c:v>
                </c:pt>
                <c:pt idx="1671">
                  <c:v>1.671</c:v>
                </c:pt>
                <c:pt idx="1672">
                  <c:v>1.6719999999999999</c:v>
                </c:pt>
                <c:pt idx="1673">
                  <c:v>1.673</c:v>
                </c:pt>
                <c:pt idx="1674">
                  <c:v>1.6739999999999999</c:v>
                </c:pt>
                <c:pt idx="1675">
                  <c:v>1.675</c:v>
                </c:pt>
                <c:pt idx="1676">
                  <c:v>1.6759999999999999</c:v>
                </c:pt>
                <c:pt idx="1677">
                  <c:v>1.677</c:v>
                </c:pt>
                <c:pt idx="1678">
                  <c:v>1.6779999999999999</c:v>
                </c:pt>
                <c:pt idx="1679">
                  <c:v>1.679</c:v>
                </c:pt>
                <c:pt idx="1680">
                  <c:v>1.68</c:v>
                </c:pt>
                <c:pt idx="1681">
                  <c:v>1.681</c:v>
                </c:pt>
                <c:pt idx="1682">
                  <c:v>1.6819999999999999</c:v>
                </c:pt>
                <c:pt idx="1683">
                  <c:v>1.6830000000000001</c:v>
                </c:pt>
                <c:pt idx="1684">
                  <c:v>1.6839999999999999</c:v>
                </c:pt>
                <c:pt idx="1685">
                  <c:v>1.6850000000000001</c:v>
                </c:pt>
                <c:pt idx="1686">
                  <c:v>1.6859999999999999</c:v>
                </c:pt>
                <c:pt idx="1687">
                  <c:v>1.6870000000000001</c:v>
                </c:pt>
                <c:pt idx="1688">
                  <c:v>1.6879999999999999</c:v>
                </c:pt>
                <c:pt idx="1689">
                  <c:v>1.6890000000000001</c:v>
                </c:pt>
                <c:pt idx="1690">
                  <c:v>1.69</c:v>
                </c:pt>
                <c:pt idx="1691">
                  <c:v>1.6910000000000001</c:v>
                </c:pt>
                <c:pt idx="1692">
                  <c:v>1.6919999999999999</c:v>
                </c:pt>
                <c:pt idx="1693">
                  <c:v>1.6930000000000001</c:v>
                </c:pt>
                <c:pt idx="1694">
                  <c:v>1.694</c:v>
                </c:pt>
                <c:pt idx="1695">
                  <c:v>1.6950000000000001</c:v>
                </c:pt>
                <c:pt idx="1696">
                  <c:v>1.696</c:v>
                </c:pt>
                <c:pt idx="1697">
                  <c:v>1.6970000000000001</c:v>
                </c:pt>
                <c:pt idx="1698">
                  <c:v>1.698</c:v>
                </c:pt>
                <c:pt idx="1699">
                  <c:v>1.6990000000000001</c:v>
                </c:pt>
                <c:pt idx="1700">
                  <c:v>1.7</c:v>
                </c:pt>
                <c:pt idx="1701">
                  <c:v>1.7010000000000001</c:v>
                </c:pt>
                <c:pt idx="1702">
                  <c:v>1.702</c:v>
                </c:pt>
                <c:pt idx="1703">
                  <c:v>1.7030000000000001</c:v>
                </c:pt>
                <c:pt idx="1704">
                  <c:v>1.704</c:v>
                </c:pt>
                <c:pt idx="1705">
                  <c:v>1.7050000000000001</c:v>
                </c:pt>
                <c:pt idx="1706">
                  <c:v>1.706</c:v>
                </c:pt>
                <c:pt idx="1707">
                  <c:v>1.7070000000000001</c:v>
                </c:pt>
                <c:pt idx="1708">
                  <c:v>1.708</c:v>
                </c:pt>
                <c:pt idx="1709">
                  <c:v>1.7090000000000001</c:v>
                </c:pt>
                <c:pt idx="1710">
                  <c:v>1.71</c:v>
                </c:pt>
                <c:pt idx="1711">
                  <c:v>1.7110000000000001</c:v>
                </c:pt>
                <c:pt idx="1712">
                  <c:v>1.712</c:v>
                </c:pt>
                <c:pt idx="1713">
                  <c:v>1.7130000000000001</c:v>
                </c:pt>
                <c:pt idx="1714">
                  <c:v>1.714</c:v>
                </c:pt>
                <c:pt idx="1715">
                  <c:v>1.7150000000000001</c:v>
                </c:pt>
                <c:pt idx="1716">
                  <c:v>1.716</c:v>
                </c:pt>
                <c:pt idx="1717">
                  <c:v>1.7170000000000001</c:v>
                </c:pt>
                <c:pt idx="1718">
                  <c:v>1.718</c:v>
                </c:pt>
                <c:pt idx="1719">
                  <c:v>1.7190000000000001</c:v>
                </c:pt>
                <c:pt idx="1720">
                  <c:v>1.72</c:v>
                </c:pt>
                <c:pt idx="1721">
                  <c:v>1.7210000000000001</c:v>
                </c:pt>
                <c:pt idx="1722">
                  <c:v>1.722</c:v>
                </c:pt>
                <c:pt idx="1723">
                  <c:v>1.7230000000000001</c:v>
                </c:pt>
                <c:pt idx="1724">
                  <c:v>1.724</c:v>
                </c:pt>
                <c:pt idx="1725">
                  <c:v>1.7250000000000001</c:v>
                </c:pt>
                <c:pt idx="1726">
                  <c:v>1.726</c:v>
                </c:pt>
                <c:pt idx="1727">
                  <c:v>1.7270000000000001</c:v>
                </c:pt>
                <c:pt idx="1728">
                  <c:v>1.728</c:v>
                </c:pt>
                <c:pt idx="1729">
                  <c:v>1.7290000000000001</c:v>
                </c:pt>
                <c:pt idx="1730">
                  <c:v>1.73</c:v>
                </c:pt>
                <c:pt idx="1731">
                  <c:v>1.7310000000000001</c:v>
                </c:pt>
                <c:pt idx="1732">
                  <c:v>1.732</c:v>
                </c:pt>
                <c:pt idx="1733">
                  <c:v>1.7330000000000001</c:v>
                </c:pt>
                <c:pt idx="1734">
                  <c:v>1.734</c:v>
                </c:pt>
                <c:pt idx="1735">
                  <c:v>1.7350000000000001</c:v>
                </c:pt>
                <c:pt idx="1736">
                  <c:v>1.736</c:v>
                </c:pt>
                <c:pt idx="1737">
                  <c:v>1.7370000000000001</c:v>
                </c:pt>
                <c:pt idx="1738">
                  <c:v>1.738</c:v>
                </c:pt>
                <c:pt idx="1739">
                  <c:v>1.7390000000000001</c:v>
                </c:pt>
                <c:pt idx="1740">
                  <c:v>1.74</c:v>
                </c:pt>
                <c:pt idx="1741">
                  <c:v>1.7410000000000001</c:v>
                </c:pt>
                <c:pt idx="1742">
                  <c:v>1.742</c:v>
                </c:pt>
                <c:pt idx="1743">
                  <c:v>1.7430000000000001</c:v>
                </c:pt>
                <c:pt idx="1744">
                  <c:v>1.744</c:v>
                </c:pt>
                <c:pt idx="1745">
                  <c:v>1.7450000000000001</c:v>
                </c:pt>
                <c:pt idx="1746">
                  <c:v>1.746</c:v>
                </c:pt>
                <c:pt idx="1747">
                  <c:v>1.7470000000000001</c:v>
                </c:pt>
                <c:pt idx="1748">
                  <c:v>1.748</c:v>
                </c:pt>
                <c:pt idx="1749">
                  <c:v>1.7490000000000001</c:v>
                </c:pt>
                <c:pt idx="1750">
                  <c:v>1.75</c:v>
                </c:pt>
                <c:pt idx="1751">
                  <c:v>1.7509999999999999</c:v>
                </c:pt>
                <c:pt idx="1752">
                  <c:v>1.752</c:v>
                </c:pt>
                <c:pt idx="1753">
                  <c:v>1.7529999999999999</c:v>
                </c:pt>
                <c:pt idx="1754">
                  <c:v>1.754</c:v>
                </c:pt>
                <c:pt idx="1755">
                  <c:v>1.7549999999999999</c:v>
                </c:pt>
                <c:pt idx="1756">
                  <c:v>1.756</c:v>
                </c:pt>
                <c:pt idx="1757">
                  <c:v>1.7569999999999999</c:v>
                </c:pt>
                <c:pt idx="1758">
                  <c:v>1.758</c:v>
                </c:pt>
                <c:pt idx="1759">
                  <c:v>1.7589999999999999</c:v>
                </c:pt>
                <c:pt idx="1760">
                  <c:v>1.76</c:v>
                </c:pt>
                <c:pt idx="1761">
                  <c:v>1.7609999999999999</c:v>
                </c:pt>
                <c:pt idx="1762">
                  <c:v>1.762</c:v>
                </c:pt>
                <c:pt idx="1763">
                  <c:v>1.7629999999999999</c:v>
                </c:pt>
                <c:pt idx="1764">
                  <c:v>1.764</c:v>
                </c:pt>
                <c:pt idx="1765">
                  <c:v>1.7649999999999999</c:v>
                </c:pt>
                <c:pt idx="1766">
                  <c:v>1.766</c:v>
                </c:pt>
                <c:pt idx="1767">
                  <c:v>1.7669999999999999</c:v>
                </c:pt>
                <c:pt idx="1768">
                  <c:v>1.768</c:v>
                </c:pt>
                <c:pt idx="1769">
                  <c:v>1.7689999999999999</c:v>
                </c:pt>
                <c:pt idx="1770">
                  <c:v>1.77</c:v>
                </c:pt>
                <c:pt idx="1771">
                  <c:v>1.7709999999999999</c:v>
                </c:pt>
                <c:pt idx="1772">
                  <c:v>1.772</c:v>
                </c:pt>
                <c:pt idx="1773">
                  <c:v>1.7729999999999999</c:v>
                </c:pt>
                <c:pt idx="1774">
                  <c:v>1.774</c:v>
                </c:pt>
                <c:pt idx="1775">
                  <c:v>1.7749999999999999</c:v>
                </c:pt>
                <c:pt idx="1776">
                  <c:v>1.776</c:v>
                </c:pt>
                <c:pt idx="1777">
                  <c:v>1.7769999999999999</c:v>
                </c:pt>
                <c:pt idx="1778">
                  <c:v>1.778</c:v>
                </c:pt>
                <c:pt idx="1779">
                  <c:v>1.7789999999999999</c:v>
                </c:pt>
                <c:pt idx="1780">
                  <c:v>1.78</c:v>
                </c:pt>
                <c:pt idx="1781">
                  <c:v>1.7809999999999999</c:v>
                </c:pt>
                <c:pt idx="1782">
                  <c:v>1.782</c:v>
                </c:pt>
                <c:pt idx="1783">
                  <c:v>1.7829999999999999</c:v>
                </c:pt>
                <c:pt idx="1784">
                  <c:v>1.784</c:v>
                </c:pt>
                <c:pt idx="1785">
                  <c:v>1.7849999999999999</c:v>
                </c:pt>
                <c:pt idx="1786">
                  <c:v>1.786</c:v>
                </c:pt>
                <c:pt idx="1787">
                  <c:v>1.7869999999999999</c:v>
                </c:pt>
                <c:pt idx="1788">
                  <c:v>1.788</c:v>
                </c:pt>
                <c:pt idx="1789">
                  <c:v>1.7889999999999999</c:v>
                </c:pt>
                <c:pt idx="1790">
                  <c:v>1.79</c:v>
                </c:pt>
                <c:pt idx="1791">
                  <c:v>1.7909999999999999</c:v>
                </c:pt>
                <c:pt idx="1792">
                  <c:v>1.792</c:v>
                </c:pt>
                <c:pt idx="1793">
                  <c:v>1.7929999999999999</c:v>
                </c:pt>
                <c:pt idx="1794">
                  <c:v>1.794</c:v>
                </c:pt>
                <c:pt idx="1795">
                  <c:v>1.7949999999999999</c:v>
                </c:pt>
                <c:pt idx="1796">
                  <c:v>1.796</c:v>
                </c:pt>
                <c:pt idx="1797">
                  <c:v>1.7969999999999999</c:v>
                </c:pt>
                <c:pt idx="1798">
                  <c:v>1.798</c:v>
                </c:pt>
                <c:pt idx="1799">
                  <c:v>1.7989999999999999</c:v>
                </c:pt>
                <c:pt idx="1800">
                  <c:v>1.8</c:v>
                </c:pt>
              </c:numCache>
            </c:numRef>
          </c:xVal>
          <c:yVal>
            <c:numRef>
              <c:f>W_2u!$U$2:$U$1802</c:f>
              <c:numCache>
                <c:formatCode>General</c:formatCode>
                <c:ptCount val="1801"/>
                <c:pt idx="0">
                  <c:v>7.3444590000000075E-12</c:v>
                </c:pt>
                <c:pt idx="1">
                  <c:v>7.4476360000000045E-12</c:v>
                </c:pt>
                <c:pt idx="2">
                  <c:v>7.6568885000000045E-12</c:v>
                </c:pt>
                <c:pt idx="3">
                  <c:v>7.872018999999992E-12</c:v>
                </c:pt>
                <c:pt idx="4">
                  <c:v>8.093192499999983E-12</c:v>
                </c:pt>
                <c:pt idx="5">
                  <c:v>8.3205790000000112E-12</c:v>
                </c:pt>
                <c:pt idx="6">
                  <c:v>8.5543530000000173E-12</c:v>
                </c:pt>
                <c:pt idx="7">
                  <c:v>8.794692999999988E-12</c:v>
                </c:pt>
                <c:pt idx="8">
                  <c:v>9.0417839999999897E-12</c:v>
                </c:pt>
                <c:pt idx="9">
                  <c:v>9.2958155000000074E-12</c:v>
                </c:pt>
                <c:pt idx="10">
                  <c:v>9.5569820000000128E-12</c:v>
                </c:pt>
                <c:pt idx="11">
                  <c:v>9.8254839999999989E-12</c:v>
                </c:pt>
                <c:pt idx="12">
                  <c:v>1.0101528000000004E-11</c:v>
                </c:pt>
                <c:pt idx="13">
                  <c:v>1.0385325999999989E-11</c:v>
                </c:pt>
                <c:pt idx="14">
                  <c:v>1.06770945E-11</c:v>
                </c:pt>
                <c:pt idx="15">
                  <c:v>1.0977058000000007E-11</c:v>
                </c:pt>
                <c:pt idx="16">
                  <c:v>1.1285445999999984E-11</c:v>
                </c:pt>
                <c:pt idx="17">
                  <c:v>1.1602495500000002E-11</c:v>
                </c:pt>
                <c:pt idx="18">
                  <c:v>1.1928450500000015E-11</c:v>
                </c:pt>
                <c:pt idx="19">
                  <c:v>1.2263559499999985E-11</c:v>
                </c:pt>
                <c:pt idx="20">
                  <c:v>1.2608079999999965E-11</c:v>
                </c:pt>
                <c:pt idx="21">
                  <c:v>1.2962276500000042E-11</c:v>
                </c:pt>
                <c:pt idx="22">
                  <c:v>1.3326420500000014E-11</c:v>
                </c:pt>
                <c:pt idx="23">
                  <c:v>1.3700791499999995E-11</c:v>
                </c:pt>
                <c:pt idx="24">
                  <c:v>1.4085676500000012E-11</c:v>
                </c:pt>
                <c:pt idx="25">
                  <c:v>1.448137000000001E-11</c:v>
                </c:pt>
                <c:pt idx="26">
                  <c:v>1.4888175500000003E-11</c:v>
                </c:pt>
                <c:pt idx="27">
                  <c:v>1.5306405999999951E-11</c:v>
                </c:pt>
                <c:pt idx="28">
                  <c:v>1.5736380999999968E-11</c:v>
                </c:pt>
                <c:pt idx="29">
                  <c:v>1.6178431000000011E-11</c:v>
                </c:pt>
                <c:pt idx="30">
                  <c:v>1.6632894500000047E-11</c:v>
                </c:pt>
                <c:pt idx="31">
                  <c:v>1.7100120000000012E-11</c:v>
                </c:pt>
                <c:pt idx="32">
                  <c:v>1.7580465499999967E-11</c:v>
                </c:pt>
                <c:pt idx="33">
                  <c:v>1.8074299499999951E-11</c:v>
                </c:pt>
                <c:pt idx="34">
                  <c:v>1.8582001000000004E-11</c:v>
                </c:pt>
                <c:pt idx="35">
                  <c:v>1.9103958000000046E-11</c:v>
                </c:pt>
                <c:pt idx="36">
                  <c:v>1.9640571500000045E-11</c:v>
                </c:pt>
                <c:pt idx="37">
                  <c:v>2.0192252500000027E-11</c:v>
                </c:pt>
                <c:pt idx="38">
                  <c:v>2.0759423999999989E-11</c:v>
                </c:pt>
                <c:pt idx="39">
                  <c:v>2.1342520999999937E-11</c:v>
                </c:pt>
                <c:pt idx="40">
                  <c:v>2.1941989999999944E-11</c:v>
                </c:pt>
                <c:pt idx="41">
                  <c:v>2.255828999999998E-11</c:v>
                </c:pt>
                <c:pt idx="42">
                  <c:v>2.3191894500000095E-11</c:v>
                </c:pt>
                <c:pt idx="43">
                  <c:v>2.3843288000000103E-11</c:v>
                </c:pt>
                <c:pt idx="44">
                  <c:v>2.4512969999999948E-11</c:v>
                </c:pt>
                <c:pt idx="45">
                  <c:v>2.5201453999999913E-11</c:v>
                </c:pt>
                <c:pt idx="46">
                  <c:v>2.5909266999999953E-11</c:v>
                </c:pt>
                <c:pt idx="47">
                  <c:v>2.6636952500000029E-11</c:v>
                </c:pt>
                <c:pt idx="48">
                  <c:v>2.7385065000000022E-11</c:v>
                </c:pt>
                <c:pt idx="49">
                  <c:v>2.8154184000000016E-11</c:v>
                </c:pt>
                <c:pt idx="50">
                  <c:v>2.8944890000000066E-11</c:v>
                </c:pt>
                <c:pt idx="51">
                  <c:v>2.9757795000000041E-11</c:v>
                </c:pt>
                <c:pt idx="52">
                  <c:v>3.0593520000000017E-11</c:v>
                </c:pt>
                <c:pt idx="53">
                  <c:v>3.145270499999999E-11</c:v>
                </c:pt>
                <c:pt idx="54">
                  <c:v>3.2336009999999908E-11</c:v>
                </c:pt>
                <c:pt idx="55">
                  <c:v>3.3244104999999927E-11</c:v>
                </c:pt>
                <c:pt idx="56">
                  <c:v>3.4177700000000015E-11</c:v>
                </c:pt>
                <c:pt idx="57">
                  <c:v>3.513749499999999E-11</c:v>
                </c:pt>
                <c:pt idx="58">
                  <c:v>3.6124225000000061E-11</c:v>
                </c:pt>
                <c:pt idx="59">
                  <c:v>3.7138655000000045E-11</c:v>
                </c:pt>
                <c:pt idx="60">
                  <c:v>3.8181564999999925E-11</c:v>
                </c:pt>
                <c:pt idx="61">
                  <c:v>3.9253739999999981E-11</c:v>
                </c:pt>
                <c:pt idx="62">
                  <c:v>4.0356004999999959E-11</c:v>
                </c:pt>
                <c:pt idx="63">
                  <c:v>4.1489209999999948E-11</c:v>
                </c:pt>
                <c:pt idx="64">
                  <c:v>4.2654219999999957E-11</c:v>
                </c:pt>
                <c:pt idx="65">
                  <c:v>4.3851929999999966E-11</c:v>
                </c:pt>
                <c:pt idx="66">
                  <c:v>4.508324500000002E-11</c:v>
                </c:pt>
                <c:pt idx="67">
                  <c:v>4.6349114999999974E-11</c:v>
                </c:pt>
                <c:pt idx="68">
                  <c:v>4.7650509999999931E-11</c:v>
                </c:pt>
                <c:pt idx="69">
                  <c:v>4.8988429999999976E-11</c:v>
                </c:pt>
                <c:pt idx="70">
                  <c:v>5.0363895000000291E-11</c:v>
                </c:pt>
                <c:pt idx="71">
                  <c:v>5.1777950000000246E-11</c:v>
                </c:pt>
                <c:pt idx="72">
                  <c:v>5.3231684999999965E-11</c:v>
                </c:pt>
                <c:pt idx="73">
                  <c:v>5.472621500000002E-11</c:v>
                </c:pt>
                <c:pt idx="74">
                  <c:v>5.6262679999999926E-11</c:v>
                </c:pt>
                <c:pt idx="75">
                  <c:v>5.7842254999999962E-11</c:v>
                </c:pt>
                <c:pt idx="76">
                  <c:v>5.9466145000000058E-11</c:v>
                </c:pt>
                <c:pt idx="77">
                  <c:v>6.1135599999999911E-11</c:v>
                </c:pt>
                <c:pt idx="78">
                  <c:v>6.2851894999999867E-11</c:v>
                </c:pt>
                <c:pt idx="79">
                  <c:v>6.4616334999999912E-11</c:v>
                </c:pt>
                <c:pt idx="80">
                  <c:v>6.6430284999999935E-11</c:v>
                </c:pt>
                <c:pt idx="81">
                  <c:v>6.8295119999999935E-11</c:v>
                </c:pt>
                <c:pt idx="82">
                  <c:v>7.0212269999999962E-11</c:v>
                </c:pt>
                <c:pt idx="83">
                  <c:v>7.2183199999999963E-11</c:v>
                </c:pt>
                <c:pt idx="84">
                  <c:v>7.4209414999999858E-11</c:v>
                </c:pt>
                <c:pt idx="85">
                  <c:v>7.6292475000000546E-11</c:v>
                </c:pt>
                <c:pt idx="86">
                  <c:v>7.8433960000000523E-11</c:v>
                </c:pt>
                <c:pt idx="87">
                  <c:v>8.0635509999999792E-11</c:v>
                </c:pt>
                <c:pt idx="88">
                  <c:v>8.2898814999999949E-11</c:v>
                </c:pt>
                <c:pt idx="89">
                  <c:v>8.5225600000000044E-11</c:v>
                </c:pt>
                <c:pt idx="90">
                  <c:v>8.7617644999999917E-11</c:v>
                </c:pt>
                <c:pt idx="91">
                  <c:v>9.0076774999999826E-11</c:v>
                </c:pt>
                <c:pt idx="92">
                  <c:v>9.2604864999999851E-11</c:v>
                </c:pt>
                <c:pt idx="93">
                  <c:v>9.5203860000000036E-11</c:v>
                </c:pt>
                <c:pt idx="94">
                  <c:v>9.7875745000000021E-11</c:v>
                </c:pt>
                <c:pt idx="95">
                  <c:v>1.0062254499999975E-10</c:v>
                </c:pt>
                <c:pt idx="96">
                  <c:v>1.0344637499999976E-10</c:v>
                </c:pt>
                <c:pt idx="97">
                  <c:v>1.0634939000000013E-10</c:v>
                </c:pt>
                <c:pt idx="98">
                  <c:v>1.0933379500000013E-10</c:v>
                </c:pt>
                <c:pt idx="99">
                  <c:v>1.1240188499999967E-10</c:v>
                </c:pt>
                <c:pt idx="100">
                  <c:v>1.1555599499999974E-10</c:v>
                </c:pt>
                <c:pt idx="101">
                  <c:v>1.1879853500000101E-10</c:v>
                </c:pt>
                <c:pt idx="102">
                  <c:v>1.2213198500000075E-10</c:v>
                </c:pt>
                <c:pt idx="103">
                  <c:v>1.2555888499999984E-10</c:v>
                </c:pt>
                <c:pt idx="104">
                  <c:v>1.2908185500000008E-10</c:v>
                </c:pt>
                <c:pt idx="105">
                  <c:v>1.3270357999999981E-10</c:v>
                </c:pt>
                <c:pt idx="106">
                  <c:v>1.3642682999999957E-10</c:v>
                </c:pt>
                <c:pt idx="107">
                  <c:v>1.402544449999997E-10</c:v>
                </c:pt>
                <c:pt idx="108">
                  <c:v>1.4418933999999982E-10</c:v>
                </c:pt>
                <c:pt idx="109">
                  <c:v>1.4823452500000011E-10</c:v>
                </c:pt>
                <c:pt idx="110">
                  <c:v>1.5239308500000002E-10</c:v>
                </c:pt>
                <c:pt idx="111">
                  <c:v>1.5666819999999959E-10</c:v>
                </c:pt>
                <c:pt idx="112">
                  <c:v>1.6106311999999992E-10</c:v>
                </c:pt>
                <c:pt idx="113">
                  <c:v>1.6558119500000009E-10</c:v>
                </c:pt>
                <c:pt idx="114">
                  <c:v>1.7022588499999975E-10</c:v>
                </c:pt>
                <c:pt idx="115">
                  <c:v>1.7500072499999981E-10</c:v>
                </c:pt>
                <c:pt idx="116">
                  <c:v>1.7990935000000005E-10</c:v>
                </c:pt>
                <c:pt idx="117">
                  <c:v>1.8495551500000093E-10</c:v>
                </c:pt>
                <c:pt idx="118">
                  <c:v>1.9014306500000107E-10</c:v>
                </c:pt>
                <c:pt idx="119">
                  <c:v>1.9547594499999996E-10</c:v>
                </c:pt>
                <c:pt idx="120">
                  <c:v>2.00958225E-10</c:v>
                </c:pt>
                <c:pt idx="121">
                  <c:v>2.0659408500000006E-10</c:v>
                </c:pt>
                <c:pt idx="122">
                  <c:v>2.123878199999996E-10</c:v>
                </c:pt>
                <c:pt idx="123">
                  <c:v>2.1834384499999983E-10</c:v>
                </c:pt>
                <c:pt idx="124">
                  <c:v>2.2446670000000006E-10</c:v>
                </c:pt>
                <c:pt idx="125">
                  <c:v>2.3076103999999963E-10</c:v>
                </c:pt>
                <c:pt idx="126">
                  <c:v>2.3723166499999963E-10</c:v>
                </c:pt>
                <c:pt idx="127">
                  <c:v>2.4388350999999944E-10</c:v>
                </c:pt>
                <c:pt idx="128">
                  <c:v>2.5072162999999929E-10</c:v>
                </c:pt>
                <c:pt idx="129">
                  <c:v>2.577512299999997E-10</c:v>
                </c:pt>
                <c:pt idx="130">
                  <c:v>2.6497767499999998E-10</c:v>
                </c:pt>
                <c:pt idx="131">
                  <c:v>2.7240644000000011E-10</c:v>
                </c:pt>
                <c:pt idx="132">
                  <c:v>2.8004324500000023E-10</c:v>
                </c:pt>
                <c:pt idx="133">
                  <c:v>2.8789384999999944E-10</c:v>
                </c:pt>
                <c:pt idx="134">
                  <c:v>2.959641499999996E-10</c:v>
                </c:pt>
                <c:pt idx="135">
                  <c:v>3.0426040000000012E-10</c:v>
                </c:pt>
                <c:pt idx="136">
                  <c:v>3.1278894999999983E-10</c:v>
                </c:pt>
                <c:pt idx="137">
                  <c:v>3.2155619999999923E-10</c:v>
                </c:pt>
                <c:pt idx="138">
                  <c:v>3.3056874999999968E-10</c:v>
                </c:pt>
                <c:pt idx="139">
                  <c:v>3.3983360000000032E-10</c:v>
                </c:pt>
                <c:pt idx="140">
                  <c:v>3.4935775000000447E-10</c:v>
                </c:pt>
                <c:pt idx="141">
                  <c:v>3.5914835000000428E-10</c:v>
                </c:pt>
                <c:pt idx="142">
                  <c:v>3.6921294999999955E-10</c:v>
                </c:pt>
                <c:pt idx="143">
                  <c:v>3.7955915000000002E-10</c:v>
                </c:pt>
                <c:pt idx="144">
                  <c:v>3.9019484999999961E-10</c:v>
                </c:pt>
                <c:pt idx="145">
                  <c:v>4.0112809999999887E-10</c:v>
                </c:pt>
                <c:pt idx="146">
                  <c:v>4.123671499999994E-10</c:v>
                </c:pt>
                <c:pt idx="147">
                  <c:v>4.2392059999999964E-10</c:v>
                </c:pt>
                <c:pt idx="148">
                  <c:v>4.3579724999999906E-10</c:v>
                </c:pt>
                <c:pt idx="149">
                  <c:v>4.4800604999999955E-10</c:v>
                </c:pt>
                <c:pt idx="150">
                  <c:v>4.6055630000000007E-10</c:v>
                </c:pt>
                <c:pt idx="151">
                  <c:v>4.7345759999999969E-10</c:v>
                </c:pt>
                <c:pt idx="152">
                  <c:v>4.8671954999999908E-10</c:v>
                </c:pt>
                <c:pt idx="153">
                  <c:v>5.0035234999999923E-10</c:v>
                </c:pt>
                <c:pt idx="154">
                  <c:v>5.1436634999999982E-10</c:v>
                </c:pt>
                <c:pt idx="155">
                  <c:v>5.2877205000000027E-10</c:v>
                </c:pt>
                <c:pt idx="156">
                  <c:v>5.4358055000000059E-10</c:v>
                </c:pt>
                <c:pt idx="157">
                  <c:v>5.5880299999999917E-10</c:v>
                </c:pt>
                <c:pt idx="158">
                  <c:v>5.7445084999999946E-10</c:v>
                </c:pt>
                <c:pt idx="159">
                  <c:v>5.9053610000000011E-10</c:v>
                </c:pt>
                <c:pt idx="160">
                  <c:v>6.0707084999999847E-10</c:v>
                </c:pt>
                <c:pt idx="161">
                  <c:v>6.2406764999999873E-10</c:v>
                </c:pt>
                <c:pt idx="162">
                  <c:v>6.4153939999999995E-10</c:v>
                </c:pt>
                <c:pt idx="163">
                  <c:v>6.5949925000000033E-10</c:v>
                </c:pt>
                <c:pt idx="164">
                  <c:v>6.7796084999999955E-10</c:v>
                </c:pt>
                <c:pt idx="165">
                  <c:v>6.9693819999999919E-10</c:v>
                </c:pt>
                <c:pt idx="166">
                  <c:v>7.1644564999999948E-10</c:v>
                </c:pt>
                <c:pt idx="167">
                  <c:v>7.3649794999999934E-10</c:v>
                </c:pt>
                <c:pt idx="168">
                  <c:v>7.5711019999999922E-10</c:v>
                </c:pt>
                <c:pt idx="169">
                  <c:v>7.7829804999999864E-10</c:v>
                </c:pt>
                <c:pt idx="170">
                  <c:v>8.0007759999999871E-10</c:v>
                </c:pt>
                <c:pt idx="171">
                  <c:v>8.2246520000001052E-10</c:v>
                </c:pt>
                <c:pt idx="172">
                  <c:v>8.4547775000001186E-10</c:v>
                </c:pt>
                <c:pt idx="173">
                  <c:v>8.6913269999999877E-10</c:v>
                </c:pt>
                <c:pt idx="174">
                  <c:v>8.934479999999989E-10</c:v>
                </c:pt>
                <c:pt idx="175">
                  <c:v>9.184418500000013E-10</c:v>
                </c:pt>
                <c:pt idx="176">
                  <c:v>9.4413314999999762E-10</c:v>
                </c:pt>
                <c:pt idx="177">
                  <c:v>9.7054139999999925E-10</c:v>
                </c:pt>
                <c:pt idx="178">
                  <c:v>9.9768644999999938E-10</c:v>
                </c:pt>
                <c:pt idx="179">
                  <c:v>1.0255887999999975E-9</c:v>
                </c:pt>
                <c:pt idx="180">
                  <c:v>1.0542694499999989E-9</c:v>
                </c:pt>
                <c:pt idx="181">
                  <c:v>1.0837500999999999E-9</c:v>
                </c:pt>
                <c:pt idx="182">
                  <c:v>1.1140529999999992E-9</c:v>
                </c:pt>
                <c:pt idx="183">
                  <c:v>1.1452008999999984E-9</c:v>
                </c:pt>
                <c:pt idx="184">
                  <c:v>1.1772172499999995E-9</c:v>
                </c:pt>
                <c:pt idx="185">
                  <c:v>1.2101262500000007E-9</c:v>
                </c:pt>
                <c:pt idx="186">
                  <c:v>1.2439526999999999E-9</c:v>
                </c:pt>
                <c:pt idx="187">
                  <c:v>1.2787219499999972E-9</c:v>
                </c:pt>
                <c:pt idx="188">
                  <c:v>1.3144602999999983E-9</c:v>
                </c:pt>
                <c:pt idx="189">
                  <c:v>1.3511945499999989E-9</c:v>
                </c:pt>
                <c:pt idx="190">
                  <c:v>1.3889523499999977E-9</c:v>
                </c:pt>
                <c:pt idx="191">
                  <c:v>1.4277621499999995E-9</c:v>
                </c:pt>
                <c:pt idx="192">
                  <c:v>1.4676530000000001E-9</c:v>
                </c:pt>
                <c:pt idx="193">
                  <c:v>1.5086550499999993E-9</c:v>
                </c:pt>
                <c:pt idx="194">
                  <c:v>1.5507989999999983E-9</c:v>
                </c:pt>
                <c:pt idx="195">
                  <c:v>1.5941164999999979E-9</c:v>
                </c:pt>
                <c:pt idx="196">
                  <c:v>1.638640099999999E-9</c:v>
                </c:pt>
                <c:pt idx="197">
                  <c:v>1.6844031999999951E-9</c:v>
                </c:pt>
                <c:pt idx="198">
                  <c:v>1.7314401999999996E-9</c:v>
                </c:pt>
                <c:pt idx="199">
                  <c:v>1.7797863000000004E-9</c:v>
                </c:pt>
                <c:pt idx="200">
                  <c:v>1.8294777499999974E-9</c:v>
                </c:pt>
                <c:pt idx="201">
                  <c:v>1.8805519000000011E-9</c:v>
                </c:pt>
                <c:pt idx="202">
                  <c:v>1.9330469499999945E-9</c:v>
                </c:pt>
                <c:pt idx="203">
                  <c:v>1.9870022500000233E-9</c:v>
                </c:pt>
                <c:pt idx="204">
                  <c:v>2.0424582000000304E-9</c:v>
                </c:pt>
                <c:pt idx="205">
                  <c:v>2.0994561999999989E-9</c:v>
                </c:pt>
                <c:pt idx="206">
                  <c:v>2.1580390499999973E-9</c:v>
                </c:pt>
                <c:pt idx="207">
                  <c:v>2.2182505999999959E-9</c:v>
                </c:pt>
                <c:pt idx="208">
                  <c:v>2.2801357499999978E-9</c:v>
                </c:pt>
                <c:pt idx="209">
                  <c:v>2.3437406999999973E-9</c:v>
                </c:pt>
                <c:pt idx="210">
                  <c:v>2.4091131499999991E-9</c:v>
                </c:pt>
                <c:pt idx="211">
                  <c:v>2.4763018999999996E-9</c:v>
                </c:pt>
                <c:pt idx="212">
                  <c:v>2.5453570499999982E-9</c:v>
                </c:pt>
                <c:pt idx="213">
                  <c:v>2.6163300999999953E-9</c:v>
                </c:pt>
                <c:pt idx="214">
                  <c:v>2.6892740499999961E-9</c:v>
                </c:pt>
                <c:pt idx="215">
                  <c:v>2.7642432500000014E-9</c:v>
                </c:pt>
                <c:pt idx="216">
                  <c:v>2.8412934999999976E-9</c:v>
                </c:pt>
                <c:pt idx="217">
                  <c:v>2.9204824999999961E-9</c:v>
                </c:pt>
                <c:pt idx="218">
                  <c:v>3.0018694999999966E-9</c:v>
                </c:pt>
                <c:pt idx="219">
                  <c:v>3.085513999999998E-9</c:v>
                </c:pt>
                <c:pt idx="220">
                  <c:v>3.1714789999999983E-9</c:v>
                </c:pt>
                <c:pt idx="221">
                  <c:v>3.2598285000000019E-9</c:v>
                </c:pt>
                <c:pt idx="222">
                  <c:v>3.3506274999999943E-9</c:v>
                </c:pt>
                <c:pt idx="223">
                  <c:v>3.4439444999999861E-9</c:v>
                </c:pt>
                <c:pt idx="224">
                  <c:v>3.5398484999999916E-9</c:v>
                </c:pt>
                <c:pt idx="225">
                  <c:v>3.6384099999999963E-9</c:v>
                </c:pt>
                <c:pt idx="226">
                  <c:v>3.7397025000000076E-9</c:v>
                </c:pt>
                <c:pt idx="227">
                  <c:v>3.8438015000000066E-9</c:v>
                </c:pt>
                <c:pt idx="228">
                  <c:v>3.9507839999999933E-9</c:v>
                </c:pt>
                <c:pt idx="229">
                  <c:v>4.0607289999999938E-9</c:v>
                </c:pt>
                <c:pt idx="230">
                  <c:v>4.1737184999999912E-9</c:v>
                </c:pt>
                <c:pt idx="231">
                  <c:v>4.2898359999999972E-9</c:v>
                </c:pt>
                <c:pt idx="232">
                  <c:v>4.4091665000000034E-9</c:v>
                </c:pt>
                <c:pt idx="233">
                  <c:v>4.5317989999999902E-9</c:v>
                </c:pt>
                <c:pt idx="234">
                  <c:v>4.6578245000000551E-9</c:v>
                </c:pt>
                <c:pt idx="235">
                  <c:v>4.787335500000069E-9</c:v>
                </c:pt>
                <c:pt idx="236">
                  <c:v>4.9204274999999944E-9</c:v>
                </c:pt>
                <c:pt idx="237">
                  <c:v>5.0571989999999942E-9</c:v>
                </c:pt>
                <c:pt idx="238">
                  <c:v>5.1977510000000013E-9</c:v>
                </c:pt>
                <c:pt idx="239">
                  <c:v>5.3421874999999993E-9</c:v>
                </c:pt>
                <c:pt idx="240">
                  <c:v>5.4906139999999863E-9</c:v>
                </c:pt>
                <c:pt idx="241">
                  <c:v>5.6431399999999913E-9</c:v>
                </c:pt>
                <c:pt idx="242">
                  <c:v>5.7998779999999973E-9</c:v>
                </c:pt>
                <c:pt idx="243">
                  <c:v>5.960942999999988E-9</c:v>
                </c:pt>
                <c:pt idx="244">
                  <c:v>6.1264539999999989E-9</c:v>
                </c:pt>
                <c:pt idx="245">
                  <c:v>6.2965314999999922E-9</c:v>
                </c:pt>
                <c:pt idx="246">
                  <c:v>6.4713004999999838E-9</c:v>
                </c:pt>
                <c:pt idx="247">
                  <c:v>6.6508904999999985E-9</c:v>
                </c:pt>
                <c:pt idx="248">
                  <c:v>6.8354325000000159E-9</c:v>
                </c:pt>
                <c:pt idx="249">
                  <c:v>7.0250610000000062E-9</c:v>
                </c:pt>
                <c:pt idx="250">
                  <c:v>7.219914999999979E-9</c:v>
                </c:pt>
                <c:pt idx="251">
                  <c:v>7.420137999999994E-9</c:v>
                </c:pt>
                <c:pt idx="252">
                  <c:v>7.6258759999999951E-9</c:v>
                </c:pt>
                <c:pt idx="253">
                  <c:v>7.8372784999999789E-9</c:v>
                </c:pt>
                <c:pt idx="254">
                  <c:v>8.0545004999999897E-9</c:v>
                </c:pt>
                <c:pt idx="255">
                  <c:v>8.2777009999999987E-9</c:v>
                </c:pt>
                <c:pt idx="256">
                  <c:v>8.507042500000005E-9</c:v>
                </c:pt>
                <c:pt idx="257">
                  <c:v>8.7426914999999853E-9</c:v>
                </c:pt>
                <c:pt idx="258">
                  <c:v>8.9848199999999864E-9</c:v>
                </c:pt>
                <c:pt idx="259">
                  <c:v>9.2336045000000048E-9</c:v>
                </c:pt>
                <c:pt idx="260">
                  <c:v>9.4892254999999857E-9</c:v>
                </c:pt>
                <c:pt idx="261">
                  <c:v>9.7518684999999732E-9</c:v>
                </c:pt>
                <c:pt idx="262">
                  <c:v>1.0021724499999984E-8</c:v>
                </c:pt>
                <c:pt idx="263">
                  <c:v>1.0298989499999998E-8</c:v>
                </c:pt>
                <c:pt idx="264">
                  <c:v>1.0583864499999999E-8</c:v>
                </c:pt>
                <c:pt idx="265">
                  <c:v>1.0876555499999988E-8</c:v>
                </c:pt>
                <c:pt idx="266">
                  <c:v>1.1177273999999988E-8</c:v>
                </c:pt>
                <c:pt idx="267">
                  <c:v>1.1486238000000006E-8</c:v>
                </c:pt>
                <c:pt idx="268">
                  <c:v>1.1803670999999995E-8</c:v>
                </c:pt>
                <c:pt idx="269">
                  <c:v>1.2129801499999981E-8</c:v>
                </c:pt>
                <c:pt idx="270">
                  <c:v>1.2464864999999975E-8</c:v>
                </c:pt>
                <c:pt idx="271">
                  <c:v>1.2809102999999974E-8</c:v>
                </c:pt>
                <c:pt idx="272">
                  <c:v>1.3162763999999991E-8</c:v>
                </c:pt>
                <c:pt idx="273">
                  <c:v>1.3526101999999978E-8</c:v>
                </c:pt>
                <c:pt idx="274">
                  <c:v>1.3899377000000009E-8</c:v>
                </c:pt>
                <c:pt idx="275">
                  <c:v>1.4282858999999991E-8</c:v>
                </c:pt>
                <c:pt idx="276">
                  <c:v>1.4676822999999963E-8</c:v>
                </c:pt>
                <c:pt idx="277">
                  <c:v>1.5081549999999978E-8</c:v>
                </c:pt>
                <c:pt idx="278">
                  <c:v>1.5497330999999976E-8</c:v>
                </c:pt>
                <c:pt idx="279">
                  <c:v>1.5924463000000016E-8</c:v>
                </c:pt>
                <c:pt idx="280">
                  <c:v>1.6363251499999988E-8</c:v>
                </c:pt>
                <c:pt idx="281">
                  <c:v>1.6814010500000469E-8</c:v>
                </c:pt>
                <c:pt idx="282">
                  <c:v>1.7277061000000509E-8</c:v>
                </c:pt>
                <c:pt idx="283">
                  <c:v>1.7752733499999967E-8</c:v>
                </c:pt>
                <c:pt idx="284">
                  <c:v>1.8241365499999967E-8</c:v>
                </c:pt>
                <c:pt idx="285">
                  <c:v>1.8743305999999996E-8</c:v>
                </c:pt>
                <c:pt idx="286">
                  <c:v>1.9258911499999997E-8</c:v>
                </c:pt>
                <c:pt idx="287">
                  <c:v>1.9788547499999966E-8</c:v>
                </c:pt>
                <c:pt idx="288">
                  <c:v>2.0332589999999959E-8</c:v>
                </c:pt>
                <c:pt idx="289">
                  <c:v>2.0891423999999994E-8</c:v>
                </c:pt>
                <c:pt idx="290">
                  <c:v>2.1465444999999987E-8</c:v>
                </c:pt>
                <c:pt idx="291">
                  <c:v>2.2055058999999977E-8</c:v>
                </c:pt>
                <c:pt idx="292">
                  <c:v>2.2660682999999995E-8</c:v>
                </c:pt>
                <c:pt idx="293">
                  <c:v>2.3282742999999962E-8</c:v>
                </c:pt>
                <c:pt idx="294">
                  <c:v>2.3921677499999962E-8</c:v>
                </c:pt>
                <c:pt idx="295">
                  <c:v>2.4577936499999982E-8</c:v>
                </c:pt>
                <c:pt idx="296">
                  <c:v>2.5251980999999941E-8</c:v>
                </c:pt>
                <c:pt idx="297">
                  <c:v>2.5944284000000012E-8</c:v>
                </c:pt>
                <c:pt idx="298">
                  <c:v>2.665533050000002E-8</c:v>
                </c:pt>
                <c:pt idx="299">
                  <c:v>2.7385620499999922E-8</c:v>
                </c:pt>
                <c:pt idx="300">
                  <c:v>2.8135664999999967E-8</c:v>
                </c:pt>
                <c:pt idx="301">
                  <c:v>2.8905985000000036E-8</c:v>
                </c:pt>
                <c:pt idx="302">
                  <c:v>2.9697119999999977E-8</c:v>
                </c:pt>
                <c:pt idx="303">
                  <c:v>3.0509614999999947E-8</c:v>
                </c:pt>
                <c:pt idx="304">
                  <c:v>3.1344045000000017E-8</c:v>
                </c:pt>
                <c:pt idx="305">
                  <c:v>3.2200995000000013E-8</c:v>
                </c:pt>
                <c:pt idx="306">
                  <c:v>3.3081044999999922E-8</c:v>
                </c:pt>
                <c:pt idx="307">
                  <c:v>3.3984809999999909E-8</c:v>
                </c:pt>
                <c:pt idx="308">
                  <c:v>3.4912914999999966E-8</c:v>
                </c:pt>
                <c:pt idx="309">
                  <c:v>3.5866004999999957E-8</c:v>
                </c:pt>
                <c:pt idx="310">
                  <c:v>3.6844739999999934E-8</c:v>
                </c:pt>
                <c:pt idx="311">
                  <c:v>3.7849789999999991E-8</c:v>
                </c:pt>
                <c:pt idx="312">
                  <c:v>3.8881855000000034E-8</c:v>
                </c:pt>
                <c:pt idx="313">
                  <c:v>3.9941629999999956E-8</c:v>
                </c:pt>
                <c:pt idx="314">
                  <c:v>4.102984999999993E-8</c:v>
                </c:pt>
                <c:pt idx="315">
                  <c:v>4.2147270000000007E-8</c:v>
                </c:pt>
                <c:pt idx="316">
                  <c:v>4.329463999999991E-8</c:v>
                </c:pt>
                <c:pt idx="317">
                  <c:v>4.4472749999999964E-8</c:v>
                </c:pt>
                <c:pt idx="318">
                  <c:v>4.5682410000000036E-8</c:v>
                </c:pt>
                <c:pt idx="319">
                  <c:v>4.6924439999999965E-8</c:v>
                </c:pt>
                <c:pt idx="320">
                  <c:v>4.8199679999999979E-8</c:v>
                </c:pt>
                <c:pt idx="321">
                  <c:v>4.9508999999999812E-8</c:v>
                </c:pt>
                <c:pt idx="322">
                  <c:v>5.0853294999999937E-8</c:v>
                </c:pt>
                <c:pt idx="323">
                  <c:v>5.2233470000000039E-8</c:v>
                </c:pt>
                <c:pt idx="324">
                  <c:v>5.3650450000000012E-8</c:v>
                </c:pt>
                <c:pt idx="325">
                  <c:v>5.5105199999999901E-8</c:v>
                </c:pt>
                <c:pt idx="326">
                  <c:v>5.659869999999994E-8</c:v>
                </c:pt>
                <c:pt idx="327">
                  <c:v>5.8131954999999957E-8</c:v>
                </c:pt>
                <c:pt idx="328">
                  <c:v>5.9705994999999775E-8</c:v>
                </c:pt>
                <c:pt idx="329">
                  <c:v>6.132186999999995E-8</c:v>
                </c:pt>
                <c:pt idx="330">
                  <c:v>6.2980665000000042E-8</c:v>
                </c:pt>
                <c:pt idx="331">
                  <c:v>6.4683494999999927E-8</c:v>
                </c:pt>
                <c:pt idx="332">
                  <c:v>6.6431479999999856E-8</c:v>
                </c:pt>
                <c:pt idx="333">
                  <c:v>6.8225795000000002E-8</c:v>
                </c:pt>
                <c:pt idx="334">
                  <c:v>7.0067635000000002E-8</c:v>
                </c:pt>
                <c:pt idx="335">
                  <c:v>7.195820999999985E-8</c:v>
                </c:pt>
                <c:pt idx="336">
                  <c:v>7.3898784999999927E-8</c:v>
                </c:pt>
                <c:pt idx="337">
                  <c:v>7.5890630000000088E-8</c:v>
                </c:pt>
                <c:pt idx="338">
                  <c:v>7.7935065000000013E-8</c:v>
                </c:pt>
                <c:pt idx="339">
                  <c:v>8.0033444999999853E-8</c:v>
                </c:pt>
                <c:pt idx="340">
                  <c:v>8.2187129999999856E-8</c:v>
                </c:pt>
                <c:pt idx="341">
                  <c:v>8.4397539999999972E-8</c:v>
                </c:pt>
                <c:pt idx="342">
                  <c:v>8.6666129999999919E-8</c:v>
                </c:pt>
                <c:pt idx="343">
                  <c:v>8.8994375000002468E-8</c:v>
                </c:pt>
                <c:pt idx="344">
                  <c:v>9.138379000000254E-8</c:v>
                </c:pt>
                <c:pt idx="345">
                  <c:v>9.3835934999999864E-8</c:v>
                </c:pt>
                <c:pt idx="346">
                  <c:v>9.6352394999999912E-8</c:v>
                </c:pt>
                <c:pt idx="347">
                  <c:v>9.8934804999999695E-8</c:v>
                </c:pt>
                <c:pt idx="348">
                  <c:v>1.0158484499999985E-7</c:v>
                </c:pt>
                <c:pt idx="349">
                  <c:v>1.0430420500000007E-7</c:v>
                </c:pt>
                <c:pt idx="350">
                  <c:v>1.0709463999999979E-7</c:v>
                </c:pt>
                <c:pt idx="351">
                  <c:v>1.0995795499999989E-7</c:v>
                </c:pt>
                <c:pt idx="352">
                  <c:v>1.1289598000000008E-7</c:v>
                </c:pt>
                <c:pt idx="353">
                  <c:v>1.1591058499999978E-7</c:v>
                </c:pt>
                <c:pt idx="354">
                  <c:v>1.1900369999999994E-7</c:v>
                </c:pt>
                <c:pt idx="355">
                  <c:v>1.2217729999999995E-7</c:v>
                </c:pt>
                <c:pt idx="356">
                  <c:v>1.2543339499999985E-7</c:v>
                </c:pt>
                <c:pt idx="357">
                  <c:v>1.2877404499999978E-7</c:v>
                </c:pt>
                <c:pt idx="358">
                  <c:v>1.3220136499999966E-7</c:v>
                </c:pt>
                <c:pt idx="359">
                  <c:v>1.3571752499999994E-7</c:v>
                </c:pt>
                <c:pt idx="360">
                  <c:v>1.3932472999999996E-7</c:v>
                </c:pt>
                <c:pt idx="361">
                  <c:v>1.4302524500000017E-7</c:v>
                </c:pt>
                <c:pt idx="362">
                  <c:v>1.468213950000001E-7</c:v>
                </c:pt>
                <c:pt idx="363">
                  <c:v>1.5071553999999951E-7</c:v>
                </c:pt>
                <c:pt idx="364">
                  <c:v>1.5471011499999982E-7</c:v>
                </c:pt>
                <c:pt idx="365">
                  <c:v>1.5880760500000005E-7</c:v>
                </c:pt>
                <c:pt idx="366">
                  <c:v>1.6301054999999985E-7</c:v>
                </c:pt>
                <c:pt idx="367">
                  <c:v>1.6732154999999971E-7</c:v>
                </c:pt>
                <c:pt idx="368">
                  <c:v>1.7174325499999963E-7</c:v>
                </c:pt>
                <c:pt idx="369">
                  <c:v>1.7627840499999981E-7</c:v>
                </c:pt>
                <c:pt idx="370">
                  <c:v>1.8092977499999989E-7</c:v>
                </c:pt>
                <c:pt idx="371">
                  <c:v>1.8570021000000005E-7</c:v>
                </c:pt>
                <c:pt idx="372">
                  <c:v>1.9059263000000003E-7</c:v>
                </c:pt>
                <c:pt idx="373">
                  <c:v>1.9561000500000006E-7</c:v>
                </c:pt>
                <c:pt idx="374">
                  <c:v>2.0075539999999962E-7</c:v>
                </c:pt>
                <c:pt idx="375">
                  <c:v>2.0603191999999923E-7</c:v>
                </c:pt>
                <c:pt idx="376">
                  <c:v>2.114427499999997E-7</c:v>
                </c:pt>
                <c:pt idx="377">
                  <c:v>2.1699116000000051E-7</c:v>
                </c:pt>
                <c:pt idx="378">
                  <c:v>2.2268047499999985E-7</c:v>
                </c:pt>
                <c:pt idx="379">
                  <c:v>2.2851411499999928E-7</c:v>
                </c:pt>
                <c:pt idx="380">
                  <c:v>2.3449556000000024E-7</c:v>
                </c:pt>
                <c:pt idx="381">
                  <c:v>2.406283699999996E-7</c:v>
                </c:pt>
                <c:pt idx="382">
                  <c:v>2.4691618999999935E-7</c:v>
                </c:pt>
                <c:pt idx="383">
                  <c:v>2.5336275500000019E-7</c:v>
                </c:pt>
                <c:pt idx="384">
                  <c:v>2.5997188499999966E-7</c:v>
                </c:pt>
                <c:pt idx="385">
                  <c:v>2.6674738499999976E-7</c:v>
                </c:pt>
                <c:pt idx="386">
                  <c:v>2.7369335000000009E-7</c:v>
                </c:pt>
                <c:pt idx="387">
                  <c:v>2.8081384999999929E-7</c:v>
                </c:pt>
                <c:pt idx="388">
                  <c:v>2.8811294999999916E-7</c:v>
                </c:pt>
                <c:pt idx="389">
                  <c:v>2.9559495000000029E-7</c:v>
                </c:pt>
                <c:pt idx="390">
                  <c:v>3.0326414999999984E-7</c:v>
                </c:pt>
                <c:pt idx="391">
                  <c:v>3.1112499999999929E-7</c:v>
                </c:pt>
                <c:pt idx="392">
                  <c:v>3.191821500000001E-7</c:v>
                </c:pt>
                <c:pt idx="393">
                  <c:v>3.2744009999999959E-7</c:v>
                </c:pt>
                <c:pt idx="394">
                  <c:v>3.3590359999999923E-7</c:v>
                </c:pt>
                <c:pt idx="395">
                  <c:v>3.4457754999999983E-7</c:v>
                </c:pt>
                <c:pt idx="396">
                  <c:v>3.5346679999999951E-7</c:v>
                </c:pt>
                <c:pt idx="397">
                  <c:v>3.6257650000000002E-7</c:v>
                </c:pt>
                <c:pt idx="398">
                  <c:v>3.7191175000000047E-7</c:v>
                </c:pt>
                <c:pt idx="399">
                  <c:v>3.8147780000000001E-7</c:v>
                </c:pt>
                <c:pt idx="400">
                  <c:v>3.9128009999999962E-7</c:v>
                </c:pt>
                <c:pt idx="401">
                  <c:v>4.0132409999999851E-7</c:v>
                </c:pt>
                <c:pt idx="402">
                  <c:v>4.1161540000000012E-7</c:v>
                </c:pt>
                <c:pt idx="403">
                  <c:v>4.2215979999999966E-7</c:v>
                </c:pt>
                <c:pt idx="404">
                  <c:v>4.3296304999999823E-7</c:v>
                </c:pt>
                <c:pt idx="405">
                  <c:v>4.4403120000000016E-7</c:v>
                </c:pt>
                <c:pt idx="406">
                  <c:v>4.5537035000001343E-7</c:v>
                </c:pt>
                <c:pt idx="407">
                  <c:v>4.6698675000001259E-7</c:v>
                </c:pt>
                <c:pt idx="408">
                  <c:v>4.7888674999999956E-7</c:v>
                </c:pt>
                <c:pt idx="409">
                  <c:v>4.9107680000000017E-7</c:v>
                </c:pt>
                <c:pt idx="410">
                  <c:v>5.0356364999999936E-7</c:v>
                </c:pt>
                <c:pt idx="411">
                  <c:v>5.163539999999993E-7</c:v>
                </c:pt>
                <c:pt idx="412">
                  <c:v>5.2945469999999986E-7</c:v>
                </c:pt>
                <c:pt idx="413">
                  <c:v>5.4287294999999984E-7</c:v>
                </c:pt>
                <c:pt idx="414">
                  <c:v>5.5661589999999912E-7</c:v>
                </c:pt>
                <c:pt idx="415">
                  <c:v>5.7069084999999836E-7</c:v>
                </c:pt>
                <c:pt idx="416">
                  <c:v>5.8510539999999991E-7</c:v>
                </c:pt>
                <c:pt idx="417">
                  <c:v>5.9986710000000048E-7</c:v>
                </c:pt>
                <c:pt idx="418">
                  <c:v>6.149838999999985E-7</c:v>
                </c:pt>
                <c:pt idx="419">
                  <c:v>6.3046374999999888E-7</c:v>
                </c:pt>
                <c:pt idx="420">
                  <c:v>6.4631470000000013E-7</c:v>
                </c:pt>
                <c:pt idx="421">
                  <c:v>6.6254514999999989E-7</c:v>
                </c:pt>
                <c:pt idx="422">
                  <c:v>6.7916354999999843E-7</c:v>
                </c:pt>
                <c:pt idx="423">
                  <c:v>6.9617854999999927E-7</c:v>
                </c:pt>
                <c:pt idx="424">
                  <c:v>7.1359899999999959E-7</c:v>
                </c:pt>
                <c:pt idx="425">
                  <c:v>7.3143394999999959E-7</c:v>
                </c:pt>
                <c:pt idx="426">
                  <c:v>7.4969244999999813E-7</c:v>
                </c:pt>
                <c:pt idx="427">
                  <c:v>7.6838394999999908E-7</c:v>
                </c:pt>
                <c:pt idx="428">
                  <c:v>7.875181500000006E-7</c:v>
                </c:pt>
                <c:pt idx="429">
                  <c:v>8.0710459999999813E-7</c:v>
                </c:pt>
                <c:pt idx="430">
                  <c:v>8.2715325000000066E-7</c:v>
                </c:pt>
                <c:pt idx="431">
                  <c:v>8.4767440000000005E-7</c:v>
                </c:pt>
                <c:pt idx="432">
                  <c:v>8.6867839999999866E-7</c:v>
                </c:pt>
                <c:pt idx="433">
                  <c:v>8.9017570000000065E-7</c:v>
                </c:pt>
                <c:pt idx="434">
                  <c:v>9.1217704999999873E-7</c:v>
                </c:pt>
                <c:pt idx="435">
                  <c:v>9.3469354999999802E-7</c:v>
                </c:pt>
                <c:pt idx="436">
                  <c:v>9.5773634999999798E-7</c:v>
                </c:pt>
                <c:pt idx="437">
                  <c:v>9.8131684999999911E-7</c:v>
                </c:pt>
                <c:pt idx="438">
                  <c:v>1.0054467499999999E-6</c:v>
                </c:pt>
                <c:pt idx="439">
                  <c:v>1.0301378499999974E-6</c:v>
                </c:pt>
                <c:pt idx="440">
                  <c:v>1.0554022999999985E-6</c:v>
                </c:pt>
                <c:pt idx="441">
                  <c:v>1.0812524499999992E-6</c:v>
                </c:pt>
                <c:pt idx="442">
                  <c:v>1.1077009000000003E-6</c:v>
                </c:pt>
                <c:pt idx="443">
                  <c:v>1.1347605000000002E-6</c:v>
                </c:pt>
                <c:pt idx="444">
                  <c:v>1.1624442499999999E-6</c:v>
                </c:pt>
                <c:pt idx="445">
                  <c:v>1.1907655500000001E-6</c:v>
                </c:pt>
                <c:pt idx="446">
                  <c:v>1.2197380499999961E-6</c:v>
                </c:pt>
                <c:pt idx="447">
                  <c:v>1.2493755499999988E-6</c:v>
                </c:pt>
                <c:pt idx="448">
                  <c:v>1.2796921999999988E-6</c:v>
                </c:pt>
                <c:pt idx="449">
                  <c:v>1.3107023499999967E-6</c:v>
                </c:pt>
                <c:pt idx="450">
                  <c:v>1.3424207000000019E-6</c:v>
                </c:pt>
                <c:pt idx="451">
                  <c:v>1.3748623000000002E-6</c:v>
                </c:pt>
                <c:pt idx="452">
                  <c:v>1.4080422999999958E-6</c:v>
                </c:pt>
                <c:pt idx="453">
                  <c:v>1.4419762999999967E-6</c:v>
                </c:pt>
                <c:pt idx="454">
                  <c:v>1.4766801499999991E-6</c:v>
                </c:pt>
                <c:pt idx="455">
                  <c:v>1.5121699500000029E-6</c:v>
                </c:pt>
                <c:pt idx="456">
                  <c:v>1.5484621999999987E-6</c:v>
                </c:pt>
                <c:pt idx="457">
                  <c:v>1.5855735499999959E-6</c:v>
                </c:pt>
                <c:pt idx="458">
                  <c:v>1.6235212E-6</c:v>
                </c:pt>
                <c:pt idx="459">
                  <c:v>1.6623225999999974E-6</c:v>
                </c:pt>
                <c:pt idx="460">
                  <c:v>1.7019953999999979E-6</c:v>
                </c:pt>
                <c:pt idx="461">
                  <c:v>1.7425576000000008E-6</c:v>
                </c:pt>
                <c:pt idx="462">
                  <c:v>1.7840277000000003E-6</c:v>
                </c:pt>
                <c:pt idx="463">
                  <c:v>1.8264244999999957E-6</c:v>
                </c:pt>
                <c:pt idx="464">
                  <c:v>1.8697670499999938E-6</c:v>
                </c:pt>
                <c:pt idx="465">
                  <c:v>1.9140748000000022E-6</c:v>
                </c:pt>
                <c:pt idx="466">
                  <c:v>1.9593675500000034E-6</c:v>
                </c:pt>
                <c:pt idx="467">
                  <c:v>2.0056655999999956E-6</c:v>
                </c:pt>
                <c:pt idx="468">
                  <c:v>2.0529894500000514E-6</c:v>
                </c:pt>
                <c:pt idx="469">
                  <c:v>2.1013600500000564E-6</c:v>
                </c:pt>
                <c:pt idx="470">
                  <c:v>2.1507987999999971E-6</c:v>
                </c:pt>
                <c:pt idx="471">
                  <c:v>2.2013273499999965E-6</c:v>
                </c:pt>
                <c:pt idx="472">
                  <c:v>2.2529678999999999E-6</c:v>
                </c:pt>
                <c:pt idx="473">
                  <c:v>2.3057429500000021E-6</c:v>
                </c:pt>
                <c:pt idx="474">
                  <c:v>2.3596754499999972E-6</c:v>
                </c:pt>
                <c:pt idx="475">
                  <c:v>2.4147886999999939E-6</c:v>
                </c:pt>
                <c:pt idx="476">
                  <c:v>2.4711066999999997E-6</c:v>
                </c:pt>
                <c:pt idx="477">
                  <c:v>2.5286535000000003E-6</c:v>
                </c:pt>
                <c:pt idx="478">
                  <c:v>2.5874539999999989E-6</c:v>
                </c:pt>
                <c:pt idx="479">
                  <c:v>2.6475329999999961E-6</c:v>
                </c:pt>
                <c:pt idx="480">
                  <c:v>2.708915499999997E-6</c:v>
                </c:pt>
                <c:pt idx="481">
                  <c:v>2.7716289999999949E-6</c:v>
                </c:pt>
                <c:pt idx="482">
                  <c:v>2.835698999999997E-6</c:v>
                </c:pt>
                <c:pt idx="483">
                  <c:v>2.9011520000000002E-6</c:v>
                </c:pt>
                <c:pt idx="484">
                  <c:v>2.9680164999999948E-6</c:v>
                </c:pt>
                <c:pt idx="485">
                  <c:v>3.0363194999999933E-6</c:v>
                </c:pt>
                <c:pt idx="486">
                  <c:v>3.1060899999999944E-6</c:v>
                </c:pt>
                <c:pt idx="487">
                  <c:v>3.1773569999999976E-6</c:v>
                </c:pt>
                <c:pt idx="488">
                  <c:v>3.2501490000000007E-6</c:v>
                </c:pt>
                <c:pt idx="489">
                  <c:v>3.3244960000000068E-6</c:v>
                </c:pt>
                <c:pt idx="490">
                  <c:v>3.4004294999999974E-6</c:v>
                </c:pt>
                <c:pt idx="491">
                  <c:v>3.4779794999999883E-6</c:v>
                </c:pt>
                <c:pt idx="492">
                  <c:v>3.5571770000000004E-6</c:v>
                </c:pt>
                <c:pt idx="493">
                  <c:v>3.6380549999999938E-6</c:v>
                </c:pt>
                <c:pt idx="494">
                  <c:v>3.7206454999999918E-6</c:v>
                </c:pt>
                <c:pt idx="495">
                  <c:v>3.8049814999999956E-6</c:v>
                </c:pt>
                <c:pt idx="496">
                  <c:v>3.8910964999999944E-6</c:v>
                </c:pt>
                <c:pt idx="497">
                  <c:v>3.9790250000000063E-6</c:v>
                </c:pt>
                <c:pt idx="498">
                  <c:v>4.0688009999999976E-6</c:v>
                </c:pt>
                <c:pt idx="499">
                  <c:v>4.1604604999999912E-6</c:v>
                </c:pt>
                <c:pt idx="500">
                  <c:v>4.2540389999999986E-6</c:v>
                </c:pt>
                <c:pt idx="501">
                  <c:v>4.3495720000000016E-6</c:v>
                </c:pt>
                <c:pt idx="502">
                  <c:v>4.4470979999999946E-6</c:v>
                </c:pt>
                <c:pt idx="503">
                  <c:v>4.5466539999999924E-6</c:v>
                </c:pt>
                <c:pt idx="504">
                  <c:v>4.6482774999999993E-6</c:v>
                </c:pt>
                <c:pt idx="505">
                  <c:v>4.7520074999999984E-6</c:v>
                </c:pt>
                <c:pt idx="506">
                  <c:v>4.8578829999999973E-6</c:v>
                </c:pt>
                <c:pt idx="507">
                  <c:v>4.9659439999999972E-6</c:v>
                </c:pt>
                <c:pt idx="508">
                  <c:v>5.0762309999999979E-6</c:v>
                </c:pt>
                <c:pt idx="509">
                  <c:v>5.1887854999999929E-6</c:v>
                </c:pt>
                <c:pt idx="510">
                  <c:v>5.3036484999999836E-6</c:v>
                </c:pt>
                <c:pt idx="511">
                  <c:v>5.4208625000000051E-6</c:v>
                </c:pt>
                <c:pt idx="512">
                  <c:v>5.5404700000000146E-6</c:v>
                </c:pt>
                <c:pt idx="513">
                  <c:v>5.6625139999999945E-6</c:v>
                </c:pt>
                <c:pt idx="514">
                  <c:v>5.7870399999999789E-6</c:v>
                </c:pt>
                <c:pt idx="515">
                  <c:v>5.9140909999999901E-6</c:v>
                </c:pt>
                <c:pt idx="516">
                  <c:v>6.0437125000000079E-6</c:v>
                </c:pt>
                <c:pt idx="517">
                  <c:v>6.1759514999999929E-6</c:v>
                </c:pt>
                <c:pt idx="518">
                  <c:v>6.3108529999999735E-6</c:v>
                </c:pt>
                <c:pt idx="519">
                  <c:v>6.4484634999999876E-6</c:v>
                </c:pt>
                <c:pt idx="520">
                  <c:v>6.5888320000000004E-6</c:v>
                </c:pt>
                <c:pt idx="521">
                  <c:v>6.7320059999999998E-6</c:v>
                </c:pt>
                <c:pt idx="522">
                  <c:v>6.8780340000000023E-6</c:v>
                </c:pt>
                <c:pt idx="523">
                  <c:v>7.0269655000000013E-6</c:v>
                </c:pt>
                <c:pt idx="524">
                  <c:v>7.1788499999999931E-6</c:v>
                </c:pt>
                <c:pt idx="525">
                  <c:v>7.3337379999999741E-6</c:v>
                </c:pt>
                <c:pt idx="526">
                  <c:v>7.4916799999999958E-6</c:v>
                </c:pt>
                <c:pt idx="527">
                  <c:v>7.6527280000000088E-6</c:v>
                </c:pt>
                <c:pt idx="528">
                  <c:v>7.8169334999999861E-6</c:v>
                </c:pt>
                <c:pt idx="529">
                  <c:v>7.984349499999991E-6</c:v>
                </c:pt>
                <c:pt idx="530">
                  <c:v>8.1550290000000017E-6</c:v>
                </c:pt>
                <c:pt idx="531">
                  <c:v>8.3290249999999994E-6</c:v>
                </c:pt>
                <c:pt idx="532">
                  <c:v>8.5063919999999951E-6</c:v>
                </c:pt>
                <c:pt idx="533">
                  <c:v>8.6871834999999732E-6</c:v>
                </c:pt>
                <c:pt idx="534">
                  <c:v>8.8714554999999776E-6</c:v>
                </c:pt>
                <c:pt idx="535">
                  <c:v>9.0592629999999952E-6</c:v>
                </c:pt>
                <c:pt idx="536">
                  <c:v>9.250661999999992E-6</c:v>
                </c:pt>
                <c:pt idx="537">
                  <c:v>9.445708499999983E-6</c:v>
                </c:pt>
                <c:pt idx="538">
                  <c:v>9.6444584999999902E-6</c:v>
                </c:pt>
                <c:pt idx="539">
                  <c:v>9.8469705000000119E-6</c:v>
                </c:pt>
                <c:pt idx="540">
                  <c:v>1.0053300499999987E-5</c:v>
                </c:pt>
                <c:pt idx="541">
                  <c:v>1.0263506499999992E-5</c:v>
                </c:pt>
                <c:pt idx="542">
                  <c:v>1.0477647500000006E-5</c:v>
                </c:pt>
                <c:pt idx="543">
                  <c:v>1.0695780999999995E-5</c:v>
                </c:pt>
                <c:pt idx="544">
                  <c:v>1.0917965499999963E-5</c:v>
                </c:pt>
                <c:pt idx="545">
                  <c:v>1.1144260499999966E-5</c:v>
                </c:pt>
                <c:pt idx="546">
                  <c:v>1.1374724500000003E-5</c:v>
                </c:pt>
                <c:pt idx="547">
                  <c:v>1.1609417499999977E-5</c:v>
                </c:pt>
                <c:pt idx="548">
                  <c:v>1.1848398499999994E-5</c:v>
                </c:pt>
                <c:pt idx="549">
                  <c:v>1.2091727000000005E-5</c:v>
                </c:pt>
                <c:pt idx="550">
                  <c:v>1.233946400000002E-5</c:v>
                </c:pt>
                <c:pt idx="551">
                  <c:v>1.2591667999999987E-5</c:v>
                </c:pt>
                <c:pt idx="552">
                  <c:v>1.2848399999999968E-5</c:v>
                </c:pt>
                <c:pt idx="553">
                  <c:v>1.310971950000002E-5</c:v>
                </c:pt>
                <c:pt idx="554">
                  <c:v>1.3375686499999989E-5</c:v>
                </c:pt>
                <c:pt idx="555">
                  <c:v>1.364636199999994E-5</c:v>
                </c:pt>
                <c:pt idx="556">
                  <c:v>1.3921804999999979E-5</c:v>
                </c:pt>
                <c:pt idx="557">
                  <c:v>1.4202075500000007E-5</c:v>
                </c:pt>
                <c:pt idx="558">
                  <c:v>1.4487233999999978E-5</c:v>
                </c:pt>
                <c:pt idx="559">
                  <c:v>1.4777339500000001E-5</c:v>
                </c:pt>
                <c:pt idx="560">
                  <c:v>1.5072451499999974E-5</c:v>
                </c:pt>
                <c:pt idx="561">
                  <c:v>1.5372630499999959E-5</c:v>
                </c:pt>
                <c:pt idx="562">
                  <c:v>1.567793350000087E-5</c:v>
                </c:pt>
                <c:pt idx="563">
                  <c:v>1.5988420500000888E-5</c:v>
                </c:pt>
                <c:pt idx="564">
                  <c:v>1.6304150000000012E-5</c:v>
                </c:pt>
                <c:pt idx="565">
                  <c:v>1.6625179499999978E-5</c:v>
                </c:pt>
                <c:pt idx="566">
                  <c:v>1.6951566999999954E-5</c:v>
                </c:pt>
                <c:pt idx="567">
                  <c:v>1.7283368999999983E-5</c:v>
                </c:pt>
                <c:pt idx="568">
                  <c:v>1.7620643500000011E-5</c:v>
                </c:pt>
                <c:pt idx="569">
                  <c:v>1.7963445499999972E-5</c:v>
                </c:pt>
                <c:pt idx="570">
                  <c:v>1.8311830999999964E-5</c:v>
                </c:pt>
                <c:pt idx="571">
                  <c:v>1.8665856000000034E-5</c:v>
                </c:pt>
                <c:pt idx="572">
                  <c:v>1.90255735E-5</c:v>
                </c:pt>
                <c:pt idx="573">
                  <c:v>1.9391036999999948E-5</c:v>
                </c:pt>
                <c:pt idx="574">
                  <c:v>1.9762300999999924E-5</c:v>
                </c:pt>
                <c:pt idx="575">
                  <c:v>2.0139417000000006E-5</c:v>
                </c:pt>
                <c:pt idx="576">
                  <c:v>2.0522435500000057E-5</c:v>
                </c:pt>
                <c:pt idx="577">
                  <c:v>2.0911408500000001E-5</c:v>
                </c:pt>
                <c:pt idx="578">
                  <c:v>2.1306384999999968E-5</c:v>
                </c:pt>
                <c:pt idx="579">
                  <c:v>2.1707414999999921E-5</c:v>
                </c:pt>
                <c:pt idx="580">
                  <c:v>2.2114544999999979E-5</c:v>
                </c:pt>
                <c:pt idx="581">
                  <c:v>2.252782500000001E-5</c:v>
                </c:pt>
                <c:pt idx="582">
                  <c:v>2.2947294999999938E-5</c:v>
                </c:pt>
                <c:pt idx="583">
                  <c:v>2.3372995000000021E-5</c:v>
                </c:pt>
                <c:pt idx="584">
                  <c:v>2.380498500000005E-5</c:v>
                </c:pt>
                <c:pt idx="585">
                  <c:v>2.4243299999999941E-5</c:v>
                </c:pt>
                <c:pt idx="586">
                  <c:v>2.4687969999999911E-5</c:v>
                </c:pt>
                <c:pt idx="587">
                  <c:v>2.5139049999999944E-5</c:v>
                </c:pt>
                <c:pt idx="588">
                  <c:v>2.5596579999999976E-5</c:v>
                </c:pt>
                <c:pt idx="589">
                  <c:v>2.6060579999999974E-5</c:v>
                </c:pt>
                <c:pt idx="590">
                  <c:v>2.653109499999999E-5</c:v>
                </c:pt>
                <c:pt idx="591">
                  <c:v>2.7008169999999984E-5</c:v>
                </c:pt>
                <c:pt idx="592">
                  <c:v>2.7491825000000022E-5</c:v>
                </c:pt>
                <c:pt idx="593">
                  <c:v>2.7982095000000021E-5</c:v>
                </c:pt>
                <c:pt idx="594">
                  <c:v>2.8479009999999983E-5</c:v>
                </c:pt>
                <c:pt idx="595">
                  <c:v>2.8982599999999915E-5</c:v>
                </c:pt>
                <c:pt idx="596">
                  <c:v>2.9492894999999922E-5</c:v>
                </c:pt>
                <c:pt idx="597">
                  <c:v>3.0009914999999973E-5</c:v>
                </c:pt>
                <c:pt idx="598">
                  <c:v>3.053368499999994E-5</c:v>
                </c:pt>
                <c:pt idx="599">
                  <c:v>3.1064230000000029E-5</c:v>
                </c:pt>
                <c:pt idx="600">
                  <c:v>3.1601564999999976E-5</c:v>
                </c:pt>
                <c:pt idx="601">
                  <c:v>3.2145714999999973E-5</c:v>
                </c:pt>
                <c:pt idx="602">
                  <c:v>3.2696699999999988E-5</c:v>
                </c:pt>
                <c:pt idx="603">
                  <c:v>3.3254524999999932E-5</c:v>
                </c:pt>
                <c:pt idx="604">
                  <c:v>3.3819204999999963E-5</c:v>
                </c:pt>
                <c:pt idx="605">
                  <c:v>3.4390759999999953E-5</c:v>
                </c:pt>
                <c:pt idx="606">
                  <c:v>3.4969200000000031E-5</c:v>
                </c:pt>
                <c:pt idx="607">
                  <c:v>3.5554530000000015E-5</c:v>
                </c:pt>
                <c:pt idx="608">
                  <c:v>3.6146749999999892E-5</c:v>
                </c:pt>
                <c:pt idx="609">
                  <c:v>3.6745870000000028E-5</c:v>
                </c:pt>
                <c:pt idx="610">
                  <c:v>3.7351894999999909E-5</c:v>
                </c:pt>
                <c:pt idx="611">
                  <c:v>3.7964814999999811E-5</c:v>
                </c:pt>
                <c:pt idx="612">
                  <c:v>3.8584645E-5</c:v>
                </c:pt>
                <c:pt idx="613">
                  <c:v>3.9211380000000143E-5</c:v>
                </c:pt>
                <c:pt idx="614">
                  <c:v>3.9844999999999962E-5</c:v>
                </c:pt>
                <c:pt idx="615">
                  <c:v>4.0485509999999781E-5</c:v>
                </c:pt>
                <c:pt idx="616">
                  <c:v>4.1132900000000001E-5</c:v>
                </c:pt>
                <c:pt idx="617">
                  <c:v>4.1787155000000023E-5</c:v>
                </c:pt>
                <c:pt idx="618">
                  <c:v>4.2448265000000036E-5</c:v>
                </c:pt>
                <c:pt idx="619">
                  <c:v>4.3116215000000081E-5</c:v>
                </c:pt>
                <c:pt idx="620">
                  <c:v>4.3790990000000001E-5</c:v>
                </c:pt>
                <c:pt idx="621">
                  <c:v>4.4472574999999854E-5</c:v>
                </c:pt>
                <c:pt idx="622">
                  <c:v>4.5160939999999945E-5</c:v>
                </c:pt>
                <c:pt idx="623">
                  <c:v>4.5856064999999994E-5</c:v>
                </c:pt>
                <c:pt idx="624">
                  <c:v>4.6557934999999843E-5</c:v>
                </c:pt>
                <c:pt idx="625">
                  <c:v>4.7266514999999891E-5</c:v>
                </c:pt>
                <c:pt idx="626">
                  <c:v>4.798177999999994E-5</c:v>
                </c:pt>
                <c:pt idx="627">
                  <c:v>4.8703694999999972E-5</c:v>
                </c:pt>
                <c:pt idx="628">
                  <c:v>4.9432235000000007E-5</c:v>
                </c:pt>
                <c:pt idx="629">
                  <c:v>5.016736999999992E-5</c:v>
                </c:pt>
                <c:pt idx="630">
                  <c:v>5.0909054999999885E-5</c:v>
                </c:pt>
                <c:pt idx="631">
                  <c:v>5.1657255000000082E-5</c:v>
                </c:pt>
                <c:pt idx="632">
                  <c:v>5.2411935000000069E-5</c:v>
                </c:pt>
                <c:pt idx="633">
                  <c:v>5.3173049999999787E-5</c:v>
                </c:pt>
                <c:pt idx="634">
                  <c:v>5.3940559999999939E-5</c:v>
                </c:pt>
                <c:pt idx="635">
                  <c:v>5.4714424999999953E-5</c:v>
                </c:pt>
                <c:pt idx="636">
                  <c:v>5.5494589999999954E-5</c:v>
                </c:pt>
                <c:pt idx="637">
                  <c:v>5.6281010000000094E-5</c:v>
                </c:pt>
                <c:pt idx="638">
                  <c:v>5.7073639999999889E-5</c:v>
                </c:pt>
                <c:pt idx="639">
                  <c:v>5.7872424999999878E-5</c:v>
                </c:pt>
                <c:pt idx="640">
                  <c:v>5.8677320000000016E-5</c:v>
                </c:pt>
                <c:pt idx="641">
                  <c:v>5.948826500000007E-5</c:v>
                </c:pt>
                <c:pt idx="642">
                  <c:v>6.0305194999999925E-5</c:v>
                </c:pt>
                <c:pt idx="643">
                  <c:v>6.1128069999999844E-5</c:v>
                </c:pt>
                <c:pt idx="644">
                  <c:v>6.1956824999999917E-5</c:v>
                </c:pt>
                <c:pt idx="645">
                  <c:v>6.2791395000000023E-5</c:v>
                </c:pt>
                <c:pt idx="646">
                  <c:v>6.3631729999999971E-5</c:v>
                </c:pt>
                <c:pt idx="647">
                  <c:v>6.4477759999999917E-5</c:v>
                </c:pt>
                <c:pt idx="648">
                  <c:v>6.5329414999999843E-5</c:v>
                </c:pt>
                <c:pt idx="649">
                  <c:v>6.6186640000000078E-5</c:v>
                </c:pt>
                <c:pt idx="650">
                  <c:v>6.7049370000000041E-5</c:v>
                </c:pt>
                <c:pt idx="651">
                  <c:v>6.7917524999999685E-5</c:v>
                </c:pt>
                <c:pt idx="652">
                  <c:v>6.879104500000005E-5</c:v>
                </c:pt>
                <c:pt idx="653">
                  <c:v>6.9669865000000149E-5</c:v>
                </c:pt>
                <c:pt idx="654">
                  <c:v>7.0553909999999617E-5</c:v>
                </c:pt>
                <c:pt idx="655">
                  <c:v>7.1443099999999858E-5</c:v>
                </c:pt>
                <c:pt idx="656">
                  <c:v>7.2337370000000319E-5</c:v>
                </c:pt>
                <c:pt idx="657">
                  <c:v>7.3236644999999769E-5</c:v>
                </c:pt>
                <c:pt idx="658">
                  <c:v>7.414084499999961E-5</c:v>
                </c:pt>
                <c:pt idx="659">
                  <c:v>7.5049905000000144E-5</c:v>
                </c:pt>
                <c:pt idx="660">
                  <c:v>7.5963745000000226E-5</c:v>
                </c:pt>
                <c:pt idx="661">
                  <c:v>7.6882279999999667E-5</c:v>
                </c:pt>
                <c:pt idx="662">
                  <c:v>7.7805434999999757E-5</c:v>
                </c:pt>
                <c:pt idx="663">
                  <c:v>7.8733140000000057E-5</c:v>
                </c:pt>
                <c:pt idx="664">
                  <c:v>7.9665309999999931E-5</c:v>
                </c:pt>
                <c:pt idx="665">
                  <c:v>8.0601864999999942E-5</c:v>
                </c:pt>
                <c:pt idx="666">
                  <c:v>8.1542719999999874E-5</c:v>
                </c:pt>
                <c:pt idx="667">
                  <c:v>8.248779999999977E-5</c:v>
                </c:pt>
                <c:pt idx="668">
                  <c:v>8.3437024999999786E-5</c:v>
                </c:pt>
                <c:pt idx="669">
                  <c:v>8.4390310000000127E-5</c:v>
                </c:pt>
                <c:pt idx="670">
                  <c:v>8.534757000000017E-5</c:v>
                </c:pt>
                <c:pt idx="671">
                  <c:v>8.6308725000000045E-5</c:v>
                </c:pt>
                <c:pt idx="672">
                  <c:v>8.7273699999999808E-5</c:v>
                </c:pt>
                <c:pt idx="673">
                  <c:v>8.8242399999999838E-5</c:v>
                </c:pt>
                <c:pt idx="674">
                  <c:v>8.9214744999999859E-5</c:v>
                </c:pt>
                <c:pt idx="675">
                  <c:v>9.0190655000000014E-5</c:v>
                </c:pt>
                <c:pt idx="676">
                  <c:v>9.1170045000000074E-5</c:v>
                </c:pt>
                <c:pt idx="677">
                  <c:v>9.2152834999999762E-5</c:v>
                </c:pt>
                <c:pt idx="678">
                  <c:v>9.3138934999999816E-5</c:v>
                </c:pt>
                <c:pt idx="679">
                  <c:v>9.4128260000000022E-5</c:v>
                </c:pt>
                <c:pt idx="680">
                  <c:v>9.5120730000000103E-5</c:v>
                </c:pt>
                <c:pt idx="681">
                  <c:v>9.6116264999999754E-5</c:v>
                </c:pt>
                <c:pt idx="682">
                  <c:v>9.7114779999999627E-5</c:v>
                </c:pt>
                <c:pt idx="683">
                  <c:v>9.8116185000000027E-5</c:v>
                </c:pt>
                <c:pt idx="684">
                  <c:v>9.912040500000017E-5</c:v>
                </c:pt>
                <c:pt idx="685">
                  <c:v>1.0012734999999991E-4</c:v>
                </c:pt>
                <c:pt idx="686">
                  <c:v>1.0113693999999984E-4</c:v>
                </c:pt>
                <c:pt idx="687">
                  <c:v>1.0214910000000565E-4</c:v>
                </c:pt>
                <c:pt idx="688">
                  <c:v>1.0316374000000553E-4</c:v>
                </c:pt>
                <c:pt idx="689">
                  <c:v>1.0418077999999985E-4</c:v>
                </c:pt>
                <c:pt idx="690">
                  <c:v>1.0520013499999993E-4</c:v>
                </c:pt>
                <c:pt idx="691">
                  <c:v>1.0622172999999968E-4</c:v>
                </c:pt>
                <c:pt idx="692">
                  <c:v>1.0724547999999972E-4</c:v>
                </c:pt>
                <c:pt idx="693">
                  <c:v>1.0827130999999968E-4</c:v>
                </c:pt>
                <c:pt idx="694">
                  <c:v>1.0929913499999978E-4</c:v>
                </c:pt>
                <c:pt idx="695">
                  <c:v>1.1032888000000008E-4</c:v>
                </c:pt>
                <c:pt idx="696">
                  <c:v>1.1136047000000019E-4</c:v>
                </c:pt>
                <c:pt idx="697">
                  <c:v>1.1239381000000008E-4</c:v>
                </c:pt>
                <c:pt idx="698">
                  <c:v>1.1342884499999988E-4</c:v>
                </c:pt>
                <c:pt idx="699">
                  <c:v>1.1446549000000021E-4</c:v>
                </c:pt>
                <c:pt idx="700">
                  <c:v>1.1550366499999995E-4</c:v>
                </c:pt>
                <c:pt idx="701">
                  <c:v>1.1654329999999949E-4</c:v>
                </c:pt>
                <c:pt idx="702">
                  <c:v>1.1758431500000022E-4</c:v>
                </c:pt>
                <c:pt idx="703">
                  <c:v>1.1862663500000008E-4</c:v>
                </c:pt>
                <c:pt idx="704">
                  <c:v>1.1967019499999934E-4</c:v>
                </c:pt>
                <c:pt idx="705">
                  <c:v>1.2071492500000011E-4</c:v>
                </c:pt>
                <c:pt idx="706">
                  <c:v>1.2176074500000037E-4</c:v>
                </c:pt>
                <c:pt idx="707">
                  <c:v>1.2280758499999967E-4</c:v>
                </c:pt>
                <c:pt idx="708">
                  <c:v>1.238553750000001E-4</c:v>
                </c:pt>
                <c:pt idx="709">
                  <c:v>1.249040499999994E-4</c:v>
                </c:pt>
                <c:pt idx="710">
                  <c:v>1.2595353999999965E-4</c:v>
                </c:pt>
                <c:pt idx="711">
                  <c:v>1.2700377500000036E-4</c:v>
                </c:pt>
                <c:pt idx="712">
                  <c:v>1.2805469999999997E-4</c:v>
                </c:pt>
                <c:pt idx="713">
                  <c:v>1.2910621499999942E-4</c:v>
                </c:pt>
                <c:pt idx="714">
                  <c:v>1.3015829999999984E-4</c:v>
                </c:pt>
                <c:pt idx="715">
                  <c:v>1.3121090000000056E-4</c:v>
                </c:pt>
                <c:pt idx="716">
                  <c:v>1.322638499999994E-4</c:v>
                </c:pt>
                <c:pt idx="717">
                  <c:v>1.3331719999999965E-4</c:v>
                </c:pt>
                <c:pt idx="718">
                  <c:v>1.3437090000000055E-4</c:v>
                </c:pt>
                <c:pt idx="719">
                  <c:v>1.3542479999999963E-4</c:v>
                </c:pt>
                <c:pt idx="720">
                  <c:v>1.3647884999999949E-4</c:v>
                </c:pt>
                <c:pt idx="721">
                  <c:v>1.3753305000000008E-4</c:v>
                </c:pt>
                <c:pt idx="722">
                  <c:v>1.3858734999999976E-4</c:v>
                </c:pt>
                <c:pt idx="723">
                  <c:v>1.3964164999999946E-4</c:v>
                </c:pt>
                <c:pt idx="724">
                  <c:v>1.4069585000000005E-4</c:v>
                </c:pt>
                <c:pt idx="725">
                  <c:v>1.4175000000000068E-4</c:v>
                </c:pt>
                <c:pt idx="726">
                  <c:v>1.4280399999999971E-4</c:v>
                </c:pt>
                <c:pt idx="727">
                  <c:v>1.4385774999999972E-4</c:v>
                </c:pt>
                <c:pt idx="728">
                  <c:v>1.449112499999999E-4</c:v>
                </c:pt>
                <c:pt idx="729">
                  <c:v>1.4596449999999938E-4</c:v>
                </c:pt>
                <c:pt idx="730">
                  <c:v>1.4701739999999991E-4</c:v>
                </c:pt>
                <c:pt idx="731">
                  <c:v>1.4806979999999992E-4</c:v>
                </c:pt>
                <c:pt idx="732">
                  <c:v>1.4912180000000016E-4</c:v>
                </c:pt>
                <c:pt idx="733">
                  <c:v>1.5017334999999982E-4</c:v>
                </c:pt>
                <c:pt idx="734">
                  <c:v>1.5122429999999985E-4</c:v>
                </c:pt>
                <c:pt idx="735">
                  <c:v>1.5227465000000023E-4</c:v>
                </c:pt>
                <c:pt idx="736">
                  <c:v>1.5332444999999927E-4</c:v>
                </c:pt>
                <c:pt idx="737">
                  <c:v>1.5437349999999962E-4</c:v>
                </c:pt>
                <c:pt idx="738">
                  <c:v>1.5542185000000039E-4</c:v>
                </c:pt>
                <c:pt idx="739">
                  <c:v>1.5646944999999989E-4</c:v>
                </c:pt>
                <c:pt idx="740">
                  <c:v>1.5751624999999991E-4</c:v>
                </c:pt>
                <c:pt idx="741">
                  <c:v>1.5856224999999957E-4</c:v>
                </c:pt>
                <c:pt idx="742">
                  <c:v>1.5960734999999977E-4</c:v>
                </c:pt>
                <c:pt idx="743">
                  <c:v>1.606515500000005E-4</c:v>
                </c:pt>
                <c:pt idx="744">
                  <c:v>1.6169475000000016E-4</c:v>
                </c:pt>
                <c:pt idx="745">
                  <c:v>1.6273699999999955E-4</c:v>
                </c:pt>
                <c:pt idx="746">
                  <c:v>1.6377829999999951E-4</c:v>
                </c:pt>
                <c:pt idx="747">
                  <c:v>1.6481854999999927E-4</c:v>
                </c:pt>
                <c:pt idx="748">
                  <c:v>1.6585764999999973E-4</c:v>
                </c:pt>
                <c:pt idx="749">
                  <c:v>1.6689565E-4</c:v>
                </c:pt>
                <c:pt idx="750">
                  <c:v>1.6793255000000008E-4</c:v>
                </c:pt>
                <c:pt idx="751">
                  <c:v>1.6896825000000092E-4</c:v>
                </c:pt>
                <c:pt idx="752">
                  <c:v>1.7000274999999908E-4</c:v>
                </c:pt>
                <c:pt idx="753">
                  <c:v>1.7103604999999967E-4</c:v>
                </c:pt>
                <c:pt idx="754">
                  <c:v>1.7206810000000019E-4</c:v>
                </c:pt>
                <c:pt idx="755">
                  <c:v>1.7309884999999978E-4</c:v>
                </c:pt>
                <c:pt idx="756">
                  <c:v>1.7412830000000017E-4</c:v>
                </c:pt>
                <c:pt idx="757">
                  <c:v>1.7515644999999965E-4</c:v>
                </c:pt>
                <c:pt idx="758">
                  <c:v>1.7618319999999999E-4</c:v>
                </c:pt>
                <c:pt idx="759">
                  <c:v>1.772085499999995E-4</c:v>
                </c:pt>
                <c:pt idx="760">
                  <c:v>1.7823259999999978E-4</c:v>
                </c:pt>
                <c:pt idx="761">
                  <c:v>1.7925514999999928E-4</c:v>
                </c:pt>
                <c:pt idx="762">
                  <c:v>1.8027625000000051E-4</c:v>
                </c:pt>
                <c:pt idx="763">
                  <c:v>1.8129600000000001E-4</c:v>
                </c:pt>
                <c:pt idx="764">
                  <c:v>1.8231419999999962E-4</c:v>
                </c:pt>
                <c:pt idx="765">
                  <c:v>1.8333090000000011E-4</c:v>
                </c:pt>
                <c:pt idx="766">
                  <c:v>1.8434609999999984E-4</c:v>
                </c:pt>
                <c:pt idx="767">
                  <c:v>1.8535970000000055E-4</c:v>
                </c:pt>
                <c:pt idx="768">
                  <c:v>1.8637184999999959E-4</c:v>
                </c:pt>
                <c:pt idx="769">
                  <c:v>1.8738244999999873E-4</c:v>
                </c:pt>
                <c:pt idx="770">
                  <c:v>1.8839134999999892E-4</c:v>
                </c:pt>
                <c:pt idx="771">
                  <c:v>1.8939875E-4</c:v>
                </c:pt>
                <c:pt idx="772">
                  <c:v>1.9040455000000035E-4</c:v>
                </c:pt>
                <c:pt idx="773">
                  <c:v>1.9140870000000087E-4</c:v>
                </c:pt>
                <c:pt idx="774">
                  <c:v>1.9241125000000068E-4</c:v>
                </c:pt>
                <c:pt idx="775">
                  <c:v>1.9341214999999892E-4</c:v>
                </c:pt>
                <c:pt idx="776">
                  <c:v>1.9441139999999904E-4</c:v>
                </c:pt>
                <c:pt idx="777">
                  <c:v>1.9540900000000099E-4</c:v>
                </c:pt>
                <c:pt idx="778">
                  <c:v>1.9640490000000059E-4</c:v>
                </c:pt>
                <c:pt idx="779">
                  <c:v>1.9739909999999953E-4</c:v>
                </c:pt>
                <c:pt idx="780">
                  <c:v>1.9839164999999861E-4</c:v>
                </c:pt>
                <c:pt idx="781">
                  <c:v>1.9938249999999874E-4</c:v>
                </c:pt>
                <c:pt idx="782">
                  <c:v>2.0037164999999992E-4</c:v>
                </c:pt>
                <c:pt idx="783">
                  <c:v>2.013590499999996E-4</c:v>
                </c:pt>
                <c:pt idx="784">
                  <c:v>2.0234475000000031E-4</c:v>
                </c:pt>
                <c:pt idx="785">
                  <c:v>2.0332875000000038E-4</c:v>
                </c:pt>
                <c:pt idx="786">
                  <c:v>2.0431099999999896E-4</c:v>
                </c:pt>
                <c:pt idx="787">
                  <c:v>2.0529155000000027E-4</c:v>
                </c:pt>
                <c:pt idx="788">
                  <c:v>2.0627030000000096E-4</c:v>
                </c:pt>
                <c:pt idx="789">
                  <c:v>2.0724730000000019E-4</c:v>
                </c:pt>
                <c:pt idx="790">
                  <c:v>2.0822259999999875E-4</c:v>
                </c:pt>
                <c:pt idx="791">
                  <c:v>2.0919614999999925E-4</c:v>
                </c:pt>
                <c:pt idx="792">
                  <c:v>2.1016794999999993E-4</c:v>
                </c:pt>
                <c:pt idx="793">
                  <c:v>2.1113795000000002E-4</c:v>
                </c:pt>
                <c:pt idx="794">
                  <c:v>2.1210624999999945E-4</c:v>
                </c:pt>
                <c:pt idx="795">
                  <c:v>2.1307274999999998E-4</c:v>
                </c:pt>
                <c:pt idx="796">
                  <c:v>2.1403750000000072E-4</c:v>
                </c:pt>
                <c:pt idx="797">
                  <c:v>2.1500049999999998E-4</c:v>
                </c:pt>
                <c:pt idx="798">
                  <c:v>2.1596170000000035E-4</c:v>
                </c:pt>
                <c:pt idx="799">
                  <c:v>2.1692120000000003E-4</c:v>
                </c:pt>
                <c:pt idx="800">
                  <c:v>2.1787889999999913E-4</c:v>
                </c:pt>
                <c:pt idx="801">
                  <c:v>2.1883484999999845E-4</c:v>
                </c:pt>
                <c:pt idx="802">
                  <c:v>2.1978900000000056E-4</c:v>
                </c:pt>
                <c:pt idx="803">
                  <c:v>2.2074145000000031E-4</c:v>
                </c:pt>
                <c:pt idx="804">
                  <c:v>2.2169214999999856E-4</c:v>
                </c:pt>
                <c:pt idx="805">
                  <c:v>2.2264104999999962E-4</c:v>
                </c:pt>
                <c:pt idx="806">
                  <c:v>2.235882000000009E-4</c:v>
                </c:pt>
                <c:pt idx="807">
                  <c:v>2.2453360000000071E-4</c:v>
                </c:pt>
                <c:pt idx="808">
                  <c:v>2.2547729999999983E-4</c:v>
                </c:pt>
                <c:pt idx="809">
                  <c:v>2.2641924999999919E-4</c:v>
                </c:pt>
                <c:pt idx="810">
                  <c:v>2.2735939999999962E-4</c:v>
                </c:pt>
                <c:pt idx="811">
                  <c:v>2.2829784999999942E-4</c:v>
                </c:pt>
                <c:pt idx="812">
                  <c:v>2.2923460000001124E-4</c:v>
                </c:pt>
                <c:pt idx="813">
                  <c:v>2.3016955000001321E-4</c:v>
                </c:pt>
                <c:pt idx="814">
                  <c:v>2.3110279999999999E-4</c:v>
                </c:pt>
                <c:pt idx="815">
                  <c:v>2.3203429999999977E-4</c:v>
                </c:pt>
                <c:pt idx="816">
                  <c:v>2.329641499999997E-4</c:v>
                </c:pt>
                <c:pt idx="817">
                  <c:v>2.3389229999999897E-4</c:v>
                </c:pt>
                <c:pt idx="818">
                  <c:v>2.3481865000000101E-4</c:v>
                </c:pt>
                <c:pt idx="819">
                  <c:v>2.3574334999999983E-4</c:v>
                </c:pt>
                <c:pt idx="820">
                  <c:v>2.366663499999997E-4</c:v>
                </c:pt>
                <c:pt idx="821">
                  <c:v>2.3758765000000059E-4</c:v>
                </c:pt>
                <c:pt idx="822">
                  <c:v>2.3850725000000082E-4</c:v>
                </c:pt>
                <c:pt idx="823">
                  <c:v>2.394251999999995E-4</c:v>
                </c:pt>
                <c:pt idx="824">
                  <c:v>2.4034149999999834E-4</c:v>
                </c:pt>
                <c:pt idx="825">
                  <c:v>2.4125609999999821E-4</c:v>
                </c:pt>
                <c:pt idx="826">
                  <c:v>2.4216904999999994E-4</c:v>
                </c:pt>
                <c:pt idx="827">
                  <c:v>2.4308035000000013E-4</c:v>
                </c:pt>
                <c:pt idx="828">
                  <c:v>2.4398994999999966E-4</c:v>
                </c:pt>
                <c:pt idx="829">
                  <c:v>2.4489795000000016E-4</c:v>
                </c:pt>
                <c:pt idx="830">
                  <c:v>2.4580434999999824E-4</c:v>
                </c:pt>
                <c:pt idx="831">
                  <c:v>2.4670904999999905E-4</c:v>
                </c:pt>
                <c:pt idx="832">
                  <c:v>2.4761215000000084E-4</c:v>
                </c:pt>
                <c:pt idx="833">
                  <c:v>2.4851365000000018E-4</c:v>
                </c:pt>
                <c:pt idx="834">
                  <c:v>2.494135000000014E-4</c:v>
                </c:pt>
                <c:pt idx="835">
                  <c:v>2.5031179999999932E-4</c:v>
                </c:pt>
                <c:pt idx="836">
                  <c:v>2.5120854999999737E-4</c:v>
                </c:pt>
                <c:pt idx="837">
                  <c:v>2.521036500000006E-4</c:v>
                </c:pt>
                <c:pt idx="838">
                  <c:v>2.5299715000000144E-4</c:v>
                </c:pt>
                <c:pt idx="839">
                  <c:v>2.5388909999999899E-4</c:v>
                </c:pt>
                <c:pt idx="840">
                  <c:v>2.5477954999999917E-4</c:v>
                </c:pt>
                <c:pt idx="841">
                  <c:v>2.5566835000000117E-4</c:v>
                </c:pt>
                <c:pt idx="842">
                  <c:v>2.5655564999999897E-4</c:v>
                </c:pt>
                <c:pt idx="843">
                  <c:v>2.5744144999999941E-4</c:v>
                </c:pt>
                <c:pt idx="844">
                  <c:v>2.5832560000000173E-4</c:v>
                </c:pt>
                <c:pt idx="845">
                  <c:v>2.5920829999999894E-4</c:v>
                </c:pt>
                <c:pt idx="846">
                  <c:v>2.6008949999999878E-4</c:v>
                </c:pt>
                <c:pt idx="847">
                  <c:v>2.6096920000000126E-4</c:v>
                </c:pt>
                <c:pt idx="848">
                  <c:v>2.6184735000000039E-4</c:v>
                </c:pt>
                <c:pt idx="849">
                  <c:v>2.6272399999999879E-4</c:v>
                </c:pt>
                <c:pt idx="850">
                  <c:v>2.6359919999999887E-4</c:v>
                </c:pt>
                <c:pt idx="851">
                  <c:v>2.6447290000000158E-4</c:v>
                </c:pt>
                <c:pt idx="852">
                  <c:v>2.6534514999999924E-4</c:v>
                </c:pt>
                <c:pt idx="853">
                  <c:v>2.6621594999999863E-4</c:v>
                </c:pt>
                <c:pt idx="854">
                  <c:v>2.6708525000000065E-4</c:v>
                </c:pt>
                <c:pt idx="855">
                  <c:v>2.6795310000000098E-4</c:v>
                </c:pt>
                <c:pt idx="856">
                  <c:v>2.6881960000000129E-4</c:v>
                </c:pt>
                <c:pt idx="857">
                  <c:v>2.696845999999974E-4</c:v>
                </c:pt>
                <c:pt idx="858">
                  <c:v>2.7054814999999865E-4</c:v>
                </c:pt>
                <c:pt idx="859">
                  <c:v>2.7141030000000079E-4</c:v>
                </c:pt>
                <c:pt idx="860">
                  <c:v>2.7227109999999947E-4</c:v>
                </c:pt>
                <c:pt idx="861">
                  <c:v>2.7313049999999899E-4</c:v>
                </c:pt>
                <c:pt idx="862">
                  <c:v>2.7398840000000113E-4</c:v>
                </c:pt>
                <c:pt idx="863">
                  <c:v>2.7484500000000235E-4</c:v>
                </c:pt>
                <c:pt idx="864">
                  <c:v>2.7570024999999681E-4</c:v>
                </c:pt>
                <c:pt idx="865">
                  <c:v>2.7655409999999888E-4</c:v>
                </c:pt>
                <c:pt idx="866">
                  <c:v>2.7740655000000177E-4</c:v>
                </c:pt>
                <c:pt idx="867">
                  <c:v>2.7825770000000042E-4</c:v>
                </c:pt>
                <c:pt idx="868">
                  <c:v>2.7910749999999899E-4</c:v>
                </c:pt>
                <c:pt idx="869">
                  <c:v>2.7995594999999759E-4</c:v>
                </c:pt>
                <c:pt idx="870">
                  <c:v>2.8080309999999861E-4</c:v>
                </c:pt>
                <c:pt idx="871">
                  <c:v>2.8164885000000052E-4</c:v>
                </c:pt>
                <c:pt idx="872">
                  <c:v>2.8249335000000064E-4</c:v>
                </c:pt>
                <c:pt idx="873">
                  <c:v>2.8333650000000074E-4</c:v>
                </c:pt>
                <c:pt idx="874">
                  <c:v>2.8417839999999905E-4</c:v>
                </c:pt>
                <c:pt idx="875">
                  <c:v>2.8501899999999985E-4</c:v>
                </c:pt>
                <c:pt idx="876">
                  <c:v>2.8585829999999978E-4</c:v>
                </c:pt>
                <c:pt idx="877">
                  <c:v>2.8669634999999786E-4</c:v>
                </c:pt>
                <c:pt idx="878">
                  <c:v>2.8753304999999934E-4</c:v>
                </c:pt>
                <c:pt idx="879">
                  <c:v>2.8836855000000154E-4</c:v>
                </c:pt>
                <c:pt idx="880">
                  <c:v>2.8920280000000197E-4</c:v>
                </c:pt>
                <c:pt idx="881">
                  <c:v>2.900357499999981E-4</c:v>
                </c:pt>
                <c:pt idx="882">
                  <c:v>2.9086749999999837E-4</c:v>
                </c:pt>
                <c:pt idx="883">
                  <c:v>2.9169804999999932E-4</c:v>
                </c:pt>
                <c:pt idx="884">
                  <c:v>2.9252734999999855E-4</c:v>
                </c:pt>
                <c:pt idx="885">
                  <c:v>2.9335539999999935E-4</c:v>
                </c:pt>
                <c:pt idx="886">
                  <c:v>2.9418220000000173E-4</c:v>
                </c:pt>
                <c:pt idx="887">
                  <c:v>2.9500785000000063E-4</c:v>
                </c:pt>
                <c:pt idx="888">
                  <c:v>2.9583230000000021E-4</c:v>
                </c:pt>
                <c:pt idx="889">
                  <c:v>2.9665555000000057E-4</c:v>
                </c:pt>
                <c:pt idx="890">
                  <c:v>2.9747759999999824E-4</c:v>
                </c:pt>
                <c:pt idx="891">
                  <c:v>2.9829845E-4</c:v>
                </c:pt>
                <c:pt idx="892">
                  <c:v>2.9911820000000079E-4</c:v>
                </c:pt>
                <c:pt idx="893">
                  <c:v>2.9993669999999975E-4</c:v>
                </c:pt>
                <c:pt idx="894">
                  <c:v>3.0075404999999858E-4</c:v>
                </c:pt>
                <c:pt idx="895">
                  <c:v>3.0157029999999981E-4</c:v>
                </c:pt>
                <c:pt idx="896">
                  <c:v>3.0238540000000085E-4</c:v>
                </c:pt>
                <c:pt idx="897">
                  <c:v>3.0319929999999922E-4</c:v>
                </c:pt>
                <c:pt idx="898">
                  <c:v>3.0401205000000087E-4</c:v>
                </c:pt>
                <c:pt idx="899">
                  <c:v>3.048237500000006E-4</c:v>
                </c:pt>
                <c:pt idx="900">
                  <c:v>3.0563429999999674E-4</c:v>
                </c:pt>
                <c:pt idx="901">
                  <c:v>3.0644369999999958E-4</c:v>
                </c:pt>
                <c:pt idx="902">
                  <c:v>3.0725195000000225E-4</c:v>
                </c:pt>
                <c:pt idx="903">
                  <c:v>3.0805914999999963E-4</c:v>
                </c:pt>
                <c:pt idx="904">
                  <c:v>3.0886529999999849E-4</c:v>
                </c:pt>
                <c:pt idx="905">
                  <c:v>3.0967024999999809E-4</c:v>
                </c:pt>
                <c:pt idx="906">
                  <c:v>3.1047414999999917E-4</c:v>
                </c:pt>
                <c:pt idx="907">
                  <c:v>3.1127700000000173E-4</c:v>
                </c:pt>
                <c:pt idx="908">
                  <c:v>3.1207874999999985E-4</c:v>
                </c:pt>
                <c:pt idx="909">
                  <c:v>3.12879399999997E-4</c:v>
                </c:pt>
                <c:pt idx="910">
                  <c:v>3.1367894999999985E-4</c:v>
                </c:pt>
                <c:pt idx="911">
                  <c:v>3.1447755000000248E-4</c:v>
                </c:pt>
                <c:pt idx="912">
                  <c:v>3.1527500000000152E-4</c:v>
                </c:pt>
                <c:pt idx="913">
                  <c:v>3.1607139999999869E-4</c:v>
                </c:pt>
                <c:pt idx="914">
                  <c:v>3.1686679999999985E-4</c:v>
                </c:pt>
                <c:pt idx="915">
                  <c:v>3.1766114999999914E-4</c:v>
                </c:pt>
                <c:pt idx="916">
                  <c:v>3.1845444999999985E-4</c:v>
                </c:pt>
                <c:pt idx="917">
                  <c:v>3.192466499999996E-4</c:v>
                </c:pt>
                <c:pt idx="918">
                  <c:v>3.2003789999999902E-4</c:v>
                </c:pt>
                <c:pt idx="919">
                  <c:v>3.2082814999999907E-4</c:v>
                </c:pt>
                <c:pt idx="920">
                  <c:v>3.216172999999981E-4</c:v>
                </c:pt>
                <c:pt idx="921">
                  <c:v>3.2240545000000113E-4</c:v>
                </c:pt>
                <c:pt idx="922">
                  <c:v>3.2319265000000052E-4</c:v>
                </c:pt>
                <c:pt idx="923">
                  <c:v>3.2397879999999799E-4</c:v>
                </c:pt>
                <c:pt idx="924">
                  <c:v>3.2476394999999945E-4</c:v>
                </c:pt>
                <c:pt idx="925">
                  <c:v>3.2554815000000064E-4</c:v>
                </c:pt>
                <c:pt idx="926">
                  <c:v>3.263312999999999E-4</c:v>
                </c:pt>
                <c:pt idx="927">
                  <c:v>3.271134499999998E-4</c:v>
                </c:pt>
                <c:pt idx="928">
                  <c:v>3.2789464999999942E-4</c:v>
                </c:pt>
                <c:pt idx="929">
                  <c:v>3.2867484999999968E-4</c:v>
                </c:pt>
                <c:pt idx="930">
                  <c:v>3.2945410000000304E-4</c:v>
                </c:pt>
                <c:pt idx="931">
                  <c:v>3.3023235000000361E-4</c:v>
                </c:pt>
                <c:pt idx="932">
                  <c:v>3.3100964999999713E-4</c:v>
                </c:pt>
                <c:pt idx="933">
                  <c:v>3.3178599999999717E-4</c:v>
                </c:pt>
                <c:pt idx="934">
                  <c:v>3.3256135000000119E-4</c:v>
                </c:pt>
                <c:pt idx="935">
                  <c:v>3.3333574999999817E-4</c:v>
                </c:pt>
                <c:pt idx="936">
                  <c:v>3.3410919999999489E-4</c:v>
                </c:pt>
                <c:pt idx="937">
                  <c:v>3.3488170000001665E-4</c:v>
                </c:pt>
                <c:pt idx="938">
                  <c:v>3.3565330000002216E-4</c:v>
                </c:pt>
                <c:pt idx="939">
                  <c:v>3.3642395000000192E-4</c:v>
                </c:pt>
                <c:pt idx="940">
                  <c:v>3.3719355000000182E-4</c:v>
                </c:pt>
                <c:pt idx="941">
                  <c:v>3.379622999999997E-4</c:v>
                </c:pt>
                <c:pt idx="942">
                  <c:v>3.3873014999999981E-4</c:v>
                </c:pt>
                <c:pt idx="943">
                  <c:v>3.3949704999999966E-4</c:v>
                </c:pt>
                <c:pt idx="944">
                  <c:v>3.4026299999999923E-4</c:v>
                </c:pt>
                <c:pt idx="945">
                  <c:v>3.4102799999999854E-4</c:v>
                </c:pt>
                <c:pt idx="946">
                  <c:v>3.4179210000000008E-4</c:v>
                </c:pt>
                <c:pt idx="947">
                  <c:v>3.4255530000000387E-4</c:v>
                </c:pt>
                <c:pt idx="948">
                  <c:v>3.4331759999999635E-4</c:v>
                </c:pt>
                <c:pt idx="949">
                  <c:v>3.4407894999999533E-4</c:v>
                </c:pt>
                <c:pt idx="950">
                  <c:v>3.4483939999999655E-4</c:v>
                </c:pt>
                <c:pt idx="951">
                  <c:v>3.4559895000000002E-4</c:v>
                </c:pt>
                <c:pt idx="952">
                  <c:v>3.4635760000000572E-4</c:v>
                </c:pt>
                <c:pt idx="953">
                  <c:v>3.4711535000000012E-4</c:v>
                </c:pt>
                <c:pt idx="954">
                  <c:v>3.4787219999999675E-4</c:v>
                </c:pt>
                <c:pt idx="955">
                  <c:v>3.4862815000000241E-4</c:v>
                </c:pt>
                <c:pt idx="956">
                  <c:v>3.4938319999999675E-4</c:v>
                </c:pt>
                <c:pt idx="957">
                  <c:v>3.5013739999999584E-4</c:v>
                </c:pt>
                <c:pt idx="958">
                  <c:v>3.5089065000000144E-4</c:v>
                </c:pt>
                <c:pt idx="959">
                  <c:v>3.5164304999999824E-4</c:v>
                </c:pt>
                <c:pt idx="960">
                  <c:v>3.5239459999999979E-4</c:v>
                </c:pt>
                <c:pt idx="961">
                  <c:v>3.5314520000000107E-4</c:v>
                </c:pt>
                <c:pt idx="962">
                  <c:v>3.5389500000000283E-4</c:v>
                </c:pt>
                <c:pt idx="963">
                  <c:v>3.5464390000000006E-4</c:v>
                </c:pt>
                <c:pt idx="964">
                  <c:v>3.5539184999999702E-4</c:v>
                </c:pt>
                <c:pt idx="965">
                  <c:v>3.5613900000000125E-4</c:v>
                </c:pt>
                <c:pt idx="966">
                  <c:v>3.5688525000000093E-4</c:v>
                </c:pt>
                <c:pt idx="967">
                  <c:v>3.576306499999986E-4</c:v>
                </c:pt>
                <c:pt idx="968">
                  <c:v>3.5837520000000101E-4</c:v>
                </c:pt>
                <c:pt idx="969">
                  <c:v>3.5911884999999889E-4</c:v>
                </c:pt>
                <c:pt idx="970">
                  <c:v>3.5986164999999475E-4</c:v>
                </c:pt>
                <c:pt idx="971">
                  <c:v>3.6060360000000213E-4</c:v>
                </c:pt>
                <c:pt idx="972">
                  <c:v>3.6134470000000071E-4</c:v>
                </c:pt>
                <c:pt idx="973">
                  <c:v>3.6208490000000154E-4</c:v>
                </c:pt>
                <c:pt idx="974">
                  <c:v>3.6282425000000034E-4</c:v>
                </c:pt>
                <c:pt idx="975">
                  <c:v>3.6356279999999962E-4</c:v>
                </c:pt>
                <c:pt idx="976">
                  <c:v>3.6430050000000366E-4</c:v>
                </c:pt>
                <c:pt idx="977">
                  <c:v>3.6503724999999387E-4</c:v>
                </c:pt>
                <c:pt idx="978">
                  <c:v>3.6577324999999386E-4</c:v>
                </c:pt>
                <c:pt idx="979">
                  <c:v>3.6650840000000538E-4</c:v>
                </c:pt>
                <c:pt idx="980">
                  <c:v>3.6724260000000307E-4</c:v>
                </c:pt>
                <c:pt idx="981">
                  <c:v>3.6797604999999698E-4</c:v>
                </c:pt>
                <c:pt idx="982">
                  <c:v>3.6870869999999816E-4</c:v>
                </c:pt>
                <c:pt idx="983">
                  <c:v>3.6944039999999907E-4</c:v>
                </c:pt>
                <c:pt idx="984">
                  <c:v>3.7017130000000046E-4</c:v>
                </c:pt>
                <c:pt idx="985">
                  <c:v>3.7090140000000234E-4</c:v>
                </c:pt>
                <c:pt idx="986">
                  <c:v>3.7163059999999968E-4</c:v>
                </c:pt>
                <c:pt idx="987">
                  <c:v>3.7235899999999751E-4</c:v>
                </c:pt>
                <c:pt idx="988">
                  <c:v>3.7308655000000009E-4</c:v>
                </c:pt>
                <c:pt idx="989">
                  <c:v>3.7381330000000316E-4</c:v>
                </c:pt>
                <c:pt idx="990">
                  <c:v>3.7453919999999743E-4</c:v>
                </c:pt>
                <c:pt idx="991">
                  <c:v>3.7526419999999393E-4</c:v>
                </c:pt>
                <c:pt idx="992">
                  <c:v>3.7598845000000021E-4</c:v>
                </c:pt>
                <c:pt idx="993">
                  <c:v>3.7671185000000447E-4</c:v>
                </c:pt>
                <c:pt idx="994">
                  <c:v>3.7743445000000244E-4</c:v>
                </c:pt>
                <c:pt idx="995">
                  <c:v>3.7815619999999838E-4</c:v>
                </c:pt>
                <c:pt idx="996">
                  <c:v>3.7887704999999656E-4</c:v>
                </c:pt>
                <c:pt idx="997">
                  <c:v>3.7959714999999774E-4</c:v>
                </c:pt>
                <c:pt idx="998">
                  <c:v>3.803164499999994E-4</c:v>
                </c:pt>
                <c:pt idx="999">
                  <c:v>3.8103489999999904E-4</c:v>
                </c:pt>
                <c:pt idx="1000">
                  <c:v>3.8175250000002463E-4</c:v>
                </c:pt>
                <c:pt idx="1001">
                  <c:v>3.8246930000000154E-4</c:v>
                </c:pt>
                <c:pt idx="1002">
                  <c:v>3.8318524999999762E-4</c:v>
                </c:pt>
                <c:pt idx="1003">
                  <c:v>3.8390040000000096E-4</c:v>
                </c:pt>
                <c:pt idx="1004">
                  <c:v>3.8461474999999801E-4</c:v>
                </c:pt>
                <c:pt idx="1005">
                  <c:v>3.8532824999999981E-4</c:v>
                </c:pt>
                <c:pt idx="1006">
                  <c:v>3.8604089999999959E-4</c:v>
                </c:pt>
                <c:pt idx="1007">
                  <c:v>3.8675279999999558E-4</c:v>
                </c:pt>
                <c:pt idx="1008">
                  <c:v>3.8746389999999884E-4</c:v>
                </c:pt>
                <c:pt idx="1009">
                  <c:v>3.8817410000000434E-4</c:v>
                </c:pt>
                <c:pt idx="1010">
                  <c:v>3.8888350000000356E-4</c:v>
                </c:pt>
                <c:pt idx="1011">
                  <c:v>3.8959209999999648E-4</c:v>
                </c:pt>
                <c:pt idx="1012">
                  <c:v>3.9029989999999666E-4</c:v>
                </c:pt>
                <c:pt idx="1013">
                  <c:v>3.9100689999999733E-4</c:v>
                </c:pt>
                <c:pt idx="1014">
                  <c:v>3.9171305000000275E-4</c:v>
                </c:pt>
                <c:pt idx="1015">
                  <c:v>3.9241840000000188E-4</c:v>
                </c:pt>
                <c:pt idx="1016">
                  <c:v>3.931229500000015E-4</c:v>
                </c:pt>
                <c:pt idx="1017">
                  <c:v>3.9382664999999909E-4</c:v>
                </c:pt>
                <c:pt idx="1018">
                  <c:v>3.9452954999999717E-4</c:v>
                </c:pt>
                <c:pt idx="1019">
                  <c:v>3.9523165000000251E-4</c:v>
                </c:pt>
                <c:pt idx="1020">
                  <c:v>3.9593289999999905E-4</c:v>
                </c:pt>
                <c:pt idx="1021">
                  <c:v>3.9663334999999608E-4</c:v>
                </c:pt>
                <c:pt idx="1022">
                  <c:v>3.9733305000000282E-4</c:v>
                </c:pt>
                <c:pt idx="1023">
                  <c:v>3.9803190000000082E-4</c:v>
                </c:pt>
                <c:pt idx="1024">
                  <c:v>3.987299499999993E-4</c:v>
                </c:pt>
                <c:pt idx="1025">
                  <c:v>3.9942715000000254E-4</c:v>
                </c:pt>
                <c:pt idx="1026">
                  <c:v>4.0012354999999949E-4</c:v>
                </c:pt>
                <c:pt idx="1027">
                  <c:v>4.0081914999999692E-4</c:v>
                </c:pt>
                <c:pt idx="1028">
                  <c:v>4.0151394999999484E-4</c:v>
                </c:pt>
                <c:pt idx="1029">
                  <c:v>4.0220795000000002E-4</c:v>
                </c:pt>
                <c:pt idx="1030">
                  <c:v>4.0290110000000318E-4</c:v>
                </c:pt>
                <c:pt idx="1031">
                  <c:v>4.0359345000000004E-4</c:v>
                </c:pt>
                <c:pt idx="1032">
                  <c:v>4.0428499999999739E-4</c:v>
                </c:pt>
                <c:pt idx="1033">
                  <c:v>4.0497579999999774E-4</c:v>
                </c:pt>
                <c:pt idx="1034">
                  <c:v>4.0566570000000033E-4</c:v>
                </c:pt>
                <c:pt idx="1035">
                  <c:v>4.0635460000000014E-4</c:v>
                </c:pt>
                <c:pt idx="1036">
                  <c:v>4.0704340000000171E-4</c:v>
                </c:pt>
                <c:pt idx="1037">
                  <c:v>4.07731000000004E-4</c:v>
                </c:pt>
                <c:pt idx="1038">
                  <c:v>4.0841700000000049E-4</c:v>
                </c:pt>
                <c:pt idx="1039">
                  <c:v>4.0910299999999698E-4</c:v>
                </c:pt>
                <c:pt idx="1040">
                  <c:v>4.0978849999999547E-4</c:v>
                </c:pt>
                <c:pt idx="1041">
                  <c:v>4.1047249999999995E-4</c:v>
                </c:pt>
                <c:pt idx="1042">
                  <c:v>4.1115599999999965E-4</c:v>
                </c:pt>
                <c:pt idx="1043">
                  <c:v>4.1183900000000135E-4</c:v>
                </c:pt>
                <c:pt idx="1044">
                  <c:v>4.1252050000000227E-4</c:v>
                </c:pt>
                <c:pt idx="1045">
                  <c:v>4.1320149999999841E-4</c:v>
                </c:pt>
                <c:pt idx="1046">
                  <c:v>4.1388199999999655E-4</c:v>
                </c:pt>
                <c:pt idx="1047">
                  <c:v>4.1456100000000068E-4</c:v>
                </c:pt>
                <c:pt idx="1048">
                  <c:v>4.1523950000000003E-4</c:v>
                </c:pt>
                <c:pt idx="1049">
                  <c:v>4.1591799999999939E-4</c:v>
                </c:pt>
                <c:pt idx="1050">
                  <c:v>4.1659449999999996E-4</c:v>
                </c:pt>
                <c:pt idx="1051">
                  <c:v>4.1727049999999575E-4</c:v>
                </c:pt>
                <c:pt idx="1052">
                  <c:v>4.1794649999999831E-4</c:v>
                </c:pt>
                <c:pt idx="1053">
                  <c:v>4.186210000000001E-4</c:v>
                </c:pt>
                <c:pt idx="1054">
                  <c:v>4.192944999999991E-4</c:v>
                </c:pt>
                <c:pt idx="1055">
                  <c:v>4.199670000000021E-4</c:v>
                </c:pt>
                <c:pt idx="1056">
                  <c:v>4.206395000000051E-4</c:v>
                </c:pt>
                <c:pt idx="1057">
                  <c:v>4.2131099999999854E-4</c:v>
                </c:pt>
                <c:pt idx="1058">
                  <c:v>4.2198099999999798E-4</c:v>
                </c:pt>
                <c:pt idx="1059">
                  <c:v>4.2265099999999741E-4</c:v>
                </c:pt>
                <c:pt idx="1060">
                  <c:v>4.2332000000000085E-4</c:v>
                </c:pt>
                <c:pt idx="1061">
                  <c:v>4.239880000000015E-4</c:v>
                </c:pt>
                <c:pt idx="1062">
                  <c:v>4.2465549999999737E-4</c:v>
                </c:pt>
                <c:pt idx="1063">
                  <c:v>4.2532199999999724E-4</c:v>
                </c:pt>
                <c:pt idx="1064">
                  <c:v>4.259875000000011E-4</c:v>
                </c:pt>
                <c:pt idx="1065">
                  <c:v>4.2665200000000219E-4</c:v>
                </c:pt>
                <c:pt idx="1066">
                  <c:v>4.273159999999985E-4</c:v>
                </c:pt>
                <c:pt idx="1067">
                  <c:v>4.279794999999968E-4</c:v>
                </c:pt>
                <c:pt idx="1068">
                  <c:v>4.286419999999991E-4</c:v>
                </c:pt>
                <c:pt idx="1069">
                  <c:v>4.2930350000000539E-4</c:v>
                </c:pt>
                <c:pt idx="1070">
                  <c:v>4.2996400000000213E-4</c:v>
                </c:pt>
                <c:pt idx="1071">
                  <c:v>4.3062399999999409E-4</c:v>
                </c:pt>
                <c:pt idx="1072">
                  <c:v>4.3128349999999483E-4</c:v>
                </c:pt>
                <c:pt idx="1073">
                  <c:v>4.3194199999999956E-4</c:v>
                </c:pt>
                <c:pt idx="1074">
                  <c:v>4.3259900000000351E-4</c:v>
                </c:pt>
                <c:pt idx="1075">
                  <c:v>4.3325550000000268E-4</c:v>
                </c:pt>
                <c:pt idx="1076">
                  <c:v>4.3391200000000185E-4</c:v>
                </c:pt>
                <c:pt idx="1077">
                  <c:v>4.3456700000000023E-4</c:v>
                </c:pt>
                <c:pt idx="1078">
                  <c:v>4.3522099999999584E-4</c:v>
                </c:pt>
                <c:pt idx="1079">
                  <c:v>4.3587450000000022E-4</c:v>
                </c:pt>
                <c:pt idx="1080">
                  <c:v>4.3652700000000182E-4</c:v>
                </c:pt>
                <c:pt idx="1081">
                  <c:v>4.3717899999999864E-4</c:v>
                </c:pt>
                <c:pt idx="1082">
                  <c:v>4.3782999999999946E-4</c:v>
                </c:pt>
                <c:pt idx="1083">
                  <c:v>4.384799999999975E-4</c:v>
                </c:pt>
                <c:pt idx="1084">
                  <c:v>4.3912949999999753E-4</c:v>
                </c:pt>
                <c:pt idx="1085">
                  <c:v>4.3977800000000156E-4</c:v>
                </c:pt>
                <c:pt idx="1086">
                  <c:v>4.4042600000000081E-4</c:v>
                </c:pt>
                <c:pt idx="1087">
                  <c:v>4.4107299999999729E-4</c:v>
                </c:pt>
                <c:pt idx="1088">
                  <c:v>4.4171900000000453E-4</c:v>
                </c:pt>
                <c:pt idx="1089">
                  <c:v>4.4236400000000222E-4</c:v>
                </c:pt>
                <c:pt idx="1090">
                  <c:v>4.4300849999998835E-4</c:v>
                </c:pt>
                <c:pt idx="1091">
                  <c:v>4.4365200000000558E-4</c:v>
                </c:pt>
                <c:pt idx="1092">
                  <c:v>4.4429500000001126E-4</c:v>
                </c:pt>
                <c:pt idx="1093">
                  <c:v>4.4493699999999383E-4</c:v>
                </c:pt>
                <c:pt idx="1094">
                  <c:v>4.4557799999999395E-4</c:v>
                </c:pt>
                <c:pt idx="1095">
                  <c:v>4.4621899999999407E-4</c:v>
                </c:pt>
                <c:pt idx="1096">
                  <c:v>4.4685800000000218E-4</c:v>
                </c:pt>
                <c:pt idx="1097">
                  <c:v>4.4749649999999873E-4</c:v>
                </c:pt>
                <c:pt idx="1098">
                  <c:v>4.4813499999999529E-4</c:v>
                </c:pt>
                <c:pt idx="1099">
                  <c:v>4.4877200000001139E-4</c:v>
                </c:pt>
                <c:pt idx="1100">
                  <c:v>4.4940800000000438E-4</c:v>
                </c:pt>
                <c:pt idx="1101">
                  <c:v>4.5004349999999937E-4</c:v>
                </c:pt>
                <c:pt idx="1102">
                  <c:v>4.5067799999999836E-4</c:v>
                </c:pt>
                <c:pt idx="1103">
                  <c:v>4.5131199999999934E-4</c:v>
                </c:pt>
                <c:pt idx="1104">
                  <c:v>4.5194500000000432E-4</c:v>
                </c:pt>
                <c:pt idx="1105">
                  <c:v>4.5257699999999974E-4</c:v>
                </c:pt>
                <c:pt idx="1106">
                  <c:v>4.5320849999999716E-4</c:v>
                </c:pt>
                <c:pt idx="1107">
                  <c:v>4.5383899999999858E-4</c:v>
                </c:pt>
                <c:pt idx="1108">
                  <c:v>4.5446849999999044E-4</c:v>
                </c:pt>
                <c:pt idx="1109">
                  <c:v>4.5509749999999785E-4</c:v>
                </c:pt>
                <c:pt idx="1110">
                  <c:v>4.5572550000000926E-4</c:v>
                </c:pt>
                <c:pt idx="1111">
                  <c:v>4.5635249999999755E-4</c:v>
                </c:pt>
                <c:pt idx="1112">
                  <c:v>4.569790000000014E-4</c:v>
                </c:pt>
                <c:pt idx="1113">
                  <c:v>4.5760449999999569E-4</c:v>
                </c:pt>
                <c:pt idx="1114">
                  <c:v>4.5822949999999192E-4</c:v>
                </c:pt>
                <c:pt idx="1115">
                  <c:v>4.5885350000000576E-4</c:v>
                </c:pt>
                <c:pt idx="1116">
                  <c:v>4.5947599999999849E-4</c:v>
                </c:pt>
                <c:pt idx="1117">
                  <c:v>4.6009849999999121E-4</c:v>
                </c:pt>
                <c:pt idx="1118">
                  <c:v>4.6072000000000148E-4</c:v>
                </c:pt>
                <c:pt idx="1119">
                  <c:v>4.613405000000022E-4</c:v>
                </c:pt>
                <c:pt idx="1120">
                  <c:v>4.6196050000000492E-4</c:v>
                </c:pt>
                <c:pt idx="1121">
                  <c:v>4.6257949999999807E-4</c:v>
                </c:pt>
                <c:pt idx="1122">
                  <c:v>4.6319749999999523E-4</c:v>
                </c:pt>
                <c:pt idx="1123">
                  <c:v>4.6381450000000993E-4</c:v>
                </c:pt>
                <c:pt idx="1124">
                  <c:v>4.6443149999999753E-4</c:v>
                </c:pt>
                <c:pt idx="1125">
                  <c:v>4.6504700000004278E-4</c:v>
                </c:pt>
                <c:pt idx="1126">
                  <c:v>4.6566150000000226E-4</c:v>
                </c:pt>
                <c:pt idx="1127">
                  <c:v>4.6627550000000184E-4</c:v>
                </c:pt>
                <c:pt idx="1128">
                  <c:v>4.6688849999999187E-4</c:v>
                </c:pt>
                <c:pt idx="1129">
                  <c:v>4.6750099999999745E-4</c:v>
                </c:pt>
                <c:pt idx="1130">
                  <c:v>4.6811300000000502E-4</c:v>
                </c:pt>
                <c:pt idx="1131">
                  <c:v>4.6872350000000504E-4</c:v>
                </c:pt>
                <c:pt idx="1132">
                  <c:v>4.693329999999955E-4</c:v>
                </c:pt>
                <c:pt idx="1133">
                  <c:v>4.6994200000000151E-4</c:v>
                </c:pt>
                <c:pt idx="1134">
                  <c:v>4.7054999999999797E-4</c:v>
                </c:pt>
                <c:pt idx="1135">
                  <c:v>4.7115749999999642E-4</c:v>
                </c:pt>
                <c:pt idx="1136">
                  <c:v>4.7176400000001242E-4</c:v>
                </c:pt>
                <c:pt idx="1137">
                  <c:v>4.7237000000000331E-4</c:v>
                </c:pt>
                <c:pt idx="1138">
                  <c:v>4.729745000000002E-4</c:v>
                </c:pt>
                <c:pt idx="1139">
                  <c:v>4.7357849999999908E-4</c:v>
                </c:pt>
                <c:pt idx="1140">
                  <c:v>4.7418199999998641E-4</c:v>
                </c:pt>
                <c:pt idx="1141">
                  <c:v>4.7478399999999329E-4</c:v>
                </c:pt>
                <c:pt idx="1142">
                  <c:v>4.7538550000000217E-4</c:v>
                </c:pt>
                <c:pt idx="1143">
                  <c:v>4.7598600000000148E-4</c:v>
                </c:pt>
                <c:pt idx="1144">
                  <c:v>4.765860000000028E-4</c:v>
                </c:pt>
                <c:pt idx="1145">
                  <c:v>4.7718549999999256E-4</c:v>
                </c:pt>
                <c:pt idx="1146">
                  <c:v>4.7778350000000187E-4</c:v>
                </c:pt>
                <c:pt idx="1147">
                  <c:v>4.7838050000000162E-4</c:v>
                </c:pt>
                <c:pt idx="1148">
                  <c:v>4.7897700000000337E-4</c:v>
                </c:pt>
                <c:pt idx="1149">
                  <c:v>4.7957250000000911E-4</c:v>
                </c:pt>
                <c:pt idx="1150">
                  <c:v>4.8016749999998975E-4</c:v>
                </c:pt>
                <c:pt idx="1151">
                  <c:v>4.8076199999999949E-4</c:v>
                </c:pt>
                <c:pt idx="1152">
                  <c:v>4.8135500000000167E-4</c:v>
                </c:pt>
                <c:pt idx="1153">
                  <c:v>4.8194699999999429E-4</c:v>
                </c:pt>
                <c:pt idx="1154">
                  <c:v>4.8253850000000247E-4</c:v>
                </c:pt>
                <c:pt idx="1155">
                  <c:v>4.8312949999999909E-4</c:v>
                </c:pt>
                <c:pt idx="1156">
                  <c:v>4.837190000000017E-4</c:v>
                </c:pt>
                <c:pt idx="1157">
                  <c:v>4.8430800000000631E-4</c:v>
                </c:pt>
                <c:pt idx="1158">
                  <c:v>4.8489649999999937E-4</c:v>
                </c:pt>
                <c:pt idx="1159">
                  <c:v>4.8548349999999842E-4</c:v>
                </c:pt>
                <c:pt idx="1160">
                  <c:v>4.8606999999999947E-4</c:v>
                </c:pt>
                <c:pt idx="1161">
                  <c:v>4.8665549999999096E-4</c:v>
                </c:pt>
                <c:pt idx="1162">
                  <c:v>4.8724049999999801E-4</c:v>
                </c:pt>
                <c:pt idx="1163">
                  <c:v>4.8782450000000904E-4</c:v>
                </c:pt>
                <c:pt idx="1164">
                  <c:v>4.8840749999999697E-4</c:v>
                </c:pt>
                <c:pt idx="1165">
                  <c:v>4.889899999999869E-4</c:v>
                </c:pt>
                <c:pt idx="1166">
                  <c:v>4.8957149999999438E-4</c:v>
                </c:pt>
                <c:pt idx="1167">
                  <c:v>4.9015200000000585E-4</c:v>
                </c:pt>
                <c:pt idx="1168">
                  <c:v>4.9073200000000576E-4</c:v>
                </c:pt>
                <c:pt idx="1169">
                  <c:v>4.9131099999999612E-4</c:v>
                </c:pt>
                <c:pt idx="1170">
                  <c:v>4.9188850000000603E-4</c:v>
                </c:pt>
                <c:pt idx="1171">
                  <c:v>4.9246600000000238E-4</c:v>
                </c:pt>
                <c:pt idx="1172">
                  <c:v>4.9304249999998918E-4</c:v>
                </c:pt>
                <c:pt idx="1173">
                  <c:v>4.9361800000000708E-4</c:v>
                </c:pt>
                <c:pt idx="1174">
                  <c:v>4.9419299999999987E-4</c:v>
                </c:pt>
                <c:pt idx="1175">
                  <c:v>4.9476699999999665E-4</c:v>
                </c:pt>
                <c:pt idx="1176">
                  <c:v>4.9533999999999744E-4</c:v>
                </c:pt>
                <c:pt idx="1177">
                  <c:v>4.9591200000000221E-4</c:v>
                </c:pt>
                <c:pt idx="1178">
                  <c:v>4.9648350000000899E-4</c:v>
                </c:pt>
                <c:pt idx="1179">
                  <c:v>4.9705399999999266E-4</c:v>
                </c:pt>
                <c:pt idx="1180">
                  <c:v>4.9762399999999187E-4</c:v>
                </c:pt>
                <c:pt idx="1181">
                  <c:v>4.9819299999999509E-4</c:v>
                </c:pt>
                <c:pt idx="1182">
                  <c:v>4.9876100000000229E-4</c:v>
                </c:pt>
                <c:pt idx="1183">
                  <c:v>4.9932799999999995E-4</c:v>
                </c:pt>
                <c:pt idx="1184">
                  <c:v>4.9989400000000159E-4</c:v>
                </c:pt>
                <c:pt idx="1185">
                  <c:v>5.0046000000000324E-4</c:v>
                </c:pt>
                <c:pt idx="1186">
                  <c:v>5.0102499999999533E-4</c:v>
                </c:pt>
                <c:pt idx="1187">
                  <c:v>5.0158850000000697E-4</c:v>
                </c:pt>
                <c:pt idx="1188">
                  <c:v>5.0215150000000705E-4</c:v>
                </c:pt>
                <c:pt idx="1189">
                  <c:v>5.0271349999999758E-4</c:v>
                </c:pt>
                <c:pt idx="1190">
                  <c:v>5.032749999999901E-4</c:v>
                </c:pt>
                <c:pt idx="1191">
                  <c:v>5.0383550000000017E-4</c:v>
                </c:pt>
                <c:pt idx="1192">
                  <c:v>5.0439500000000069E-4</c:v>
                </c:pt>
                <c:pt idx="1193">
                  <c:v>5.0495399999998965E-4</c:v>
                </c:pt>
                <c:pt idx="1194">
                  <c:v>5.0551200000000971E-4</c:v>
                </c:pt>
                <c:pt idx="1195">
                  <c:v>5.0606950000000467E-4</c:v>
                </c:pt>
                <c:pt idx="1196">
                  <c:v>5.0662549999999206E-4</c:v>
                </c:pt>
                <c:pt idx="1197">
                  <c:v>5.0718049999999701E-4</c:v>
                </c:pt>
                <c:pt idx="1198">
                  <c:v>5.0773550000000195E-4</c:v>
                </c:pt>
                <c:pt idx="1199">
                  <c:v>5.0828949999999734E-4</c:v>
                </c:pt>
                <c:pt idx="1200">
                  <c:v>5.0884249999999672E-4</c:v>
                </c:pt>
                <c:pt idx="1201">
                  <c:v>5.093945000000001E-4</c:v>
                </c:pt>
                <c:pt idx="1202">
                  <c:v>5.0994550000000747E-4</c:v>
                </c:pt>
                <c:pt idx="1203">
                  <c:v>5.1049600000000329E-4</c:v>
                </c:pt>
                <c:pt idx="1204">
                  <c:v>5.1104549999998956E-4</c:v>
                </c:pt>
                <c:pt idx="1205">
                  <c:v>5.1159450000000492E-4</c:v>
                </c:pt>
                <c:pt idx="1206">
                  <c:v>5.1214250000001073E-4</c:v>
                </c:pt>
                <c:pt idx="1207">
                  <c:v>5.1268949999999343E-4</c:v>
                </c:pt>
                <c:pt idx="1208">
                  <c:v>5.1323599999999168E-4</c:v>
                </c:pt>
                <c:pt idx="1209">
                  <c:v>5.1378099999999593E-4</c:v>
                </c:pt>
                <c:pt idx="1210">
                  <c:v>5.1432550000000217E-4</c:v>
                </c:pt>
                <c:pt idx="1211">
                  <c:v>5.1486950000001041E-4</c:v>
                </c:pt>
                <c:pt idx="1212">
                  <c:v>5.1541199999999754E-4</c:v>
                </c:pt>
                <c:pt idx="1213">
                  <c:v>5.1595449999999822E-4</c:v>
                </c:pt>
                <c:pt idx="1214">
                  <c:v>5.164960000000029E-4</c:v>
                </c:pt>
                <c:pt idx="1215">
                  <c:v>5.1703549999998846E-4</c:v>
                </c:pt>
                <c:pt idx="1216">
                  <c:v>5.1757500000000113E-4</c:v>
                </c:pt>
                <c:pt idx="1217">
                  <c:v>5.1811450000000024E-4</c:v>
                </c:pt>
                <c:pt idx="1218">
                  <c:v>5.186519999999938E-4</c:v>
                </c:pt>
                <c:pt idx="1219">
                  <c:v>5.1918900000000291E-4</c:v>
                </c:pt>
                <c:pt idx="1220">
                  <c:v>5.1972550000000046E-4</c:v>
                </c:pt>
                <c:pt idx="1221">
                  <c:v>5.20260500000004E-4</c:v>
                </c:pt>
                <c:pt idx="1222">
                  <c:v>5.2079499999999599E-4</c:v>
                </c:pt>
                <c:pt idx="1223">
                  <c:v>5.2132900000000353E-4</c:v>
                </c:pt>
                <c:pt idx="1224">
                  <c:v>5.2186150000000351E-4</c:v>
                </c:pt>
                <c:pt idx="1225">
                  <c:v>5.2239349999999194E-4</c:v>
                </c:pt>
                <c:pt idx="1226">
                  <c:v>5.2292499999999592E-4</c:v>
                </c:pt>
                <c:pt idx="1227">
                  <c:v>5.2345500000000589E-4</c:v>
                </c:pt>
                <c:pt idx="1228">
                  <c:v>5.2398450000000431E-4</c:v>
                </c:pt>
                <c:pt idx="1229">
                  <c:v>5.2451299999999317E-4</c:v>
                </c:pt>
                <c:pt idx="1230">
                  <c:v>5.2504099999999758E-4</c:v>
                </c:pt>
                <c:pt idx="1231">
                  <c:v>5.2556850000000399E-4</c:v>
                </c:pt>
                <c:pt idx="1232">
                  <c:v>5.2609450000000284E-4</c:v>
                </c:pt>
                <c:pt idx="1233">
                  <c:v>5.2661949999999213E-4</c:v>
                </c:pt>
                <c:pt idx="1234">
                  <c:v>5.2714399999999697E-4</c:v>
                </c:pt>
                <c:pt idx="1235">
                  <c:v>5.2766750000000581E-4</c:v>
                </c:pt>
                <c:pt idx="1236">
                  <c:v>5.2819000000000509E-4</c:v>
                </c:pt>
                <c:pt idx="1237">
                  <c:v>5.2871250000000437E-4</c:v>
                </c:pt>
                <c:pt idx="1238">
                  <c:v>5.292339999999941E-4</c:v>
                </c:pt>
                <c:pt idx="1239">
                  <c:v>5.2975349999999182E-4</c:v>
                </c:pt>
                <c:pt idx="1240">
                  <c:v>5.3027300000000309E-4</c:v>
                </c:pt>
                <c:pt idx="1241">
                  <c:v>5.307920000000028E-4</c:v>
                </c:pt>
                <c:pt idx="1242">
                  <c:v>5.3130999999999296E-4</c:v>
                </c:pt>
                <c:pt idx="1243">
                  <c:v>5.3182700000000067E-4</c:v>
                </c:pt>
                <c:pt idx="1244">
                  <c:v>5.3234299999999882E-4</c:v>
                </c:pt>
                <c:pt idx="1245">
                  <c:v>5.3285800000000096E-4</c:v>
                </c:pt>
                <c:pt idx="1246">
                  <c:v>5.3337250000000511E-4</c:v>
                </c:pt>
                <c:pt idx="1247">
                  <c:v>5.3388649999999769E-4</c:v>
                </c:pt>
                <c:pt idx="1248">
                  <c:v>5.3439899999999628E-4</c:v>
                </c:pt>
                <c:pt idx="1249">
                  <c:v>5.3491099999999686E-4</c:v>
                </c:pt>
                <c:pt idx="1250">
                  <c:v>5.3542250000005885E-4</c:v>
                </c:pt>
                <c:pt idx="1251">
                  <c:v>5.3593249999999446E-4</c:v>
                </c:pt>
                <c:pt idx="1252">
                  <c:v>5.3644200000000503E-4</c:v>
                </c:pt>
                <c:pt idx="1253">
                  <c:v>5.3695100000000404E-4</c:v>
                </c:pt>
                <c:pt idx="1254">
                  <c:v>5.374584999999955E-4</c:v>
                </c:pt>
                <c:pt idx="1255">
                  <c:v>5.3796550000000251E-4</c:v>
                </c:pt>
                <c:pt idx="1256">
                  <c:v>5.3847149999999996E-4</c:v>
                </c:pt>
                <c:pt idx="1257">
                  <c:v>5.389769999999994E-4</c:v>
                </c:pt>
                <c:pt idx="1258">
                  <c:v>5.3948150000000285E-4</c:v>
                </c:pt>
                <c:pt idx="1259">
                  <c:v>5.3998499999999673E-4</c:v>
                </c:pt>
                <c:pt idx="1260">
                  <c:v>5.4048799999999262E-4</c:v>
                </c:pt>
                <c:pt idx="1261">
                  <c:v>5.4099000000000605E-4</c:v>
                </c:pt>
                <c:pt idx="1262">
                  <c:v>5.4149150000000793E-4</c:v>
                </c:pt>
                <c:pt idx="1263">
                  <c:v>5.4199200000000025E-4</c:v>
                </c:pt>
                <c:pt idx="1264">
                  <c:v>5.4249099999999857E-4</c:v>
                </c:pt>
                <c:pt idx="1265">
                  <c:v>5.4298949999999888E-4</c:v>
                </c:pt>
                <c:pt idx="1266">
                  <c:v>5.434879999999992E-4</c:v>
                </c:pt>
                <c:pt idx="1267">
                  <c:v>5.4398499999999195E-4</c:v>
                </c:pt>
                <c:pt idx="1268">
                  <c:v>5.4448100000000226E-4</c:v>
                </c:pt>
                <c:pt idx="1269">
                  <c:v>5.4497650000000101E-4</c:v>
                </c:pt>
                <c:pt idx="1270">
                  <c:v>5.454709999999902E-4</c:v>
                </c:pt>
                <c:pt idx="1271">
                  <c:v>5.4596449999999694E-4</c:v>
                </c:pt>
                <c:pt idx="1272">
                  <c:v>5.4645750000000568E-4</c:v>
                </c:pt>
                <c:pt idx="1273">
                  <c:v>5.4695000000000286E-4</c:v>
                </c:pt>
                <c:pt idx="1274">
                  <c:v>5.4744099999999248E-4</c:v>
                </c:pt>
                <c:pt idx="1275">
                  <c:v>5.4793149999999766E-4</c:v>
                </c:pt>
                <c:pt idx="1276">
                  <c:v>5.4842150000000483E-4</c:v>
                </c:pt>
                <c:pt idx="1277">
                  <c:v>5.4891000000000445E-4</c:v>
                </c:pt>
                <c:pt idx="1278">
                  <c:v>5.4939800000000595E-4</c:v>
                </c:pt>
                <c:pt idx="1279">
                  <c:v>5.4988499999999801E-4</c:v>
                </c:pt>
                <c:pt idx="1280">
                  <c:v>5.5037149999999206E-4</c:v>
                </c:pt>
                <c:pt idx="1281">
                  <c:v>5.5085700000000366E-4</c:v>
                </c:pt>
                <c:pt idx="1282">
                  <c:v>5.5134150000000571E-4</c:v>
                </c:pt>
                <c:pt idx="1283">
                  <c:v>5.518254999999962E-4</c:v>
                </c:pt>
                <c:pt idx="1284">
                  <c:v>5.5230849999999068E-4</c:v>
                </c:pt>
                <c:pt idx="1285">
                  <c:v>5.5279100000000072E-4</c:v>
                </c:pt>
                <c:pt idx="1286">
                  <c:v>5.532725000000012E-4</c:v>
                </c:pt>
                <c:pt idx="1287">
                  <c:v>5.5375299999999212E-4</c:v>
                </c:pt>
                <c:pt idx="1288">
                  <c:v>5.5423250000000059E-4</c:v>
                </c:pt>
                <c:pt idx="1289">
                  <c:v>5.5471149999999751E-4</c:v>
                </c:pt>
                <c:pt idx="1290">
                  <c:v>5.5518999999999642E-4</c:v>
                </c:pt>
                <c:pt idx="1291">
                  <c:v>5.5566749999999933E-4</c:v>
                </c:pt>
                <c:pt idx="1292">
                  <c:v>5.5614350000000824E-4</c:v>
                </c:pt>
                <c:pt idx="1293">
                  <c:v>5.5661900000000559E-4</c:v>
                </c:pt>
                <c:pt idx="1294">
                  <c:v>5.5709449999998939E-4</c:v>
                </c:pt>
                <c:pt idx="1295">
                  <c:v>5.5756849999999273E-4</c:v>
                </c:pt>
                <c:pt idx="1296">
                  <c:v>5.5804150000000007E-4</c:v>
                </c:pt>
                <c:pt idx="1297">
                  <c:v>5.585140000000094E-4</c:v>
                </c:pt>
                <c:pt idx="1298">
                  <c:v>5.5898550000000919E-4</c:v>
                </c:pt>
                <c:pt idx="1299">
                  <c:v>5.5945649999999741E-4</c:v>
                </c:pt>
                <c:pt idx="1300">
                  <c:v>5.5992649999998963E-4</c:v>
                </c:pt>
                <c:pt idx="1301">
                  <c:v>5.603954999999994E-4</c:v>
                </c:pt>
                <c:pt idx="1302">
                  <c:v>5.6086450000000917E-4</c:v>
                </c:pt>
                <c:pt idx="1303">
                  <c:v>5.6133199999999783E-4</c:v>
                </c:pt>
                <c:pt idx="1304">
                  <c:v>5.6179799999999248E-4</c:v>
                </c:pt>
                <c:pt idx="1305">
                  <c:v>5.6226400000000069E-4</c:v>
                </c:pt>
                <c:pt idx="1306">
                  <c:v>5.6272949999999734E-4</c:v>
                </c:pt>
                <c:pt idx="1307">
                  <c:v>5.6319399999999798E-4</c:v>
                </c:pt>
                <c:pt idx="1308">
                  <c:v>5.6365750000000262E-4</c:v>
                </c:pt>
                <c:pt idx="1309">
                  <c:v>5.6411999999999771E-4</c:v>
                </c:pt>
                <c:pt idx="1310">
                  <c:v>5.6458149999999679E-4</c:v>
                </c:pt>
                <c:pt idx="1311">
                  <c:v>5.6504299999999587E-4</c:v>
                </c:pt>
                <c:pt idx="1312">
                  <c:v>5.6550349999999895E-4</c:v>
                </c:pt>
                <c:pt idx="1313">
                  <c:v>5.6596250000000802E-4</c:v>
                </c:pt>
                <c:pt idx="1314">
                  <c:v>5.6642150000000354E-4</c:v>
                </c:pt>
                <c:pt idx="1315">
                  <c:v>5.6687950000000305E-4</c:v>
                </c:pt>
                <c:pt idx="1316">
                  <c:v>5.67335999999995E-4</c:v>
                </c:pt>
                <c:pt idx="1317">
                  <c:v>5.6779249999998696E-4</c:v>
                </c:pt>
                <c:pt idx="1318">
                  <c:v>5.6824800000001001E-4</c:v>
                </c:pt>
                <c:pt idx="1319">
                  <c:v>5.6870250000000996E-4</c:v>
                </c:pt>
                <c:pt idx="1320">
                  <c:v>5.6915649999999835E-4</c:v>
                </c:pt>
                <c:pt idx="1321">
                  <c:v>5.6960949999999074E-4</c:v>
                </c:pt>
                <c:pt idx="1322">
                  <c:v>5.7006199999999868E-4</c:v>
                </c:pt>
                <c:pt idx="1323">
                  <c:v>5.7051299999999906E-4</c:v>
                </c:pt>
                <c:pt idx="1324">
                  <c:v>5.7096350000000143E-4</c:v>
                </c:pt>
                <c:pt idx="1325">
                  <c:v>5.7141400000000381E-4</c:v>
                </c:pt>
                <c:pt idx="1326">
                  <c:v>5.7186299999998508E-4</c:v>
                </c:pt>
                <c:pt idx="1327">
                  <c:v>5.7231100000001099E-4</c:v>
                </c:pt>
                <c:pt idx="1328">
                  <c:v>5.7275850000001181E-4</c:v>
                </c:pt>
                <c:pt idx="1329">
                  <c:v>5.7320499999998951E-4</c:v>
                </c:pt>
                <c:pt idx="1330">
                  <c:v>5.7365049999999831E-4</c:v>
                </c:pt>
                <c:pt idx="1331">
                  <c:v>5.7409600000000712E-4</c:v>
                </c:pt>
                <c:pt idx="1332">
                  <c:v>5.7454049999999281E-4</c:v>
                </c:pt>
                <c:pt idx="1333">
                  <c:v>5.749834999999845E-4</c:v>
                </c:pt>
                <c:pt idx="1334">
                  <c:v>5.7542600000000529E-4</c:v>
                </c:pt>
                <c:pt idx="1335">
                  <c:v>5.7586800000000097E-4</c:v>
                </c:pt>
                <c:pt idx="1336">
                  <c:v>5.7630949999999865E-4</c:v>
                </c:pt>
                <c:pt idx="1337">
                  <c:v>5.7674950000000233E-4</c:v>
                </c:pt>
                <c:pt idx="1338">
                  <c:v>5.77189000000008E-4</c:v>
                </c:pt>
                <c:pt idx="1339">
                  <c:v>5.7762749999999057E-4</c:v>
                </c:pt>
                <c:pt idx="1340">
                  <c:v>5.7806550000000223E-4</c:v>
                </c:pt>
                <c:pt idx="1341">
                  <c:v>5.785030000000159E-4</c:v>
                </c:pt>
                <c:pt idx="1342">
                  <c:v>5.7893899999998135E-4</c:v>
                </c:pt>
                <c:pt idx="1343">
                  <c:v>5.79374500000003E-4</c:v>
                </c:pt>
                <c:pt idx="1344">
                  <c:v>5.7980900000000155E-4</c:v>
                </c:pt>
                <c:pt idx="1345">
                  <c:v>5.8024300000000209E-4</c:v>
                </c:pt>
                <c:pt idx="1346">
                  <c:v>5.8067650000000464E-4</c:v>
                </c:pt>
                <c:pt idx="1347">
                  <c:v>5.8110899999998407E-4</c:v>
                </c:pt>
                <c:pt idx="1348">
                  <c:v>5.8154049999999461E-4</c:v>
                </c:pt>
                <c:pt idx="1349">
                  <c:v>5.8197100000000914E-4</c:v>
                </c:pt>
                <c:pt idx="1350">
                  <c:v>5.8240099999999856E-4</c:v>
                </c:pt>
                <c:pt idx="1351">
                  <c:v>5.8283049999998998E-4</c:v>
                </c:pt>
                <c:pt idx="1352">
                  <c:v>5.832590000000125E-4</c:v>
                </c:pt>
                <c:pt idx="1353">
                  <c:v>5.8368650000001192E-4</c:v>
                </c:pt>
                <c:pt idx="1354">
                  <c:v>5.8411299999998822E-4</c:v>
                </c:pt>
                <c:pt idx="1355">
                  <c:v>5.8453949999999163E-4</c:v>
                </c:pt>
                <c:pt idx="1356">
                  <c:v>5.8496499999999903E-4</c:v>
                </c:pt>
                <c:pt idx="1357">
                  <c:v>5.8538899999998532E-4</c:v>
                </c:pt>
                <c:pt idx="1358">
                  <c:v>5.8581299999999872E-4</c:v>
                </c:pt>
                <c:pt idx="1359">
                  <c:v>5.8623600000001612E-4</c:v>
                </c:pt>
                <c:pt idx="1360">
                  <c:v>5.866585000000084E-4</c:v>
                </c:pt>
                <c:pt idx="1361">
                  <c:v>5.8708000000000469E-4</c:v>
                </c:pt>
                <c:pt idx="1362">
                  <c:v>5.8749999999997986E-4</c:v>
                </c:pt>
                <c:pt idx="1363">
                  <c:v>5.8791999999998213E-4</c:v>
                </c:pt>
                <c:pt idx="1364">
                  <c:v>5.8833950000001351E-4</c:v>
                </c:pt>
                <c:pt idx="1365">
                  <c:v>5.8875749999999667E-4</c:v>
                </c:pt>
                <c:pt idx="1366">
                  <c:v>5.8917500000000894E-4</c:v>
                </c:pt>
                <c:pt idx="1367">
                  <c:v>5.895920000000232E-4</c:v>
                </c:pt>
                <c:pt idx="1368">
                  <c:v>5.9000799999998725E-4</c:v>
                </c:pt>
                <c:pt idx="1369">
                  <c:v>5.904229999999824E-4</c:v>
                </c:pt>
                <c:pt idx="1370">
                  <c:v>5.9083750000000666E-4</c:v>
                </c:pt>
                <c:pt idx="1371">
                  <c:v>5.912510000000078E-4</c:v>
                </c:pt>
                <c:pt idx="1372">
                  <c:v>5.9166399999998384E-4</c:v>
                </c:pt>
                <c:pt idx="1373">
                  <c:v>5.9207649999998898E-4</c:v>
                </c:pt>
                <c:pt idx="1374">
                  <c:v>5.9248750000000011E-4</c:v>
                </c:pt>
                <c:pt idx="1375">
                  <c:v>5.9289800000007905E-4</c:v>
                </c:pt>
                <c:pt idx="1376">
                  <c:v>5.9330800000000127E-4</c:v>
                </c:pt>
                <c:pt idx="1377">
                  <c:v>5.9371699999999329E-4</c:v>
                </c:pt>
                <c:pt idx="1378">
                  <c:v>5.9412500000001641E-4</c:v>
                </c:pt>
                <c:pt idx="1379">
                  <c:v>5.9453299999998532E-4</c:v>
                </c:pt>
                <c:pt idx="1380">
                  <c:v>5.9493949999998733E-4</c:v>
                </c:pt>
                <c:pt idx="1381">
                  <c:v>5.9534550000001844E-4</c:v>
                </c:pt>
                <c:pt idx="1382">
                  <c:v>5.9575099999999734E-4</c:v>
                </c:pt>
                <c:pt idx="1383">
                  <c:v>5.9615499999998223E-4</c:v>
                </c:pt>
                <c:pt idx="1384">
                  <c:v>5.9655899999999423E-4</c:v>
                </c:pt>
                <c:pt idx="1385">
                  <c:v>5.9696200000001023E-4</c:v>
                </c:pt>
                <c:pt idx="1386">
                  <c:v>5.9736400000000311E-4</c:v>
                </c:pt>
                <c:pt idx="1387">
                  <c:v>5.97765499999998E-4</c:v>
                </c:pt>
                <c:pt idx="1388">
                  <c:v>5.9816599999999687E-4</c:v>
                </c:pt>
                <c:pt idx="1389">
                  <c:v>5.9856599999999775E-4</c:v>
                </c:pt>
                <c:pt idx="1390">
                  <c:v>5.9896500000000262E-4</c:v>
                </c:pt>
                <c:pt idx="1391">
                  <c:v>5.993635000000095E-4</c:v>
                </c:pt>
                <c:pt idx="1392">
                  <c:v>5.9976150000001836E-4</c:v>
                </c:pt>
                <c:pt idx="1393">
                  <c:v>6.0015800000000612E-4</c:v>
                </c:pt>
                <c:pt idx="1394">
                  <c:v>6.0055399999999588E-4</c:v>
                </c:pt>
                <c:pt idx="1395">
                  <c:v>6.0094949999998763E-4</c:v>
                </c:pt>
                <c:pt idx="1396">
                  <c:v>6.0134399999998338E-4</c:v>
                </c:pt>
                <c:pt idx="1397">
                  <c:v>6.0173750000001023E-4</c:v>
                </c:pt>
                <c:pt idx="1398">
                  <c:v>6.0213100000000997E-4</c:v>
                </c:pt>
                <c:pt idx="1399">
                  <c:v>6.0252349999998661E-4</c:v>
                </c:pt>
                <c:pt idx="1400">
                  <c:v>6.0291499999999435E-4</c:v>
                </c:pt>
                <c:pt idx="1401">
                  <c:v>6.0330600000000408E-4</c:v>
                </c:pt>
                <c:pt idx="1402">
                  <c:v>6.036954999999927E-4</c:v>
                </c:pt>
                <c:pt idx="1403">
                  <c:v>6.0408500000000843E-4</c:v>
                </c:pt>
                <c:pt idx="1404">
                  <c:v>6.0447399999999905E-4</c:v>
                </c:pt>
                <c:pt idx="1405">
                  <c:v>6.0486149999999567E-4</c:v>
                </c:pt>
                <c:pt idx="1406">
                  <c:v>6.0524850000002138E-4</c:v>
                </c:pt>
                <c:pt idx="1407">
                  <c:v>6.0563499999999489E-4</c:v>
                </c:pt>
                <c:pt idx="1408">
                  <c:v>6.0602049999999949E-4</c:v>
                </c:pt>
                <c:pt idx="1409">
                  <c:v>6.064055000000061E-4</c:v>
                </c:pt>
                <c:pt idx="1410">
                  <c:v>6.067899999999876E-4</c:v>
                </c:pt>
                <c:pt idx="1411">
                  <c:v>6.0717299999997509E-4</c:v>
                </c:pt>
                <c:pt idx="1412">
                  <c:v>6.0755549999999168E-4</c:v>
                </c:pt>
                <c:pt idx="1413">
                  <c:v>6.0793750000001027E-4</c:v>
                </c:pt>
                <c:pt idx="1414">
                  <c:v>6.0831850000000575E-4</c:v>
                </c:pt>
                <c:pt idx="1415">
                  <c:v>6.0869950000000124E-4</c:v>
                </c:pt>
                <c:pt idx="1416">
                  <c:v>6.0907900000000271E-4</c:v>
                </c:pt>
                <c:pt idx="1417">
                  <c:v>6.0945750000000818E-4</c:v>
                </c:pt>
                <c:pt idx="1418">
                  <c:v>6.0983599999998655E-4</c:v>
                </c:pt>
                <c:pt idx="1419">
                  <c:v>6.1021349999999602E-4</c:v>
                </c:pt>
                <c:pt idx="1420">
                  <c:v>6.1059000000000948E-4</c:v>
                </c:pt>
                <c:pt idx="1421">
                  <c:v>6.1096599999999784E-4</c:v>
                </c:pt>
                <c:pt idx="1422">
                  <c:v>6.1134099999999019E-4</c:v>
                </c:pt>
                <c:pt idx="1423">
                  <c:v>6.1171549999998454E-4</c:v>
                </c:pt>
                <c:pt idx="1424">
                  <c:v>6.1209000000000599E-4</c:v>
                </c:pt>
                <c:pt idx="1425">
                  <c:v>6.1246300000000634E-4</c:v>
                </c:pt>
                <c:pt idx="1426">
                  <c:v>6.1283500000001068E-4</c:v>
                </c:pt>
                <c:pt idx="1427">
                  <c:v>6.1320650000001701E-4</c:v>
                </c:pt>
                <c:pt idx="1428">
                  <c:v>6.1357700000000024E-4</c:v>
                </c:pt>
                <c:pt idx="1429">
                  <c:v>6.1394749999998347E-4</c:v>
                </c:pt>
                <c:pt idx="1430">
                  <c:v>6.143169999999978E-4</c:v>
                </c:pt>
                <c:pt idx="1431">
                  <c:v>6.1468550000001612E-4</c:v>
                </c:pt>
                <c:pt idx="1432">
                  <c:v>6.1505349999998224E-4</c:v>
                </c:pt>
                <c:pt idx="1433">
                  <c:v>6.1542099999997745E-4</c:v>
                </c:pt>
                <c:pt idx="1434">
                  <c:v>6.1578750000000377E-4</c:v>
                </c:pt>
                <c:pt idx="1435">
                  <c:v>6.1615300000000697E-4</c:v>
                </c:pt>
                <c:pt idx="1436">
                  <c:v>6.1651800000001218E-4</c:v>
                </c:pt>
                <c:pt idx="1437">
                  <c:v>6.1688249999999228E-4</c:v>
                </c:pt>
                <c:pt idx="1438">
                  <c:v>6.1724600000000348E-4</c:v>
                </c:pt>
                <c:pt idx="1439">
                  <c:v>6.1760850000001867E-4</c:v>
                </c:pt>
                <c:pt idx="1440">
                  <c:v>6.1797099999997965E-4</c:v>
                </c:pt>
                <c:pt idx="1441">
                  <c:v>6.1833249999999884E-4</c:v>
                </c:pt>
                <c:pt idx="1442">
                  <c:v>6.1869350000002003E-4</c:v>
                </c:pt>
                <c:pt idx="1443">
                  <c:v>6.1905349999999101E-4</c:v>
                </c:pt>
                <c:pt idx="1444">
                  <c:v>6.1941249999999308E-4</c:v>
                </c:pt>
                <c:pt idx="1445">
                  <c:v>6.1977099999999715E-4</c:v>
                </c:pt>
                <c:pt idx="1446">
                  <c:v>6.2012900000000322E-4</c:v>
                </c:pt>
                <c:pt idx="1447">
                  <c:v>6.2048600000001329E-4</c:v>
                </c:pt>
                <c:pt idx="1448">
                  <c:v>6.2084249999999825E-4</c:v>
                </c:pt>
                <c:pt idx="1449">
                  <c:v>6.2119849999998521E-4</c:v>
                </c:pt>
                <c:pt idx="1450">
                  <c:v>6.2155299999997816E-4</c:v>
                </c:pt>
                <c:pt idx="1451">
                  <c:v>6.2190749999999821E-4</c:v>
                </c:pt>
                <c:pt idx="1452">
                  <c:v>6.2226150000002027E-4</c:v>
                </c:pt>
                <c:pt idx="1453">
                  <c:v>6.226139999999941E-4</c:v>
                </c:pt>
                <c:pt idx="1454">
                  <c:v>6.2296599999999704E-4</c:v>
                </c:pt>
                <c:pt idx="1455">
                  <c:v>6.2331750000000198E-4</c:v>
                </c:pt>
                <c:pt idx="1456">
                  <c:v>6.2366849999998181E-4</c:v>
                </c:pt>
                <c:pt idx="1457">
                  <c:v>6.2401849999999274E-4</c:v>
                </c:pt>
                <c:pt idx="1458">
                  <c:v>6.2436750000000767E-4</c:v>
                </c:pt>
                <c:pt idx="1459">
                  <c:v>6.247165000000226E-4</c:v>
                </c:pt>
                <c:pt idx="1460">
                  <c:v>6.2506450000001442E-4</c:v>
                </c:pt>
                <c:pt idx="1461">
                  <c:v>6.2541149999998313E-4</c:v>
                </c:pt>
                <c:pt idx="1462">
                  <c:v>6.2575799999998094E-4</c:v>
                </c:pt>
                <c:pt idx="1463">
                  <c:v>6.2610350000000985E-4</c:v>
                </c:pt>
                <c:pt idx="1464">
                  <c:v>6.2644850000001366E-4</c:v>
                </c:pt>
                <c:pt idx="1465">
                  <c:v>6.2679349999999036E-4</c:v>
                </c:pt>
                <c:pt idx="1466">
                  <c:v>6.2713749999999816E-4</c:v>
                </c:pt>
                <c:pt idx="1467">
                  <c:v>6.2748000000001196E-4</c:v>
                </c:pt>
                <c:pt idx="1468">
                  <c:v>6.2782200000000064E-4</c:v>
                </c:pt>
                <c:pt idx="1469">
                  <c:v>6.2816399999998933E-4</c:v>
                </c:pt>
                <c:pt idx="1470">
                  <c:v>6.2850499999998202E-4</c:v>
                </c:pt>
                <c:pt idx="1471">
                  <c:v>6.288455000000038E-4</c:v>
                </c:pt>
                <c:pt idx="1472">
                  <c:v>6.2918500000000248E-4</c:v>
                </c:pt>
                <c:pt idx="1473">
                  <c:v>6.2952350000000515E-4</c:v>
                </c:pt>
                <c:pt idx="1474">
                  <c:v>6.2986150000000983E-4</c:v>
                </c:pt>
                <c:pt idx="1475">
                  <c:v>6.3019899999998939E-4</c:v>
                </c:pt>
                <c:pt idx="1476">
                  <c:v>6.3053599999999806E-4</c:v>
                </c:pt>
                <c:pt idx="1477">
                  <c:v>6.3087200000001072E-4</c:v>
                </c:pt>
                <c:pt idx="1478">
                  <c:v>6.3120749999999828E-4</c:v>
                </c:pt>
                <c:pt idx="1479">
                  <c:v>6.3154199999998983E-4</c:v>
                </c:pt>
                <c:pt idx="1480">
                  <c:v>6.3187600000001048E-4</c:v>
                </c:pt>
                <c:pt idx="1481">
                  <c:v>6.3220950000000603E-4</c:v>
                </c:pt>
                <c:pt idx="1482">
                  <c:v>6.3254249999997647E-4</c:v>
                </c:pt>
                <c:pt idx="1483">
                  <c:v>6.3287450000000512E-4</c:v>
                </c:pt>
                <c:pt idx="1484">
                  <c:v>6.3320500000001265E-4</c:v>
                </c:pt>
                <c:pt idx="1485">
                  <c:v>6.3353549999999308E-4</c:v>
                </c:pt>
                <c:pt idx="1486">
                  <c:v>6.3386600000000062E-4</c:v>
                </c:pt>
                <c:pt idx="1487">
                  <c:v>6.3419549999998504E-4</c:v>
                </c:pt>
                <c:pt idx="1488">
                  <c:v>6.3452350000000257E-4</c:v>
                </c:pt>
                <c:pt idx="1489">
                  <c:v>6.3485150000002009E-4</c:v>
                </c:pt>
                <c:pt idx="1490">
                  <c:v>6.351789999999854E-4</c:v>
                </c:pt>
                <c:pt idx="1491">
                  <c:v>6.3550499999998381E-4</c:v>
                </c:pt>
                <c:pt idx="1492">
                  <c:v>6.3583100000000933E-4</c:v>
                </c:pt>
                <c:pt idx="1493">
                  <c:v>6.3615600000001174E-4</c:v>
                </c:pt>
                <c:pt idx="1494">
                  <c:v>6.3648049999998904E-4</c:v>
                </c:pt>
                <c:pt idx="1495">
                  <c:v>6.3680449999999544E-4</c:v>
                </c:pt>
                <c:pt idx="1496">
                  <c:v>6.3712750000000584E-4</c:v>
                </c:pt>
                <c:pt idx="1497">
                  <c:v>6.3745049999998913E-4</c:v>
                </c:pt>
                <c:pt idx="1498">
                  <c:v>6.3777200000000552E-4</c:v>
                </c:pt>
                <c:pt idx="1499">
                  <c:v>6.3809299999999681E-4</c:v>
                </c:pt>
                <c:pt idx="1500">
                  <c:v>6.38413500000061E-4</c:v>
                </c:pt>
                <c:pt idx="1501">
                  <c:v>6.3873300000001447E-4</c:v>
                </c:pt>
                <c:pt idx="1502">
                  <c:v>6.3905250000001175E-4</c:v>
                </c:pt>
                <c:pt idx="1503">
                  <c:v>6.3937049999998792E-4</c:v>
                </c:pt>
                <c:pt idx="1504">
                  <c:v>6.3968849999999119E-4</c:v>
                </c:pt>
                <c:pt idx="1505">
                  <c:v>6.4000599999999646E-4</c:v>
                </c:pt>
                <c:pt idx="1506">
                  <c:v>6.4032200000000772E-4</c:v>
                </c:pt>
                <c:pt idx="1507">
                  <c:v>6.4063749999999388E-4</c:v>
                </c:pt>
                <c:pt idx="1508">
                  <c:v>6.4095299999998004E-4</c:v>
                </c:pt>
                <c:pt idx="1509">
                  <c:v>6.412675000000244E-4</c:v>
                </c:pt>
                <c:pt idx="1510">
                  <c:v>6.4158100000001855E-4</c:v>
                </c:pt>
                <c:pt idx="1511">
                  <c:v>6.4189449999998559E-4</c:v>
                </c:pt>
                <c:pt idx="1512">
                  <c:v>6.4220699999998374E-4</c:v>
                </c:pt>
                <c:pt idx="1513">
                  <c:v>6.4251850000001298E-4</c:v>
                </c:pt>
                <c:pt idx="1514">
                  <c:v>6.4282950000001712E-4</c:v>
                </c:pt>
                <c:pt idx="1515">
                  <c:v>6.4314049999999415E-4</c:v>
                </c:pt>
                <c:pt idx="1516">
                  <c:v>6.4345050000000229E-4</c:v>
                </c:pt>
                <c:pt idx="1517">
                  <c:v>6.4375899999998931E-4</c:v>
                </c:pt>
                <c:pt idx="1518">
                  <c:v>6.4406749999997633E-4</c:v>
                </c:pt>
                <c:pt idx="1519">
                  <c:v>6.4437599999999046E-4</c:v>
                </c:pt>
                <c:pt idx="1520">
                  <c:v>6.4468300000001058E-4</c:v>
                </c:pt>
                <c:pt idx="1521">
                  <c:v>6.4498900000000759E-4</c:v>
                </c:pt>
                <c:pt idx="1522">
                  <c:v>6.452955000000026E-4</c:v>
                </c:pt>
                <c:pt idx="1523">
                  <c:v>6.4560100000000161E-4</c:v>
                </c:pt>
                <c:pt idx="1524">
                  <c:v>6.4590500000000662E-4</c:v>
                </c:pt>
                <c:pt idx="1525">
                  <c:v>6.4620900000001162E-4</c:v>
                </c:pt>
                <c:pt idx="1526">
                  <c:v>6.4651249999999152E-4</c:v>
                </c:pt>
                <c:pt idx="1527">
                  <c:v>6.4681550000000052E-4</c:v>
                </c:pt>
                <c:pt idx="1528">
                  <c:v>6.4711749999998641E-4</c:v>
                </c:pt>
                <c:pt idx="1529">
                  <c:v>6.4741849999997629E-4</c:v>
                </c:pt>
                <c:pt idx="1530">
                  <c:v>6.4771900000002239E-4</c:v>
                </c:pt>
                <c:pt idx="1531">
                  <c:v>6.4801950000001427E-4</c:v>
                </c:pt>
                <c:pt idx="1532">
                  <c:v>6.4831899999998304E-4</c:v>
                </c:pt>
                <c:pt idx="1533">
                  <c:v>6.4861750000001002E-4</c:v>
                </c:pt>
                <c:pt idx="1534">
                  <c:v>6.489160000000099E-4</c:v>
                </c:pt>
                <c:pt idx="1535">
                  <c:v>6.4921349999998666E-4</c:v>
                </c:pt>
                <c:pt idx="1536">
                  <c:v>6.4951049999999253E-4</c:v>
                </c:pt>
                <c:pt idx="1537">
                  <c:v>6.498065000000024E-4</c:v>
                </c:pt>
                <c:pt idx="1538">
                  <c:v>6.5010200000001426E-4</c:v>
                </c:pt>
                <c:pt idx="1539">
                  <c:v>6.5039700000000102E-4</c:v>
                </c:pt>
                <c:pt idx="1540">
                  <c:v>6.5069149999998977E-4</c:v>
                </c:pt>
                <c:pt idx="1541">
                  <c:v>6.5098550000000763E-4</c:v>
                </c:pt>
                <c:pt idx="1542">
                  <c:v>6.5127800000000437E-4</c:v>
                </c:pt>
                <c:pt idx="1543">
                  <c:v>6.5157049999997401E-4</c:v>
                </c:pt>
                <c:pt idx="1544">
                  <c:v>6.5186249999999986E-4</c:v>
                </c:pt>
                <c:pt idx="1545">
                  <c:v>6.521535000000026E-4</c:v>
                </c:pt>
                <c:pt idx="1546">
                  <c:v>6.5244449999997823E-4</c:v>
                </c:pt>
                <c:pt idx="1547">
                  <c:v>6.5273450000001207E-4</c:v>
                </c:pt>
                <c:pt idx="1548">
                  <c:v>6.530235000000228E-4</c:v>
                </c:pt>
                <c:pt idx="1549">
                  <c:v>6.5331200000000843E-4</c:v>
                </c:pt>
                <c:pt idx="1550">
                  <c:v>6.5359999999999605E-4</c:v>
                </c:pt>
                <c:pt idx="1551">
                  <c:v>6.5388749999998567E-4</c:v>
                </c:pt>
                <c:pt idx="1552">
                  <c:v>6.5417399999997928E-4</c:v>
                </c:pt>
                <c:pt idx="1553">
                  <c:v>6.544605E-4</c:v>
                </c:pt>
                <c:pt idx="1554">
                  <c:v>6.5474600000002472E-4</c:v>
                </c:pt>
                <c:pt idx="1555">
                  <c:v>6.5503049999999922E-4</c:v>
                </c:pt>
                <c:pt idx="1556">
                  <c:v>6.5531549999999883E-4</c:v>
                </c:pt>
                <c:pt idx="1557">
                  <c:v>6.5559900000000443E-4</c:v>
                </c:pt>
                <c:pt idx="1558">
                  <c:v>6.5588149999998692E-4</c:v>
                </c:pt>
                <c:pt idx="1559">
                  <c:v>6.5616449999999452E-4</c:v>
                </c:pt>
                <c:pt idx="1560">
                  <c:v>6.5644650000000612E-4</c:v>
                </c:pt>
                <c:pt idx="1561">
                  <c:v>6.567269999999966E-4</c:v>
                </c:pt>
                <c:pt idx="1562">
                  <c:v>6.5700799999998509E-4</c:v>
                </c:pt>
                <c:pt idx="1563">
                  <c:v>6.5728800000000467E-4</c:v>
                </c:pt>
                <c:pt idx="1564">
                  <c:v>6.5756700000000115E-4</c:v>
                </c:pt>
                <c:pt idx="1565">
                  <c:v>6.5784599999999763E-4</c:v>
                </c:pt>
                <c:pt idx="1566">
                  <c:v>6.5812399999999811E-4</c:v>
                </c:pt>
                <c:pt idx="1567">
                  <c:v>6.5840150000000058E-4</c:v>
                </c:pt>
                <c:pt idx="1568">
                  <c:v>6.5867850000000505E-4</c:v>
                </c:pt>
                <c:pt idx="1569">
                  <c:v>6.5895500000001152E-4</c:v>
                </c:pt>
                <c:pt idx="1570">
                  <c:v>6.5923049999999487E-4</c:v>
                </c:pt>
                <c:pt idx="1571">
                  <c:v>6.5950549999998023E-4</c:v>
                </c:pt>
                <c:pt idx="1572">
                  <c:v>6.5977999999999469E-4</c:v>
                </c:pt>
                <c:pt idx="1573">
                  <c:v>6.6005350000001314E-4</c:v>
                </c:pt>
                <c:pt idx="1574">
                  <c:v>6.6032700000000449E-4</c:v>
                </c:pt>
                <c:pt idx="1575">
                  <c:v>6.6059999999999784E-4</c:v>
                </c:pt>
                <c:pt idx="1576">
                  <c:v>6.6087199999999519E-4</c:v>
                </c:pt>
                <c:pt idx="1577">
                  <c:v>6.6114299999999653E-4</c:v>
                </c:pt>
                <c:pt idx="1578">
                  <c:v>6.6141399999999787E-4</c:v>
                </c:pt>
                <c:pt idx="1579">
                  <c:v>6.616845000000012E-4</c:v>
                </c:pt>
                <c:pt idx="1580">
                  <c:v>6.6195350000001053E-4</c:v>
                </c:pt>
                <c:pt idx="1581">
                  <c:v>6.6222299999999076E-4</c:v>
                </c:pt>
                <c:pt idx="1582">
                  <c:v>6.6249150000000209E-4</c:v>
                </c:pt>
                <c:pt idx="1583">
                  <c:v>6.6275900000001742E-4</c:v>
                </c:pt>
                <c:pt idx="1584">
                  <c:v>6.6302650000000564E-4</c:v>
                </c:pt>
                <c:pt idx="1585">
                  <c:v>6.6329299999999785E-4</c:v>
                </c:pt>
                <c:pt idx="1586">
                  <c:v>6.6355899999999207E-4</c:v>
                </c:pt>
                <c:pt idx="1587">
                  <c:v>6.6382449999998828E-4</c:v>
                </c:pt>
                <c:pt idx="1588">
                  <c:v>6.6408949999998649E-4</c:v>
                </c:pt>
                <c:pt idx="1589">
                  <c:v>6.6435399999998669E-4</c:v>
                </c:pt>
                <c:pt idx="1590">
                  <c:v>6.64617500000018E-4</c:v>
                </c:pt>
                <c:pt idx="1591">
                  <c:v>6.648805000000242E-4</c:v>
                </c:pt>
                <c:pt idx="1592">
                  <c:v>6.651430000000053E-4</c:v>
                </c:pt>
                <c:pt idx="1593">
                  <c:v>6.6540499999998839E-4</c:v>
                </c:pt>
                <c:pt idx="1594">
                  <c:v>6.6566599999997548E-4</c:v>
                </c:pt>
                <c:pt idx="1595">
                  <c:v>6.6592649999999167E-4</c:v>
                </c:pt>
                <c:pt idx="1596">
                  <c:v>6.6618700000000786E-4</c:v>
                </c:pt>
                <c:pt idx="1597">
                  <c:v>6.6644699999999894E-4</c:v>
                </c:pt>
                <c:pt idx="1598">
                  <c:v>6.6670599999999402E-4</c:v>
                </c:pt>
                <c:pt idx="1599">
                  <c:v>6.6696399999999309E-4</c:v>
                </c:pt>
                <c:pt idx="1600">
                  <c:v>6.6722150000002127E-4</c:v>
                </c:pt>
                <c:pt idx="1601">
                  <c:v>6.6747900000002235E-4</c:v>
                </c:pt>
                <c:pt idx="1602">
                  <c:v>6.6773550000000031E-4</c:v>
                </c:pt>
                <c:pt idx="1603">
                  <c:v>6.6799149999998027E-4</c:v>
                </c:pt>
                <c:pt idx="1604">
                  <c:v>6.6824749999998734E-4</c:v>
                </c:pt>
                <c:pt idx="1605">
                  <c:v>6.685020000000004E-4</c:v>
                </c:pt>
                <c:pt idx="1606">
                  <c:v>6.6875649999998635E-4</c:v>
                </c:pt>
                <c:pt idx="1607">
                  <c:v>6.6901050000000141E-4</c:v>
                </c:pt>
                <c:pt idx="1608">
                  <c:v>6.6926350000002046E-4</c:v>
                </c:pt>
                <c:pt idx="1609">
                  <c:v>6.6951600000001441E-4</c:v>
                </c:pt>
                <c:pt idx="1610">
                  <c:v>6.6976749999998525E-4</c:v>
                </c:pt>
                <c:pt idx="1611">
                  <c:v>6.7001899999998319E-4</c:v>
                </c:pt>
                <c:pt idx="1612">
                  <c:v>6.7027050000000824E-4</c:v>
                </c:pt>
                <c:pt idx="1613">
                  <c:v>6.7052100000001018E-4</c:v>
                </c:pt>
                <c:pt idx="1614">
                  <c:v>6.7077049999998901E-4</c:v>
                </c:pt>
                <c:pt idx="1615">
                  <c:v>6.7101949999999694E-4</c:v>
                </c:pt>
                <c:pt idx="1616">
                  <c:v>6.7126800000000687E-4</c:v>
                </c:pt>
                <c:pt idx="1617">
                  <c:v>6.7151599999999158E-4</c:v>
                </c:pt>
                <c:pt idx="1618">
                  <c:v>6.7176350000000551E-4</c:v>
                </c:pt>
                <c:pt idx="1619">
                  <c:v>6.7201049999999433E-4</c:v>
                </c:pt>
                <c:pt idx="1620">
                  <c:v>6.7225699999998514E-4</c:v>
                </c:pt>
                <c:pt idx="1621">
                  <c:v>6.7250250000000706E-4</c:v>
                </c:pt>
                <c:pt idx="1622">
                  <c:v>6.7274800000000187E-4</c:v>
                </c:pt>
                <c:pt idx="1623">
                  <c:v>6.7299250000000068E-4</c:v>
                </c:pt>
                <c:pt idx="1624">
                  <c:v>6.7323650000000149E-4</c:v>
                </c:pt>
                <c:pt idx="1625">
                  <c:v>6.734800000000791E-4</c:v>
                </c:pt>
                <c:pt idx="1626">
                  <c:v>6.7372300000000909E-4</c:v>
                </c:pt>
                <c:pt idx="1627">
                  <c:v>6.7396549999998879E-4</c:v>
                </c:pt>
                <c:pt idx="1628">
                  <c:v>6.7420699999999958E-4</c:v>
                </c:pt>
                <c:pt idx="1629">
                  <c:v>6.7444850000001038E-4</c:v>
                </c:pt>
                <c:pt idx="1630">
                  <c:v>6.7468899999999807E-4</c:v>
                </c:pt>
                <c:pt idx="1631">
                  <c:v>6.7492949999998575E-4</c:v>
                </c:pt>
                <c:pt idx="1632">
                  <c:v>6.7516900000000454E-4</c:v>
                </c:pt>
                <c:pt idx="1633">
                  <c:v>6.7540799999999822E-4</c:v>
                </c:pt>
                <c:pt idx="1634">
                  <c:v>6.756469999999919E-4</c:v>
                </c:pt>
                <c:pt idx="1635">
                  <c:v>6.7588450000001868E-4</c:v>
                </c:pt>
                <c:pt idx="1636">
                  <c:v>6.7612149999999325E-4</c:v>
                </c:pt>
                <c:pt idx="1637">
                  <c:v>6.7635849999999492E-4</c:v>
                </c:pt>
                <c:pt idx="1638">
                  <c:v>6.7659549999999659E-4</c:v>
                </c:pt>
                <c:pt idx="1639">
                  <c:v>6.7683100000000425E-4</c:v>
                </c:pt>
                <c:pt idx="1640">
                  <c:v>6.7706600000001392E-4</c:v>
                </c:pt>
                <c:pt idx="1641">
                  <c:v>6.7730049999999847E-4</c:v>
                </c:pt>
                <c:pt idx="1642">
                  <c:v>6.7753449999998503E-4</c:v>
                </c:pt>
                <c:pt idx="1643">
                  <c:v>6.7776849999999869E-4</c:v>
                </c:pt>
                <c:pt idx="1644">
                  <c:v>6.7800150000001634E-4</c:v>
                </c:pt>
                <c:pt idx="1645">
                  <c:v>6.7823399999998178E-4</c:v>
                </c:pt>
                <c:pt idx="1646">
                  <c:v>6.7846549999997833E-4</c:v>
                </c:pt>
                <c:pt idx="1647">
                  <c:v>6.7869700000000198E-4</c:v>
                </c:pt>
                <c:pt idx="1648">
                  <c:v>6.7892800000000052E-4</c:v>
                </c:pt>
                <c:pt idx="1649">
                  <c:v>6.7915850000000106E-4</c:v>
                </c:pt>
                <c:pt idx="1650">
                  <c:v>6.7938800000000559E-4</c:v>
                </c:pt>
                <c:pt idx="1651">
                  <c:v>6.7961700000001212E-4</c:v>
                </c:pt>
                <c:pt idx="1652">
                  <c:v>6.7984599999999155E-4</c:v>
                </c:pt>
                <c:pt idx="1653">
                  <c:v>6.8007450000000008E-4</c:v>
                </c:pt>
                <c:pt idx="1654">
                  <c:v>6.8030200000001261E-4</c:v>
                </c:pt>
                <c:pt idx="1655">
                  <c:v>6.8052850000000203E-4</c:v>
                </c:pt>
                <c:pt idx="1656">
                  <c:v>6.8075549999998945E-4</c:v>
                </c:pt>
                <c:pt idx="1657">
                  <c:v>6.8098149999998086E-4</c:v>
                </c:pt>
                <c:pt idx="1658">
                  <c:v>6.8120700000000138E-4</c:v>
                </c:pt>
                <c:pt idx="1659">
                  <c:v>6.8143199999999679E-4</c:v>
                </c:pt>
                <c:pt idx="1660">
                  <c:v>6.816559999999962E-4</c:v>
                </c:pt>
                <c:pt idx="1661">
                  <c:v>6.8188000000002271E-4</c:v>
                </c:pt>
                <c:pt idx="1662">
                  <c:v>6.8210349999999701E-4</c:v>
                </c:pt>
                <c:pt idx="1663">
                  <c:v>6.8232650000000041E-4</c:v>
                </c:pt>
                <c:pt idx="1664">
                  <c:v>6.8254850000000781E-4</c:v>
                </c:pt>
                <c:pt idx="1665">
                  <c:v>6.827699999999901E-4</c:v>
                </c:pt>
                <c:pt idx="1666">
                  <c:v>6.829919999999975E-4</c:v>
                </c:pt>
                <c:pt idx="1667">
                  <c:v>6.8321249999998379E-4</c:v>
                </c:pt>
                <c:pt idx="1668">
                  <c:v>6.8343249999999918E-4</c:v>
                </c:pt>
                <c:pt idx="1669">
                  <c:v>6.8365250000001457E-4</c:v>
                </c:pt>
                <c:pt idx="1670">
                  <c:v>6.8387150000000685E-4</c:v>
                </c:pt>
                <c:pt idx="1671">
                  <c:v>6.8409000000000113E-4</c:v>
                </c:pt>
                <c:pt idx="1672">
                  <c:v>6.8430799999999741E-4</c:v>
                </c:pt>
                <c:pt idx="1673">
                  <c:v>6.8452549999999568E-4</c:v>
                </c:pt>
                <c:pt idx="1674">
                  <c:v>6.8474299999999396E-4</c:v>
                </c:pt>
                <c:pt idx="1675">
                  <c:v>6.8495949999999623E-4</c:v>
                </c:pt>
                <c:pt idx="1676">
                  <c:v>6.8517550000000049E-4</c:v>
                </c:pt>
                <c:pt idx="1677">
                  <c:v>6.8539100000000676E-4</c:v>
                </c:pt>
                <c:pt idx="1678">
                  <c:v>6.8560600000001502E-4</c:v>
                </c:pt>
                <c:pt idx="1679">
                  <c:v>6.8582049999999818E-4</c:v>
                </c:pt>
                <c:pt idx="1680">
                  <c:v>6.8603399999998533E-4</c:v>
                </c:pt>
                <c:pt idx="1681">
                  <c:v>6.8624799999999759E-4</c:v>
                </c:pt>
                <c:pt idx="1682">
                  <c:v>6.8646099999998674E-4</c:v>
                </c:pt>
                <c:pt idx="1683">
                  <c:v>6.86673000000007E-4</c:v>
                </c:pt>
                <c:pt idx="1684">
                  <c:v>6.8688550000002525E-4</c:v>
                </c:pt>
                <c:pt idx="1685">
                  <c:v>6.8709699999999329E-4</c:v>
                </c:pt>
                <c:pt idx="1686">
                  <c:v>6.8730749999999243E-4</c:v>
                </c:pt>
                <c:pt idx="1687">
                  <c:v>6.8751799999999157E-4</c:v>
                </c:pt>
                <c:pt idx="1688">
                  <c:v>6.8772749999999471E-4</c:v>
                </c:pt>
                <c:pt idx="1689">
                  <c:v>6.8793699999999784E-4</c:v>
                </c:pt>
                <c:pt idx="1690">
                  <c:v>6.8814650000000098E-4</c:v>
                </c:pt>
                <c:pt idx="1691">
                  <c:v>6.8835450000001011E-4</c:v>
                </c:pt>
                <c:pt idx="1692">
                  <c:v>6.8856199999999413E-4</c:v>
                </c:pt>
                <c:pt idx="1693">
                  <c:v>6.8877000000000326E-4</c:v>
                </c:pt>
                <c:pt idx="1694">
                  <c:v>6.8897699999998928E-4</c:v>
                </c:pt>
                <c:pt idx="1695">
                  <c:v>6.891829999999793E-4</c:v>
                </c:pt>
                <c:pt idx="1696">
                  <c:v>6.8938849999999842E-4</c:v>
                </c:pt>
                <c:pt idx="1697">
                  <c:v>6.8959400000001753E-4</c:v>
                </c:pt>
                <c:pt idx="1698">
                  <c:v>6.8979950000000955E-4</c:v>
                </c:pt>
                <c:pt idx="1699">
                  <c:v>6.9000349999998045E-4</c:v>
                </c:pt>
                <c:pt idx="1700">
                  <c:v>6.9020700000000756E-4</c:v>
                </c:pt>
                <c:pt idx="1701">
                  <c:v>6.9041100000000557E-4</c:v>
                </c:pt>
                <c:pt idx="1702">
                  <c:v>6.9061349999998247E-4</c:v>
                </c:pt>
                <c:pt idx="1703">
                  <c:v>6.9081550000001557E-4</c:v>
                </c:pt>
                <c:pt idx="1704">
                  <c:v>6.9101800000001957E-4</c:v>
                </c:pt>
                <c:pt idx="1705">
                  <c:v>6.9121950000000047E-4</c:v>
                </c:pt>
                <c:pt idx="1706">
                  <c:v>6.9142049999998336E-4</c:v>
                </c:pt>
                <c:pt idx="1707">
                  <c:v>6.9162049999999735E-4</c:v>
                </c:pt>
                <c:pt idx="1708">
                  <c:v>6.9182050000001134E-4</c:v>
                </c:pt>
                <c:pt idx="1709">
                  <c:v>6.9202000000000022E-4</c:v>
                </c:pt>
                <c:pt idx="1710">
                  <c:v>6.922184999999931E-4</c:v>
                </c:pt>
                <c:pt idx="1711">
                  <c:v>6.9241750000001109E-4</c:v>
                </c:pt>
                <c:pt idx="1712">
                  <c:v>6.9261549999997886E-4</c:v>
                </c:pt>
                <c:pt idx="1713">
                  <c:v>6.9281300000000284E-4</c:v>
                </c:pt>
                <c:pt idx="1714">
                  <c:v>6.9301000000002882E-4</c:v>
                </c:pt>
                <c:pt idx="1715">
                  <c:v>6.9320599999995037E-4</c:v>
                </c:pt>
                <c:pt idx="1716">
                  <c:v>6.9340249999997835E-4</c:v>
                </c:pt>
                <c:pt idx="1717">
                  <c:v>6.9359800000001032E-4</c:v>
                </c:pt>
                <c:pt idx="1718">
                  <c:v>6.9379249999999208E-4</c:v>
                </c:pt>
                <c:pt idx="1719">
                  <c:v>6.9398750000002605E-4</c:v>
                </c:pt>
                <c:pt idx="1720">
                  <c:v>6.9418200000000781E-4</c:v>
                </c:pt>
                <c:pt idx="1721">
                  <c:v>6.9437549999999356E-4</c:v>
                </c:pt>
                <c:pt idx="1722">
                  <c:v>6.9456850000003552E-4</c:v>
                </c:pt>
                <c:pt idx="1723">
                  <c:v>6.9476099999997106E-4</c:v>
                </c:pt>
                <c:pt idx="1724">
                  <c:v>6.9495299999996281E-4</c:v>
                </c:pt>
                <c:pt idx="1725">
                  <c:v>6.9514500000000877E-4</c:v>
                </c:pt>
                <c:pt idx="1726">
                  <c:v>6.9533650000000251E-4</c:v>
                </c:pt>
                <c:pt idx="1727">
                  <c:v>6.9552700000000025E-4</c:v>
                </c:pt>
                <c:pt idx="1728">
                  <c:v>6.9571699999999999E-4</c:v>
                </c:pt>
                <c:pt idx="1729">
                  <c:v>6.9590699999999973E-4</c:v>
                </c:pt>
                <c:pt idx="1730">
                  <c:v>6.9609650000000147E-4</c:v>
                </c:pt>
                <c:pt idx="1731">
                  <c:v>6.962855000000052E-4</c:v>
                </c:pt>
                <c:pt idx="1732">
                  <c:v>6.9647350000001293E-4</c:v>
                </c:pt>
                <c:pt idx="1733">
                  <c:v>6.9666150000002067E-4</c:v>
                </c:pt>
                <c:pt idx="1734">
                  <c:v>6.9684949999997419E-4</c:v>
                </c:pt>
                <c:pt idx="1735">
                  <c:v>6.9703599999998791E-4</c:v>
                </c:pt>
                <c:pt idx="1736">
                  <c:v>6.9722250000000163E-4</c:v>
                </c:pt>
                <c:pt idx="1737">
                  <c:v>6.9740850000001736E-4</c:v>
                </c:pt>
                <c:pt idx="1738">
                  <c:v>6.9759400000003508E-4</c:v>
                </c:pt>
                <c:pt idx="1739">
                  <c:v>6.9777949999999859E-4</c:v>
                </c:pt>
                <c:pt idx="1740">
                  <c:v>6.9796399999996609E-4</c:v>
                </c:pt>
                <c:pt idx="1741">
                  <c:v>6.9814799999998981E-4</c:v>
                </c:pt>
                <c:pt idx="1742">
                  <c:v>6.9833200000001352E-4</c:v>
                </c:pt>
                <c:pt idx="1743">
                  <c:v>6.9851549999998502E-4</c:v>
                </c:pt>
                <c:pt idx="1744">
                  <c:v>6.9869800000001473E-4</c:v>
                </c:pt>
                <c:pt idx="1745">
                  <c:v>6.9887999999999222E-4</c:v>
                </c:pt>
                <c:pt idx="1746">
                  <c:v>6.9906199999996972E-4</c:v>
                </c:pt>
                <c:pt idx="1747">
                  <c:v>6.9924400000000143E-4</c:v>
                </c:pt>
                <c:pt idx="1748">
                  <c:v>6.9942450000003912E-4</c:v>
                </c:pt>
                <c:pt idx="1749">
                  <c:v>6.9960500000002261E-4</c:v>
                </c:pt>
                <c:pt idx="1750">
                  <c:v>6.9978550000002963E-4</c:v>
                </c:pt>
                <c:pt idx="1751">
                  <c:v>6.9996449999999559E-4</c:v>
                </c:pt>
                <c:pt idx="1752">
                  <c:v>7.0014400000003728E-4</c:v>
                </c:pt>
                <c:pt idx="1753">
                  <c:v>7.0032299999997255E-4</c:v>
                </c:pt>
                <c:pt idx="1754">
                  <c:v>7.0050049999996803E-4</c:v>
                </c:pt>
                <c:pt idx="1755">
                  <c:v>7.0067850000001572E-4</c:v>
                </c:pt>
                <c:pt idx="1756">
                  <c:v>7.0085600000001119E-4</c:v>
                </c:pt>
                <c:pt idx="1757">
                  <c:v>7.0103250000001067E-4</c:v>
                </c:pt>
                <c:pt idx="1758">
                  <c:v>7.0120950000000814E-4</c:v>
                </c:pt>
                <c:pt idx="1759">
                  <c:v>7.0138550000000961E-4</c:v>
                </c:pt>
                <c:pt idx="1760">
                  <c:v>7.0156050000001508E-4</c:v>
                </c:pt>
                <c:pt idx="1761">
                  <c:v>7.0173599999996433E-4</c:v>
                </c:pt>
                <c:pt idx="1762">
                  <c:v>7.019104999999718E-4</c:v>
                </c:pt>
                <c:pt idx="1763">
                  <c:v>7.0208450000003547E-4</c:v>
                </c:pt>
                <c:pt idx="1764">
                  <c:v>7.0225849999999072E-4</c:v>
                </c:pt>
                <c:pt idx="1765">
                  <c:v>7.0243149999994997E-4</c:v>
                </c:pt>
                <c:pt idx="1766">
                  <c:v>7.0260450000001764E-4</c:v>
                </c:pt>
                <c:pt idx="1767">
                  <c:v>7.0277700000003309E-4</c:v>
                </c:pt>
                <c:pt idx="1768">
                  <c:v>7.0294899999999634E-4</c:v>
                </c:pt>
                <c:pt idx="1769">
                  <c:v>7.0312049999996158E-4</c:v>
                </c:pt>
                <c:pt idx="1770">
                  <c:v>7.0329149999998303E-4</c:v>
                </c:pt>
                <c:pt idx="1771">
                  <c:v>7.0346250000000447E-4</c:v>
                </c:pt>
                <c:pt idx="1772">
                  <c:v>7.0363250000002992E-4</c:v>
                </c:pt>
                <c:pt idx="1773">
                  <c:v>7.0380200000000315E-4</c:v>
                </c:pt>
                <c:pt idx="1774">
                  <c:v>7.0397149999997639E-4</c:v>
                </c:pt>
                <c:pt idx="1775">
                  <c:v>7.0414050000000583E-4</c:v>
                </c:pt>
                <c:pt idx="1776">
                  <c:v>7.0430899999998305E-4</c:v>
                </c:pt>
                <c:pt idx="1777">
                  <c:v>7.0447700000001649E-4</c:v>
                </c:pt>
                <c:pt idx="1778">
                  <c:v>7.0464449999999772E-4</c:v>
                </c:pt>
                <c:pt idx="1779">
                  <c:v>7.0481149999998094E-4</c:v>
                </c:pt>
                <c:pt idx="1780">
                  <c:v>7.0497850000001837E-4</c:v>
                </c:pt>
                <c:pt idx="1781">
                  <c:v>7.0514500000000359E-4</c:v>
                </c:pt>
                <c:pt idx="1782">
                  <c:v>7.0531049999999281E-4</c:v>
                </c:pt>
                <c:pt idx="1783">
                  <c:v>7.0547599999998202E-4</c:v>
                </c:pt>
                <c:pt idx="1784">
                  <c:v>7.0564100000002745E-4</c:v>
                </c:pt>
                <c:pt idx="1785">
                  <c:v>7.0580550000002066E-4</c:v>
                </c:pt>
                <c:pt idx="1786">
                  <c:v>7.0596949999996166E-4</c:v>
                </c:pt>
                <c:pt idx="1787">
                  <c:v>7.0613300000001307E-4</c:v>
                </c:pt>
                <c:pt idx="1788">
                  <c:v>7.0629650000001028E-4</c:v>
                </c:pt>
                <c:pt idx="1789">
                  <c:v>7.0645950000000949E-4</c:v>
                </c:pt>
                <c:pt idx="1790">
                  <c:v>7.0662200000001069E-4</c:v>
                </c:pt>
                <c:pt idx="1791">
                  <c:v>7.0678399999995968E-4</c:v>
                </c:pt>
                <c:pt idx="1792">
                  <c:v>7.0694550000001909E-4</c:v>
                </c:pt>
                <c:pt idx="1793">
                  <c:v>7.0710650000002629E-4</c:v>
                </c:pt>
                <c:pt idx="1794">
                  <c:v>7.0726749999997928E-4</c:v>
                </c:pt>
                <c:pt idx="1795">
                  <c:v>7.0742799999998847E-4</c:v>
                </c:pt>
                <c:pt idx="1796">
                  <c:v>7.0758750000000166E-4</c:v>
                </c:pt>
                <c:pt idx="1797">
                  <c:v>7.0774700000001485E-4</c:v>
                </c:pt>
                <c:pt idx="1798">
                  <c:v>7.0790599999997583E-4</c:v>
                </c:pt>
                <c:pt idx="1799">
                  <c:v>7.0806449999999302E-4</c:v>
                </c:pt>
                <c:pt idx="1800">
                  <c:v>7.0814399999997622E-4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E544-43B8-AFC5-FCD412665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8678480"/>
        <c:axId val="1768678960"/>
      </c:scatterChart>
      <c:valAx>
        <c:axId val="1768678480"/>
        <c:scaling>
          <c:orientation val="minMax"/>
          <c:max val="1.8"/>
          <c:min val="0.60000000000000009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1600"/>
                  <a:t>Gate-to-Source</a:t>
                </a:r>
                <a:r>
                  <a:rPr lang="en-SG" sz="1600" baseline="0"/>
                  <a:t> Voltage (V)</a:t>
                </a:r>
                <a:endParaRPr lang="en-SG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SG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768678960"/>
        <c:crosses val="autoZero"/>
        <c:crossBetween val="midCat"/>
      </c:valAx>
      <c:valAx>
        <c:axId val="1768678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1800"/>
                  <a:t>Transconductance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out"/>
        <c:minorTickMark val="out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768678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781385903404409"/>
          <c:y val="3.6741245082208281E-2"/>
          <c:w val="0.59727570550031606"/>
          <c:h val="0.3602026490874687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883786424507156"/>
          <c:y val="4.0004994314981883E-2"/>
          <c:w val="0.78981665612966268"/>
          <c:h val="0.78980256516518432"/>
        </c:manualLayout>
      </c:layout>
      <c:scatterChart>
        <c:scatterStyle val="smoothMarker"/>
        <c:varyColors val="0"/>
        <c:ser>
          <c:idx val="0"/>
          <c:order val="0"/>
          <c:tx>
            <c:v>Width = 1u (simulation data)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W_2u!$F$2:$F$1197</c:f>
              <c:numCache>
                <c:formatCode>General</c:formatCode>
                <c:ptCount val="1196"/>
                <c:pt idx="0">
                  <c:v>0.60499999999999998</c:v>
                </c:pt>
                <c:pt idx="1">
                  <c:v>0.60599999999999998</c:v>
                </c:pt>
                <c:pt idx="2">
                  <c:v>0.60699999999999998</c:v>
                </c:pt>
                <c:pt idx="3">
                  <c:v>0.60799999999999998</c:v>
                </c:pt>
                <c:pt idx="4">
                  <c:v>0.60899999999999999</c:v>
                </c:pt>
                <c:pt idx="5">
                  <c:v>0.61</c:v>
                </c:pt>
                <c:pt idx="6">
                  <c:v>0.61099999999999999</c:v>
                </c:pt>
                <c:pt idx="7">
                  <c:v>0.61199999999999999</c:v>
                </c:pt>
                <c:pt idx="8">
                  <c:v>0.61299999999999999</c:v>
                </c:pt>
                <c:pt idx="9">
                  <c:v>0.61399999999999999</c:v>
                </c:pt>
                <c:pt idx="10">
                  <c:v>0.61499999999999999</c:v>
                </c:pt>
                <c:pt idx="11">
                  <c:v>0.61599999999999999</c:v>
                </c:pt>
                <c:pt idx="12">
                  <c:v>0.61699999999999999</c:v>
                </c:pt>
                <c:pt idx="13">
                  <c:v>0.61799999999999999</c:v>
                </c:pt>
                <c:pt idx="14">
                  <c:v>0.61899999999999999</c:v>
                </c:pt>
                <c:pt idx="15">
                  <c:v>0.62</c:v>
                </c:pt>
                <c:pt idx="16">
                  <c:v>0.621</c:v>
                </c:pt>
                <c:pt idx="17">
                  <c:v>0.622</c:v>
                </c:pt>
                <c:pt idx="18">
                  <c:v>0.623</c:v>
                </c:pt>
                <c:pt idx="19">
                  <c:v>0.624</c:v>
                </c:pt>
                <c:pt idx="20">
                  <c:v>0.625</c:v>
                </c:pt>
                <c:pt idx="21">
                  <c:v>0.626</c:v>
                </c:pt>
                <c:pt idx="22">
                  <c:v>0.627</c:v>
                </c:pt>
                <c:pt idx="23">
                  <c:v>0.628</c:v>
                </c:pt>
                <c:pt idx="24">
                  <c:v>0.629</c:v>
                </c:pt>
                <c:pt idx="25">
                  <c:v>0.63</c:v>
                </c:pt>
                <c:pt idx="26">
                  <c:v>0.63100000000000001</c:v>
                </c:pt>
                <c:pt idx="27">
                  <c:v>0.63200000000000001</c:v>
                </c:pt>
                <c:pt idx="28">
                  <c:v>0.63300000000000001</c:v>
                </c:pt>
                <c:pt idx="29">
                  <c:v>0.63400000000000001</c:v>
                </c:pt>
                <c:pt idx="30">
                  <c:v>0.63500000000000001</c:v>
                </c:pt>
                <c:pt idx="31">
                  <c:v>0.63600000000000001</c:v>
                </c:pt>
                <c:pt idx="32">
                  <c:v>0.63700000000000001</c:v>
                </c:pt>
                <c:pt idx="33">
                  <c:v>0.63800000000000001</c:v>
                </c:pt>
                <c:pt idx="34">
                  <c:v>0.63900000000000001</c:v>
                </c:pt>
                <c:pt idx="35">
                  <c:v>0.64</c:v>
                </c:pt>
                <c:pt idx="36">
                  <c:v>0.64100000000000001</c:v>
                </c:pt>
                <c:pt idx="37">
                  <c:v>0.64200000000000002</c:v>
                </c:pt>
                <c:pt idx="38">
                  <c:v>0.64300000000000002</c:v>
                </c:pt>
                <c:pt idx="39">
                  <c:v>0.64400000000000002</c:v>
                </c:pt>
                <c:pt idx="40">
                  <c:v>0.64500000000000002</c:v>
                </c:pt>
                <c:pt idx="41">
                  <c:v>0.64600000000000002</c:v>
                </c:pt>
                <c:pt idx="42">
                  <c:v>0.64700000000000002</c:v>
                </c:pt>
                <c:pt idx="43">
                  <c:v>0.64800000000000002</c:v>
                </c:pt>
                <c:pt idx="44">
                  <c:v>0.64900000000000002</c:v>
                </c:pt>
                <c:pt idx="45">
                  <c:v>0.65</c:v>
                </c:pt>
                <c:pt idx="46">
                  <c:v>0.65100000000000002</c:v>
                </c:pt>
                <c:pt idx="47">
                  <c:v>0.65200000000000002</c:v>
                </c:pt>
                <c:pt idx="48">
                  <c:v>0.65300000000000002</c:v>
                </c:pt>
                <c:pt idx="49">
                  <c:v>0.65400000000000003</c:v>
                </c:pt>
                <c:pt idx="50">
                  <c:v>0.65500000000000003</c:v>
                </c:pt>
                <c:pt idx="51">
                  <c:v>0.65600000000000003</c:v>
                </c:pt>
                <c:pt idx="52">
                  <c:v>0.65700000000000003</c:v>
                </c:pt>
                <c:pt idx="53">
                  <c:v>0.65800000000000003</c:v>
                </c:pt>
                <c:pt idx="54">
                  <c:v>0.65900000000000003</c:v>
                </c:pt>
                <c:pt idx="55">
                  <c:v>0.66</c:v>
                </c:pt>
                <c:pt idx="56">
                  <c:v>0.66100000000000003</c:v>
                </c:pt>
                <c:pt idx="57">
                  <c:v>0.66200000000000003</c:v>
                </c:pt>
                <c:pt idx="58">
                  <c:v>0.66300000000000003</c:v>
                </c:pt>
                <c:pt idx="59">
                  <c:v>0.66400000000000003</c:v>
                </c:pt>
                <c:pt idx="60">
                  <c:v>0.66500000000000004</c:v>
                </c:pt>
                <c:pt idx="61">
                  <c:v>0.66600000000000004</c:v>
                </c:pt>
                <c:pt idx="62">
                  <c:v>0.66700000000000004</c:v>
                </c:pt>
                <c:pt idx="63">
                  <c:v>0.66800000000000004</c:v>
                </c:pt>
                <c:pt idx="64">
                  <c:v>0.66900000000000004</c:v>
                </c:pt>
                <c:pt idx="65">
                  <c:v>0.67</c:v>
                </c:pt>
                <c:pt idx="66">
                  <c:v>0.67100000000000004</c:v>
                </c:pt>
                <c:pt idx="67">
                  <c:v>0.67200000000000004</c:v>
                </c:pt>
                <c:pt idx="68">
                  <c:v>0.67300000000000004</c:v>
                </c:pt>
                <c:pt idx="69">
                  <c:v>0.67400000000000004</c:v>
                </c:pt>
                <c:pt idx="70">
                  <c:v>0.67500000000000004</c:v>
                </c:pt>
                <c:pt idx="71">
                  <c:v>0.67600000000000005</c:v>
                </c:pt>
                <c:pt idx="72">
                  <c:v>0.67700000000000005</c:v>
                </c:pt>
                <c:pt idx="73">
                  <c:v>0.67800000000000005</c:v>
                </c:pt>
                <c:pt idx="74">
                  <c:v>0.67900000000000005</c:v>
                </c:pt>
                <c:pt idx="75">
                  <c:v>0.68</c:v>
                </c:pt>
                <c:pt idx="76">
                  <c:v>0.68100000000000005</c:v>
                </c:pt>
                <c:pt idx="77">
                  <c:v>0.68200000000000005</c:v>
                </c:pt>
                <c:pt idx="78">
                  <c:v>0.68300000000000005</c:v>
                </c:pt>
                <c:pt idx="79">
                  <c:v>0.68400000000000005</c:v>
                </c:pt>
                <c:pt idx="80">
                  <c:v>0.68500000000000005</c:v>
                </c:pt>
                <c:pt idx="81">
                  <c:v>0.68600000000000005</c:v>
                </c:pt>
                <c:pt idx="82">
                  <c:v>0.68700000000000006</c:v>
                </c:pt>
                <c:pt idx="83">
                  <c:v>0.68799999999999994</c:v>
                </c:pt>
                <c:pt idx="84">
                  <c:v>0.68899999999999995</c:v>
                </c:pt>
                <c:pt idx="85">
                  <c:v>0.69</c:v>
                </c:pt>
                <c:pt idx="86">
                  <c:v>0.69099999999999995</c:v>
                </c:pt>
                <c:pt idx="87">
                  <c:v>0.69199999999999995</c:v>
                </c:pt>
                <c:pt idx="88">
                  <c:v>0.69299999999999995</c:v>
                </c:pt>
                <c:pt idx="89">
                  <c:v>0.69399999999999995</c:v>
                </c:pt>
                <c:pt idx="90">
                  <c:v>0.69499999999999995</c:v>
                </c:pt>
                <c:pt idx="91">
                  <c:v>0.69599999999999995</c:v>
                </c:pt>
                <c:pt idx="92">
                  <c:v>0.69699999999999995</c:v>
                </c:pt>
                <c:pt idx="93">
                  <c:v>0.69799999999999995</c:v>
                </c:pt>
                <c:pt idx="94">
                  <c:v>0.69899999999999995</c:v>
                </c:pt>
                <c:pt idx="95">
                  <c:v>0.7</c:v>
                </c:pt>
                <c:pt idx="96">
                  <c:v>0.70099999999999996</c:v>
                </c:pt>
                <c:pt idx="97">
                  <c:v>0.70199999999999996</c:v>
                </c:pt>
                <c:pt idx="98">
                  <c:v>0.70299999999999996</c:v>
                </c:pt>
                <c:pt idx="99">
                  <c:v>0.70399999999999996</c:v>
                </c:pt>
                <c:pt idx="100">
                  <c:v>0.70499999999999996</c:v>
                </c:pt>
                <c:pt idx="101">
                  <c:v>0.70599999999999996</c:v>
                </c:pt>
                <c:pt idx="102">
                  <c:v>0.70699999999999996</c:v>
                </c:pt>
                <c:pt idx="103">
                  <c:v>0.70799999999999996</c:v>
                </c:pt>
                <c:pt idx="104">
                  <c:v>0.70899999999999996</c:v>
                </c:pt>
                <c:pt idx="105">
                  <c:v>0.71</c:v>
                </c:pt>
                <c:pt idx="106">
                  <c:v>0.71099999999999997</c:v>
                </c:pt>
                <c:pt idx="107">
                  <c:v>0.71199999999999997</c:v>
                </c:pt>
                <c:pt idx="108">
                  <c:v>0.71299999999999997</c:v>
                </c:pt>
                <c:pt idx="109">
                  <c:v>0.71399999999999997</c:v>
                </c:pt>
                <c:pt idx="110">
                  <c:v>0.71499999999999997</c:v>
                </c:pt>
                <c:pt idx="111">
                  <c:v>0.71599999999999997</c:v>
                </c:pt>
                <c:pt idx="112">
                  <c:v>0.71699999999999997</c:v>
                </c:pt>
                <c:pt idx="113">
                  <c:v>0.71799999999999997</c:v>
                </c:pt>
                <c:pt idx="114">
                  <c:v>0.71899999999999997</c:v>
                </c:pt>
                <c:pt idx="115">
                  <c:v>0.72</c:v>
                </c:pt>
                <c:pt idx="116">
                  <c:v>0.72099999999999997</c:v>
                </c:pt>
                <c:pt idx="117">
                  <c:v>0.72199999999999998</c:v>
                </c:pt>
                <c:pt idx="118">
                  <c:v>0.72299999999999998</c:v>
                </c:pt>
                <c:pt idx="119">
                  <c:v>0.72399999999999998</c:v>
                </c:pt>
                <c:pt idx="120">
                  <c:v>0.72499999999999998</c:v>
                </c:pt>
                <c:pt idx="121">
                  <c:v>0.72599999999999998</c:v>
                </c:pt>
                <c:pt idx="122">
                  <c:v>0.72699999999999998</c:v>
                </c:pt>
                <c:pt idx="123">
                  <c:v>0.72799999999999998</c:v>
                </c:pt>
                <c:pt idx="124">
                  <c:v>0.72899999999999998</c:v>
                </c:pt>
                <c:pt idx="125">
                  <c:v>0.73</c:v>
                </c:pt>
                <c:pt idx="126">
                  <c:v>0.73099999999999998</c:v>
                </c:pt>
                <c:pt idx="127">
                  <c:v>0.73199999999999998</c:v>
                </c:pt>
                <c:pt idx="128">
                  <c:v>0.73299999999999998</c:v>
                </c:pt>
                <c:pt idx="129">
                  <c:v>0.73399999999999999</c:v>
                </c:pt>
                <c:pt idx="130">
                  <c:v>0.73499999999999999</c:v>
                </c:pt>
                <c:pt idx="131">
                  <c:v>0.73599999999999999</c:v>
                </c:pt>
                <c:pt idx="132">
                  <c:v>0.73699999999999999</c:v>
                </c:pt>
                <c:pt idx="133">
                  <c:v>0.73799999999999999</c:v>
                </c:pt>
                <c:pt idx="134">
                  <c:v>0.73899999999999999</c:v>
                </c:pt>
                <c:pt idx="135">
                  <c:v>0.74</c:v>
                </c:pt>
                <c:pt idx="136">
                  <c:v>0.74099999999999999</c:v>
                </c:pt>
                <c:pt idx="137">
                  <c:v>0.74199999999999999</c:v>
                </c:pt>
                <c:pt idx="138">
                  <c:v>0.74299999999999999</c:v>
                </c:pt>
                <c:pt idx="139">
                  <c:v>0.74399999999999999</c:v>
                </c:pt>
                <c:pt idx="140">
                  <c:v>0.745</c:v>
                </c:pt>
                <c:pt idx="141">
                  <c:v>0.746</c:v>
                </c:pt>
                <c:pt idx="142">
                  <c:v>0.747</c:v>
                </c:pt>
                <c:pt idx="143">
                  <c:v>0.748</c:v>
                </c:pt>
                <c:pt idx="144">
                  <c:v>0.749</c:v>
                </c:pt>
                <c:pt idx="145">
                  <c:v>0.75</c:v>
                </c:pt>
                <c:pt idx="146">
                  <c:v>0.751</c:v>
                </c:pt>
                <c:pt idx="147">
                  <c:v>0.752</c:v>
                </c:pt>
                <c:pt idx="148">
                  <c:v>0.753</c:v>
                </c:pt>
                <c:pt idx="149">
                  <c:v>0.754</c:v>
                </c:pt>
                <c:pt idx="150">
                  <c:v>0.755</c:v>
                </c:pt>
                <c:pt idx="151">
                  <c:v>0.75600000000000001</c:v>
                </c:pt>
                <c:pt idx="152">
                  <c:v>0.75700000000000001</c:v>
                </c:pt>
                <c:pt idx="153">
                  <c:v>0.75800000000000001</c:v>
                </c:pt>
                <c:pt idx="154">
                  <c:v>0.75900000000000001</c:v>
                </c:pt>
                <c:pt idx="155">
                  <c:v>0.76</c:v>
                </c:pt>
                <c:pt idx="156">
                  <c:v>0.76100000000000001</c:v>
                </c:pt>
                <c:pt idx="157">
                  <c:v>0.76200000000000001</c:v>
                </c:pt>
                <c:pt idx="158">
                  <c:v>0.76300000000000001</c:v>
                </c:pt>
                <c:pt idx="159">
                  <c:v>0.76400000000000001</c:v>
                </c:pt>
                <c:pt idx="160">
                  <c:v>0.76500000000000001</c:v>
                </c:pt>
                <c:pt idx="161">
                  <c:v>0.76600000000000001</c:v>
                </c:pt>
                <c:pt idx="162">
                  <c:v>0.76700000000000002</c:v>
                </c:pt>
                <c:pt idx="163">
                  <c:v>0.76800000000000002</c:v>
                </c:pt>
                <c:pt idx="164">
                  <c:v>0.76900000000000002</c:v>
                </c:pt>
                <c:pt idx="165">
                  <c:v>0.77</c:v>
                </c:pt>
                <c:pt idx="166">
                  <c:v>0.77100000000000002</c:v>
                </c:pt>
                <c:pt idx="167">
                  <c:v>0.77200000000000002</c:v>
                </c:pt>
                <c:pt idx="168">
                  <c:v>0.77300000000000002</c:v>
                </c:pt>
                <c:pt idx="169">
                  <c:v>0.77400000000000002</c:v>
                </c:pt>
                <c:pt idx="170">
                  <c:v>0.77500000000000002</c:v>
                </c:pt>
                <c:pt idx="171">
                  <c:v>0.77600000000000002</c:v>
                </c:pt>
                <c:pt idx="172">
                  <c:v>0.77700000000000002</c:v>
                </c:pt>
                <c:pt idx="173">
                  <c:v>0.77800000000000002</c:v>
                </c:pt>
                <c:pt idx="174">
                  <c:v>0.77900000000000003</c:v>
                </c:pt>
                <c:pt idx="175">
                  <c:v>0.78</c:v>
                </c:pt>
                <c:pt idx="176">
                  <c:v>0.78100000000000003</c:v>
                </c:pt>
                <c:pt idx="177">
                  <c:v>0.78200000000000003</c:v>
                </c:pt>
                <c:pt idx="178">
                  <c:v>0.78300000000000003</c:v>
                </c:pt>
                <c:pt idx="179">
                  <c:v>0.78400000000000003</c:v>
                </c:pt>
                <c:pt idx="180">
                  <c:v>0.78500000000000003</c:v>
                </c:pt>
                <c:pt idx="181">
                  <c:v>0.78600000000000003</c:v>
                </c:pt>
                <c:pt idx="182">
                  <c:v>0.78700000000000003</c:v>
                </c:pt>
                <c:pt idx="183">
                  <c:v>0.78800000000000003</c:v>
                </c:pt>
                <c:pt idx="184">
                  <c:v>0.78900000000000003</c:v>
                </c:pt>
                <c:pt idx="185">
                  <c:v>0.79</c:v>
                </c:pt>
                <c:pt idx="186">
                  <c:v>0.79100000000000004</c:v>
                </c:pt>
                <c:pt idx="187">
                  <c:v>0.79200000000000004</c:v>
                </c:pt>
                <c:pt idx="188">
                  <c:v>0.79300000000000004</c:v>
                </c:pt>
                <c:pt idx="189">
                  <c:v>0.79400000000000004</c:v>
                </c:pt>
                <c:pt idx="190">
                  <c:v>0.79500000000000004</c:v>
                </c:pt>
                <c:pt idx="191">
                  <c:v>0.79600000000000004</c:v>
                </c:pt>
                <c:pt idx="192">
                  <c:v>0.79700000000000004</c:v>
                </c:pt>
                <c:pt idx="193">
                  <c:v>0.79800000000000004</c:v>
                </c:pt>
                <c:pt idx="194">
                  <c:v>0.79900000000000004</c:v>
                </c:pt>
                <c:pt idx="195">
                  <c:v>0.8</c:v>
                </c:pt>
                <c:pt idx="196">
                  <c:v>0.80100000000000005</c:v>
                </c:pt>
                <c:pt idx="197">
                  <c:v>0.80200000000000005</c:v>
                </c:pt>
                <c:pt idx="198">
                  <c:v>0.80300000000000005</c:v>
                </c:pt>
                <c:pt idx="199">
                  <c:v>0.80400000000000005</c:v>
                </c:pt>
                <c:pt idx="200">
                  <c:v>0.80500000000000005</c:v>
                </c:pt>
                <c:pt idx="201">
                  <c:v>0.80600000000000005</c:v>
                </c:pt>
                <c:pt idx="202">
                  <c:v>0.80700000000000005</c:v>
                </c:pt>
                <c:pt idx="203">
                  <c:v>0.80800000000000005</c:v>
                </c:pt>
                <c:pt idx="204">
                  <c:v>0.80900000000000005</c:v>
                </c:pt>
                <c:pt idx="205">
                  <c:v>0.81</c:v>
                </c:pt>
                <c:pt idx="206">
                  <c:v>0.81100000000000005</c:v>
                </c:pt>
                <c:pt idx="207">
                  <c:v>0.81200000000000006</c:v>
                </c:pt>
                <c:pt idx="208">
                  <c:v>0.81299999999999994</c:v>
                </c:pt>
                <c:pt idx="209">
                  <c:v>0.81399999999999995</c:v>
                </c:pt>
                <c:pt idx="210">
                  <c:v>0.81499999999999995</c:v>
                </c:pt>
                <c:pt idx="211">
                  <c:v>0.81599999999999995</c:v>
                </c:pt>
                <c:pt idx="212">
                  <c:v>0.81699999999999995</c:v>
                </c:pt>
                <c:pt idx="213">
                  <c:v>0.81799999999999995</c:v>
                </c:pt>
                <c:pt idx="214">
                  <c:v>0.81899999999999995</c:v>
                </c:pt>
                <c:pt idx="215">
                  <c:v>0.82</c:v>
                </c:pt>
                <c:pt idx="216">
                  <c:v>0.82099999999999995</c:v>
                </c:pt>
                <c:pt idx="217">
                  <c:v>0.82199999999999995</c:v>
                </c:pt>
                <c:pt idx="218">
                  <c:v>0.82299999999999995</c:v>
                </c:pt>
                <c:pt idx="219">
                  <c:v>0.82399999999999995</c:v>
                </c:pt>
                <c:pt idx="220">
                  <c:v>0.82499999999999996</c:v>
                </c:pt>
                <c:pt idx="221">
                  <c:v>0.82599999999999996</c:v>
                </c:pt>
                <c:pt idx="222">
                  <c:v>0.82699999999999996</c:v>
                </c:pt>
                <c:pt idx="223">
                  <c:v>0.82799999999999996</c:v>
                </c:pt>
                <c:pt idx="224">
                  <c:v>0.82899999999999996</c:v>
                </c:pt>
                <c:pt idx="225">
                  <c:v>0.83</c:v>
                </c:pt>
                <c:pt idx="226">
                  <c:v>0.83099999999999996</c:v>
                </c:pt>
                <c:pt idx="227">
                  <c:v>0.83199999999999996</c:v>
                </c:pt>
                <c:pt idx="228">
                  <c:v>0.83299999999999996</c:v>
                </c:pt>
                <c:pt idx="229">
                  <c:v>0.83399999999999996</c:v>
                </c:pt>
                <c:pt idx="230">
                  <c:v>0.83499999999999996</c:v>
                </c:pt>
                <c:pt idx="231">
                  <c:v>0.83599999999999997</c:v>
                </c:pt>
                <c:pt idx="232">
                  <c:v>0.83699999999999997</c:v>
                </c:pt>
                <c:pt idx="233">
                  <c:v>0.83799999999999997</c:v>
                </c:pt>
                <c:pt idx="234">
                  <c:v>0.83899999999999997</c:v>
                </c:pt>
                <c:pt idx="235">
                  <c:v>0.84</c:v>
                </c:pt>
                <c:pt idx="236">
                  <c:v>0.84099999999999997</c:v>
                </c:pt>
                <c:pt idx="237">
                  <c:v>0.84199999999999997</c:v>
                </c:pt>
                <c:pt idx="238">
                  <c:v>0.84299999999999997</c:v>
                </c:pt>
                <c:pt idx="239">
                  <c:v>0.84399999999999997</c:v>
                </c:pt>
                <c:pt idx="240">
                  <c:v>0.84499999999999997</c:v>
                </c:pt>
                <c:pt idx="241">
                  <c:v>0.84599999999999997</c:v>
                </c:pt>
                <c:pt idx="242">
                  <c:v>0.84699999999999998</c:v>
                </c:pt>
                <c:pt idx="243">
                  <c:v>0.84799999999999998</c:v>
                </c:pt>
                <c:pt idx="244">
                  <c:v>0.84899999999999998</c:v>
                </c:pt>
                <c:pt idx="245">
                  <c:v>0.85</c:v>
                </c:pt>
                <c:pt idx="246">
                  <c:v>0.85099999999999998</c:v>
                </c:pt>
                <c:pt idx="247">
                  <c:v>0.85199999999999998</c:v>
                </c:pt>
                <c:pt idx="248">
                  <c:v>0.85299999999999998</c:v>
                </c:pt>
                <c:pt idx="249">
                  <c:v>0.85399999999999998</c:v>
                </c:pt>
                <c:pt idx="250">
                  <c:v>0.85499999999999998</c:v>
                </c:pt>
                <c:pt idx="251">
                  <c:v>0.85599999999999998</c:v>
                </c:pt>
                <c:pt idx="252">
                  <c:v>0.85699999999999998</c:v>
                </c:pt>
                <c:pt idx="253">
                  <c:v>0.85799999999999998</c:v>
                </c:pt>
                <c:pt idx="254">
                  <c:v>0.85899999999999999</c:v>
                </c:pt>
                <c:pt idx="255">
                  <c:v>0.86</c:v>
                </c:pt>
                <c:pt idx="256">
                  <c:v>0.86099999999999999</c:v>
                </c:pt>
                <c:pt idx="257">
                  <c:v>0.86199999999999999</c:v>
                </c:pt>
                <c:pt idx="258">
                  <c:v>0.86299999999999999</c:v>
                </c:pt>
                <c:pt idx="259">
                  <c:v>0.86399999999999999</c:v>
                </c:pt>
                <c:pt idx="260">
                  <c:v>0.86499999999999999</c:v>
                </c:pt>
                <c:pt idx="261">
                  <c:v>0.86599999999999999</c:v>
                </c:pt>
                <c:pt idx="262">
                  <c:v>0.86699999999999999</c:v>
                </c:pt>
                <c:pt idx="263">
                  <c:v>0.86799999999999999</c:v>
                </c:pt>
                <c:pt idx="264">
                  <c:v>0.86899999999999999</c:v>
                </c:pt>
                <c:pt idx="265">
                  <c:v>0.87</c:v>
                </c:pt>
                <c:pt idx="266">
                  <c:v>0.871</c:v>
                </c:pt>
                <c:pt idx="267">
                  <c:v>0.872</c:v>
                </c:pt>
                <c:pt idx="268">
                  <c:v>0.873</c:v>
                </c:pt>
                <c:pt idx="269">
                  <c:v>0.874</c:v>
                </c:pt>
                <c:pt idx="270">
                  <c:v>0.875</c:v>
                </c:pt>
                <c:pt idx="271">
                  <c:v>0.876</c:v>
                </c:pt>
                <c:pt idx="272">
                  <c:v>0.877</c:v>
                </c:pt>
                <c:pt idx="273">
                  <c:v>0.878</c:v>
                </c:pt>
                <c:pt idx="274">
                  <c:v>0.879</c:v>
                </c:pt>
                <c:pt idx="275">
                  <c:v>0.88</c:v>
                </c:pt>
                <c:pt idx="276">
                  <c:v>0.88100000000000001</c:v>
                </c:pt>
                <c:pt idx="277">
                  <c:v>0.88200000000000001</c:v>
                </c:pt>
                <c:pt idx="278">
                  <c:v>0.88300000000000001</c:v>
                </c:pt>
                <c:pt idx="279">
                  <c:v>0.88400000000000001</c:v>
                </c:pt>
                <c:pt idx="280">
                  <c:v>0.88500000000000001</c:v>
                </c:pt>
                <c:pt idx="281">
                  <c:v>0.88600000000000001</c:v>
                </c:pt>
                <c:pt idx="282">
                  <c:v>0.88700000000000001</c:v>
                </c:pt>
                <c:pt idx="283">
                  <c:v>0.88800000000000001</c:v>
                </c:pt>
                <c:pt idx="284">
                  <c:v>0.88900000000000001</c:v>
                </c:pt>
                <c:pt idx="285">
                  <c:v>0.89</c:v>
                </c:pt>
                <c:pt idx="286">
                  <c:v>0.89100000000000001</c:v>
                </c:pt>
                <c:pt idx="287">
                  <c:v>0.89200000000000002</c:v>
                </c:pt>
                <c:pt idx="288">
                  <c:v>0.89300000000000002</c:v>
                </c:pt>
                <c:pt idx="289">
                  <c:v>0.89400000000000002</c:v>
                </c:pt>
                <c:pt idx="290">
                  <c:v>0.89500000000000002</c:v>
                </c:pt>
                <c:pt idx="291">
                  <c:v>0.89600000000000002</c:v>
                </c:pt>
                <c:pt idx="292">
                  <c:v>0.89700000000000002</c:v>
                </c:pt>
                <c:pt idx="293">
                  <c:v>0.89800000000000002</c:v>
                </c:pt>
                <c:pt idx="294">
                  <c:v>0.89900000000000002</c:v>
                </c:pt>
                <c:pt idx="295">
                  <c:v>0.9</c:v>
                </c:pt>
                <c:pt idx="296">
                  <c:v>0.90100000000000002</c:v>
                </c:pt>
                <c:pt idx="297">
                  <c:v>0.90200000000000002</c:v>
                </c:pt>
                <c:pt idx="298">
                  <c:v>0.90300000000000002</c:v>
                </c:pt>
                <c:pt idx="299">
                  <c:v>0.90400000000000003</c:v>
                </c:pt>
                <c:pt idx="300">
                  <c:v>0.90500000000000003</c:v>
                </c:pt>
                <c:pt idx="301">
                  <c:v>0.90600000000000003</c:v>
                </c:pt>
                <c:pt idx="302">
                  <c:v>0.90700000000000003</c:v>
                </c:pt>
                <c:pt idx="303">
                  <c:v>0.90800000000000003</c:v>
                </c:pt>
                <c:pt idx="304">
                  <c:v>0.90900000000000003</c:v>
                </c:pt>
                <c:pt idx="305">
                  <c:v>0.91</c:v>
                </c:pt>
                <c:pt idx="306">
                  <c:v>0.91100000000000003</c:v>
                </c:pt>
                <c:pt idx="307">
                  <c:v>0.91200000000000003</c:v>
                </c:pt>
                <c:pt idx="308">
                  <c:v>0.91300000000000003</c:v>
                </c:pt>
                <c:pt idx="309">
                  <c:v>0.91400000000000003</c:v>
                </c:pt>
                <c:pt idx="310">
                  <c:v>0.91500000000000004</c:v>
                </c:pt>
                <c:pt idx="311">
                  <c:v>0.91600000000000004</c:v>
                </c:pt>
                <c:pt idx="312">
                  <c:v>0.91700000000000004</c:v>
                </c:pt>
                <c:pt idx="313">
                  <c:v>0.91800000000000004</c:v>
                </c:pt>
                <c:pt idx="314">
                  <c:v>0.91900000000000004</c:v>
                </c:pt>
                <c:pt idx="315">
                  <c:v>0.92</c:v>
                </c:pt>
                <c:pt idx="316">
                  <c:v>0.92100000000000004</c:v>
                </c:pt>
                <c:pt idx="317">
                  <c:v>0.92200000000000004</c:v>
                </c:pt>
                <c:pt idx="318">
                  <c:v>0.92300000000000004</c:v>
                </c:pt>
                <c:pt idx="319">
                  <c:v>0.92400000000000004</c:v>
                </c:pt>
                <c:pt idx="320">
                  <c:v>0.92500000000000004</c:v>
                </c:pt>
                <c:pt idx="321">
                  <c:v>0.92600000000000005</c:v>
                </c:pt>
                <c:pt idx="322">
                  <c:v>0.92700000000000005</c:v>
                </c:pt>
                <c:pt idx="323">
                  <c:v>0.92800000000000005</c:v>
                </c:pt>
                <c:pt idx="324">
                  <c:v>0.92900000000000005</c:v>
                </c:pt>
                <c:pt idx="325">
                  <c:v>0.93</c:v>
                </c:pt>
                <c:pt idx="326">
                  <c:v>0.93100000000000005</c:v>
                </c:pt>
                <c:pt idx="327">
                  <c:v>0.93200000000000005</c:v>
                </c:pt>
                <c:pt idx="328">
                  <c:v>0.93300000000000005</c:v>
                </c:pt>
                <c:pt idx="329">
                  <c:v>0.93400000000000005</c:v>
                </c:pt>
                <c:pt idx="330">
                  <c:v>0.93500000000000005</c:v>
                </c:pt>
                <c:pt idx="331">
                  <c:v>0.93600000000000005</c:v>
                </c:pt>
                <c:pt idx="332">
                  <c:v>0.93700000000000006</c:v>
                </c:pt>
                <c:pt idx="333">
                  <c:v>0.93799999999999994</c:v>
                </c:pt>
                <c:pt idx="334">
                  <c:v>0.93899999999999995</c:v>
                </c:pt>
                <c:pt idx="335">
                  <c:v>0.94</c:v>
                </c:pt>
                <c:pt idx="336">
                  <c:v>0.94099999999999995</c:v>
                </c:pt>
                <c:pt idx="337">
                  <c:v>0.94199999999999995</c:v>
                </c:pt>
                <c:pt idx="338">
                  <c:v>0.94299999999999995</c:v>
                </c:pt>
                <c:pt idx="339">
                  <c:v>0.94399999999999995</c:v>
                </c:pt>
                <c:pt idx="340">
                  <c:v>0.94499999999999995</c:v>
                </c:pt>
                <c:pt idx="341">
                  <c:v>0.94599999999999995</c:v>
                </c:pt>
                <c:pt idx="342">
                  <c:v>0.94699999999999995</c:v>
                </c:pt>
                <c:pt idx="343">
                  <c:v>0.94799999999999995</c:v>
                </c:pt>
                <c:pt idx="344">
                  <c:v>0.94899999999999995</c:v>
                </c:pt>
                <c:pt idx="345">
                  <c:v>0.95</c:v>
                </c:pt>
                <c:pt idx="346">
                  <c:v>0.95099999999999996</c:v>
                </c:pt>
                <c:pt idx="347">
                  <c:v>0.95199999999999996</c:v>
                </c:pt>
                <c:pt idx="348">
                  <c:v>0.95299999999999996</c:v>
                </c:pt>
                <c:pt idx="349">
                  <c:v>0.95399999999999996</c:v>
                </c:pt>
                <c:pt idx="350">
                  <c:v>0.95499999999999996</c:v>
                </c:pt>
                <c:pt idx="351">
                  <c:v>0.95599999999999996</c:v>
                </c:pt>
                <c:pt idx="352">
                  <c:v>0.95699999999999996</c:v>
                </c:pt>
                <c:pt idx="353">
                  <c:v>0.95799999999999996</c:v>
                </c:pt>
                <c:pt idx="354">
                  <c:v>0.95899999999999996</c:v>
                </c:pt>
                <c:pt idx="355">
                  <c:v>0.96</c:v>
                </c:pt>
                <c:pt idx="356">
                  <c:v>0.96099999999999997</c:v>
                </c:pt>
                <c:pt idx="357">
                  <c:v>0.96199999999999997</c:v>
                </c:pt>
                <c:pt idx="358">
                  <c:v>0.96299999999999997</c:v>
                </c:pt>
                <c:pt idx="359">
                  <c:v>0.96399999999999997</c:v>
                </c:pt>
                <c:pt idx="360">
                  <c:v>0.96499999999999997</c:v>
                </c:pt>
                <c:pt idx="361">
                  <c:v>0.96599999999999997</c:v>
                </c:pt>
                <c:pt idx="362">
                  <c:v>0.96699999999999997</c:v>
                </c:pt>
                <c:pt idx="363">
                  <c:v>0.96799999999999997</c:v>
                </c:pt>
                <c:pt idx="364">
                  <c:v>0.96899999999999997</c:v>
                </c:pt>
                <c:pt idx="365">
                  <c:v>0.97</c:v>
                </c:pt>
                <c:pt idx="366">
                  <c:v>0.97099999999999997</c:v>
                </c:pt>
                <c:pt idx="367">
                  <c:v>0.97199999999999998</c:v>
                </c:pt>
                <c:pt idx="368">
                  <c:v>0.97299999999999998</c:v>
                </c:pt>
                <c:pt idx="369">
                  <c:v>0.97399999999999998</c:v>
                </c:pt>
                <c:pt idx="370">
                  <c:v>0.97499999999999998</c:v>
                </c:pt>
                <c:pt idx="371">
                  <c:v>0.97599999999999998</c:v>
                </c:pt>
                <c:pt idx="372">
                  <c:v>0.97699999999999998</c:v>
                </c:pt>
                <c:pt idx="373">
                  <c:v>0.97799999999999998</c:v>
                </c:pt>
                <c:pt idx="374">
                  <c:v>0.97899999999999998</c:v>
                </c:pt>
                <c:pt idx="375">
                  <c:v>0.98</c:v>
                </c:pt>
                <c:pt idx="376">
                  <c:v>0.98099999999999998</c:v>
                </c:pt>
                <c:pt idx="377">
                  <c:v>0.98199999999999998</c:v>
                </c:pt>
                <c:pt idx="378">
                  <c:v>0.98299999999999998</c:v>
                </c:pt>
                <c:pt idx="379">
                  <c:v>0.98399999999999999</c:v>
                </c:pt>
                <c:pt idx="380">
                  <c:v>0.98499999999999999</c:v>
                </c:pt>
                <c:pt idx="381">
                  <c:v>0.98599999999999999</c:v>
                </c:pt>
                <c:pt idx="382">
                  <c:v>0.98699999999999999</c:v>
                </c:pt>
                <c:pt idx="383">
                  <c:v>0.98799999999999999</c:v>
                </c:pt>
                <c:pt idx="384">
                  <c:v>0.98899999999999999</c:v>
                </c:pt>
                <c:pt idx="385">
                  <c:v>0.99</c:v>
                </c:pt>
                <c:pt idx="386">
                  <c:v>0.99099999999999999</c:v>
                </c:pt>
                <c:pt idx="387">
                  <c:v>0.99199999999999999</c:v>
                </c:pt>
                <c:pt idx="388">
                  <c:v>0.99299999999999999</c:v>
                </c:pt>
                <c:pt idx="389">
                  <c:v>0.99399999999999999</c:v>
                </c:pt>
                <c:pt idx="390">
                  <c:v>0.995</c:v>
                </c:pt>
                <c:pt idx="391">
                  <c:v>0.996</c:v>
                </c:pt>
                <c:pt idx="392">
                  <c:v>0.997</c:v>
                </c:pt>
                <c:pt idx="393">
                  <c:v>0.998</c:v>
                </c:pt>
                <c:pt idx="394">
                  <c:v>0.999</c:v>
                </c:pt>
                <c:pt idx="395">
                  <c:v>1</c:v>
                </c:pt>
                <c:pt idx="396">
                  <c:v>1.0009999999999999</c:v>
                </c:pt>
                <c:pt idx="397">
                  <c:v>1.002</c:v>
                </c:pt>
                <c:pt idx="398">
                  <c:v>1.0029999999999999</c:v>
                </c:pt>
                <c:pt idx="399">
                  <c:v>1.004</c:v>
                </c:pt>
                <c:pt idx="400">
                  <c:v>1.0049999999999999</c:v>
                </c:pt>
                <c:pt idx="401">
                  <c:v>1.006</c:v>
                </c:pt>
                <c:pt idx="402">
                  <c:v>1.0069999999999999</c:v>
                </c:pt>
                <c:pt idx="403">
                  <c:v>1.008</c:v>
                </c:pt>
                <c:pt idx="404">
                  <c:v>1.0089999999999999</c:v>
                </c:pt>
                <c:pt idx="405">
                  <c:v>1.01</c:v>
                </c:pt>
                <c:pt idx="406">
                  <c:v>1.0109999999999999</c:v>
                </c:pt>
                <c:pt idx="407">
                  <c:v>1.012</c:v>
                </c:pt>
                <c:pt idx="408">
                  <c:v>1.0129999999999999</c:v>
                </c:pt>
                <c:pt idx="409">
                  <c:v>1.014</c:v>
                </c:pt>
                <c:pt idx="410">
                  <c:v>1.0149999999999999</c:v>
                </c:pt>
                <c:pt idx="411">
                  <c:v>1.016</c:v>
                </c:pt>
                <c:pt idx="412">
                  <c:v>1.0169999999999999</c:v>
                </c:pt>
                <c:pt idx="413">
                  <c:v>1.018</c:v>
                </c:pt>
                <c:pt idx="414">
                  <c:v>1.0189999999999999</c:v>
                </c:pt>
                <c:pt idx="415">
                  <c:v>1.02</c:v>
                </c:pt>
                <c:pt idx="416">
                  <c:v>1.0209999999999999</c:v>
                </c:pt>
                <c:pt idx="417">
                  <c:v>1.022</c:v>
                </c:pt>
                <c:pt idx="418">
                  <c:v>1.0229999999999999</c:v>
                </c:pt>
                <c:pt idx="419">
                  <c:v>1.024</c:v>
                </c:pt>
                <c:pt idx="420">
                  <c:v>1.0249999999999999</c:v>
                </c:pt>
                <c:pt idx="421">
                  <c:v>1.026</c:v>
                </c:pt>
                <c:pt idx="422">
                  <c:v>1.0269999999999999</c:v>
                </c:pt>
                <c:pt idx="423">
                  <c:v>1.028</c:v>
                </c:pt>
                <c:pt idx="424">
                  <c:v>1.0289999999999999</c:v>
                </c:pt>
                <c:pt idx="425">
                  <c:v>1.03</c:v>
                </c:pt>
                <c:pt idx="426">
                  <c:v>1.0309999999999999</c:v>
                </c:pt>
                <c:pt idx="427">
                  <c:v>1.032</c:v>
                </c:pt>
                <c:pt idx="428">
                  <c:v>1.0329999999999999</c:v>
                </c:pt>
                <c:pt idx="429">
                  <c:v>1.034</c:v>
                </c:pt>
                <c:pt idx="430">
                  <c:v>1.0349999999999999</c:v>
                </c:pt>
                <c:pt idx="431">
                  <c:v>1.036</c:v>
                </c:pt>
                <c:pt idx="432">
                  <c:v>1.0369999999999999</c:v>
                </c:pt>
                <c:pt idx="433">
                  <c:v>1.038</c:v>
                </c:pt>
                <c:pt idx="434">
                  <c:v>1.0389999999999999</c:v>
                </c:pt>
                <c:pt idx="435">
                  <c:v>1.04</c:v>
                </c:pt>
                <c:pt idx="436">
                  <c:v>1.0409999999999999</c:v>
                </c:pt>
                <c:pt idx="437">
                  <c:v>1.042</c:v>
                </c:pt>
                <c:pt idx="438">
                  <c:v>1.0429999999999999</c:v>
                </c:pt>
                <c:pt idx="439">
                  <c:v>1.044</c:v>
                </c:pt>
                <c:pt idx="440">
                  <c:v>1.0449999999999999</c:v>
                </c:pt>
                <c:pt idx="441">
                  <c:v>1.046</c:v>
                </c:pt>
                <c:pt idx="442">
                  <c:v>1.0469999999999999</c:v>
                </c:pt>
                <c:pt idx="443">
                  <c:v>1.048</c:v>
                </c:pt>
                <c:pt idx="444">
                  <c:v>1.0489999999999999</c:v>
                </c:pt>
                <c:pt idx="445">
                  <c:v>1.05</c:v>
                </c:pt>
                <c:pt idx="446">
                  <c:v>1.0509999999999999</c:v>
                </c:pt>
                <c:pt idx="447">
                  <c:v>1.052</c:v>
                </c:pt>
                <c:pt idx="448">
                  <c:v>1.0529999999999999</c:v>
                </c:pt>
                <c:pt idx="449">
                  <c:v>1.054</c:v>
                </c:pt>
                <c:pt idx="450">
                  <c:v>1.0549999999999999</c:v>
                </c:pt>
                <c:pt idx="451">
                  <c:v>1.056</c:v>
                </c:pt>
                <c:pt idx="452">
                  <c:v>1.0569999999999999</c:v>
                </c:pt>
                <c:pt idx="453">
                  <c:v>1.0580000000000001</c:v>
                </c:pt>
                <c:pt idx="454">
                  <c:v>1.0589999999999999</c:v>
                </c:pt>
                <c:pt idx="455">
                  <c:v>1.06</c:v>
                </c:pt>
                <c:pt idx="456">
                  <c:v>1.0609999999999999</c:v>
                </c:pt>
                <c:pt idx="457">
                  <c:v>1.0620000000000001</c:v>
                </c:pt>
                <c:pt idx="458">
                  <c:v>1.0629999999999999</c:v>
                </c:pt>
                <c:pt idx="459">
                  <c:v>1.0640000000000001</c:v>
                </c:pt>
                <c:pt idx="460">
                  <c:v>1.0649999999999999</c:v>
                </c:pt>
                <c:pt idx="461">
                  <c:v>1.0660000000000001</c:v>
                </c:pt>
                <c:pt idx="462">
                  <c:v>1.0669999999999999</c:v>
                </c:pt>
                <c:pt idx="463">
                  <c:v>1.0680000000000001</c:v>
                </c:pt>
                <c:pt idx="464">
                  <c:v>1.069</c:v>
                </c:pt>
                <c:pt idx="465">
                  <c:v>1.07</c:v>
                </c:pt>
                <c:pt idx="466">
                  <c:v>1.071</c:v>
                </c:pt>
                <c:pt idx="467">
                  <c:v>1.0720000000000001</c:v>
                </c:pt>
                <c:pt idx="468">
                  <c:v>1.073</c:v>
                </c:pt>
                <c:pt idx="469">
                  <c:v>1.0740000000000001</c:v>
                </c:pt>
                <c:pt idx="470">
                  <c:v>1.075</c:v>
                </c:pt>
                <c:pt idx="471">
                  <c:v>1.0760000000000001</c:v>
                </c:pt>
                <c:pt idx="472">
                  <c:v>1.077</c:v>
                </c:pt>
                <c:pt idx="473">
                  <c:v>1.0780000000000001</c:v>
                </c:pt>
                <c:pt idx="474">
                  <c:v>1.079</c:v>
                </c:pt>
                <c:pt idx="475">
                  <c:v>1.08</c:v>
                </c:pt>
                <c:pt idx="476">
                  <c:v>1.081</c:v>
                </c:pt>
                <c:pt idx="477">
                  <c:v>1.0820000000000001</c:v>
                </c:pt>
                <c:pt idx="478">
                  <c:v>1.083</c:v>
                </c:pt>
                <c:pt idx="479">
                  <c:v>1.0840000000000001</c:v>
                </c:pt>
                <c:pt idx="480">
                  <c:v>1.085</c:v>
                </c:pt>
                <c:pt idx="481">
                  <c:v>1.0860000000000001</c:v>
                </c:pt>
                <c:pt idx="482">
                  <c:v>1.087</c:v>
                </c:pt>
                <c:pt idx="483">
                  <c:v>1.0880000000000001</c:v>
                </c:pt>
                <c:pt idx="484">
                  <c:v>1.089</c:v>
                </c:pt>
                <c:pt idx="485">
                  <c:v>1.0900000000000001</c:v>
                </c:pt>
                <c:pt idx="486">
                  <c:v>1.091</c:v>
                </c:pt>
                <c:pt idx="487">
                  <c:v>1.0920000000000001</c:v>
                </c:pt>
                <c:pt idx="488">
                  <c:v>1.093</c:v>
                </c:pt>
                <c:pt idx="489">
                  <c:v>1.0940000000000001</c:v>
                </c:pt>
                <c:pt idx="490">
                  <c:v>1.095</c:v>
                </c:pt>
                <c:pt idx="491">
                  <c:v>1.0960000000000001</c:v>
                </c:pt>
                <c:pt idx="492">
                  <c:v>1.097</c:v>
                </c:pt>
                <c:pt idx="493">
                  <c:v>1.0980000000000001</c:v>
                </c:pt>
                <c:pt idx="494">
                  <c:v>1.099</c:v>
                </c:pt>
                <c:pt idx="495">
                  <c:v>1.1000000000000001</c:v>
                </c:pt>
                <c:pt idx="496">
                  <c:v>1.101</c:v>
                </c:pt>
                <c:pt idx="497">
                  <c:v>1.1020000000000001</c:v>
                </c:pt>
                <c:pt idx="498">
                  <c:v>1.103</c:v>
                </c:pt>
                <c:pt idx="499">
                  <c:v>1.1040000000000001</c:v>
                </c:pt>
                <c:pt idx="500">
                  <c:v>1.105</c:v>
                </c:pt>
                <c:pt idx="501">
                  <c:v>1.1060000000000001</c:v>
                </c:pt>
                <c:pt idx="502">
                  <c:v>1.107</c:v>
                </c:pt>
                <c:pt idx="503">
                  <c:v>1.1080000000000001</c:v>
                </c:pt>
                <c:pt idx="504">
                  <c:v>1.109</c:v>
                </c:pt>
                <c:pt idx="505">
                  <c:v>1.1100000000000001</c:v>
                </c:pt>
                <c:pt idx="506">
                  <c:v>1.111</c:v>
                </c:pt>
                <c:pt idx="507">
                  <c:v>1.1120000000000001</c:v>
                </c:pt>
                <c:pt idx="508">
                  <c:v>1.113</c:v>
                </c:pt>
                <c:pt idx="509">
                  <c:v>1.1140000000000001</c:v>
                </c:pt>
                <c:pt idx="510">
                  <c:v>1.115</c:v>
                </c:pt>
                <c:pt idx="511">
                  <c:v>1.1160000000000001</c:v>
                </c:pt>
                <c:pt idx="512">
                  <c:v>1.117</c:v>
                </c:pt>
                <c:pt idx="513">
                  <c:v>1.1180000000000001</c:v>
                </c:pt>
                <c:pt idx="514">
                  <c:v>1.119</c:v>
                </c:pt>
                <c:pt idx="515">
                  <c:v>1.1200000000000001</c:v>
                </c:pt>
                <c:pt idx="516">
                  <c:v>1.121</c:v>
                </c:pt>
                <c:pt idx="517">
                  <c:v>1.1220000000000001</c:v>
                </c:pt>
                <c:pt idx="518">
                  <c:v>1.123</c:v>
                </c:pt>
                <c:pt idx="519">
                  <c:v>1.1240000000000001</c:v>
                </c:pt>
                <c:pt idx="520">
                  <c:v>1.125</c:v>
                </c:pt>
                <c:pt idx="521">
                  <c:v>1.1259999999999999</c:v>
                </c:pt>
                <c:pt idx="522">
                  <c:v>1.127</c:v>
                </c:pt>
                <c:pt idx="523">
                  <c:v>1.1279999999999999</c:v>
                </c:pt>
                <c:pt idx="524">
                  <c:v>1.129</c:v>
                </c:pt>
                <c:pt idx="525">
                  <c:v>1.1299999999999999</c:v>
                </c:pt>
                <c:pt idx="526">
                  <c:v>1.131</c:v>
                </c:pt>
                <c:pt idx="527">
                  <c:v>1.1319999999999999</c:v>
                </c:pt>
                <c:pt idx="528">
                  <c:v>1.133</c:v>
                </c:pt>
                <c:pt idx="529">
                  <c:v>1.1339999999999999</c:v>
                </c:pt>
                <c:pt idx="530">
                  <c:v>1.135</c:v>
                </c:pt>
                <c:pt idx="531">
                  <c:v>1.1359999999999999</c:v>
                </c:pt>
                <c:pt idx="532">
                  <c:v>1.137</c:v>
                </c:pt>
                <c:pt idx="533">
                  <c:v>1.1379999999999999</c:v>
                </c:pt>
                <c:pt idx="534">
                  <c:v>1.139</c:v>
                </c:pt>
                <c:pt idx="535">
                  <c:v>1.1399999999999999</c:v>
                </c:pt>
                <c:pt idx="536">
                  <c:v>1.141</c:v>
                </c:pt>
                <c:pt idx="537">
                  <c:v>1.1419999999999999</c:v>
                </c:pt>
                <c:pt idx="538">
                  <c:v>1.143</c:v>
                </c:pt>
                <c:pt idx="539">
                  <c:v>1.1439999999999999</c:v>
                </c:pt>
                <c:pt idx="540">
                  <c:v>1.145</c:v>
                </c:pt>
                <c:pt idx="541">
                  <c:v>1.1459999999999999</c:v>
                </c:pt>
                <c:pt idx="542">
                  <c:v>1.147</c:v>
                </c:pt>
                <c:pt idx="543">
                  <c:v>1.1479999999999999</c:v>
                </c:pt>
                <c:pt idx="544">
                  <c:v>1.149</c:v>
                </c:pt>
                <c:pt idx="545">
                  <c:v>1.1499999999999999</c:v>
                </c:pt>
                <c:pt idx="546">
                  <c:v>1.151</c:v>
                </c:pt>
                <c:pt idx="547">
                  <c:v>1.1519999999999999</c:v>
                </c:pt>
                <c:pt idx="548">
                  <c:v>1.153</c:v>
                </c:pt>
                <c:pt idx="549">
                  <c:v>1.1539999999999999</c:v>
                </c:pt>
                <c:pt idx="550">
                  <c:v>1.155</c:v>
                </c:pt>
                <c:pt idx="551">
                  <c:v>1.1559999999999999</c:v>
                </c:pt>
                <c:pt idx="552">
                  <c:v>1.157</c:v>
                </c:pt>
                <c:pt idx="553">
                  <c:v>1.1579999999999999</c:v>
                </c:pt>
                <c:pt idx="554">
                  <c:v>1.159</c:v>
                </c:pt>
                <c:pt idx="555">
                  <c:v>1.1599999999999999</c:v>
                </c:pt>
                <c:pt idx="556">
                  <c:v>1.161</c:v>
                </c:pt>
                <c:pt idx="557">
                  <c:v>1.1619999999999999</c:v>
                </c:pt>
                <c:pt idx="558">
                  <c:v>1.163</c:v>
                </c:pt>
                <c:pt idx="559">
                  <c:v>1.1639999999999999</c:v>
                </c:pt>
                <c:pt idx="560">
                  <c:v>1.165</c:v>
                </c:pt>
                <c:pt idx="561">
                  <c:v>1.1659999999999999</c:v>
                </c:pt>
                <c:pt idx="562">
                  <c:v>1.167</c:v>
                </c:pt>
                <c:pt idx="563">
                  <c:v>1.1679999999999999</c:v>
                </c:pt>
                <c:pt idx="564">
                  <c:v>1.169</c:v>
                </c:pt>
                <c:pt idx="565">
                  <c:v>1.17</c:v>
                </c:pt>
                <c:pt idx="566">
                  <c:v>1.171</c:v>
                </c:pt>
                <c:pt idx="567">
                  <c:v>1.1719999999999999</c:v>
                </c:pt>
                <c:pt idx="568">
                  <c:v>1.173</c:v>
                </c:pt>
                <c:pt idx="569">
                  <c:v>1.1739999999999999</c:v>
                </c:pt>
                <c:pt idx="570">
                  <c:v>1.175</c:v>
                </c:pt>
                <c:pt idx="571">
                  <c:v>1.1759999999999999</c:v>
                </c:pt>
                <c:pt idx="572">
                  <c:v>1.177</c:v>
                </c:pt>
                <c:pt idx="573">
                  <c:v>1.1779999999999999</c:v>
                </c:pt>
                <c:pt idx="574">
                  <c:v>1.179</c:v>
                </c:pt>
                <c:pt idx="575">
                  <c:v>1.18</c:v>
                </c:pt>
                <c:pt idx="576">
                  <c:v>1.181</c:v>
                </c:pt>
                <c:pt idx="577">
                  <c:v>1.1819999999999999</c:v>
                </c:pt>
                <c:pt idx="578">
                  <c:v>1.1830000000000001</c:v>
                </c:pt>
                <c:pt idx="579">
                  <c:v>1.1839999999999999</c:v>
                </c:pt>
                <c:pt idx="580">
                  <c:v>1.1850000000000001</c:v>
                </c:pt>
                <c:pt idx="581">
                  <c:v>1.1859999999999999</c:v>
                </c:pt>
                <c:pt idx="582">
                  <c:v>1.1870000000000001</c:v>
                </c:pt>
                <c:pt idx="583">
                  <c:v>1.1879999999999999</c:v>
                </c:pt>
                <c:pt idx="584">
                  <c:v>1.1890000000000001</c:v>
                </c:pt>
                <c:pt idx="585">
                  <c:v>1.19</c:v>
                </c:pt>
                <c:pt idx="586">
                  <c:v>1.1910000000000001</c:v>
                </c:pt>
                <c:pt idx="587">
                  <c:v>1.1919999999999999</c:v>
                </c:pt>
                <c:pt idx="588">
                  <c:v>1.1930000000000001</c:v>
                </c:pt>
                <c:pt idx="589">
                  <c:v>1.194</c:v>
                </c:pt>
                <c:pt idx="590">
                  <c:v>1.1950000000000001</c:v>
                </c:pt>
                <c:pt idx="591">
                  <c:v>1.196</c:v>
                </c:pt>
                <c:pt idx="592">
                  <c:v>1.1970000000000001</c:v>
                </c:pt>
                <c:pt idx="593">
                  <c:v>1.198</c:v>
                </c:pt>
                <c:pt idx="594">
                  <c:v>1.1990000000000001</c:v>
                </c:pt>
                <c:pt idx="595">
                  <c:v>1.2</c:v>
                </c:pt>
                <c:pt idx="596">
                  <c:v>1.2010000000000001</c:v>
                </c:pt>
                <c:pt idx="597">
                  <c:v>1.202</c:v>
                </c:pt>
                <c:pt idx="598">
                  <c:v>1.2030000000000001</c:v>
                </c:pt>
                <c:pt idx="599">
                  <c:v>1.204</c:v>
                </c:pt>
                <c:pt idx="600">
                  <c:v>1.2050000000000001</c:v>
                </c:pt>
                <c:pt idx="601">
                  <c:v>1.206</c:v>
                </c:pt>
                <c:pt idx="602">
                  <c:v>1.2070000000000001</c:v>
                </c:pt>
                <c:pt idx="603">
                  <c:v>1.208</c:v>
                </c:pt>
                <c:pt idx="604">
                  <c:v>1.2090000000000001</c:v>
                </c:pt>
                <c:pt idx="605">
                  <c:v>1.21</c:v>
                </c:pt>
                <c:pt idx="606">
                  <c:v>1.2110000000000001</c:v>
                </c:pt>
                <c:pt idx="607">
                  <c:v>1.212</c:v>
                </c:pt>
                <c:pt idx="608">
                  <c:v>1.2130000000000001</c:v>
                </c:pt>
                <c:pt idx="609">
                  <c:v>1.214</c:v>
                </c:pt>
                <c:pt idx="610">
                  <c:v>1.2150000000000001</c:v>
                </c:pt>
                <c:pt idx="611">
                  <c:v>1.216</c:v>
                </c:pt>
                <c:pt idx="612">
                  <c:v>1.2170000000000001</c:v>
                </c:pt>
                <c:pt idx="613">
                  <c:v>1.218</c:v>
                </c:pt>
                <c:pt idx="614">
                  <c:v>1.2190000000000001</c:v>
                </c:pt>
                <c:pt idx="615">
                  <c:v>1.22</c:v>
                </c:pt>
                <c:pt idx="616">
                  <c:v>1.2210000000000001</c:v>
                </c:pt>
                <c:pt idx="617">
                  <c:v>1.222</c:v>
                </c:pt>
                <c:pt idx="618">
                  <c:v>1.2230000000000001</c:v>
                </c:pt>
                <c:pt idx="619">
                  <c:v>1.224</c:v>
                </c:pt>
                <c:pt idx="620">
                  <c:v>1.2250000000000001</c:v>
                </c:pt>
                <c:pt idx="621">
                  <c:v>1.226</c:v>
                </c:pt>
                <c:pt idx="622">
                  <c:v>1.2270000000000001</c:v>
                </c:pt>
                <c:pt idx="623">
                  <c:v>1.228</c:v>
                </c:pt>
                <c:pt idx="624">
                  <c:v>1.2290000000000001</c:v>
                </c:pt>
                <c:pt idx="625">
                  <c:v>1.23</c:v>
                </c:pt>
                <c:pt idx="626">
                  <c:v>1.2310000000000001</c:v>
                </c:pt>
                <c:pt idx="627">
                  <c:v>1.232</c:v>
                </c:pt>
                <c:pt idx="628">
                  <c:v>1.2330000000000001</c:v>
                </c:pt>
                <c:pt idx="629">
                  <c:v>1.234</c:v>
                </c:pt>
                <c:pt idx="630">
                  <c:v>1.2350000000000001</c:v>
                </c:pt>
                <c:pt idx="631">
                  <c:v>1.236</c:v>
                </c:pt>
                <c:pt idx="632">
                  <c:v>1.2370000000000001</c:v>
                </c:pt>
                <c:pt idx="633">
                  <c:v>1.238</c:v>
                </c:pt>
                <c:pt idx="634">
                  <c:v>1.2390000000000001</c:v>
                </c:pt>
                <c:pt idx="635">
                  <c:v>1.24</c:v>
                </c:pt>
                <c:pt idx="636">
                  <c:v>1.2410000000000001</c:v>
                </c:pt>
                <c:pt idx="637">
                  <c:v>1.242</c:v>
                </c:pt>
                <c:pt idx="638">
                  <c:v>1.2430000000000001</c:v>
                </c:pt>
                <c:pt idx="639">
                  <c:v>1.244</c:v>
                </c:pt>
                <c:pt idx="640">
                  <c:v>1.2450000000000001</c:v>
                </c:pt>
                <c:pt idx="641">
                  <c:v>1.246</c:v>
                </c:pt>
                <c:pt idx="642">
                  <c:v>1.2470000000000001</c:v>
                </c:pt>
                <c:pt idx="643">
                  <c:v>1.248</c:v>
                </c:pt>
                <c:pt idx="644">
                  <c:v>1.2490000000000001</c:v>
                </c:pt>
                <c:pt idx="645">
                  <c:v>1.25</c:v>
                </c:pt>
                <c:pt idx="646">
                  <c:v>1.2509999999999999</c:v>
                </c:pt>
                <c:pt idx="647">
                  <c:v>1.252</c:v>
                </c:pt>
                <c:pt idx="648">
                  <c:v>1.2529999999999999</c:v>
                </c:pt>
                <c:pt idx="649">
                  <c:v>1.254</c:v>
                </c:pt>
                <c:pt idx="650">
                  <c:v>1.2549999999999999</c:v>
                </c:pt>
                <c:pt idx="651">
                  <c:v>1.256</c:v>
                </c:pt>
                <c:pt idx="652">
                  <c:v>1.2569999999999999</c:v>
                </c:pt>
                <c:pt idx="653">
                  <c:v>1.258</c:v>
                </c:pt>
                <c:pt idx="654">
                  <c:v>1.2589999999999999</c:v>
                </c:pt>
                <c:pt idx="655">
                  <c:v>1.26</c:v>
                </c:pt>
                <c:pt idx="656">
                  <c:v>1.2609999999999999</c:v>
                </c:pt>
                <c:pt idx="657">
                  <c:v>1.262</c:v>
                </c:pt>
                <c:pt idx="658">
                  <c:v>1.2629999999999999</c:v>
                </c:pt>
                <c:pt idx="659">
                  <c:v>1.264</c:v>
                </c:pt>
                <c:pt idx="660">
                  <c:v>1.2649999999999999</c:v>
                </c:pt>
                <c:pt idx="661">
                  <c:v>1.266</c:v>
                </c:pt>
                <c:pt idx="662">
                  <c:v>1.2669999999999999</c:v>
                </c:pt>
                <c:pt idx="663">
                  <c:v>1.268</c:v>
                </c:pt>
                <c:pt idx="664">
                  <c:v>1.2689999999999999</c:v>
                </c:pt>
                <c:pt idx="665">
                  <c:v>1.27</c:v>
                </c:pt>
                <c:pt idx="666">
                  <c:v>1.2709999999999999</c:v>
                </c:pt>
                <c:pt idx="667">
                  <c:v>1.272</c:v>
                </c:pt>
                <c:pt idx="668">
                  <c:v>1.2729999999999999</c:v>
                </c:pt>
                <c:pt idx="669">
                  <c:v>1.274</c:v>
                </c:pt>
                <c:pt idx="670">
                  <c:v>1.2749999999999999</c:v>
                </c:pt>
                <c:pt idx="671">
                  <c:v>1.276</c:v>
                </c:pt>
                <c:pt idx="672">
                  <c:v>1.2769999999999999</c:v>
                </c:pt>
                <c:pt idx="673">
                  <c:v>1.278</c:v>
                </c:pt>
                <c:pt idx="674">
                  <c:v>1.2789999999999999</c:v>
                </c:pt>
                <c:pt idx="675">
                  <c:v>1.28</c:v>
                </c:pt>
                <c:pt idx="676">
                  <c:v>1.2809999999999999</c:v>
                </c:pt>
                <c:pt idx="677">
                  <c:v>1.282</c:v>
                </c:pt>
                <c:pt idx="678">
                  <c:v>1.2829999999999999</c:v>
                </c:pt>
                <c:pt idx="679">
                  <c:v>1.284</c:v>
                </c:pt>
                <c:pt idx="680">
                  <c:v>1.2849999999999999</c:v>
                </c:pt>
                <c:pt idx="681">
                  <c:v>1.286</c:v>
                </c:pt>
                <c:pt idx="682">
                  <c:v>1.2869999999999999</c:v>
                </c:pt>
                <c:pt idx="683">
                  <c:v>1.288</c:v>
                </c:pt>
                <c:pt idx="684">
                  <c:v>1.2889999999999999</c:v>
                </c:pt>
                <c:pt idx="685">
                  <c:v>1.29</c:v>
                </c:pt>
                <c:pt idx="686">
                  <c:v>1.2909999999999999</c:v>
                </c:pt>
                <c:pt idx="687">
                  <c:v>1.292</c:v>
                </c:pt>
                <c:pt idx="688">
                  <c:v>1.2929999999999999</c:v>
                </c:pt>
                <c:pt idx="689">
                  <c:v>1.294</c:v>
                </c:pt>
                <c:pt idx="690">
                  <c:v>1.2949999999999999</c:v>
                </c:pt>
                <c:pt idx="691">
                  <c:v>1.296</c:v>
                </c:pt>
                <c:pt idx="692">
                  <c:v>1.2969999999999999</c:v>
                </c:pt>
                <c:pt idx="693">
                  <c:v>1.298</c:v>
                </c:pt>
                <c:pt idx="694">
                  <c:v>1.2989999999999999</c:v>
                </c:pt>
                <c:pt idx="695">
                  <c:v>1.3</c:v>
                </c:pt>
                <c:pt idx="696">
                  <c:v>1.3009999999999999</c:v>
                </c:pt>
                <c:pt idx="697">
                  <c:v>1.302</c:v>
                </c:pt>
                <c:pt idx="698">
                  <c:v>1.3029999999999999</c:v>
                </c:pt>
                <c:pt idx="699">
                  <c:v>1.304</c:v>
                </c:pt>
                <c:pt idx="700">
                  <c:v>1.3049999999999999</c:v>
                </c:pt>
                <c:pt idx="701">
                  <c:v>1.306</c:v>
                </c:pt>
                <c:pt idx="702">
                  <c:v>1.3069999999999999</c:v>
                </c:pt>
                <c:pt idx="703">
                  <c:v>1.3080000000000001</c:v>
                </c:pt>
                <c:pt idx="704">
                  <c:v>1.3089999999999999</c:v>
                </c:pt>
                <c:pt idx="705">
                  <c:v>1.31</c:v>
                </c:pt>
                <c:pt idx="706">
                  <c:v>1.3109999999999999</c:v>
                </c:pt>
                <c:pt idx="707">
                  <c:v>1.3120000000000001</c:v>
                </c:pt>
                <c:pt idx="708">
                  <c:v>1.3129999999999999</c:v>
                </c:pt>
                <c:pt idx="709">
                  <c:v>1.3140000000000001</c:v>
                </c:pt>
                <c:pt idx="710">
                  <c:v>1.3149999999999999</c:v>
                </c:pt>
                <c:pt idx="711">
                  <c:v>1.3160000000000001</c:v>
                </c:pt>
                <c:pt idx="712">
                  <c:v>1.3169999999999999</c:v>
                </c:pt>
                <c:pt idx="713">
                  <c:v>1.3180000000000001</c:v>
                </c:pt>
                <c:pt idx="714">
                  <c:v>1.319</c:v>
                </c:pt>
                <c:pt idx="715">
                  <c:v>1.32</c:v>
                </c:pt>
                <c:pt idx="716">
                  <c:v>1.321</c:v>
                </c:pt>
                <c:pt idx="717">
                  <c:v>1.3220000000000001</c:v>
                </c:pt>
                <c:pt idx="718">
                  <c:v>1.323</c:v>
                </c:pt>
                <c:pt idx="719">
                  <c:v>1.3240000000000001</c:v>
                </c:pt>
                <c:pt idx="720">
                  <c:v>1.325</c:v>
                </c:pt>
                <c:pt idx="721">
                  <c:v>1.3260000000000001</c:v>
                </c:pt>
                <c:pt idx="722">
                  <c:v>1.327</c:v>
                </c:pt>
                <c:pt idx="723">
                  <c:v>1.3280000000000001</c:v>
                </c:pt>
                <c:pt idx="724">
                  <c:v>1.329</c:v>
                </c:pt>
                <c:pt idx="725">
                  <c:v>1.33</c:v>
                </c:pt>
                <c:pt idx="726">
                  <c:v>1.331</c:v>
                </c:pt>
                <c:pt idx="727">
                  <c:v>1.3320000000000001</c:v>
                </c:pt>
                <c:pt idx="728">
                  <c:v>1.333</c:v>
                </c:pt>
                <c:pt idx="729">
                  <c:v>1.3340000000000001</c:v>
                </c:pt>
                <c:pt idx="730">
                  <c:v>1.335</c:v>
                </c:pt>
                <c:pt idx="731">
                  <c:v>1.3360000000000001</c:v>
                </c:pt>
                <c:pt idx="732">
                  <c:v>1.337</c:v>
                </c:pt>
                <c:pt idx="733">
                  <c:v>1.3380000000000001</c:v>
                </c:pt>
                <c:pt idx="734">
                  <c:v>1.339</c:v>
                </c:pt>
                <c:pt idx="735">
                  <c:v>1.34</c:v>
                </c:pt>
                <c:pt idx="736">
                  <c:v>1.341</c:v>
                </c:pt>
                <c:pt idx="737">
                  <c:v>1.3420000000000001</c:v>
                </c:pt>
                <c:pt idx="738">
                  <c:v>1.343</c:v>
                </c:pt>
                <c:pt idx="739">
                  <c:v>1.3440000000000001</c:v>
                </c:pt>
                <c:pt idx="740">
                  <c:v>1.345</c:v>
                </c:pt>
                <c:pt idx="741">
                  <c:v>1.3460000000000001</c:v>
                </c:pt>
                <c:pt idx="742">
                  <c:v>1.347</c:v>
                </c:pt>
                <c:pt idx="743">
                  <c:v>1.3480000000000001</c:v>
                </c:pt>
                <c:pt idx="744">
                  <c:v>1.349</c:v>
                </c:pt>
                <c:pt idx="745">
                  <c:v>1.35</c:v>
                </c:pt>
                <c:pt idx="746">
                  <c:v>1.351</c:v>
                </c:pt>
                <c:pt idx="747">
                  <c:v>1.3520000000000001</c:v>
                </c:pt>
                <c:pt idx="748">
                  <c:v>1.353</c:v>
                </c:pt>
                <c:pt idx="749">
                  <c:v>1.3540000000000001</c:v>
                </c:pt>
                <c:pt idx="750">
                  <c:v>1.355</c:v>
                </c:pt>
                <c:pt idx="751">
                  <c:v>1.3560000000000001</c:v>
                </c:pt>
                <c:pt idx="752">
                  <c:v>1.357</c:v>
                </c:pt>
                <c:pt idx="753">
                  <c:v>1.3580000000000001</c:v>
                </c:pt>
                <c:pt idx="754">
                  <c:v>1.359</c:v>
                </c:pt>
                <c:pt idx="755">
                  <c:v>1.36</c:v>
                </c:pt>
                <c:pt idx="756">
                  <c:v>1.361</c:v>
                </c:pt>
                <c:pt idx="757">
                  <c:v>1.3620000000000001</c:v>
                </c:pt>
                <c:pt idx="758">
                  <c:v>1.363</c:v>
                </c:pt>
                <c:pt idx="759">
                  <c:v>1.3640000000000001</c:v>
                </c:pt>
                <c:pt idx="760">
                  <c:v>1.365</c:v>
                </c:pt>
                <c:pt idx="761">
                  <c:v>1.3660000000000001</c:v>
                </c:pt>
                <c:pt idx="762">
                  <c:v>1.367</c:v>
                </c:pt>
                <c:pt idx="763">
                  <c:v>1.3680000000000001</c:v>
                </c:pt>
                <c:pt idx="764">
                  <c:v>1.369</c:v>
                </c:pt>
                <c:pt idx="765">
                  <c:v>1.37</c:v>
                </c:pt>
                <c:pt idx="766">
                  <c:v>1.371</c:v>
                </c:pt>
                <c:pt idx="767">
                  <c:v>1.3720000000000001</c:v>
                </c:pt>
                <c:pt idx="768">
                  <c:v>1.373</c:v>
                </c:pt>
                <c:pt idx="769">
                  <c:v>1.3740000000000001</c:v>
                </c:pt>
                <c:pt idx="770">
                  <c:v>1.375</c:v>
                </c:pt>
                <c:pt idx="771">
                  <c:v>1.3759999999999999</c:v>
                </c:pt>
                <c:pt idx="772">
                  <c:v>1.377</c:v>
                </c:pt>
                <c:pt idx="773">
                  <c:v>1.3779999999999999</c:v>
                </c:pt>
                <c:pt idx="774">
                  <c:v>1.379</c:v>
                </c:pt>
                <c:pt idx="775">
                  <c:v>1.38</c:v>
                </c:pt>
                <c:pt idx="776">
                  <c:v>1.381</c:v>
                </c:pt>
                <c:pt idx="777">
                  <c:v>1.3819999999999999</c:v>
                </c:pt>
                <c:pt idx="778">
                  <c:v>1.383</c:v>
                </c:pt>
                <c:pt idx="779">
                  <c:v>1.3839999999999999</c:v>
                </c:pt>
                <c:pt idx="780">
                  <c:v>1.385</c:v>
                </c:pt>
                <c:pt idx="781">
                  <c:v>1.3859999999999999</c:v>
                </c:pt>
                <c:pt idx="782">
                  <c:v>1.387</c:v>
                </c:pt>
                <c:pt idx="783">
                  <c:v>1.3879999999999999</c:v>
                </c:pt>
                <c:pt idx="784">
                  <c:v>1.389</c:v>
                </c:pt>
                <c:pt idx="785">
                  <c:v>1.39</c:v>
                </c:pt>
                <c:pt idx="786">
                  <c:v>1.391</c:v>
                </c:pt>
                <c:pt idx="787">
                  <c:v>1.3919999999999999</c:v>
                </c:pt>
                <c:pt idx="788">
                  <c:v>1.393</c:v>
                </c:pt>
                <c:pt idx="789">
                  <c:v>1.3939999999999999</c:v>
                </c:pt>
                <c:pt idx="790">
                  <c:v>1.395</c:v>
                </c:pt>
                <c:pt idx="791">
                  <c:v>1.3959999999999999</c:v>
                </c:pt>
                <c:pt idx="792">
                  <c:v>1.397</c:v>
                </c:pt>
                <c:pt idx="793">
                  <c:v>1.3979999999999999</c:v>
                </c:pt>
                <c:pt idx="794">
                  <c:v>1.399</c:v>
                </c:pt>
                <c:pt idx="795">
                  <c:v>1.4</c:v>
                </c:pt>
                <c:pt idx="796">
                  <c:v>1.401</c:v>
                </c:pt>
                <c:pt idx="797">
                  <c:v>1.4019999999999999</c:v>
                </c:pt>
                <c:pt idx="798">
                  <c:v>1.403</c:v>
                </c:pt>
                <c:pt idx="799">
                  <c:v>1.4039999999999999</c:v>
                </c:pt>
                <c:pt idx="800">
                  <c:v>1.405</c:v>
                </c:pt>
                <c:pt idx="801">
                  <c:v>1.4059999999999999</c:v>
                </c:pt>
                <c:pt idx="802">
                  <c:v>1.407</c:v>
                </c:pt>
                <c:pt idx="803">
                  <c:v>1.4079999999999999</c:v>
                </c:pt>
                <c:pt idx="804">
                  <c:v>1.409</c:v>
                </c:pt>
                <c:pt idx="805">
                  <c:v>1.41</c:v>
                </c:pt>
                <c:pt idx="806">
                  <c:v>1.411</c:v>
                </c:pt>
                <c:pt idx="807">
                  <c:v>1.4119999999999999</c:v>
                </c:pt>
                <c:pt idx="808">
                  <c:v>1.413</c:v>
                </c:pt>
                <c:pt idx="809">
                  <c:v>1.4139999999999999</c:v>
                </c:pt>
                <c:pt idx="810">
                  <c:v>1.415</c:v>
                </c:pt>
                <c:pt idx="811">
                  <c:v>1.4159999999999999</c:v>
                </c:pt>
                <c:pt idx="812">
                  <c:v>1.417</c:v>
                </c:pt>
                <c:pt idx="813">
                  <c:v>1.4179999999999999</c:v>
                </c:pt>
                <c:pt idx="814">
                  <c:v>1.419</c:v>
                </c:pt>
                <c:pt idx="815">
                  <c:v>1.42</c:v>
                </c:pt>
                <c:pt idx="816">
                  <c:v>1.421</c:v>
                </c:pt>
                <c:pt idx="817">
                  <c:v>1.4219999999999999</c:v>
                </c:pt>
                <c:pt idx="818">
                  <c:v>1.423</c:v>
                </c:pt>
                <c:pt idx="819">
                  <c:v>1.4239999999999999</c:v>
                </c:pt>
                <c:pt idx="820">
                  <c:v>1.425</c:v>
                </c:pt>
                <c:pt idx="821">
                  <c:v>1.4259999999999999</c:v>
                </c:pt>
                <c:pt idx="822">
                  <c:v>1.427</c:v>
                </c:pt>
                <c:pt idx="823">
                  <c:v>1.4279999999999999</c:v>
                </c:pt>
                <c:pt idx="824">
                  <c:v>1.429</c:v>
                </c:pt>
                <c:pt idx="825">
                  <c:v>1.43</c:v>
                </c:pt>
                <c:pt idx="826">
                  <c:v>1.431</c:v>
                </c:pt>
                <c:pt idx="827">
                  <c:v>1.4319999999999999</c:v>
                </c:pt>
                <c:pt idx="828">
                  <c:v>1.4330000000000001</c:v>
                </c:pt>
                <c:pt idx="829">
                  <c:v>1.4339999999999999</c:v>
                </c:pt>
                <c:pt idx="830">
                  <c:v>1.4350000000000001</c:v>
                </c:pt>
                <c:pt idx="831">
                  <c:v>1.4359999999999999</c:v>
                </c:pt>
                <c:pt idx="832">
                  <c:v>1.4370000000000001</c:v>
                </c:pt>
                <c:pt idx="833">
                  <c:v>1.4379999999999999</c:v>
                </c:pt>
                <c:pt idx="834">
                  <c:v>1.4390000000000001</c:v>
                </c:pt>
                <c:pt idx="835">
                  <c:v>1.44</c:v>
                </c:pt>
                <c:pt idx="836">
                  <c:v>1.4410000000000001</c:v>
                </c:pt>
                <c:pt idx="837">
                  <c:v>1.4419999999999999</c:v>
                </c:pt>
                <c:pt idx="838">
                  <c:v>1.4430000000000001</c:v>
                </c:pt>
                <c:pt idx="839">
                  <c:v>1.444</c:v>
                </c:pt>
                <c:pt idx="840">
                  <c:v>1.4450000000000001</c:v>
                </c:pt>
                <c:pt idx="841">
                  <c:v>1.446</c:v>
                </c:pt>
                <c:pt idx="842">
                  <c:v>1.4470000000000001</c:v>
                </c:pt>
                <c:pt idx="843">
                  <c:v>1.448</c:v>
                </c:pt>
                <c:pt idx="844">
                  <c:v>1.4490000000000001</c:v>
                </c:pt>
                <c:pt idx="845">
                  <c:v>1.45</c:v>
                </c:pt>
                <c:pt idx="846">
                  <c:v>1.4510000000000001</c:v>
                </c:pt>
                <c:pt idx="847">
                  <c:v>1.452</c:v>
                </c:pt>
                <c:pt idx="848">
                  <c:v>1.4530000000000001</c:v>
                </c:pt>
                <c:pt idx="849">
                  <c:v>1.454</c:v>
                </c:pt>
                <c:pt idx="850">
                  <c:v>1.4550000000000001</c:v>
                </c:pt>
                <c:pt idx="851">
                  <c:v>1.456</c:v>
                </c:pt>
                <c:pt idx="852">
                  <c:v>1.4570000000000001</c:v>
                </c:pt>
                <c:pt idx="853">
                  <c:v>1.458</c:v>
                </c:pt>
                <c:pt idx="854">
                  <c:v>1.4590000000000001</c:v>
                </c:pt>
                <c:pt idx="855">
                  <c:v>1.46</c:v>
                </c:pt>
                <c:pt idx="856">
                  <c:v>1.4610000000000001</c:v>
                </c:pt>
                <c:pt idx="857">
                  <c:v>1.462</c:v>
                </c:pt>
                <c:pt idx="858">
                  <c:v>1.4630000000000001</c:v>
                </c:pt>
                <c:pt idx="859">
                  <c:v>1.464</c:v>
                </c:pt>
                <c:pt idx="860">
                  <c:v>1.4650000000000001</c:v>
                </c:pt>
                <c:pt idx="861">
                  <c:v>1.466</c:v>
                </c:pt>
                <c:pt idx="862">
                  <c:v>1.4670000000000001</c:v>
                </c:pt>
                <c:pt idx="863">
                  <c:v>1.468</c:v>
                </c:pt>
                <c:pt idx="864">
                  <c:v>1.4690000000000001</c:v>
                </c:pt>
                <c:pt idx="865">
                  <c:v>1.47</c:v>
                </c:pt>
                <c:pt idx="866">
                  <c:v>1.4710000000000001</c:v>
                </c:pt>
                <c:pt idx="867">
                  <c:v>1.472</c:v>
                </c:pt>
                <c:pt idx="868">
                  <c:v>1.4730000000000001</c:v>
                </c:pt>
                <c:pt idx="869">
                  <c:v>1.474</c:v>
                </c:pt>
                <c:pt idx="870">
                  <c:v>1.4750000000000001</c:v>
                </c:pt>
                <c:pt idx="871">
                  <c:v>1.476</c:v>
                </c:pt>
                <c:pt idx="872">
                  <c:v>1.4770000000000001</c:v>
                </c:pt>
                <c:pt idx="873">
                  <c:v>1.478</c:v>
                </c:pt>
                <c:pt idx="874">
                  <c:v>1.4790000000000001</c:v>
                </c:pt>
                <c:pt idx="875">
                  <c:v>1.48</c:v>
                </c:pt>
                <c:pt idx="876">
                  <c:v>1.4810000000000001</c:v>
                </c:pt>
                <c:pt idx="877">
                  <c:v>1.482</c:v>
                </c:pt>
                <c:pt idx="878">
                  <c:v>1.4830000000000001</c:v>
                </c:pt>
                <c:pt idx="879">
                  <c:v>1.484</c:v>
                </c:pt>
                <c:pt idx="880">
                  <c:v>1.4850000000000001</c:v>
                </c:pt>
                <c:pt idx="881">
                  <c:v>1.486</c:v>
                </c:pt>
                <c:pt idx="882">
                  <c:v>1.4870000000000001</c:v>
                </c:pt>
                <c:pt idx="883">
                  <c:v>1.488</c:v>
                </c:pt>
                <c:pt idx="884">
                  <c:v>1.4890000000000001</c:v>
                </c:pt>
                <c:pt idx="885">
                  <c:v>1.49</c:v>
                </c:pt>
                <c:pt idx="886">
                  <c:v>1.4910000000000001</c:v>
                </c:pt>
                <c:pt idx="887">
                  <c:v>1.492</c:v>
                </c:pt>
                <c:pt idx="888">
                  <c:v>1.4930000000000001</c:v>
                </c:pt>
                <c:pt idx="889">
                  <c:v>1.494</c:v>
                </c:pt>
                <c:pt idx="890">
                  <c:v>1.4950000000000001</c:v>
                </c:pt>
                <c:pt idx="891">
                  <c:v>1.496</c:v>
                </c:pt>
                <c:pt idx="892">
                  <c:v>1.4970000000000001</c:v>
                </c:pt>
                <c:pt idx="893">
                  <c:v>1.498</c:v>
                </c:pt>
                <c:pt idx="894">
                  <c:v>1.4990000000000001</c:v>
                </c:pt>
                <c:pt idx="895">
                  <c:v>1.5</c:v>
                </c:pt>
                <c:pt idx="896">
                  <c:v>1.5009999999999999</c:v>
                </c:pt>
                <c:pt idx="897">
                  <c:v>1.502</c:v>
                </c:pt>
                <c:pt idx="898">
                  <c:v>1.5029999999999999</c:v>
                </c:pt>
                <c:pt idx="899">
                  <c:v>1.504</c:v>
                </c:pt>
                <c:pt idx="900">
                  <c:v>1.5049999999999999</c:v>
                </c:pt>
                <c:pt idx="901">
                  <c:v>1.506</c:v>
                </c:pt>
                <c:pt idx="902">
                  <c:v>1.5069999999999999</c:v>
                </c:pt>
                <c:pt idx="903">
                  <c:v>1.508</c:v>
                </c:pt>
                <c:pt idx="904">
                  <c:v>1.5089999999999999</c:v>
                </c:pt>
                <c:pt idx="905">
                  <c:v>1.51</c:v>
                </c:pt>
                <c:pt idx="906">
                  <c:v>1.5109999999999999</c:v>
                </c:pt>
                <c:pt idx="907">
                  <c:v>1.512</c:v>
                </c:pt>
                <c:pt idx="908">
                  <c:v>1.5129999999999999</c:v>
                </c:pt>
                <c:pt idx="909">
                  <c:v>1.514</c:v>
                </c:pt>
                <c:pt idx="910">
                  <c:v>1.5149999999999999</c:v>
                </c:pt>
                <c:pt idx="911">
                  <c:v>1.516</c:v>
                </c:pt>
                <c:pt idx="912">
                  <c:v>1.5169999999999999</c:v>
                </c:pt>
                <c:pt idx="913">
                  <c:v>1.518</c:v>
                </c:pt>
                <c:pt idx="914">
                  <c:v>1.5189999999999999</c:v>
                </c:pt>
                <c:pt idx="915">
                  <c:v>1.52</c:v>
                </c:pt>
                <c:pt idx="916">
                  <c:v>1.5209999999999999</c:v>
                </c:pt>
                <c:pt idx="917">
                  <c:v>1.522</c:v>
                </c:pt>
                <c:pt idx="918">
                  <c:v>1.5229999999999999</c:v>
                </c:pt>
                <c:pt idx="919">
                  <c:v>1.524</c:v>
                </c:pt>
                <c:pt idx="920">
                  <c:v>1.5249999999999999</c:v>
                </c:pt>
                <c:pt idx="921">
                  <c:v>1.526</c:v>
                </c:pt>
                <c:pt idx="922">
                  <c:v>1.5269999999999999</c:v>
                </c:pt>
                <c:pt idx="923">
                  <c:v>1.528</c:v>
                </c:pt>
                <c:pt idx="924">
                  <c:v>1.5289999999999999</c:v>
                </c:pt>
                <c:pt idx="925">
                  <c:v>1.53</c:v>
                </c:pt>
                <c:pt idx="926">
                  <c:v>1.5309999999999999</c:v>
                </c:pt>
                <c:pt idx="927">
                  <c:v>1.532</c:v>
                </c:pt>
                <c:pt idx="928">
                  <c:v>1.5329999999999999</c:v>
                </c:pt>
                <c:pt idx="929">
                  <c:v>1.534</c:v>
                </c:pt>
                <c:pt idx="930">
                  <c:v>1.5349999999999999</c:v>
                </c:pt>
                <c:pt idx="931">
                  <c:v>1.536</c:v>
                </c:pt>
                <c:pt idx="932">
                  <c:v>1.5369999999999999</c:v>
                </c:pt>
                <c:pt idx="933">
                  <c:v>1.538</c:v>
                </c:pt>
                <c:pt idx="934">
                  <c:v>1.5389999999999999</c:v>
                </c:pt>
                <c:pt idx="935">
                  <c:v>1.54</c:v>
                </c:pt>
                <c:pt idx="936">
                  <c:v>1.5409999999999999</c:v>
                </c:pt>
                <c:pt idx="937">
                  <c:v>1.542</c:v>
                </c:pt>
                <c:pt idx="938">
                  <c:v>1.5429999999999999</c:v>
                </c:pt>
                <c:pt idx="939">
                  <c:v>1.544</c:v>
                </c:pt>
                <c:pt idx="940">
                  <c:v>1.5449999999999999</c:v>
                </c:pt>
                <c:pt idx="941">
                  <c:v>1.546</c:v>
                </c:pt>
                <c:pt idx="942">
                  <c:v>1.5469999999999999</c:v>
                </c:pt>
                <c:pt idx="943">
                  <c:v>1.548</c:v>
                </c:pt>
                <c:pt idx="944">
                  <c:v>1.5489999999999999</c:v>
                </c:pt>
                <c:pt idx="945">
                  <c:v>1.55</c:v>
                </c:pt>
                <c:pt idx="946">
                  <c:v>1.5509999999999999</c:v>
                </c:pt>
                <c:pt idx="947">
                  <c:v>1.552</c:v>
                </c:pt>
                <c:pt idx="948">
                  <c:v>1.5529999999999999</c:v>
                </c:pt>
                <c:pt idx="949">
                  <c:v>1.554</c:v>
                </c:pt>
                <c:pt idx="950">
                  <c:v>1.5549999999999999</c:v>
                </c:pt>
                <c:pt idx="951">
                  <c:v>1.556</c:v>
                </c:pt>
                <c:pt idx="952">
                  <c:v>1.5569999999999999</c:v>
                </c:pt>
                <c:pt idx="953">
                  <c:v>1.5580000000000001</c:v>
                </c:pt>
                <c:pt idx="954">
                  <c:v>1.5589999999999999</c:v>
                </c:pt>
                <c:pt idx="955">
                  <c:v>1.56</c:v>
                </c:pt>
                <c:pt idx="956">
                  <c:v>1.5609999999999999</c:v>
                </c:pt>
                <c:pt idx="957">
                  <c:v>1.5620000000000001</c:v>
                </c:pt>
                <c:pt idx="958">
                  <c:v>1.5629999999999999</c:v>
                </c:pt>
                <c:pt idx="959">
                  <c:v>1.5640000000000001</c:v>
                </c:pt>
                <c:pt idx="960">
                  <c:v>1.5649999999999999</c:v>
                </c:pt>
                <c:pt idx="961">
                  <c:v>1.5660000000000001</c:v>
                </c:pt>
                <c:pt idx="962">
                  <c:v>1.5669999999999999</c:v>
                </c:pt>
                <c:pt idx="963">
                  <c:v>1.5680000000000001</c:v>
                </c:pt>
                <c:pt idx="964">
                  <c:v>1.569</c:v>
                </c:pt>
                <c:pt idx="965">
                  <c:v>1.57</c:v>
                </c:pt>
                <c:pt idx="966">
                  <c:v>1.571</c:v>
                </c:pt>
                <c:pt idx="967">
                  <c:v>1.5720000000000001</c:v>
                </c:pt>
                <c:pt idx="968">
                  <c:v>1.573</c:v>
                </c:pt>
                <c:pt idx="969">
                  <c:v>1.5740000000000001</c:v>
                </c:pt>
                <c:pt idx="970">
                  <c:v>1.575</c:v>
                </c:pt>
                <c:pt idx="971">
                  <c:v>1.5760000000000001</c:v>
                </c:pt>
                <c:pt idx="972">
                  <c:v>1.577</c:v>
                </c:pt>
                <c:pt idx="973">
                  <c:v>1.5780000000000001</c:v>
                </c:pt>
                <c:pt idx="974">
                  <c:v>1.579</c:v>
                </c:pt>
                <c:pt idx="975">
                  <c:v>1.58</c:v>
                </c:pt>
                <c:pt idx="976">
                  <c:v>1.581</c:v>
                </c:pt>
                <c:pt idx="977">
                  <c:v>1.5820000000000001</c:v>
                </c:pt>
                <c:pt idx="978">
                  <c:v>1.583</c:v>
                </c:pt>
                <c:pt idx="979">
                  <c:v>1.5840000000000001</c:v>
                </c:pt>
                <c:pt idx="980">
                  <c:v>1.585</c:v>
                </c:pt>
                <c:pt idx="981">
                  <c:v>1.5860000000000001</c:v>
                </c:pt>
                <c:pt idx="982">
                  <c:v>1.587</c:v>
                </c:pt>
                <c:pt idx="983">
                  <c:v>1.5880000000000001</c:v>
                </c:pt>
                <c:pt idx="984">
                  <c:v>1.589</c:v>
                </c:pt>
                <c:pt idx="985">
                  <c:v>1.59</c:v>
                </c:pt>
                <c:pt idx="986">
                  <c:v>1.591</c:v>
                </c:pt>
                <c:pt idx="987">
                  <c:v>1.5920000000000001</c:v>
                </c:pt>
                <c:pt idx="988">
                  <c:v>1.593</c:v>
                </c:pt>
                <c:pt idx="989">
                  <c:v>1.5940000000000001</c:v>
                </c:pt>
                <c:pt idx="990">
                  <c:v>1.595</c:v>
                </c:pt>
                <c:pt idx="991">
                  <c:v>1.5960000000000001</c:v>
                </c:pt>
                <c:pt idx="992">
                  <c:v>1.597</c:v>
                </c:pt>
                <c:pt idx="993">
                  <c:v>1.5980000000000001</c:v>
                </c:pt>
                <c:pt idx="994">
                  <c:v>1.599</c:v>
                </c:pt>
                <c:pt idx="995">
                  <c:v>1.6</c:v>
                </c:pt>
                <c:pt idx="996">
                  <c:v>1.601</c:v>
                </c:pt>
                <c:pt idx="997">
                  <c:v>1.6020000000000001</c:v>
                </c:pt>
                <c:pt idx="998">
                  <c:v>1.603</c:v>
                </c:pt>
                <c:pt idx="999">
                  <c:v>1.6040000000000001</c:v>
                </c:pt>
                <c:pt idx="1000">
                  <c:v>1.605</c:v>
                </c:pt>
                <c:pt idx="1001">
                  <c:v>1.6060000000000001</c:v>
                </c:pt>
                <c:pt idx="1002">
                  <c:v>1.607</c:v>
                </c:pt>
                <c:pt idx="1003">
                  <c:v>1.6080000000000001</c:v>
                </c:pt>
                <c:pt idx="1004">
                  <c:v>1.609</c:v>
                </c:pt>
                <c:pt idx="1005">
                  <c:v>1.61</c:v>
                </c:pt>
                <c:pt idx="1006">
                  <c:v>1.611</c:v>
                </c:pt>
                <c:pt idx="1007">
                  <c:v>1.6120000000000001</c:v>
                </c:pt>
                <c:pt idx="1008">
                  <c:v>1.613</c:v>
                </c:pt>
                <c:pt idx="1009">
                  <c:v>1.6140000000000001</c:v>
                </c:pt>
                <c:pt idx="1010">
                  <c:v>1.615</c:v>
                </c:pt>
                <c:pt idx="1011">
                  <c:v>1.6160000000000001</c:v>
                </c:pt>
                <c:pt idx="1012">
                  <c:v>1.617</c:v>
                </c:pt>
                <c:pt idx="1013">
                  <c:v>1.6180000000000001</c:v>
                </c:pt>
                <c:pt idx="1014">
                  <c:v>1.619</c:v>
                </c:pt>
                <c:pt idx="1015">
                  <c:v>1.62</c:v>
                </c:pt>
                <c:pt idx="1016">
                  <c:v>1.621</c:v>
                </c:pt>
                <c:pt idx="1017">
                  <c:v>1.6220000000000001</c:v>
                </c:pt>
                <c:pt idx="1018">
                  <c:v>1.623</c:v>
                </c:pt>
                <c:pt idx="1019">
                  <c:v>1.6240000000000001</c:v>
                </c:pt>
                <c:pt idx="1020">
                  <c:v>1.625</c:v>
                </c:pt>
                <c:pt idx="1021">
                  <c:v>1.6259999999999999</c:v>
                </c:pt>
                <c:pt idx="1022">
                  <c:v>1.627</c:v>
                </c:pt>
                <c:pt idx="1023">
                  <c:v>1.6279999999999999</c:v>
                </c:pt>
                <c:pt idx="1024">
                  <c:v>1.629</c:v>
                </c:pt>
                <c:pt idx="1025">
                  <c:v>1.63</c:v>
                </c:pt>
                <c:pt idx="1026">
                  <c:v>1.631</c:v>
                </c:pt>
                <c:pt idx="1027">
                  <c:v>1.6319999999999999</c:v>
                </c:pt>
                <c:pt idx="1028">
                  <c:v>1.633</c:v>
                </c:pt>
                <c:pt idx="1029">
                  <c:v>1.6339999999999999</c:v>
                </c:pt>
                <c:pt idx="1030">
                  <c:v>1.635</c:v>
                </c:pt>
                <c:pt idx="1031">
                  <c:v>1.6359999999999999</c:v>
                </c:pt>
                <c:pt idx="1032">
                  <c:v>1.637</c:v>
                </c:pt>
                <c:pt idx="1033">
                  <c:v>1.6379999999999999</c:v>
                </c:pt>
                <c:pt idx="1034">
                  <c:v>1.639</c:v>
                </c:pt>
                <c:pt idx="1035">
                  <c:v>1.64</c:v>
                </c:pt>
                <c:pt idx="1036">
                  <c:v>1.641</c:v>
                </c:pt>
                <c:pt idx="1037">
                  <c:v>1.6419999999999999</c:v>
                </c:pt>
                <c:pt idx="1038">
                  <c:v>1.643</c:v>
                </c:pt>
                <c:pt idx="1039">
                  <c:v>1.6439999999999999</c:v>
                </c:pt>
                <c:pt idx="1040">
                  <c:v>1.645</c:v>
                </c:pt>
                <c:pt idx="1041">
                  <c:v>1.6459999999999999</c:v>
                </c:pt>
                <c:pt idx="1042">
                  <c:v>1.647</c:v>
                </c:pt>
                <c:pt idx="1043">
                  <c:v>1.6479999999999999</c:v>
                </c:pt>
                <c:pt idx="1044">
                  <c:v>1.649</c:v>
                </c:pt>
                <c:pt idx="1045">
                  <c:v>1.65</c:v>
                </c:pt>
                <c:pt idx="1046">
                  <c:v>1.651</c:v>
                </c:pt>
                <c:pt idx="1047">
                  <c:v>1.6519999999999999</c:v>
                </c:pt>
                <c:pt idx="1048">
                  <c:v>1.653</c:v>
                </c:pt>
                <c:pt idx="1049">
                  <c:v>1.6539999999999999</c:v>
                </c:pt>
                <c:pt idx="1050">
                  <c:v>1.655</c:v>
                </c:pt>
                <c:pt idx="1051">
                  <c:v>1.6559999999999999</c:v>
                </c:pt>
                <c:pt idx="1052">
                  <c:v>1.657</c:v>
                </c:pt>
                <c:pt idx="1053">
                  <c:v>1.6579999999999999</c:v>
                </c:pt>
                <c:pt idx="1054">
                  <c:v>1.659</c:v>
                </c:pt>
                <c:pt idx="1055">
                  <c:v>1.66</c:v>
                </c:pt>
                <c:pt idx="1056">
                  <c:v>1.661</c:v>
                </c:pt>
                <c:pt idx="1057">
                  <c:v>1.6619999999999999</c:v>
                </c:pt>
                <c:pt idx="1058">
                  <c:v>1.663</c:v>
                </c:pt>
                <c:pt idx="1059">
                  <c:v>1.6639999999999999</c:v>
                </c:pt>
                <c:pt idx="1060">
                  <c:v>1.665</c:v>
                </c:pt>
                <c:pt idx="1061">
                  <c:v>1.6659999999999999</c:v>
                </c:pt>
                <c:pt idx="1062">
                  <c:v>1.667</c:v>
                </c:pt>
                <c:pt idx="1063">
                  <c:v>1.6679999999999999</c:v>
                </c:pt>
                <c:pt idx="1064">
                  <c:v>1.669</c:v>
                </c:pt>
                <c:pt idx="1065">
                  <c:v>1.67</c:v>
                </c:pt>
                <c:pt idx="1066">
                  <c:v>1.671</c:v>
                </c:pt>
                <c:pt idx="1067">
                  <c:v>1.6719999999999999</c:v>
                </c:pt>
                <c:pt idx="1068">
                  <c:v>1.673</c:v>
                </c:pt>
                <c:pt idx="1069">
                  <c:v>1.6739999999999999</c:v>
                </c:pt>
                <c:pt idx="1070">
                  <c:v>1.675</c:v>
                </c:pt>
                <c:pt idx="1071">
                  <c:v>1.6759999999999999</c:v>
                </c:pt>
                <c:pt idx="1072">
                  <c:v>1.677</c:v>
                </c:pt>
                <c:pt idx="1073">
                  <c:v>1.6779999999999999</c:v>
                </c:pt>
                <c:pt idx="1074">
                  <c:v>1.679</c:v>
                </c:pt>
                <c:pt idx="1075">
                  <c:v>1.68</c:v>
                </c:pt>
                <c:pt idx="1076">
                  <c:v>1.681</c:v>
                </c:pt>
                <c:pt idx="1077">
                  <c:v>1.6819999999999999</c:v>
                </c:pt>
                <c:pt idx="1078">
                  <c:v>1.6830000000000001</c:v>
                </c:pt>
                <c:pt idx="1079">
                  <c:v>1.6839999999999999</c:v>
                </c:pt>
                <c:pt idx="1080">
                  <c:v>1.6850000000000001</c:v>
                </c:pt>
                <c:pt idx="1081">
                  <c:v>1.6859999999999999</c:v>
                </c:pt>
                <c:pt idx="1082">
                  <c:v>1.6870000000000001</c:v>
                </c:pt>
                <c:pt idx="1083">
                  <c:v>1.6879999999999999</c:v>
                </c:pt>
                <c:pt idx="1084">
                  <c:v>1.6890000000000001</c:v>
                </c:pt>
                <c:pt idx="1085">
                  <c:v>1.69</c:v>
                </c:pt>
                <c:pt idx="1086">
                  <c:v>1.6910000000000001</c:v>
                </c:pt>
                <c:pt idx="1087">
                  <c:v>1.6919999999999999</c:v>
                </c:pt>
                <c:pt idx="1088">
                  <c:v>1.6930000000000001</c:v>
                </c:pt>
                <c:pt idx="1089">
                  <c:v>1.694</c:v>
                </c:pt>
                <c:pt idx="1090">
                  <c:v>1.6950000000000001</c:v>
                </c:pt>
                <c:pt idx="1091">
                  <c:v>1.696</c:v>
                </c:pt>
                <c:pt idx="1092">
                  <c:v>1.6970000000000001</c:v>
                </c:pt>
                <c:pt idx="1093">
                  <c:v>1.698</c:v>
                </c:pt>
                <c:pt idx="1094">
                  <c:v>1.6990000000000001</c:v>
                </c:pt>
                <c:pt idx="1095">
                  <c:v>1.7</c:v>
                </c:pt>
                <c:pt idx="1096">
                  <c:v>1.7010000000000001</c:v>
                </c:pt>
                <c:pt idx="1097">
                  <c:v>1.702</c:v>
                </c:pt>
                <c:pt idx="1098">
                  <c:v>1.7030000000000001</c:v>
                </c:pt>
                <c:pt idx="1099">
                  <c:v>1.704</c:v>
                </c:pt>
                <c:pt idx="1100">
                  <c:v>1.7050000000000001</c:v>
                </c:pt>
                <c:pt idx="1101">
                  <c:v>1.706</c:v>
                </c:pt>
                <c:pt idx="1102">
                  <c:v>1.7070000000000001</c:v>
                </c:pt>
                <c:pt idx="1103">
                  <c:v>1.708</c:v>
                </c:pt>
                <c:pt idx="1104">
                  <c:v>1.7090000000000001</c:v>
                </c:pt>
                <c:pt idx="1105">
                  <c:v>1.71</c:v>
                </c:pt>
                <c:pt idx="1106">
                  <c:v>1.7110000000000001</c:v>
                </c:pt>
                <c:pt idx="1107">
                  <c:v>1.712</c:v>
                </c:pt>
                <c:pt idx="1108">
                  <c:v>1.7130000000000001</c:v>
                </c:pt>
                <c:pt idx="1109">
                  <c:v>1.714</c:v>
                </c:pt>
                <c:pt idx="1110">
                  <c:v>1.7150000000000001</c:v>
                </c:pt>
                <c:pt idx="1111">
                  <c:v>1.716</c:v>
                </c:pt>
                <c:pt idx="1112">
                  <c:v>1.7170000000000001</c:v>
                </c:pt>
                <c:pt idx="1113">
                  <c:v>1.718</c:v>
                </c:pt>
                <c:pt idx="1114">
                  <c:v>1.7190000000000001</c:v>
                </c:pt>
                <c:pt idx="1115">
                  <c:v>1.72</c:v>
                </c:pt>
                <c:pt idx="1116">
                  <c:v>1.7210000000000001</c:v>
                </c:pt>
                <c:pt idx="1117">
                  <c:v>1.722</c:v>
                </c:pt>
                <c:pt idx="1118">
                  <c:v>1.7230000000000001</c:v>
                </c:pt>
                <c:pt idx="1119">
                  <c:v>1.724</c:v>
                </c:pt>
                <c:pt idx="1120">
                  <c:v>1.7250000000000001</c:v>
                </c:pt>
                <c:pt idx="1121">
                  <c:v>1.726</c:v>
                </c:pt>
                <c:pt idx="1122">
                  <c:v>1.7270000000000001</c:v>
                </c:pt>
                <c:pt idx="1123">
                  <c:v>1.728</c:v>
                </c:pt>
                <c:pt idx="1124">
                  <c:v>1.7290000000000001</c:v>
                </c:pt>
                <c:pt idx="1125">
                  <c:v>1.73</c:v>
                </c:pt>
                <c:pt idx="1126">
                  <c:v>1.7310000000000001</c:v>
                </c:pt>
                <c:pt idx="1127">
                  <c:v>1.732</c:v>
                </c:pt>
                <c:pt idx="1128">
                  <c:v>1.7330000000000001</c:v>
                </c:pt>
                <c:pt idx="1129">
                  <c:v>1.734</c:v>
                </c:pt>
                <c:pt idx="1130">
                  <c:v>1.7350000000000001</c:v>
                </c:pt>
                <c:pt idx="1131">
                  <c:v>1.736</c:v>
                </c:pt>
                <c:pt idx="1132">
                  <c:v>1.7370000000000001</c:v>
                </c:pt>
                <c:pt idx="1133">
                  <c:v>1.738</c:v>
                </c:pt>
                <c:pt idx="1134">
                  <c:v>1.7390000000000001</c:v>
                </c:pt>
                <c:pt idx="1135">
                  <c:v>1.74</c:v>
                </c:pt>
                <c:pt idx="1136">
                  <c:v>1.7410000000000001</c:v>
                </c:pt>
                <c:pt idx="1137">
                  <c:v>1.742</c:v>
                </c:pt>
                <c:pt idx="1138">
                  <c:v>1.7430000000000001</c:v>
                </c:pt>
                <c:pt idx="1139">
                  <c:v>1.744</c:v>
                </c:pt>
                <c:pt idx="1140">
                  <c:v>1.7450000000000001</c:v>
                </c:pt>
                <c:pt idx="1141">
                  <c:v>1.746</c:v>
                </c:pt>
                <c:pt idx="1142">
                  <c:v>1.7470000000000001</c:v>
                </c:pt>
                <c:pt idx="1143">
                  <c:v>1.748</c:v>
                </c:pt>
                <c:pt idx="1144">
                  <c:v>1.7490000000000001</c:v>
                </c:pt>
                <c:pt idx="1145">
                  <c:v>1.75</c:v>
                </c:pt>
                <c:pt idx="1146">
                  <c:v>1.7509999999999999</c:v>
                </c:pt>
                <c:pt idx="1147">
                  <c:v>1.752</c:v>
                </c:pt>
                <c:pt idx="1148">
                  <c:v>1.7529999999999999</c:v>
                </c:pt>
                <c:pt idx="1149">
                  <c:v>1.754</c:v>
                </c:pt>
                <c:pt idx="1150">
                  <c:v>1.7549999999999999</c:v>
                </c:pt>
                <c:pt idx="1151">
                  <c:v>1.756</c:v>
                </c:pt>
                <c:pt idx="1152">
                  <c:v>1.7569999999999999</c:v>
                </c:pt>
                <c:pt idx="1153">
                  <c:v>1.758</c:v>
                </c:pt>
                <c:pt idx="1154">
                  <c:v>1.7589999999999999</c:v>
                </c:pt>
                <c:pt idx="1155">
                  <c:v>1.76</c:v>
                </c:pt>
                <c:pt idx="1156">
                  <c:v>1.7609999999999999</c:v>
                </c:pt>
                <c:pt idx="1157">
                  <c:v>1.762</c:v>
                </c:pt>
                <c:pt idx="1158">
                  <c:v>1.7629999999999999</c:v>
                </c:pt>
                <c:pt idx="1159">
                  <c:v>1.764</c:v>
                </c:pt>
                <c:pt idx="1160">
                  <c:v>1.7649999999999999</c:v>
                </c:pt>
                <c:pt idx="1161">
                  <c:v>1.766</c:v>
                </c:pt>
                <c:pt idx="1162">
                  <c:v>1.7669999999999999</c:v>
                </c:pt>
                <c:pt idx="1163">
                  <c:v>1.768</c:v>
                </c:pt>
                <c:pt idx="1164">
                  <c:v>1.7689999999999999</c:v>
                </c:pt>
                <c:pt idx="1165">
                  <c:v>1.77</c:v>
                </c:pt>
                <c:pt idx="1166">
                  <c:v>1.7709999999999999</c:v>
                </c:pt>
                <c:pt idx="1167">
                  <c:v>1.772</c:v>
                </c:pt>
                <c:pt idx="1168">
                  <c:v>1.7729999999999999</c:v>
                </c:pt>
                <c:pt idx="1169">
                  <c:v>1.774</c:v>
                </c:pt>
                <c:pt idx="1170">
                  <c:v>1.7749999999999999</c:v>
                </c:pt>
                <c:pt idx="1171">
                  <c:v>1.776</c:v>
                </c:pt>
                <c:pt idx="1172">
                  <c:v>1.7769999999999999</c:v>
                </c:pt>
                <c:pt idx="1173">
                  <c:v>1.778</c:v>
                </c:pt>
                <c:pt idx="1174">
                  <c:v>1.7789999999999999</c:v>
                </c:pt>
                <c:pt idx="1175">
                  <c:v>1.78</c:v>
                </c:pt>
                <c:pt idx="1176">
                  <c:v>1.7809999999999999</c:v>
                </c:pt>
                <c:pt idx="1177">
                  <c:v>1.782</c:v>
                </c:pt>
                <c:pt idx="1178">
                  <c:v>1.7829999999999999</c:v>
                </c:pt>
                <c:pt idx="1179">
                  <c:v>1.784</c:v>
                </c:pt>
                <c:pt idx="1180">
                  <c:v>1.7849999999999999</c:v>
                </c:pt>
                <c:pt idx="1181">
                  <c:v>1.786</c:v>
                </c:pt>
                <c:pt idx="1182">
                  <c:v>1.7869999999999999</c:v>
                </c:pt>
                <c:pt idx="1183">
                  <c:v>1.788</c:v>
                </c:pt>
                <c:pt idx="1184">
                  <c:v>1.7889999999999999</c:v>
                </c:pt>
                <c:pt idx="1185">
                  <c:v>1.79</c:v>
                </c:pt>
                <c:pt idx="1186">
                  <c:v>1.7909999999999999</c:v>
                </c:pt>
                <c:pt idx="1187">
                  <c:v>1.792</c:v>
                </c:pt>
                <c:pt idx="1188">
                  <c:v>1.7929999999999999</c:v>
                </c:pt>
                <c:pt idx="1189">
                  <c:v>1.794</c:v>
                </c:pt>
                <c:pt idx="1190">
                  <c:v>1.7949999999999999</c:v>
                </c:pt>
                <c:pt idx="1191">
                  <c:v>1.796</c:v>
                </c:pt>
                <c:pt idx="1192">
                  <c:v>1.7969999999999999</c:v>
                </c:pt>
                <c:pt idx="1193">
                  <c:v>1.798</c:v>
                </c:pt>
                <c:pt idx="1194">
                  <c:v>1.7989999999999999</c:v>
                </c:pt>
                <c:pt idx="1195">
                  <c:v>1.8</c:v>
                </c:pt>
              </c:numCache>
            </c:numRef>
          </c:xVal>
          <c:yVal>
            <c:numRef>
              <c:f>W_2u!$G$2:$G$1197</c:f>
              <c:numCache>
                <c:formatCode>General</c:formatCode>
                <c:ptCount val="1196"/>
                <c:pt idx="0">
                  <c:v>7.777976499999993E-6</c:v>
                </c:pt>
                <c:pt idx="1">
                  <c:v>7.9013149999999825E-6</c:v>
                </c:pt>
                <c:pt idx="2">
                  <c:v>8.0260804999999891E-6</c:v>
                </c:pt>
                <c:pt idx="3">
                  <c:v>8.1522764999999955E-6</c:v>
                </c:pt>
                <c:pt idx="4">
                  <c:v>8.279905999999988E-6</c:v>
                </c:pt>
                <c:pt idx="5">
                  <c:v>8.4089715000000007E-6</c:v>
                </c:pt>
                <c:pt idx="6">
                  <c:v>8.5394765000000212E-6</c:v>
                </c:pt>
                <c:pt idx="7">
                  <c:v>8.6714225000000013E-6</c:v>
                </c:pt>
                <c:pt idx="8">
                  <c:v>8.8048124999999526E-6</c:v>
                </c:pt>
                <c:pt idx="9">
                  <c:v>8.9396474999999575E-6</c:v>
                </c:pt>
                <c:pt idx="10">
                  <c:v>9.0759280000000158E-6</c:v>
                </c:pt>
                <c:pt idx="11">
                  <c:v>9.2136560000000331E-6</c:v>
                </c:pt>
                <c:pt idx="12">
                  <c:v>9.3528319999999565E-6</c:v>
                </c:pt>
                <c:pt idx="13">
                  <c:v>9.4934564999999975E-6</c:v>
                </c:pt>
                <c:pt idx="14">
                  <c:v>9.6355289999999971E-6</c:v>
                </c:pt>
                <c:pt idx="15">
                  <c:v>9.7790489999999557E-6</c:v>
                </c:pt>
                <c:pt idx="16">
                  <c:v>9.9240165000000274E-6</c:v>
                </c:pt>
                <c:pt idx="17">
                  <c:v>1.007043E-5</c:v>
                </c:pt>
                <c:pt idx="18">
                  <c:v>1.021828799999997E-5</c:v>
                </c:pt>
                <c:pt idx="19">
                  <c:v>1.0367588999999987E-5</c:v>
                </c:pt>
                <c:pt idx="20">
                  <c:v>1.051833149999999E-5</c:v>
                </c:pt>
                <c:pt idx="21">
                  <c:v>1.0670512500000025E-5</c:v>
                </c:pt>
                <c:pt idx="22">
                  <c:v>1.0824128999999974E-5</c:v>
                </c:pt>
                <c:pt idx="23">
                  <c:v>1.0979178999999986E-5</c:v>
                </c:pt>
                <c:pt idx="24">
                  <c:v>1.1135657999999994E-5</c:v>
                </c:pt>
                <c:pt idx="25">
                  <c:v>1.1293561999999984E-5</c:v>
                </c:pt>
                <c:pt idx="26">
                  <c:v>1.1452887999999997E-5</c:v>
                </c:pt>
                <c:pt idx="27">
                  <c:v>1.1613631499999964E-5</c:v>
                </c:pt>
                <c:pt idx="28">
                  <c:v>1.1775787000000023E-5</c:v>
                </c:pt>
                <c:pt idx="29">
                  <c:v>1.1939349499999998E-5</c:v>
                </c:pt>
                <c:pt idx="30">
                  <c:v>1.210431449999998E-5</c:v>
                </c:pt>
                <c:pt idx="31">
                  <c:v>1.2270675499999994E-5</c:v>
                </c:pt>
                <c:pt idx="32">
                  <c:v>1.2438425999999968E-5</c:v>
                </c:pt>
                <c:pt idx="33">
                  <c:v>1.2607560499999986E-5</c:v>
                </c:pt>
                <c:pt idx="34">
                  <c:v>1.2778071999999968E-5</c:v>
                </c:pt>
                <c:pt idx="35">
                  <c:v>1.2949952499999995E-5</c:v>
                </c:pt>
                <c:pt idx="36">
                  <c:v>1.3123195999999989E-5</c:v>
                </c:pt>
                <c:pt idx="37">
                  <c:v>1.3297794499999975E-5</c:v>
                </c:pt>
                <c:pt idx="38">
                  <c:v>1.3473739000000027E-5</c:v>
                </c:pt>
                <c:pt idx="39">
                  <c:v>1.365102250000001E-5</c:v>
                </c:pt>
                <c:pt idx="40">
                  <c:v>1.3829635500000001E-5</c:v>
                </c:pt>
                <c:pt idx="41">
                  <c:v>1.4009569499999965E-5</c:v>
                </c:pt>
                <c:pt idx="42">
                  <c:v>1.419081599999998E-5</c:v>
                </c:pt>
                <c:pt idx="43">
                  <c:v>1.4373364000000004E-5</c:v>
                </c:pt>
                <c:pt idx="44">
                  <c:v>1.455720449999995E-5</c:v>
                </c:pt>
                <c:pt idx="45">
                  <c:v>1.4742327499999998E-5</c:v>
                </c:pt>
                <c:pt idx="46">
                  <c:v>1.4928723000000001E-5</c:v>
                </c:pt>
                <c:pt idx="47">
                  <c:v>1.5116380499999978E-5</c:v>
                </c:pt>
                <c:pt idx="48">
                  <c:v>1.5305287999999988E-5</c:v>
                </c:pt>
                <c:pt idx="49">
                  <c:v>1.5495435499999998E-5</c:v>
                </c:pt>
                <c:pt idx="50">
                  <c:v>1.568681349999997E-5</c:v>
                </c:pt>
                <c:pt idx="51">
                  <c:v>1.5879404500000005E-5</c:v>
                </c:pt>
                <c:pt idx="52">
                  <c:v>1.6073200000000011E-5</c:v>
                </c:pt>
                <c:pt idx="53">
                  <c:v>1.6268189999999956E-5</c:v>
                </c:pt>
                <c:pt idx="54">
                  <c:v>1.6464364999999968E-5</c:v>
                </c:pt>
                <c:pt idx="55">
                  <c:v>1.6661704999999967E-5</c:v>
                </c:pt>
                <c:pt idx="56">
                  <c:v>1.6860195000000011E-5</c:v>
                </c:pt>
                <c:pt idx="57">
                  <c:v>1.7059834999999991E-5</c:v>
                </c:pt>
                <c:pt idx="58">
                  <c:v>1.7260599999999921E-5</c:v>
                </c:pt>
                <c:pt idx="59">
                  <c:v>1.7462479999999979E-5</c:v>
                </c:pt>
                <c:pt idx="60">
                  <c:v>1.7665470000000041E-5</c:v>
                </c:pt>
                <c:pt idx="61">
                  <c:v>1.7869545000000016E-5</c:v>
                </c:pt>
                <c:pt idx="62">
                  <c:v>1.8074689999999953E-5</c:v>
                </c:pt>
                <c:pt idx="63">
                  <c:v>1.8280899999999942E-5</c:v>
                </c:pt>
                <c:pt idx="64">
                  <c:v>1.8488160000000035E-5</c:v>
                </c:pt>
                <c:pt idx="65">
                  <c:v>1.8696449999999945E-5</c:v>
                </c:pt>
                <c:pt idx="66">
                  <c:v>1.890575499999994E-5</c:v>
                </c:pt>
                <c:pt idx="67">
                  <c:v>1.9116065000000084E-5</c:v>
                </c:pt>
                <c:pt idx="68">
                  <c:v>1.9327370000000026E-5</c:v>
                </c:pt>
                <c:pt idx="69">
                  <c:v>1.9539644999999886E-5</c:v>
                </c:pt>
                <c:pt idx="70">
                  <c:v>1.975287999999995E-5</c:v>
                </c:pt>
                <c:pt idx="71">
                  <c:v>1.9967060000000052E-5</c:v>
                </c:pt>
                <c:pt idx="72">
                  <c:v>2.0182159999999995E-5</c:v>
                </c:pt>
                <c:pt idx="73">
                  <c:v>2.0398179999999996E-5</c:v>
                </c:pt>
                <c:pt idx="74">
                  <c:v>2.0615104999999995E-5</c:v>
                </c:pt>
                <c:pt idx="75">
                  <c:v>2.0832909999999904E-5</c:v>
                </c:pt>
                <c:pt idx="76">
                  <c:v>2.1051574999999971E-5</c:v>
                </c:pt>
                <c:pt idx="77">
                  <c:v>2.1271095000000068E-5</c:v>
                </c:pt>
                <c:pt idx="78">
                  <c:v>2.1491459999999946E-5</c:v>
                </c:pt>
                <c:pt idx="79">
                  <c:v>2.1712634999999904E-5</c:v>
                </c:pt>
                <c:pt idx="80">
                  <c:v>2.1934620000000047E-5</c:v>
                </c:pt>
                <c:pt idx="81">
                  <c:v>2.2157400000000006E-5</c:v>
                </c:pt>
                <c:pt idx="82">
                  <c:v>2.238094000000121E-5</c:v>
                </c:pt>
                <c:pt idx="83">
                  <c:v>2.2605245000001208E-5</c:v>
                </c:pt>
                <c:pt idx="84">
                  <c:v>2.2830299999999902E-5</c:v>
                </c:pt>
                <c:pt idx="85">
                  <c:v>2.305607500000003E-5</c:v>
                </c:pt>
                <c:pt idx="86">
                  <c:v>2.3282559999999983E-5</c:v>
                </c:pt>
                <c:pt idx="87">
                  <c:v>2.3509739999999914E-5</c:v>
                </c:pt>
                <c:pt idx="88">
                  <c:v>2.3737599999999981E-5</c:v>
                </c:pt>
                <c:pt idx="89">
                  <c:v>2.3966120000000009E-5</c:v>
                </c:pt>
                <c:pt idx="90">
                  <c:v>2.4195290000000062E-5</c:v>
                </c:pt>
                <c:pt idx="91">
                  <c:v>2.4425100000000004E-5</c:v>
                </c:pt>
                <c:pt idx="92">
                  <c:v>2.4655519999999938E-5</c:v>
                </c:pt>
                <c:pt idx="93">
                  <c:v>2.4886539999999928E-5</c:v>
                </c:pt>
                <c:pt idx="94">
                  <c:v>2.5118150000000047E-5</c:v>
                </c:pt>
                <c:pt idx="95">
                  <c:v>2.5350325000000097E-5</c:v>
                </c:pt>
                <c:pt idx="96">
                  <c:v>2.5583049999999918E-5</c:v>
                </c:pt>
                <c:pt idx="97">
                  <c:v>2.5816324999999831E-5</c:v>
                </c:pt>
                <c:pt idx="98">
                  <c:v>2.6050119999999933E-5</c:v>
                </c:pt>
                <c:pt idx="99">
                  <c:v>2.6284420000000071E-5</c:v>
                </c:pt>
                <c:pt idx="100">
                  <c:v>2.6519214999999989E-5</c:v>
                </c:pt>
                <c:pt idx="101">
                  <c:v>2.6754489999999955E-5</c:v>
                </c:pt>
                <c:pt idx="102">
                  <c:v>2.699023000000002E-5</c:v>
                </c:pt>
                <c:pt idx="103">
                  <c:v>2.72264149999999E-5</c:v>
                </c:pt>
                <c:pt idx="104">
                  <c:v>2.7463034999999983E-5</c:v>
                </c:pt>
                <c:pt idx="105">
                  <c:v>2.7700075000000106E-5</c:v>
                </c:pt>
                <c:pt idx="106">
                  <c:v>2.7937519999999898E-5</c:v>
                </c:pt>
                <c:pt idx="107">
                  <c:v>2.8175354999999832E-5</c:v>
                </c:pt>
                <c:pt idx="108">
                  <c:v>2.8413560000000053E-5</c:v>
                </c:pt>
                <c:pt idx="109">
                  <c:v>2.8652130000000005E-5</c:v>
                </c:pt>
                <c:pt idx="110">
                  <c:v>2.8891049999999961E-5</c:v>
                </c:pt>
                <c:pt idx="111">
                  <c:v>2.9130300000000052E-5</c:v>
                </c:pt>
                <c:pt idx="112">
                  <c:v>2.9369874999999949E-5</c:v>
                </c:pt>
                <c:pt idx="113">
                  <c:v>2.9609749999999874E-5</c:v>
                </c:pt>
                <c:pt idx="114">
                  <c:v>2.9849915000000001E-5</c:v>
                </c:pt>
                <c:pt idx="115">
                  <c:v>3.0090365E-5</c:v>
                </c:pt>
                <c:pt idx="116">
                  <c:v>3.0331074999999885E-5</c:v>
                </c:pt>
                <c:pt idx="117">
                  <c:v>3.0572039999999947E-5</c:v>
                </c:pt>
                <c:pt idx="118">
                  <c:v>3.0813245000000042E-5</c:v>
                </c:pt>
                <c:pt idx="119">
                  <c:v>3.1054670000000079E-5</c:v>
                </c:pt>
                <c:pt idx="120">
                  <c:v>3.1296315000000076E-5</c:v>
                </c:pt>
                <c:pt idx="121">
                  <c:v>3.1538159999999945E-5</c:v>
                </c:pt>
                <c:pt idx="122">
                  <c:v>3.1780194999999869E-5</c:v>
                </c:pt>
                <c:pt idx="123">
                  <c:v>3.2022404999999899E-5</c:v>
                </c:pt>
                <c:pt idx="124">
                  <c:v>3.226476999999996E-5</c:v>
                </c:pt>
                <c:pt idx="125">
                  <c:v>3.2507294999999972E-5</c:v>
                </c:pt>
                <c:pt idx="126">
                  <c:v>3.2749960000000061E-5</c:v>
                </c:pt>
                <c:pt idx="127">
                  <c:v>3.2992750000000078E-5</c:v>
                </c:pt>
                <c:pt idx="128">
                  <c:v>3.3235664999999805E-5</c:v>
                </c:pt>
                <c:pt idx="129">
                  <c:v>3.3478674999999987E-5</c:v>
                </c:pt>
                <c:pt idx="130">
                  <c:v>3.3721785000000107E-5</c:v>
                </c:pt>
                <c:pt idx="131">
                  <c:v>3.3964980000000003E-5</c:v>
                </c:pt>
                <c:pt idx="132">
                  <c:v>3.4208239999999822E-5</c:v>
                </c:pt>
                <c:pt idx="133">
                  <c:v>3.4451564999999978E-5</c:v>
                </c:pt>
                <c:pt idx="134">
                  <c:v>3.4694945000000015E-5</c:v>
                </c:pt>
                <c:pt idx="135">
                  <c:v>3.4938364999999778E-5</c:v>
                </c:pt>
                <c:pt idx="136">
                  <c:v>3.5181815000000071E-5</c:v>
                </c:pt>
                <c:pt idx="137">
                  <c:v>3.5425285000000014E-5</c:v>
                </c:pt>
                <c:pt idx="138">
                  <c:v>3.5668759999999868E-5</c:v>
                </c:pt>
                <c:pt idx="139">
                  <c:v>3.5912240000000055E-5</c:v>
                </c:pt>
                <c:pt idx="140">
                  <c:v>3.615571500000012E-5</c:v>
                </c:pt>
                <c:pt idx="141">
                  <c:v>3.6399175000000027E-5</c:v>
                </c:pt>
                <c:pt idx="142">
                  <c:v>3.6642599999999912E-5</c:v>
                </c:pt>
                <c:pt idx="143">
                  <c:v>3.6885989999999775E-5</c:v>
                </c:pt>
                <c:pt idx="144">
                  <c:v>3.7129339999999919E-5</c:v>
                </c:pt>
                <c:pt idx="145">
                  <c:v>3.7372630000000051E-5</c:v>
                </c:pt>
                <c:pt idx="146">
                  <c:v>3.761585999999997E-5</c:v>
                </c:pt>
                <c:pt idx="147">
                  <c:v>3.785902000000006E-5</c:v>
                </c:pt>
                <c:pt idx="148">
                  <c:v>3.810209999999986E-5</c:v>
                </c:pt>
                <c:pt idx="149">
                  <c:v>3.8345089999999965E-5</c:v>
                </c:pt>
                <c:pt idx="150">
                  <c:v>3.8587990000000166E-5</c:v>
                </c:pt>
                <c:pt idx="151">
                  <c:v>3.8830789999999797E-5</c:v>
                </c:pt>
                <c:pt idx="152">
                  <c:v>3.9073474999999962E-5</c:v>
                </c:pt>
                <c:pt idx="153">
                  <c:v>3.9316045000000031E-5</c:v>
                </c:pt>
                <c:pt idx="154">
                  <c:v>3.9558484999999834E-5</c:v>
                </c:pt>
                <c:pt idx="155">
                  <c:v>3.9800795000000013E-5</c:v>
                </c:pt>
                <c:pt idx="156">
                  <c:v>4.0042969999999811E-5</c:v>
                </c:pt>
                <c:pt idx="157">
                  <c:v>4.0284995000000126E-5</c:v>
                </c:pt>
                <c:pt idx="158">
                  <c:v>4.0526865000000194E-5</c:v>
                </c:pt>
                <c:pt idx="159">
                  <c:v>4.0768579999999593E-5</c:v>
                </c:pt>
                <c:pt idx="160">
                  <c:v>4.1010135000000106E-5</c:v>
                </c:pt>
                <c:pt idx="161">
                  <c:v>4.1251509999999963E-5</c:v>
                </c:pt>
                <c:pt idx="162">
                  <c:v>4.1492704999999597E-5</c:v>
                </c:pt>
                <c:pt idx="163">
                  <c:v>4.1733725000000181E-5</c:v>
                </c:pt>
                <c:pt idx="164">
                  <c:v>4.1974555000000284E-5</c:v>
                </c:pt>
                <c:pt idx="165">
                  <c:v>4.221517999999975E-5</c:v>
                </c:pt>
                <c:pt idx="166">
                  <c:v>4.2455609999999676E-5</c:v>
                </c:pt>
                <c:pt idx="167">
                  <c:v>4.2695840000000151E-5</c:v>
                </c:pt>
                <c:pt idx="168">
                  <c:v>4.2935855000000156E-5</c:v>
                </c:pt>
                <c:pt idx="169">
                  <c:v>4.3175649999999794E-5</c:v>
                </c:pt>
                <c:pt idx="170">
                  <c:v>4.3415224999999897E-5</c:v>
                </c:pt>
                <c:pt idx="171">
                  <c:v>4.3654580000000053E-5</c:v>
                </c:pt>
                <c:pt idx="172">
                  <c:v>4.3893694999999765E-5</c:v>
                </c:pt>
                <c:pt idx="173">
                  <c:v>4.4132580000000119E-5</c:v>
                </c:pt>
                <c:pt idx="174">
                  <c:v>4.4371230000000368E-5</c:v>
                </c:pt>
                <c:pt idx="175">
                  <c:v>4.4609625000000002E-5</c:v>
                </c:pt>
                <c:pt idx="176">
                  <c:v>4.4847774999999708E-5</c:v>
                </c:pt>
                <c:pt idx="177">
                  <c:v>4.5085679999999898E-5</c:v>
                </c:pt>
                <c:pt idx="178">
                  <c:v>4.5323324999999988E-5</c:v>
                </c:pt>
                <c:pt idx="179">
                  <c:v>4.5560705000000074E-5</c:v>
                </c:pt>
                <c:pt idx="180">
                  <c:v>4.579782500000006E-5</c:v>
                </c:pt>
                <c:pt idx="181">
                  <c:v>4.6034679999999621E-5</c:v>
                </c:pt>
                <c:pt idx="182">
                  <c:v>4.6271259999999765E-5</c:v>
                </c:pt>
                <c:pt idx="183">
                  <c:v>4.6507569999999993E-5</c:v>
                </c:pt>
                <c:pt idx="184">
                  <c:v>4.6743600000000052E-5</c:v>
                </c:pt>
                <c:pt idx="185">
                  <c:v>4.697934500000003E-5</c:v>
                </c:pt>
                <c:pt idx="186">
                  <c:v>4.7214809999999839E-5</c:v>
                </c:pt>
                <c:pt idx="187">
                  <c:v>4.7449989999999994E-5</c:v>
                </c:pt>
                <c:pt idx="188">
                  <c:v>4.7684880000000149E-5</c:v>
                </c:pt>
                <c:pt idx="189">
                  <c:v>4.7919474999999979E-5</c:v>
                </c:pt>
                <c:pt idx="190">
                  <c:v>4.8153774999999903E-5</c:v>
                </c:pt>
                <c:pt idx="191">
                  <c:v>4.8387779999999922E-5</c:v>
                </c:pt>
                <c:pt idx="192">
                  <c:v>4.8621485000000123E-5</c:v>
                </c:pt>
                <c:pt idx="193">
                  <c:v>4.8854879999999835E-5</c:v>
                </c:pt>
                <c:pt idx="194">
                  <c:v>4.9087979999999641E-5</c:v>
                </c:pt>
                <c:pt idx="195">
                  <c:v>4.9320770000000232E-5</c:v>
                </c:pt>
                <c:pt idx="196">
                  <c:v>4.9553249999999907E-5</c:v>
                </c:pt>
                <c:pt idx="197">
                  <c:v>4.9785419999999933E-5</c:v>
                </c:pt>
                <c:pt idx="198">
                  <c:v>5.0017274999999991E-5</c:v>
                </c:pt>
                <c:pt idx="199">
                  <c:v>5.024881999999998E-5</c:v>
                </c:pt>
                <c:pt idx="200">
                  <c:v>5.0480040000000163E-5</c:v>
                </c:pt>
                <c:pt idx="201">
                  <c:v>5.0710944999999952E-5</c:v>
                </c:pt>
                <c:pt idx="202">
                  <c:v>5.0941534999999759E-5</c:v>
                </c:pt>
                <c:pt idx="203">
                  <c:v>5.117179999999976E-5</c:v>
                </c:pt>
                <c:pt idx="204">
                  <c:v>5.1401739999999962E-5</c:v>
                </c:pt>
                <c:pt idx="205">
                  <c:v>5.163135999999985E-5</c:v>
                </c:pt>
                <c:pt idx="206">
                  <c:v>5.1860650000000027E-5</c:v>
                </c:pt>
                <c:pt idx="207">
                  <c:v>5.2089615000002864E-5</c:v>
                </c:pt>
                <c:pt idx="208">
                  <c:v>5.2318255000003023E-5</c:v>
                </c:pt>
                <c:pt idx="209">
                  <c:v>5.2546555000000298E-5</c:v>
                </c:pt>
                <c:pt idx="210">
                  <c:v>5.2774534999999746E-5</c:v>
                </c:pt>
                <c:pt idx="211">
                  <c:v>5.3002184999999896E-5</c:v>
                </c:pt>
                <c:pt idx="212">
                  <c:v>5.3229490000000178E-5</c:v>
                </c:pt>
                <c:pt idx="213">
                  <c:v>5.3456474999999713E-5</c:v>
                </c:pt>
                <c:pt idx="214">
                  <c:v>5.3683119999999718E-5</c:v>
                </c:pt>
                <c:pt idx="215">
                  <c:v>5.3909430000000093E-5</c:v>
                </c:pt>
                <c:pt idx="216">
                  <c:v>5.4135409999999903E-5</c:v>
                </c:pt>
                <c:pt idx="217">
                  <c:v>5.4361044999999844E-5</c:v>
                </c:pt>
                <c:pt idx="218">
                  <c:v>5.4586350000000067E-5</c:v>
                </c:pt>
                <c:pt idx="219">
                  <c:v>5.4811314999999901E-5</c:v>
                </c:pt>
                <c:pt idx="220">
                  <c:v>5.5035940000000199E-5</c:v>
                </c:pt>
                <c:pt idx="221">
                  <c:v>5.5260230000000026E-5</c:v>
                </c:pt>
                <c:pt idx="222">
                  <c:v>5.5484179999999883E-5</c:v>
                </c:pt>
                <c:pt idx="223">
                  <c:v>5.5707795000000117E-5</c:v>
                </c:pt>
                <c:pt idx="224">
                  <c:v>5.5931069999999968E-5</c:v>
                </c:pt>
                <c:pt idx="225">
                  <c:v>5.6153999999999937E-5</c:v>
                </c:pt>
                <c:pt idx="226">
                  <c:v>5.637658999999995E-5</c:v>
                </c:pt>
                <c:pt idx="227">
                  <c:v>5.6598844999999906E-5</c:v>
                </c:pt>
                <c:pt idx="228">
                  <c:v>5.6820754999999993E-5</c:v>
                </c:pt>
                <c:pt idx="229">
                  <c:v>5.7042330000000023E-5</c:v>
                </c:pt>
                <c:pt idx="230">
                  <c:v>5.7263564999999671E-5</c:v>
                </c:pt>
                <c:pt idx="231">
                  <c:v>5.7484449999999951E-5</c:v>
                </c:pt>
                <c:pt idx="232">
                  <c:v>5.7705004999999672E-5</c:v>
                </c:pt>
                <c:pt idx="233">
                  <c:v>5.7925214999999519E-5</c:v>
                </c:pt>
                <c:pt idx="234">
                  <c:v>5.814508500000025E-5</c:v>
                </c:pt>
                <c:pt idx="235">
                  <c:v>5.8364620000000083E-5</c:v>
                </c:pt>
                <c:pt idx="236">
                  <c:v>5.8583810000000041E-5</c:v>
                </c:pt>
                <c:pt idx="237">
                  <c:v>5.8802660000000036E-5</c:v>
                </c:pt>
                <c:pt idx="238">
                  <c:v>5.9021170000000069E-5</c:v>
                </c:pt>
                <c:pt idx="239">
                  <c:v>5.9239340000000139E-5</c:v>
                </c:pt>
                <c:pt idx="240">
                  <c:v>5.9457169999999399E-5</c:v>
                </c:pt>
                <c:pt idx="241">
                  <c:v>5.9674664999999455E-5</c:v>
                </c:pt>
                <c:pt idx="242">
                  <c:v>5.9891825000000308E-5</c:v>
                </c:pt>
                <c:pt idx="243">
                  <c:v>6.0108640000000439E-5</c:v>
                </c:pt>
                <c:pt idx="244">
                  <c:v>6.032511499999976E-5</c:v>
                </c:pt>
                <c:pt idx="245">
                  <c:v>6.0541254999999877E-5</c:v>
                </c:pt>
                <c:pt idx="246">
                  <c:v>6.0757059999999944E-5</c:v>
                </c:pt>
                <c:pt idx="247">
                  <c:v>6.0972525000000049E-5</c:v>
                </c:pt>
                <c:pt idx="248">
                  <c:v>6.1187655000000102E-5</c:v>
                </c:pt>
                <c:pt idx="249">
                  <c:v>6.1402455000000018E-5</c:v>
                </c:pt>
                <c:pt idx="250">
                  <c:v>6.1616910000000051E-5</c:v>
                </c:pt>
                <c:pt idx="251">
                  <c:v>6.1831034999999953E-5</c:v>
                </c:pt>
                <c:pt idx="252">
                  <c:v>6.2044824999999811E-5</c:v>
                </c:pt>
                <c:pt idx="253">
                  <c:v>6.2258279999999612E-5</c:v>
                </c:pt>
                <c:pt idx="254">
                  <c:v>6.2471405000000122E-5</c:v>
                </c:pt>
                <c:pt idx="255">
                  <c:v>6.2684189999999822E-5</c:v>
                </c:pt>
                <c:pt idx="256">
                  <c:v>6.2896650000000143E-5</c:v>
                </c:pt>
                <c:pt idx="257">
                  <c:v>6.3108775000000406E-5</c:v>
                </c:pt>
                <c:pt idx="258">
                  <c:v>6.3320569999999698E-5</c:v>
                </c:pt>
                <c:pt idx="259">
                  <c:v>6.3532034999999685E-5</c:v>
                </c:pt>
                <c:pt idx="260">
                  <c:v>6.3743164999999628E-5</c:v>
                </c:pt>
                <c:pt idx="261">
                  <c:v>6.3953970000000192E-5</c:v>
                </c:pt>
                <c:pt idx="262">
                  <c:v>6.4164450000000537E-5</c:v>
                </c:pt>
                <c:pt idx="263">
                  <c:v>6.4374594999999971E-5</c:v>
                </c:pt>
                <c:pt idx="264">
                  <c:v>6.458441500000004E-5</c:v>
                </c:pt>
                <c:pt idx="265">
                  <c:v>6.4793914999999787E-5</c:v>
                </c:pt>
                <c:pt idx="266">
                  <c:v>6.5003079999999478E-5</c:v>
                </c:pt>
                <c:pt idx="267">
                  <c:v>6.5211919999999803E-5</c:v>
                </c:pt>
                <c:pt idx="268">
                  <c:v>6.5420439999999808E-5</c:v>
                </c:pt>
                <c:pt idx="269">
                  <c:v>6.5628634999999579E-5</c:v>
                </c:pt>
                <c:pt idx="270">
                  <c:v>6.5836485000000337E-5</c:v>
                </c:pt>
                <c:pt idx="271">
                  <c:v>6.6044059999999984E-5</c:v>
                </c:pt>
                <c:pt idx="272">
                  <c:v>6.6251299999999574E-5</c:v>
                </c:pt>
                <c:pt idx="273">
                  <c:v>6.6458200000000061E-5</c:v>
                </c:pt>
                <c:pt idx="274">
                  <c:v>6.6664799999999877E-5</c:v>
                </c:pt>
                <c:pt idx="275">
                  <c:v>6.6871049999999899E-5</c:v>
                </c:pt>
                <c:pt idx="276">
                  <c:v>6.707695000000014E-5</c:v>
                </c:pt>
                <c:pt idx="277">
                  <c:v>6.7282600000000541E-5</c:v>
                </c:pt>
                <c:pt idx="278">
                  <c:v>6.7487950000000269E-5</c:v>
                </c:pt>
                <c:pt idx="279">
                  <c:v>6.7692899999999387E-5</c:v>
                </c:pt>
                <c:pt idx="280">
                  <c:v>6.7897599999999517E-5</c:v>
                </c:pt>
                <c:pt idx="281">
                  <c:v>6.8101999999999817E-5</c:v>
                </c:pt>
                <c:pt idx="282">
                  <c:v>6.8306050000000335E-5</c:v>
                </c:pt>
                <c:pt idx="283">
                  <c:v>6.8509750000000219E-5</c:v>
                </c:pt>
                <c:pt idx="284">
                  <c:v>6.8713149999999432E-5</c:v>
                </c:pt>
                <c:pt idx="285">
                  <c:v>6.8916299999999657E-5</c:v>
                </c:pt>
                <c:pt idx="286">
                  <c:v>6.9119100000000088E-5</c:v>
                </c:pt>
                <c:pt idx="287">
                  <c:v>6.9321599999999848E-5</c:v>
                </c:pt>
                <c:pt idx="288">
                  <c:v>6.9523749999999827E-5</c:v>
                </c:pt>
                <c:pt idx="289">
                  <c:v>6.9725599999999988E-5</c:v>
                </c:pt>
                <c:pt idx="290">
                  <c:v>6.9927200000000309E-5</c:v>
                </c:pt>
                <c:pt idx="291">
                  <c:v>7.0128449999999981E-5</c:v>
                </c:pt>
                <c:pt idx="292">
                  <c:v>7.0329399999999849E-5</c:v>
                </c:pt>
                <c:pt idx="293">
                  <c:v>7.0530049999999886E-5</c:v>
                </c:pt>
                <c:pt idx="294">
                  <c:v>7.0730400000000118E-5</c:v>
                </c:pt>
                <c:pt idx="295">
                  <c:v>7.0930400000000557E-5</c:v>
                </c:pt>
                <c:pt idx="296">
                  <c:v>7.1130099999999484E-5</c:v>
                </c:pt>
                <c:pt idx="297">
                  <c:v>7.1329549999999409E-5</c:v>
                </c:pt>
                <c:pt idx="298">
                  <c:v>7.1528700000000358E-5</c:v>
                </c:pt>
                <c:pt idx="299">
                  <c:v>7.1727549999999808E-5</c:v>
                </c:pt>
                <c:pt idx="300">
                  <c:v>7.1926049999999464E-5</c:v>
                </c:pt>
                <c:pt idx="301">
                  <c:v>7.2124250000000142E-5</c:v>
                </c:pt>
                <c:pt idx="302">
                  <c:v>7.2322150000000163E-5</c:v>
                </c:pt>
                <c:pt idx="303">
                  <c:v>7.2519750000000366E-5</c:v>
                </c:pt>
                <c:pt idx="304">
                  <c:v>7.2717099999999873E-5</c:v>
                </c:pt>
                <c:pt idx="305">
                  <c:v>7.2914149999999563E-5</c:v>
                </c:pt>
                <c:pt idx="306">
                  <c:v>7.311090000000029E-5</c:v>
                </c:pt>
                <c:pt idx="307">
                  <c:v>7.3307300000000368E-5</c:v>
                </c:pt>
                <c:pt idx="308">
                  <c:v>7.3503449999999765E-5</c:v>
                </c:pt>
                <c:pt idx="309">
                  <c:v>7.369929999999933E-5</c:v>
                </c:pt>
                <c:pt idx="310">
                  <c:v>7.3894799999999969E-5</c:v>
                </c:pt>
                <c:pt idx="311">
                  <c:v>7.4090099999999875E-5</c:v>
                </c:pt>
                <c:pt idx="312">
                  <c:v>7.4285099999999964E-5</c:v>
                </c:pt>
                <c:pt idx="313">
                  <c:v>7.4479750000000259E-5</c:v>
                </c:pt>
                <c:pt idx="314">
                  <c:v>7.4674099999999895E-5</c:v>
                </c:pt>
                <c:pt idx="315">
                  <c:v>7.4868199999999691E-5</c:v>
                </c:pt>
                <c:pt idx="316">
                  <c:v>7.5061999999999655E-5</c:v>
                </c:pt>
                <c:pt idx="317">
                  <c:v>7.5255499999999815E-5</c:v>
                </c:pt>
                <c:pt idx="318">
                  <c:v>7.544875000000012E-5</c:v>
                </c:pt>
                <c:pt idx="319">
                  <c:v>7.5641700000000608E-5</c:v>
                </c:pt>
                <c:pt idx="320">
                  <c:v>7.5834349999999583E-5</c:v>
                </c:pt>
                <c:pt idx="321">
                  <c:v>7.6026749999999558E-5</c:v>
                </c:pt>
                <c:pt idx="322">
                  <c:v>7.6218800000000592E-5</c:v>
                </c:pt>
                <c:pt idx="323">
                  <c:v>7.6410550000000101E-5</c:v>
                </c:pt>
                <c:pt idx="324">
                  <c:v>7.6602099999999746E-5</c:v>
                </c:pt>
                <c:pt idx="325">
                  <c:v>7.6793299999999609E-5</c:v>
                </c:pt>
                <c:pt idx="326">
                  <c:v>7.6984249999999618E-5</c:v>
                </c:pt>
                <c:pt idx="327">
                  <c:v>7.7174949999999772E-5</c:v>
                </c:pt>
                <c:pt idx="328">
                  <c:v>7.7365300000000145E-5</c:v>
                </c:pt>
                <c:pt idx="329">
                  <c:v>7.7555400000000677E-5</c:v>
                </c:pt>
                <c:pt idx="330">
                  <c:v>7.7745199999999684E-5</c:v>
                </c:pt>
                <c:pt idx="331">
                  <c:v>7.7934699999999727E-5</c:v>
                </c:pt>
                <c:pt idx="332">
                  <c:v>7.8124000000004228E-5</c:v>
                </c:pt>
                <c:pt idx="333">
                  <c:v>7.8313000000003748E-5</c:v>
                </c:pt>
                <c:pt idx="334">
                  <c:v>7.850164999999995E-5</c:v>
                </c:pt>
                <c:pt idx="335">
                  <c:v>7.8690100000000638E-5</c:v>
                </c:pt>
                <c:pt idx="336">
                  <c:v>7.88782499999998E-5</c:v>
                </c:pt>
                <c:pt idx="337">
                  <c:v>7.9066099999999998E-5</c:v>
                </c:pt>
                <c:pt idx="338">
                  <c:v>7.9253700000000356E-5</c:v>
                </c:pt>
                <c:pt idx="339">
                  <c:v>7.9440999999999187E-5</c:v>
                </c:pt>
                <c:pt idx="340">
                  <c:v>7.9628049999999872E-5</c:v>
                </c:pt>
                <c:pt idx="341">
                  <c:v>7.9814799999999899E-5</c:v>
                </c:pt>
                <c:pt idx="342">
                  <c:v>8.0001250000000094E-5</c:v>
                </c:pt>
                <c:pt idx="343">
                  <c:v>8.0187499999999571E-5</c:v>
                </c:pt>
                <c:pt idx="344">
                  <c:v>8.0373499999999206E-5</c:v>
                </c:pt>
                <c:pt idx="345">
                  <c:v>8.0559099999999925E-5</c:v>
                </c:pt>
                <c:pt idx="346">
                  <c:v>8.0744500000000765E-5</c:v>
                </c:pt>
                <c:pt idx="347">
                  <c:v>8.092965000000091E-5</c:v>
                </c:pt>
                <c:pt idx="348">
                  <c:v>8.1114499999999543E-5</c:v>
                </c:pt>
                <c:pt idx="349">
                  <c:v>8.1299099999999176E-5</c:v>
                </c:pt>
                <c:pt idx="350">
                  <c:v>8.1483400000000684E-5</c:v>
                </c:pt>
                <c:pt idx="351">
                  <c:v>8.1667449999999804E-5</c:v>
                </c:pt>
                <c:pt idx="352">
                  <c:v>8.1851249999999922E-5</c:v>
                </c:pt>
                <c:pt idx="353">
                  <c:v>8.2034750000000223E-5</c:v>
                </c:pt>
                <c:pt idx="354">
                  <c:v>8.2217949999999012E-5</c:v>
                </c:pt>
                <c:pt idx="355">
                  <c:v>8.2400949999999616E-5</c:v>
                </c:pt>
                <c:pt idx="356">
                  <c:v>8.2583650000000403E-5</c:v>
                </c:pt>
                <c:pt idx="357">
                  <c:v>8.2766100000000495E-5</c:v>
                </c:pt>
                <c:pt idx="358">
                  <c:v>8.2948249999999075E-5</c:v>
                </c:pt>
                <c:pt idx="359">
                  <c:v>8.3130150000000348E-5</c:v>
                </c:pt>
                <c:pt idx="360">
                  <c:v>8.3311850000000048E-5</c:v>
                </c:pt>
                <c:pt idx="361">
                  <c:v>8.3493199999999114E-5</c:v>
                </c:pt>
                <c:pt idx="362">
                  <c:v>8.3674250000000057E-5</c:v>
                </c:pt>
                <c:pt idx="363">
                  <c:v>8.3855100000001121E-5</c:v>
                </c:pt>
                <c:pt idx="364">
                  <c:v>8.4035750000000599E-5</c:v>
                </c:pt>
                <c:pt idx="365">
                  <c:v>8.4216049999999456E-5</c:v>
                </c:pt>
                <c:pt idx="366">
                  <c:v>8.439605000000019E-5</c:v>
                </c:pt>
                <c:pt idx="367">
                  <c:v>8.4575849999999351E-5</c:v>
                </c:pt>
                <c:pt idx="368">
                  <c:v>8.475539999999951E-5</c:v>
                </c:pt>
                <c:pt idx="369">
                  <c:v>8.4934700000000669E-5</c:v>
                </c:pt>
                <c:pt idx="370">
                  <c:v>8.5113700000000316E-5</c:v>
                </c:pt>
                <c:pt idx="371">
                  <c:v>8.5292400000000146E-5</c:v>
                </c:pt>
                <c:pt idx="372">
                  <c:v>8.5470900000000097E-5</c:v>
                </c:pt>
                <c:pt idx="373">
                  <c:v>8.5649149999999353E-5</c:v>
                </c:pt>
                <c:pt idx="374">
                  <c:v>8.5827099999998791E-5</c:v>
                </c:pt>
                <c:pt idx="375">
                  <c:v>8.6004799999999228E-5</c:v>
                </c:pt>
                <c:pt idx="376">
                  <c:v>8.6182250000000664E-5</c:v>
                </c:pt>
                <c:pt idx="377">
                  <c:v>8.6359400000000588E-5</c:v>
                </c:pt>
                <c:pt idx="378">
                  <c:v>8.653634999999894E-5</c:v>
                </c:pt>
                <c:pt idx="379">
                  <c:v>8.6713049999999985E-5</c:v>
                </c:pt>
                <c:pt idx="380">
                  <c:v>8.6889400000000395E-5</c:v>
                </c:pt>
                <c:pt idx="381">
                  <c:v>8.7065549999999233E-5</c:v>
                </c:pt>
                <c:pt idx="382">
                  <c:v>8.7241499999999886E-5</c:v>
                </c:pt>
                <c:pt idx="383">
                  <c:v>8.7417099999999905E-5</c:v>
                </c:pt>
                <c:pt idx="384">
                  <c:v>8.7592450000000923E-5</c:v>
                </c:pt>
                <c:pt idx="385">
                  <c:v>8.7767600000000369E-5</c:v>
                </c:pt>
                <c:pt idx="386">
                  <c:v>8.7942499999999119E-5</c:v>
                </c:pt>
                <c:pt idx="387">
                  <c:v>8.8117099999999746E-5</c:v>
                </c:pt>
                <c:pt idx="388">
                  <c:v>8.8291449999999678E-5</c:v>
                </c:pt>
                <c:pt idx="389">
                  <c:v>8.8465550000000609E-5</c:v>
                </c:pt>
                <c:pt idx="390">
                  <c:v>8.8639350000000027E-5</c:v>
                </c:pt>
                <c:pt idx="391">
                  <c:v>8.8812949999999568E-5</c:v>
                </c:pt>
                <c:pt idx="392">
                  <c:v>8.898634999999923E-5</c:v>
                </c:pt>
                <c:pt idx="393">
                  <c:v>8.9159399999999951E-5</c:v>
                </c:pt>
                <c:pt idx="394">
                  <c:v>8.9332199999999978E-5</c:v>
                </c:pt>
                <c:pt idx="395">
                  <c:v>8.95048000000051E-5</c:v>
                </c:pt>
                <c:pt idx="396">
                  <c:v>8.9677100000000456E-5</c:v>
                </c:pt>
                <c:pt idx="397">
                  <c:v>8.9849199999999214E-5</c:v>
                </c:pt>
                <c:pt idx="398">
                  <c:v>9.0020999999999848E-5</c:v>
                </c:pt>
                <c:pt idx="399">
                  <c:v>9.0192549999999788E-5</c:v>
                </c:pt>
                <c:pt idx="400">
                  <c:v>9.0363850000000726E-5</c:v>
                </c:pt>
                <c:pt idx="401">
                  <c:v>9.0534900000000968E-5</c:v>
                </c:pt>
                <c:pt idx="402">
                  <c:v>9.0705699999998822E-5</c:v>
                </c:pt>
                <c:pt idx="403">
                  <c:v>9.0876249999999369E-5</c:v>
                </c:pt>
                <c:pt idx="404">
                  <c:v>9.1046600000000037E-5</c:v>
                </c:pt>
                <c:pt idx="405">
                  <c:v>9.1216600000000071E-5</c:v>
                </c:pt>
                <c:pt idx="406">
                  <c:v>9.1386400000000227E-5</c:v>
                </c:pt>
                <c:pt idx="407">
                  <c:v>9.1556000000000504E-5</c:v>
                </c:pt>
                <c:pt idx="408">
                  <c:v>9.1725250000000146E-5</c:v>
                </c:pt>
                <c:pt idx="409">
                  <c:v>9.1894299999999911E-5</c:v>
                </c:pt>
                <c:pt idx="410">
                  <c:v>9.2063100000000674E-5</c:v>
                </c:pt>
                <c:pt idx="411">
                  <c:v>9.2231649999999048E-5</c:v>
                </c:pt>
                <c:pt idx="412">
                  <c:v>9.2399949999998421E-5</c:v>
                </c:pt>
                <c:pt idx="413">
                  <c:v>9.256794999999967E-5</c:v>
                </c:pt>
                <c:pt idx="414">
                  <c:v>9.2735750000001041E-5</c:v>
                </c:pt>
                <c:pt idx="415">
                  <c:v>9.2903350000000839E-5</c:v>
                </c:pt>
                <c:pt idx="416">
                  <c:v>9.3070649999999126E-5</c:v>
                </c:pt>
                <c:pt idx="417">
                  <c:v>9.3237649999999288E-5</c:v>
                </c:pt>
                <c:pt idx="418">
                  <c:v>9.3404449999999573E-5</c:v>
                </c:pt>
                <c:pt idx="419">
                  <c:v>9.3571049999999979E-5</c:v>
                </c:pt>
                <c:pt idx="420">
                  <c:v>9.3737350000000567E-5</c:v>
                </c:pt>
                <c:pt idx="421">
                  <c:v>9.3903349999999644E-5</c:v>
                </c:pt>
                <c:pt idx="422">
                  <c:v>9.4069199999999658E-5</c:v>
                </c:pt>
                <c:pt idx="423">
                  <c:v>9.4234749999999855E-5</c:v>
                </c:pt>
                <c:pt idx="424">
                  <c:v>9.4400050000001051E-5</c:v>
                </c:pt>
                <c:pt idx="425">
                  <c:v>9.4565150000000675E-5</c:v>
                </c:pt>
                <c:pt idx="426">
                  <c:v>9.4729949999998786E-5</c:v>
                </c:pt>
                <c:pt idx="427">
                  <c:v>9.4894499999999591E-5</c:v>
                </c:pt>
                <c:pt idx="428">
                  <c:v>9.5058850000000517E-5</c:v>
                </c:pt>
                <c:pt idx="429">
                  <c:v>9.5222950000000748E-5</c:v>
                </c:pt>
                <c:pt idx="430">
                  <c:v>9.5386700000000345E-5</c:v>
                </c:pt>
                <c:pt idx="431">
                  <c:v>9.5550299999999186E-5</c:v>
                </c:pt>
                <c:pt idx="432">
                  <c:v>9.5713699999999842E-5</c:v>
                </c:pt>
                <c:pt idx="433">
                  <c:v>9.5876749999999864E-5</c:v>
                </c:pt>
                <c:pt idx="434">
                  <c:v>9.6039600000000008E-5</c:v>
                </c:pt>
                <c:pt idx="435">
                  <c:v>9.6202199999999456E-5</c:v>
                </c:pt>
                <c:pt idx="436">
                  <c:v>9.6364549999999904E-5</c:v>
                </c:pt>
                <c:pt idx="437">
                  <c:v>9.6526649999999656E-5</c:v>
                </c:pt>
                <c:pt idx="438">
                  <c:v>9.6688499999998714E-5</c:v>
                </c:pt>
                <c:pt idx="439">
                  <c:v>9.685015000000128E-5</c:v>
                </c:pt>
                <c:pt idx="440">
                  <c:v>9.7011500000000641E-5</c:v>
                </c:pt>
                <c:pt idx="441">
                  <c:v>9.7172599999999307E-5</c:v>
                </c:pt>
                <c:pt idx="442">
                  <c:v>9.7333499999999789E-5</c:v>
                </c:pt>
                <c:pt idx="443">
                  <c:v>9.7494149999999575E-5</c:v>
                </c:pt>
                <c:pt idx="444">
                  <c:v>9.7654550000000361E-5</c:v>
                </c:pt>
                <c:pt idx="445">
                  <c:v>9.7814700000000451E-5</c:v>
                </c:pt>
                <c:pt idx="446">
                  <c:v>9.7974599999999846E-5</c:v>
                </c:pt>
                <c:pt idx="447">
                  <c:v>9.813425000000024E-5</c:v>
                </c:pt>
                <c:pt idx="448">
                  <c:v>9.8293649999999939E-5</c:v>
                </c:pt>
                <c:pt idx="449">
                  <c:v>9.845284999999976E-5</c:v>
                </c:pt>
                <c:pt idx="450">
                  <c:v>9.8611749999999763E-5</c:v>
                </c:pt>
                <c:pt idx="451">
                  <c:v>9.877039999999907E-5</c:v>
                </c:pt>
                <c:pt idx="452">
                  <c:v>9.8928899999999316E-5</c:v>
                </c:pt>
                <c:pt idx="453">
                  <c:v>9.9087099999999745E-5</c:v>
                </c:pt>
                <c:pt idx="454">
                  <c:v>9.9245000000000342E-5</c:v>
                </c:pt>
                <c:pt idx="455">
                  <c:v>9.9402700000001074E-5</c:v>
                </c:pt>
                <c:pt idx="456">
                  <c:v>9.9560200000000233E-5</c:v>
                </c:pt>
                <c:pt idx="457">
                  <c:v>9.9717449999998697E-5</c:v>
                </c:pt>
                <c:pt idx="458">
                  <c:v>9.9874399999999038E-5</c:v>
                </c:pt>
                <c:pt idx="459">
                  <c:v>1.0003110000000038E-4</c:v>
                </c:pt>
                <c:pt idx="460">
                  <c:v>1.0018760000000015E-4</c:v>
                </c:pt>
                <c:pt idx="461">
                  <c:v>1.0034390000000003E-4</c:v>
                </c:pt>
                <c:pt idx="462">
                  <c:v>1.004999000000001E-4</c:v>
                </c:pt>
                <c:pt idx="463">
                  <c:v>1.0065560000000036E-4</c:v>
                </c:pt>
                <c:pt idx="464">
                  <c:v>1.0081114999999986E-4</c:v>
                </c:pt>
                <c:pt idx="465">
                  <c:v>1.0096645000000035E-4</c:v>
                </c:pt>
                <c:pt idx="466">
                  <c:v>1.0112144999999934E-4</c:v>
                </c:pt>
                <c:pt idx="467">
                  <c:v>1.0127629999999926E-4</c:v>
                </c:pt>
                <c:pt idx="468">
                  <c:v>1.0143085000000106E-4</c:v>
                </c:pt>
                <c:pt idx="469">
                  <c:v>1.0158509999999965E-4</c:v>
                </c:pt>
                <c:pt idx="470">
                  <c:v>1.0173919999999918E-4</c:v>
                </c:pt>
                <c:pt idx="471">
                  <c:v>1.0189304999999971E-4</c:v>
                </c:pt>
                <c:pt idx="472">
                  <c:v>1.0204660000000043E-4</c:v>
                </c:pt>
                <c:pt idx="473">
                  <c:v>1.0219994999999957E-4</c:v>
                </c:pt>
                <c:pt idx="474">
                  <c:v>1.0235309999999883E-4</c:v>
                </c:pt>
                <c:pt idx="475">
                  <c:v>1.0250594999999997E-4</c:v>
                </c:pt>
                <c:pt idx="476">
                  <c:v>1.0265855000000041E-4</c:v>
                </c:pt>
                <c:pt idx="477">
                  <c:v>1.0281090000000016E-4</c:v>
                </c:pt>
                <c:pt idx="478">
                  <c:v>1.0296305000000003E-4</c:v>
                </c:pt>
                <c:pt idx="479">
                  <c:v>1.031149500000009E-4</c:v>
                </c:pt>
                <c:pt idx="480">
                  <c:v>1.0326659999999937E-4</c:v>
                </c:pt>
                <c:pt idx="481">
                  <c:v>1.0341804999999967E-4</c:v>
                </c:pt>
                <c:pt idx="482">
                  <c:v>1.0356920000000015E-4</c:v>
                </c:pt>
                <c:pt idx="483">
                  <c:v>1.0372009999999993E-4</c:v>
                </c:pt>
                <c:pt idx="484">
                  <c:v>1.0387079999999983E-4</c:v>
                </c:pt>
                <c:pt idx="485">
                  <c:v>1.0402129999999986E-4</c:v>
                </c:pt>
                <c:pt idx="486">
                  <c:v>1.0417150000000006E-4</c:v>
                </c:pt>
                <c:pt idx="487">
                  <c:v>1.0432144999999958E-4</c:v>
                </c:pt>
                <c:pt idx="488">
                  <c:v>1.044712000000009E-4</c:v>
                </c:pt>
                <c:pt idx="489">
                  <c:v>1.0462064999999903E-4</c:v>
                </c:pt>
                <c:pt idx="490">
                  <c:v>1.0476989999999896E-4</c:v>
                </c:pt>
                <c:pt idx="491">
                  <c:v>1.0491895000000072E-4</c:v>
                </c:pt>
                <c:pt idx="492">
                  <c:v>1.0506769999999927E-4</c:v>
                </c:pt>
                <c:pt idx="493">
                  <c:v>1.0521624999999963E-4</c:v>
                </c:pt>
                <c:pt idx="494">
                  <c:v>1.0536455000000099E-4</c:v>
                </c:pt>
                <c:pt idx="495">
                  <c:v>1.0551255000000084E-4</c:v>
                </c:pt>
                <c:pt idx="496">
                  <c:v>1.0566034999999912E-4</c:v>
                </c:pt>
                <c:pt idx="497">
                  <c:v>1.0580794999999921E-4</c:v>
                </c:pt>
                <c:pt idx="498">
                  <c:v>1.059553000000003E-4</c:v>
                </c:pt>
                <c:pt idx="499">
                  <c:v>1.0610234999999988E-4</c:v>
                </c:pt>
                <c:pt idx="500">
                  <c:v>1.0624919999999959E-4</c:v>
                </c:pt>
                <c:pt idx="501">
                  <c:v>1.0639584999999941E-4</c:v>
                </c:pt>
                <c:pt idx="502">
                  <c:v>1.0654225000000023E-4</c:v>
                </c:pt>
                <c:pt idx="503">
                  <c:v>1.0668835000000124E-4</c:v>
                </c:pt>
                <c:pt idx="504">
                  <c:v>1.0683420000000155E-4</c:v>
                </c:pt>
                <c:pt idx="505">
                  <c:v>1.0697989999999771E-4</c:v>
                </c:pt>
                <c:pt idx="506">
                  <c:v>1.0712534999999996E-4</c:v>
                </c:pt>
                <c:pt idx="507">
                  <c:v>1.0727050000000069E-4</c:v>
                </c:pt>
                <c:pt idx="508">
                  <c:v>1.0741539999999904E-4</c:v>
                </c:pt>
                <c:pt idx="509">
                  <c:v>1.0756015000000002E-4</c:v>
                </c:pt>
                <c:pt idx="510">
                  <c:v>1.0770459999999948E-4</c:v>
                </c:pt>
                <c:pt idx="511">
                  <c:v>1.0784879999999995E-4</c:v>
                </c:pt>
                <c:pt idx="512">
                  <c:v>1.0799284999999966E-4</c:v>
                </c:pt>
                <c:pt idx="513">
                  <c:v>1.0813654999999873E-4</c:v>
                </c:pt>
                <c:pt idx="514">
                  <c:v>1.0828005000000132E-4</c:v>
                </c:pt>
                <c:pt idx="515">
                  <c:v>1.0842335000000064E-4</c:v>
                </c:pt>
                <c:pt idx="516">
                  <c:v>1.0856634999999844E-4</c:v>
                </c:pt>
                <c:pt idx="517">
                  <c:v>1.0870914999999976E-4</c:v>
                </c:pt>
                <c:pt idx="518">
                  <c:v>1.0885169999999869E-4</c:v>
                </c:pt>
                <c:pt idx="519">
                  <c:v>1.0899405000000112E-4</c:v>
                </c:pt>
                <c:pt idx="520">
                  <c:v>1.0913615000001329E-4</c:v>
                </c:pt>
                <c:pt idx="521">
                  <c:v>1.092779499999997E-4</c:v>
                </c:pt>
                <c:pt idx="522">
                  <c:v>1.0941954999999836E-4</c:v>
                </c:pt>
                <c:pt idx="523">
                  <c:v>1.0956090000000141E-4</c:v>
                </c:pt>
                <c:pt idx="524">
                  <c:v>1.0970205000000118E-4</c:v>
                </c:pt>
                <c:pt idx="525">
                  <c:v>1.0984294999999857E-4</c:v>
                </c:pt>
                <c:pt idx="526">
                  <c:v>1.0998360000000035E-4</c:v>
                </c:pt>
                <c:pt idx="527">
                  <c:v>1.1012404999999886E-4</c:v>
                </c:pt>
                <c:pt idx="528">
                  <c:v>1.1026419999999924E-4</c:v>
                </c:pt>
                <c:pt idx="529">
                  <c:v>1.1040414999999975E-4</c:v>
                </c:pt>
                <c:pt idx="530">
                  <c:v>1.1054385000000125E-4</c:v>
                </c:pt>
                <c:pt idx="531">
                  <c:v>1.1068330000000037E-4</c:v>
                </c:pt>
                <c:pt idx="532">
                  <c:v>1.1082254999999961E-4</c:v>
                </c:pt>
                <c:pt idx="533">
                  <c:v>1.1096154999999985E-4</c:v>
                </c:pt>
                <c:pt idx="534">
                  <c:v>1.1110029999999769E-4</c:v>
                </c:pt>
                <c:pt idx="535">
                  <c:v>1.1123879999999993E-4</c:v>
                </c:pt>
                <c:pt idx="536">
                  <c:v>1.1137710000000228E-4</c:v>
                </c:pt>
                <c:pt idx="537">
                  <c:v>1.1151514999999886E-4</c:v>
                </c:pt>
                <c:pt idx="538">
                  <c:v>1.1165294999999983E-4</c:v>
                </c:pt>
                <c:pt idx="539">
                  <c:v>1.1179055000000092E-4</c:v>
                </c:pt>
                <c:pt idx="540">
                  <c:v>1.1192789999999962E-4</c:v>
                </c:pt>
                <c:pt idx="541">
                  <c:v>1.1206495000000019E-4</c:v>
                </c:pt>
                <c:pt idx="542">
                  <c:v>1.1220185000000001E-4</c:v>
                </c:pt>
                <c:pt idx="543">
                  <c:v>1.1233850000000083E-4</c:v>
                </c:pt>
                <c:pt idx="544">
                  <c:v>1.1247485000000013E-4</c:v>
                </c:pt>
                <c:pt idx="545">
                  <c:v>1.1261099999999956E-4</c:v>
                </c:pt>
                <c:pt idx="546">
                  <c:v>1.1274694999999911E-4</c:v>
                </c:pt>
                <c:pt idx="547">
                  <c:v>1.1288264999999966E-4</c:v>
                </c:pt>
                <c:pt idx="548">
                  <c:v>1.1301810000000121E-4</c:v>
                </c:pt>
                <c:pt idx="549">
                  <c:v>1.1315330000000037E-4</c:v>
                </c:pt>
                <c:pt idx="550">
                  <c:v>1.1328824999999713E-4</c:v>
                </c:pt>
                <c:pt idx="551">
                  <c:v>1.1342304999999992E-4</c:v>
                </c:pt>
                <c:pt idx="552">
                  <c:v>1.135575500000012E-4</c:v>
                </c:pt>
                <c:pt idx="553">
                  <c:v>1.1369180000000009E-4</c:v>
                </c:pt>
                <c:pt idx="554">
                  <c:v>1.138258499999991E-4</c:v>
                </c:pt>
                <c:pt idx="555">
                  <c:v>1.1395964999999911E-4</c:v>
                </c:pt>
                <c:pt idx="556">
                  <c:v>1.1409320000000012E-4</c:v>
                </c:pt>
                <c:pt idx="557">
                  <c:v>1.1422649999999873E-4</c:v>
                </c:pt>
                <c:pt idx="558">
                  <c:v>1.1435964999999999E-4</c:v>
                </c:pt>
                <c:pt idx="559">
                  <c:v>1.1449255000000222E-4</c:v>
                </c:pt>
                <c:pt idx="560">
                  <c:v>1.1462510000000045E-4</c:v>
                </c:pt>
                <c:pt idx="561">
                  <c:v>1.1475749999999792E-4</c:v>
                </c:pt>
                <c:pt idx="562">
                  <c:v>1.148896999999989E-4</c:v>
                </c:pt>
                <c:pt idx="563">
                  <c:v>1.1502160000000176E-4</c:v>
                </c:pt>
                <c:pt idx="564">
                  <c:v>1.1515330000000135E-4</c:v>
                </c:pt>
                <c:pt idx="565">
                  <c:v>1.1528474999999855E-4</c:v>
                </c:pt>
                <c:pt idx="566">
                  <c:v>1.1541599999999926E-4</c:v>
                </c:pt>
                <c:pt idx="567">
                  <c:v>1.1554700000000097E-4</c:v>
                </c:pt>
                <c:pt idx="568">
                  <c:v>1.1567770000000117E-4</c:v>
                </c:pt>
                <c:pt idx="569">
                  <c:v>1.1580825000000061E-4</c:v>
                </c:pt>
                <c:pt idx="570">
                  <c:v>1.1593854999999767E-4</c:v>
                </c:pt>
                <c:pt idx="571">
                  <c:v>1.1606854999999998E-4</c:v>
                </c:pt>
                <c:pt idx="572">
                  <c:v>1.1619840000000155E-4</c:v>
                </c:pt>
                <c:pt idx="573">
                  <c:v>1.1632799999999733E-4</c:v>
                </c:pt>
                <c:pt idx="574">
                  <c:v>1.1645729999999838E-4</c:v>
                </c:pt>
                <c:pt idx="575">
                  <c:v>1.1658645000000206E-4</c:v>
                </c:pt>
                <c:pt idx="576">
                  <c:v>1.1671534999999997E-4</c:v>
                </c:pt>
                <c:pt idx="577">
                  <c:v>1.1684399999999887E-4</c:v>
                </c:pt>
                <c:pt idx="578">
                  <c:v>1.1697240000000216E-4</c:v>
                </c:pt>
                <c:pt idx="579">
                  <c:v>1.171005999999988E-4</c:v>
                </c:pt>
                <c:pt idx="580">
                  <c:v>1.1722854999999982E-4</c:v>
                </c:pt>
                <c:pt idx="581">
                  <c:v>1.1735625000000184E-4</c:v>
                </c:pt>
                <c:pt idx="582">
                  <c:v>1.1748379999999972E-4</c:v>
                </c:pt>
                <c:pt idx="583">
                  <c:v>1.1761100000000035E-4</c:v>
                </c:pt>
                <c:pt idx="584">
                  <c:v>1.1773799999999771E-4</c:v>
                </c:pt>
                <c:pt idx="585">
                  <c:v>1.1786484999999771E-4</c:v>
                </c:pt>
                <c:pt idx="586">
                  <c:v>1.1799139999999958E-4</c:v>
                </c:pt>
                <c:pt idx="587">
                  <c:v>1.1811769999999907E-4</c:v>
                </c:pt>
                <c:pt idx="588">
                  <c:v>1.1824380000000206E-4</c:v>
                </c:pt>
                <c:pt idx="589">
                  <c:v>1.1836965000000267E-4</c:v>
                </c:pt>
                <c:pt idx="590">
                  <c:v>1.184953E-4</c:v>
                </c:pt>
                <c:pt idx="591">
                  <c:v>1.1862069999999834E-4</c:v>
                </c:pt>
                <c:pt idx="592">
                  <c:v>1.1874584999999768E-4</c:v>
                </c:pt>
                <c:pt idx="593">
                  <c:v>1.1887080000000052E-4</c:v>
                </c:pt>
                <c:pt idx="594">
                  <c:v>1.1899545000000186E-4</c:v>
                </c:pt>
                <c:pt idx="595">
                  <c:v>1.1911994999999905E-4</c:v>
                </c:pt>
                <c:pt idx="596">
                  <c:v>1.1924420000000062E-4</c:v>
                </c:pt>
                <c:pt idx="597">
                  <c:v>1.1936819999999981E-4</c:v>
                </c:pt>
                <c:pt idx="598">
                  <c:v>1.1949199999999912E-4</c:v>
                </c:pt>
                <c:pt idx="599">
                  <c:v>1.1961554999999943E-4</c:v>
                </c:pt>
                <c:pt idx="600">
                  <c:v>1.1973885000000073E-4</c:v>
                </c:pt>
                <c:pt idx="601">
                  <c:v>1.1986189999999965E-4</c:v>
                </c:pt>
                <c:pt idx="602">
                  <c:v>1.1998479999999781E-4</c:v>
                </c:pt>
                <c:pt idx="603">
                  <c:v>1.2010745000000036E-4</c:v>
                </c:pt>
                <c:pt idx="604">
                  <c:v>1.202298000000014E-4</c:v>
                </c:pt>
                <c:pt idx="605">
                  <c:v>1.2035194999999917E-4</c:v>
                </c:pt>
                <c:pt idx="606">
                  <c:v>1.2047390000000045E-4</c:v>
                </c:pt>
                <c:pt idx="607">
                  <c:v>1.2059560000000273E-4</c:v>
                </c:pt>
                <c:pt idx="608">
                  <c:v>1.2071709999999836E-4</c:v>
                </c:pt>
                <c:pt idx="609">
                  <c:v>1.2083829999999925E-4</c:v>
                </c:pt>
                <c:pt idx="610">
                  <c:v>1.2095930000000026E-4</c:v>
                </c:pt>
                <c:pt idx="611">
                  <c:v>1.2108015000000051E-4</c:v>
                </c:pt>
                <c:pt idx="612">
                  <c:v>1.2120069999999925E-4</c:v>
                </c:pt>
                <c:pt idx="613">
                  <c:v>1.21320999999999E-4</c:v>
                </c:pt>
                <c:pt idx="614">
                  <c:v>1.2144104999999974E-4</c:v>
                </c:pt>
                <c:pt idx="615">
                  <c:v>1.2156094999999972E-4</c:v>
                </c:pt>
                <c:pt idx="616">
                  <c:v>1.2168060000000071E-4</c:v>
                </c:pt>
                <c:pt idx="617">
                  <c:v>1.217999999999993E-4</c:v>
                </c:pt>
                <c:pt idx="618">
                  <c:v>1.2191920000000141E-4</c:v>
                </c:pt>
                <c:pt idx="619">
                  <c:v>1.22038100000002E-4</c:v>
                </c:pt>
                <c:pt idx="620">
                  <c:v>1.2215684999999845E-4</c:v>
                </c:pt>
                <c:pt idx="621">
                  <c:v>1.2227534999999928E-4</c:v>
                </c:pt>
                <c:pt idx="622">
                  <c:v>1.2239360000000112E-4</c:v>
                </c:pt>
                <c:pt idx="623">
                  <c:v>1.2251164999999969E-4</c:v>
                </c:pt>
                <c:pt idx="624">
                  <c:v>1.2262944999999925E-4</c:v>
                </c:pt>
                <c:pt idx="625">
                  <c:v>1.2274704999999894E-4</c:v>
                </c:pt>
                <c:pt idx="626">
                  <c:v>1.2286439999999963E-4</c:v>
                </c:pt>
                <c:pt idx="627">
                  <c:v>1.2298150000000132E-4</c:v>
                </c:pt>
                <c:pt idx="628">
                  <c:v>1.2309839999999974E-4</c:v>
                </c:pt>
                <c:pt idx="629">
                  <c:v>1.2321504999999915E-4</c:v>
                </c:pt>
                <c:pt idx="630">
                  <c:v>1.233314999999987E-4</c:v>
                </c:pt>
                <c:pt idx="631">
                  <c:v>1.2344774999999836E-4</c:v>
                </c:pt>
                <c:pt idx="632">
                  <c:v>1.235636999999999E-4</c:v>
                </c:pt>
                <c:pt idx="633">
                  <c:v>1.2367945000000156E-4</c:v>
                </c:pt>
                <c:pt idx="634">
                  <c:v>1.2379504999999907E-4</c:v>
                </c:pt>
                <c:pt idx="635">
                  <c:v>1.2391034999999846E-4</c:v>
                </c:pt>
                <c:pt idx="636">
                  <c:v>1.2402540000000224E-4</c:v>
                </c:pt>
                <c:pt idx="637">
                  <c:v>1.2414024999999937E-4</c:v>
                </c:pt>
                <c:pt idx="638">
                  <c:v>1.2425484999999749E-4</c:v>
                </c:pt>
                <c:pt idx="639">
                  <c:v>1.2436925000000251E-4</c:v>
                </c:pt>
                <c:pt idx="640">
                  <c:v>1.2448345000000088E-4</c:v>
                </c:pt>
                <c:pt idx="641">
                  <c:v>1.2459740000000024E-4</c:v>
                </c:pt>
                <c:pt idx="642">
                  <c:v>1.2471114999999973E-4</c:v>
                </c:pt>
                <c:pt idx="643">
                  <c:v>1.2482464999999683E-4</c:v>
                </c:pt>
                <c:pt idx="644">
                  <c:v>1.2493784999999919E-4</c:v>
                </c:pt>
                <c:pt idx="645">
                  <c:v>1.2505090000001468E-4</c:v>
                </c:pt>
                <c:pt idx="646">
                  <c:v>1.2516375000000253E-4</c:v>
                </c:pt>
                <c:pt idx="647">
                  <c:v>1.2527635000000187E-4</c:v>
                </c:pt>
                <c:pt idx="648">
                  <c:v>1.2538874999999794E-4</c:v>
                </c:pt>
                <c:pt idx="649">
                  <c:v>1.255008999999984E-4</c:v>
                </c:pt>
                <c:pt idx="650">
                  <c:v>1.2561279999999986E-4</c:v>
                </c:pt>
                <c:pt idx="651">
                  <c:v>1.2572444999999892E-4</c:v>
                </c:pt>
                <c:pt idx="652">
                  <c:v>1.2583595000000063E-4</c:v>
                </c:pt>
                <c:pt idx="653">
                  <c:v>1.2594719999999994E-4</c:v>
                </c:pt>
                <c:pt idx="654">
                  <c:v>1.2605820000000025E-4</c:v>
                </c:pt>
                <c:pt idx="655">
                  <c:v>1.2616900000000068E-4</c:v>
                </c:pt>
                <c:pt idx="656">
                  <c:v>1.2627960000000124E-4</c:v>
                </c:pt>
                <c:pt idx="657">
                  <c:v>1.263899499999994E-4</c:v>
                </c:pt>
                <c:pt idx="658">
                  <c:v>1.2650004999999857E-4</c:v>
                </c:pt>
                <c:pt idx="659">
                  <c:v>1.2661000000000036E-4</c:v>
                </c:pt>
                <c:pt idx="660">
                  <c:v>1.2671965000000065E-4</c:v>
                </c:pt>
                <c:pt idx="661">
                  <c:v>1.2682910000000105E-4</c:v>
                </c:pt>
                <c:pt idx="662">
                  <c:v>1.2693834999999819E-4</c:v>
                </c:pt>
                <c:pt idx="663">
                  <c:v>1.2704734999999972E-4</c:v>
                </c:pt>
                <c:pt idx="664">
                  <c:v>1.2715610000000224E-4</c:v>
                </c:pt>
                <c:pt idx="665">
                  <c:v>1.2726470000000062E-4</c:v>
                </c:pt>
                <c:pt idx="666">
                  <c:v>1.2737304999999662E-4</c:v>
                </c:pt>
                <c:pt idx="667">
                  <c:v>1.27481149999997E-4</c:v>
                </c:pt>
                <c:pt idx="668">
                  <c:v>1.2758905000000089E-4</c:v>
                </c:pt>
                <c:pt idx="669">
                  <c:v>1.2769670000000239E-4</c:v>
                </c:pt>
                <c:pt idx="670">
                  <c:v>1.2780419999999974E-4</c:v>
                </c:pt>
                <c:pt idx="671">
                  <c:v>1.2791139999999897E-4</c:v>
                </c:pt>
                <c:pt idx="672">
                  <c:v>1.2801840000000172E-4</c:v>
                </c:pt>
                <c:pt idx="673">
                  <c:v>1.2812525000000031E-4</c:v>
                </c:pt>
                <c:pt idx="674">
                  <c:v>1.2823174999999828E-4</c:v>
                </c:pt>
                <c:pt idx="675">
                  <c:v>1.2833809999999887E-4</c:v>
                </c:pt>
                <c:pt idx="676">
                  <c:v>1.2844424999999959E-4</c:v>
                </c:pt>
                <c:pt idx="677">
                  <c:v>1.2855015000000131E-4</c:v>
                </c:pt>
                <c:pt idx="678">
                  <c:v>1.2865584999999976E-4</c:v>
                </c:pt>
                <c:pt idx="679">
                  <c:v>1.2876125000000008E-4</c:v>
                </c:pt>
                <c:pt idx="680">
                  <c:v>1.2886649999999965E-4</c:v>
                </c:pt>
                <c:pt idx="681">
                  <c:v>1.2897154999999934E-4</c:v>
                </c:pt>
                <c:pt idx="682">
                  <c:v>1.2907635000000003E-4</c:v>
                </c:pt>
                <c:pt idx="683">
                  <c:v>1.2918095000000085E-4</c:v>
                </c:pt>
                <c:pt idx="684">
                  <c:v>1.2928530000000266E-4</c:v>
                </c:pt>
                <c:pt idx="685">
                  <c:v>1.2938939999999869E-4</c:v>
                </c:pt>
                <c:pt idx="686">
                  <c:v>1.2949334999999736E-4</c:v>
                </c:pt>
                <c:pt idx="687">
                  <c:v>1.2959705000000041E-4</c:v>
                </c:pt>
                <c:pt idx="688">
                  <c:v>1.2970050000000107E-4</c:v>
                </c:pt>
                <c:pt idx="689">
                  <c:v>1.2980379999999759E-4</c:v>
                </c:pt>
                <c:pt idx="690">
                  <c:v>1.299068499999985E-4</c:v>
                </c:pt>
                <c:pt idx="691">
                  <c:v>1.3000965000000041E-4</c:v>
                </c:pt>
                <c:pt idx="692">
                  <c:v>1.3011225000000243E-4</c:v>
                </c:pt>
                <c:pt idx="693">
                  <c:v>1.3021465000000119E-4</c:v>
                </c:pt>
                <c:pt idx="694">
                  <c:v>1.3031679999999757E-4</c:v>
                </c:pt>
                <c:pt idx="695">
                  <c:v>1.3041875000000084E-4</c:v>
                </c:pt>
                <c:pt idx="696">
                  <c:v>1.3052050000000084E-4</c:v>
                </c:pt>
                <c:pt idx="697">
                  <c:v>1.3062199999999845E-4</c:v>
                </c:pt>
                <c:pt idx="698">
                  <c:v>1.3072329999999958E-4</c:v>
                </c:pt>
                <c:pt idx="699">
                  <c:v>1.3082440000000082E-4</c:v>
                </c:pt>
                <c:pt idx="700">
                  <c:v>1.3092524999999968E-4</c:v>
                </c:pt>
                <c:pt idx="701">
                  <c:v>1.3102589999999865E-4</c:v>
                </c:pt>
                <c:pt idx="702">
                  <c:v>1.3112635000000114E-4</c:v>
                </c:pt>
                <c:pt idx="703">
                  <c:v>1.3122655000000124E-4</c:v>
                </c:pt>
                <c:pt idx="704">
                  <c:v>1.3132649999999895E-4</c:v>
                </c:pt>
                <c:pt idx="705">
                  <c:v>1.3142629999999929E-4</c:v>
                </c:pt>
                <c:pt idx="706">
                  <c:v>1.3152589999999975E-4</c:v>
                </c:pt>
                <c:pt idx="707">
                  <c:v>1.316251999999987E-4</c:v>
                </c:pt>
                <c:pt idx="708">
                  <c:v>1.3172430000000116E-4</c:v>
                </c:pt>
                <c:pt idx="709">
                  <c:v>1.3182324999999948E-4</c:v>
                </c:pt>
                <c:pt idx="710">
                  <c:v>1.3192194999999879E-4</c:v>
                </c:pt>
                <c:pt idx="711">
                  <c:v>1.3202040000000249E-4</c:v>
                </c:pt>
                <c:pt idx="712">
                  <c:v>1.3211869999999866E-4</c:v>
                </c:pt>
                <c:pt idx="713">
                  <c:v>1.3221674999999922E-4</c:v>
                </c:pt>
                <c:pt idx="714">
                  <c:v>1.323145999999999E-4</c:v>
                </c:pt>
                <c:pt idx="715">
                  <c:v>1.3241219999999819E-4</c:v>
                </c:pt>
                <c:pt idx="716">
                  <c:v>1.3250959999999999E-4</c:v>
                </c:pt>
                <c:pt idx="717">
                  <c:v>1.3260680000000191E-4</c:v>
                </c:pt>
                <c:pt idx="718">
                  <c:v>1.3270375000000144E-4</c:v>
                </c:pt>
                <c:pt idx="719">
                  <c:v>1.3280055000000022E-4</c:v>
                </c:pt>
                <c:pt idx="720">
                  <c:v>1.3289709999999999E-4</c:v>
                </c:pt>
                <c:pt idx="721">
                  <c:v>1.3299339999999738E-4</c:v>
                </c:pt>
                <c:pt idx="722">
                  <c:v>1.3308955000000078E-4</c:v>
                </c:pt>
                <c:pt idx="723">
                  <c:v>1.331854500000018E-4</c:v>
                </c:pt>
                <c:pt idx="724">
                  <c:v>1.3328114999999955E-4</c:v>
                </c:pt>
                <c:pt idx="725">
                  <c:v>1.3337664999999742E-4</c:v>
                </c:pt>
                <c:pt idx="726">
                  <c:v>1.3347185000000056E-4</c:v>
                </c:pt>
                <c:pt idx="727">
                  <c:v>1.3356690000000294E-4</c:v>
                </c:pt>
                <c:pt idx="728">
                  <c:v>1.3366179999999779E-4</c:v>
                </c:pt>
                <c:pt idx="729">
                  <c:v>1.3375644999999702E-4</c:v>
                </c:pt>
                <c:pt idx="730">
                  <c:v>1.3385080000000152E-4</c:v>
                </c:pt>
                <c:pt idx="731">
                  <c:v>1.3394500000000188E-4</c:v>
                </c:pt>
                <c:pt idx="732">
                  <c:v>1.3403904999999809E-4</c:v>
                </c:pt>
                <c:pt idx="733">
                  <c:v>1.3413279999999956E-4</c:v>
                </c:pt>
                <c:pt idx="734">
                  <c:v>1.3422635000000116E-4</c:v>
                </c:pt>
                <c:pt idx="735">
                  <c:v>1.3431974999999862E-4</c:v>
                </c:pt>
                <c:pt idx="736">
                  <c:v>1.3441290000000046E-4</c:v>
                </c:pt>
                <c:pt idx="737">
                  <c:v>1.3450579999999991E-4</c:v>
                </c:pt>
                <c:pt idx="738">
                  <c:v>1.345985499999986E-4</c:v>
                </c:pt>
                <c:pt idx="739">
                  <c:v>1.3469105000000169E-4</c:v>
                </c:pt>
                <c:pt idx="740">
                  <c:v>1.347833500000015E-4</c:v>
                </c:pt>
                <c:pt idx="741">
                  <c:v>1.3487544999999805E-4</c:v>
                </c:pt>
                <c:pt idx="742">
                  <c:v>1.3496729999999899E-4</c:v>
                </c:pt>
                <c:pt idx="743">
                  <c:v>1.3505900000000256E-4</c:v>
                </c:pt>
                <c:pt idx="744">
                  <c:v>1.3515045000000035E-4</c:v>
                </c:pt>
                <c:pt idx="745">
                  <c:v>1.3524169999999826E-4</c:v>
                </c:pt>
                <c:pt idx="746">
                  <c:v>1.3533274999999968E-4</c:v>
                </c:pt>
                <c:pt idx="747">
                  <c:v>1.3542360000000123E-4</c:v>
                </c:pt>
                <c:pt idx="748">
                  <c:v>1.3551424999999951E-4</c:v>
                </c:pt>
                <c:pt idx="749">
                  <c:v>1.3560459999999966E-4</c:v>
                </c:pt>
                <c:pt idx="750">
                  <c:v>1.3569479999999906E-4</c:v>
                </c:pt>
                <c:pt idx="751">
                  <c:v>1.357848499999977E-4</c:v>
                </c:pt>
                <c:pt idx="752">
                  <c:v>1.3587465000000073E-4</c:v>
                </c:pt>
                <c:pt idx="753">
                  <c:v>1.3596419999999798E-4</c:v>
                </c:pt>
                <c:pt idx="754">
                  <c:v>1.3605355000000213E-4</c:v>
                </c:pt>
                <c:pt idx="755">
                  <c:v>1.3614275000000553E-4</c:v>
                </c:pt>
                <c:pt idx="756">
                  <c:v>1.3623169999999975E-4</c:v>
                </c:pt>
                <c:pt idx="757">
                  <c:v>1.3632044999999749E-4</c:v>
                </c:pt>
                <c:pt idx="758">
                  <c:v>1.3640899999999874E-4</c:v>
                </c:pt>
                <c:pt idx="759">
                  <c:v>1.3649730000000099E-4</c:v>
                </c:pt>
                <c:pt idx="760">
                  <c:v>1.365854499999957E-4</c:v>
                </c:pt>
                <c:pt idx="761">
                  <c:v>1.3667334999999819E-4</c:v>
                </c:pt>
                <c:pt idx="762">
                  <c:v>1.3676105000000419E-4</c:v>
                </c:pt>
                <c:pt idx="763">
                  <c:v>1.3684860000000266E-4</c:v>
                </c:pt>
                <c:pt idx="764">
                  <c:v>1.3693589999999535E-4</c:v>
                </c:pt>
                <c:pt idx="765">
                  <c:v>1.3702299999999833E-4</c:v>
                </c:pt>
                <c:pt idx="766">
                  <c:v>1.3710990000000481E-4</c:v>
                </c:pt>
                <c:pt idx="767">
                  <c:v>1.3719660000000125E-4</c:v>
                </c:pt>
                <c:pt idx="768">
                  <c:v>1.372830499999987E-4</c:v>
                </c:pt>
                <c:pt idx="769">
                  <c:v>1.3736929999999962E-4</c:v>
                </c:pt>
                <c:pt idx="770">
                  <c:v>1.374554000000151E-4</c:v>
                </c:pt>
                <c:pt idx="771">
                  <c:v>1.3754125000000101E-4</c:v>
                </c:pt>
                <c:pt idx="772">
                  <c:v>1.3762689999999894E-4</c:v>
                </c:pt>
                <c:pt idx="773">
                  <c:v>1.377123499999936E-4</c:v>
                </c:pt>
                <c:pt idx="774">
                  <c:v>1.3779759999999855E-4</c:v>
                </c:pt>
                <c:pt idx="775">
                  <c:v>1.3788270000000274E-4</c:v>
                </c:pt>
                <c:pt idx="776">
                  <c:v>1.3796749999999864E-4</c:v>
                </c:pt>
                <c:pt idx="777">
                  <c:v>1.3805215000000057E-4</c:v>
                </c:pt>
                <c:pt idx="778">
                  <c:v>1.38136600000006E-4</c:v>
                </c:pt>
                <c:pt idx="779">
                  <c:v>1.3822079999999888E-4</c:v>
                </c:pt>
                <c:pt idx="780">
                  <c:v>1.3830484999999778E-4</c:v>
                </c:pt>
                <c:pt idx="781">
                  <c:v>1.3838864999999768E-4</c:v>
                </c:pt>
                <c:pt idx="782">
                  <c:v>1.3847229999999682E-4</c:v>
                </c:pt>
                <c:pt idx="783">
                  <c:v>1.3855570000000374E-4</c:v>
                </c:pt>
                <c:pt idx="784">
                  <c:v>1.3863890000000061E-4</c:v>
                </c:pt>
                <c:pt idx="785">
                  <c:v>1.3872194999999673E-4</c:v>
                </c:pt>
                <c:pt idx="786">
                  <c:v>1.3880475000000063E-4</c:v>
                </c:pt>
                <c:pt idx="787">
                  <c:v>1.3888735000000126E-4</c:v>
                </c:pt>
                <c:pt idx="788">
                  <c:v>1.3896980000000113E-4</c:v>
                </c:pt>
                <c:pt idx="789">
                  <c:v>1.39052000000002E-4</c:v>
                </c:pt>
                <c:pt idx="790">
                  <c:v>1.391339499999971E-4</c:v>
                </c:pt>
                <c:pt idx="791">
                  <c:v>1.3921580000000072E-4</c:v>
                </c:pt>
                <c:pt idx="792">
                  <c:v>1.3929739999999857E-4</c:v>
                </c:pt>
                <c:pt idx="793">
                  <c:v>1.3937879999999993E-4</c:v>
                </c:pt>
                <c:pt idx="794">
                  <c:v>1.3946005000000053E-4</c:v>
                </c:pt>
                <c:pt idx="795">
                  <c:v>1.3954099999999962E-4</c:v>
                </c:pt>
                <c:pt idx="796">
                  <c:v>1.3962180000000473E-4</c:v>
                </c:pt>
                <c:pt idx="797">
                  <c:v>1.3970244999999553E-4</c:v>
                </c:pt>
                <c:pt idx="798">
                  <c:v>1.3978279999999837E-4</c:v>
                </c:pt>
                <c:pt idx="799">
                  <c:v>1.3986300000000046E-4</c:v>
                </c:pt>
                <c:pt idx="800">
                  <c:v>1.3994305000000179E-4</c:v>
                </c:pt>
                <c:pt idx="801">
                  <c:v>1.4002285000000412E-4</c:v>
                </c:pt>
                <c:pt idx="802">
                  <c:v>1.4010244999999641E-4</c:v>
                </c:pt>
                <c:pt idx="803">
                  <c:v>1.4018184999999898E-4</c:v>
                </c:pt>
                <c:pt idx="804">
                  <c:v>1.4026104999999829E-4</c:v>
                </c:pt>
                <c:pt idx="805">
                  <c:v>1.403400500000011E-4</c:v>
                </c:pt>
                <c:pt idx="806">
                  <c:v>1.4041890000000316E-4</c:v>
                </c:pt>
                <c:pt idx="807">
                  <c:v>1.4049749999999945E-4</c:v>
                </c:pt>
                <c:pt idx="808">
                  <c:v>1.4057589999999924E-4</c:v>
                </c:pt>
                <c:pt idx="809">
                  <c:v>1.4065414999999827E-4</c:v>
                </c:pt>
                <c:pt idx="810">
                  <c:v>1.4073220000000082E-4</c:v>
                </c:pt>
                <c:pt idx="811">
                  <c:v>1.4080999999999759E-4</c:v>
                </c:pt>
                <c:pt idx="812">
                  <c:v>1.4088759999999787E-4</c:v>
                </c:pt>
                <c:pt idx="813">
                  <c:v>1.4096505000000417E-4</c:v>
                </c:pt>
                <c:pt idx="814">
                  <c:v>1.4104230000000042E-4</c:v>
                </c:pt>
                <c:pt idx="815">
                  <c:v>1.4111935000000019E-4</c:v>
                </c:pt>
                <c:pt idx="816">
                  <c:v>1.4119615000000095E-4</c:v>
                </c:pt>
                <c:pt idx="817">
                  <c:v>1.4127279999999419E-4</c:v>
                </c:pt>
                <c:pt idx="818">
                  <c:v>1.413492499999977E-4</c:v>
                </c:pt>
                <c:pt idx="819">
                  <c:v>1.4142550000000473E-4</c:v>
                </c:pt>
                <c:pt idx="820">
                  <c:v>1.4150160000000423E-4</c:v>
                </c:pt>
                <c:pt idx="821">
                  <c:v>1.4157744999999795E-4</c:v>
                </c:pt>
                <c:pt idx="822">
                  <c:v>1.4165314999999769E-4</c:v>
                </c:pt>
                <c:pt idx="823">
                  <c:v>1.4172859999999842E-4</c:v>
                </c:pt>
                <c:pt idx="824">
                  <c:v>1.418038499999959E-4</c:v>
                </c:pt>
                <c:pt idx="825">
                  <c:v>1.418790000000019E-4</c:v>
                </c:pt>
                <c:pt idx="826">
                  <c:v>1.4195384999999961E-4</c:v>
                </c:pt>
                <c:pt idx="827">
                  <c:v>1.4202854999999657E-4</c:v>
                </c:pt>
                <c:pt idx="828">
                  <c:v>1.4210310000000633E-4</c:v>
                </c:pt>
                <c:pt idx="829">
                  <c:v>1.4217735000000102E-4</c:v>
                </c:pt>
                <c:pt idx="830">
                  <c:v>1.4225149999999746E-4</c:v>
                </c:pt>
                <c:pt idx="831">
                  <c:v>1.423254500000042E-4</c:v>
                </c:pt>
                <c:pt idx="832">
                  <c:v>1.4239914999999837E-4</c:v>
                </c:pt>
                <c:pt idx="833">
                  <c:v>1.4247269999999857E-4</c:v>
                </c:pt>
                <c:pt idx="834">
                  <c:v>1.4254599999999977E-4</c:v>
                </c:pt>
                <c:pt idx="835">
                  <c:v>1.4261919999999595E-4</c:v>
                </c:pt>
                <c:pt idx="836">
                  <c:v>1.4269220000000241E-4</c:v>
                </c:pt>
                <c:pt idx="837">
                  <c:v>1.4276490000000058E-4</c:v>
                </c:pt>
                <c:pt idx="838">
                  <c:v>1.4283750000000051E-4</c:v>
                </c:pt>
                <c:pt idx="839">
                  <c:v>1.4290990000000395E-4</c:v>
                </c:pt>
                <c:pt idx="840">
                  <c:v>1.4298209999999734E-4</c:v>
                </c:pt>
                <c:pt idx="841">
                  <c:v>1.4305409999999425E-4</c:v>
                </c:pt>
                <c:pt idx="842">
                  <c:v>1.4312590000000144E-4</c:v>
                </c:pt>
                <c:pt idx="843">
                  <c:v>1.431975500000011E-4</c:v>
                </c:pt>
                <c:pt idx="844">
                  <c:v>1.4326899999999749E-4</c:v>
                </c:pt>
                <c:pt idx="845">
                  <c:v>1.4334025000000417E-4</c:v>
                </c:pt>
                <c:pt idx="846">
                  <c:v>1.434112499999983E-4</c:v>
                </c:pt>
                <c:pt idx="847">
                  <c:v>1.4348214999999418E-4</c:v>
                </c:pt>
                <c:pt idx="848">
                  <c:v>1.4355285000000034E-4</c:v>
                </c:pt>
                <c:pt idx="849">
                  <c:v>1.4362330000000073E-4</c:v>
                </c:pt>
                <c:pt idx="850">
                  <c:v>1.4369360000000036E-4</c:v>
                </c:pt>
                <c:pt idx="851">
                  <c:v>1.437637000000035E-4</c:v>
                </c:pt>
                <c:pt idx="852">
                  <c:v>1.4383360000000338E-4</c:v>
                </c:pt>
                <c:pt idx="853">
                  <c:v>1.4390334999999572E-4</c:v>
                </c:pt>
                <c:pt idx="854">
                  <c:v>1.4397289999999835E-4</c:v>
                </c:pt>
                <c:pt idx="855">
                  <c:v>1.4404225000000449E-4</c:v>
                </c:pt>
                <c:pt idx="856">
                  <c:v>1.4411140000000059E-4</c:v>
                </c:pt>
                <c:pt idx="857">
                  <c:v>1.4418039999999593E-4</c:v>
                </c:pt>
                <c:pt idx="858">
                  <c:v>1.4424920000000155E-4</c:v>
                </c:pt>
                <c:pt idx="859">
                  <c:v>1.443177500000014E-4</c:v>
                </c:pt>
                <c:pt idx="860">
                  <c:v>1.4438619999999623E-4</c:v>
                </c:pt>
                <c:pt idx="861">
                  <c:v>1.4445445000000134E-4</c:v>
                </c:pt>
                <c:pt idx="862">
                  <c:v>1.4452245000000068E-4</c:v>
                </c:pt>
                <c:pt idx="863">
                  <c:v>1.4459029999999926E-4</c:v>
                </c:pt>
                <c:pt idx="864">
                  <c:v>1.4465799999999708E-4</c:v>
                </c:pt>
                <c:pt idx="865">
                  <c:v>1.4472549999999842E-4</c:v>
                </c:pt>
                <c:pt idx="866">
                  <c:v>1.4479280000000326E-4</c:v>
                </c:pt>
                <c:pt idx="867">
                  <c:v>1.4485989999999806E-4</c:v>
                </c:pt>
                <c:pt idx="868">
                  <c:v>1.4492679999999637E-4</c:v>
                </c:pt>
                <c:pt idx="869">
                  <c:v>1.449935500000007E-4</c:v>
                </c:pt>
                <c:pt idx="870">
                  <c:v>1.4506010000000177E-4</c:v>
                </c:pt>
                <c:pt idx="871">
                  <c:v>1.4512650000000207E-4</c:v>
                </c:pt>
                <c:pt idx="872">
                  <c:v>1.4519269999999912E-4</c:v>
                </c:pt>
                <c:pt idx="873">
                  <c:v>1.4525864999999716E-4</c:v>
                </c:pt>
                <c:pt idx="874">
                  <c:v>1.4532450000000373E-4</c:v>
                </c:pt>
                <c:pt idx="875">
                  <c:v>1.4539015000000026E-4</c:v>
                </c:pt>
                <c:pt idx="876">
                  <c:v>1.4545554999999778E-4</c:v>
                </c:pt>
                <c:pt idx="877">
                  <c:v>1.4552085000000384E-4</c:v>
                </c:pt>
                <c:pt idx="878">
                  <c:v>1.4558594999999986E-4</c:v>
                </c:pt>
                <c:pt idx="879">
                  <c:v>1.4565079999999687E-4</c:v>
                </c:pt>
                <c:pt idx="880">
                  <c:v>1.4571555000000242E-4</c:v>
                </c:pt>
                <c:pt idx="881">
                  <c:v>1.4578009999999792E-4</c:v>
                </c:pt>
                <c:pt idx="882">
                  <c:v>1.4584439999999443E-4</c:v>
                </c:pt>
                <c:pt idx="883">
                  <c:v>1.4590859999999946E-4</c:v>
                </c:pt>
                <c:pt idx="884">
                  <c:v>1.4597260000000123E-4</c:v>
                </c:pt>
                <c:pt idx="885">
                  <c:v>1.4603639999999973E-4</c:v>
                </c:pt>
                <c:pt idx="886">
                  <c:v>1.4610005000000425E-4</c:v>
                </c:pt>
                <c:pt idx="887">
                  <c:v>1.4616345000000299E-4</c:v>
                </c:pt>
                <c:pt idx="888">
                  <c:v>1.462266999999942E-4</c:v>
                </c:pt>
                <c:pt idx="889">
                  <c:v>1.4628979999999821E-4</c:v>
                </c:pt>
                <c:pt idx="890">
                  <c:v>1.4635275000000146E-4</c:v>
                </c:pt>
                <c:pt idx="891">
                  <c:v>1.4641544999999893E-4</c:v>
                </c:pt>
                <c:pt idx="892">
                  <c:v>1.4647794999999992E-4</c:v>
                </c:pt>
                <c:pt idx="893">
                  <c:v>1.4654035000000266E-4</c:v>
                </c:pt>
                <c:pt idx="894">
                  <c:v>1.4660249999999962E-4</c:v>
                </c:pt>
                <c:pt idx="895">
                  <c:v>1.4666450000001889E-4</c:v>
                </c:pt>
                <c:pt idx="896">
                  <c:v>1.4672634999999805E-4</c:v>
                </c:pt>
                <c:pt idx="897">
                  <c:v>1.467879499999945E-4</c:v>
                </c:pt>
                <c:pt idx="898">
                  <c:v>1.4684940000000374E-4</c:v>
                </c:pt>
                <c:pt idx="899">
                  <c:v>1.4691075000000119E-4</c:v>
                </c:pt>
                <c:pt idx="900">
                  <c:v>1.4697184999999964E-4</c:v>
                </c:pt>
                <c:pt idx="901">
                  <c:v>1.4703269999999908E-4</c:v>
                </c:pt>
                <c:pt idx="902">
                  <c:v>1.4709349999999602E-4</c:v>
                </c:pt>
                <c:pt idx="903">
                  <c:v>1.4715410000000324E-4</c:v>
                </c:pt>
                <c:pt idx="904">
                  <c:v>1.4721445000000468E-4</c:v>
                </c:pt>
                <c:pt idx="905">
                  <c:v>1.472746499999986E-4</c:v>
                </c:pt>
                <c:pt idx="906">
                  <c:v>1.4733469999999853E-4</c:v>
                </c:pt>
                <c:pt idx="907">
                  <c:v>1.4739455000000197E-4</c:v>
                </c:pt>
                <c:pt idx="908">
                  <c:v>1.4745420000000214E-4</c:v>
                </c:pt>
                <c:pt idx="909">
                  <c:v>1.475137499999973E-4</c:v>
                </c:pt>
                <c:pt idx="910">
                  <c:v>1.4757309999999596E-4</c:v>
                </c:pt>
                <c:pt idx="911">
                  <c:v>1.476322000000024E-4</c:v>
                </c:pt>
                <c:pt idx="912">
                  <c:v>1.4769120000000381E-4</c:v>
                </c:pt>
                <c:pt idx="913">
                  <c:v>1.477500499999977E-4</c:v>
                </c:pt>
                <c:pt idx="914">
                  <c:v>1.4780864999999936E-4</c:v>
                </c:pt>
                <c:pt idx="915">
                  <c:v>1.4786704999999775E-4</c:v>
                </c:pt>
                <c:pt idx="916">
                  <c:v>1.479253499999979E-4</c:v>
                </c:pt>
                <c:pt idx="917">
                  <c:v>1.4798345000000156E-4</c:v>
                </c:pt>
                <c:pt idx="918">
                  <c:v>1.4804135000000195E-4</c:v>
                </c:pt>
                <c:pt idx="919">
                  <c:v>1.4809914999999732E-4</c:v>
                </c:pt>
                <c:pt idx="920">
                  <c:v>1.4815670000000046E-4</c:v>
                </c:pt>
                <c:pt idx="921">
                  <c:v>1.4821410000000285E-4</c:v>
                </c:pt>
                <c:pt idx="922">
                  <c:v>1.4827134999999771E-4</c:v>
                </c:pt>
                <c:pt idx="923">
                  <c:v>1.4832835000000034E-4</c:v>
                </c:pt>
                <c:pt idx="924">
                  <c:v>1.4838524999999795E-4</c:v>
                </c:pt>
                <c:pt idx="925">
                  <c:v>1.4844200000000159E-4</c:v>
                </c:pt>
                <c:pt idx="926">
                  <c:v>1.4849849999999944E-4</c:v>
                </c:pt>
                <c:pt idx="927">
                  <c:v>1.4855484999999654E-4</c:v>
                </c:pt>
                <c:pt idx="928">
                  <c:v>1.4861104999999966E-4</c:v>
                </c:pt>
                <c:pt idx="929">
                  <c:v>1.4866704999999951E-4</c:v>
                </c:pt>
                <c:pt idx="930">
                  <c:v>1.487228999999986E-4</c:v>
                </c:pt>
                <c:pt idx="931">
                  <c:v>1.4877855000000121E-4</c:v>
                </c:pt>
                <c:pt idx="932">
                  <c:v>1.4883405000000306E-4</c:v>
                </c:pt>
                <c:pt idx="933">
                  <c:v>1.4888939999999738E-4</c:v>
                </c:pt>
                <c:pt idx="934">
                  <c:v>1.4894455000000198E-4</c:v>
                </c:pt>
                <c:pt idx="935">
                  <c:v>1.4899955000000583E-4</c:v>
                </c:pt>
                <c:pt idx="936">
                  <c:v>1.4905434999999963E-4</c:v>
                </c:pt>
                <c:pt idx="937">
                  <c:v>1.4910899999999946E-4</c:v>
                </c:pt>
                <c:pt idx="938">
                  <c:v>1.4916344999999601E-4</c:v>
                </c:pt>
                <c:pt idx="939">
                  <c:v>1.4921774999999859E-4</c:v>
                </c:pt>
                <c:pt idx="940">
                  <c:v>1.4927190000000042E-4</c:v>
                </c:pt>
                <c:pt idx="941">
                  <c:v>1.4932584999999897E-4</c:v>
                </c:pt>
                <c:pt idx="942">
                  <c:v>1.4937965000000355E-4</c:v>
                </c:pt>
                <c:pt idx="943">
                  <c:v>1.4943330000000059E-4</c:v>
                </c:pt>
                <c:pt idx="944">
                  <c:v>1.4948674999999437E-4</c:v>
                </c:pt>
                <c:pt idx="945">
                  <c:v>1.4953999999999844E-4</c:v>
                </c:pt>
                <c:pt idx="946">
                  <c:v>1.4959310000000174E-4</c:v>
                </c:pt>
                <c:pt idx="947">
                  <c:v>1.4964604999999752E-4</c:v>
                </c:pt>
                <c:pt idx="948">
                  <c:v>1.4969884999999932E-4</c:v>
                </c:pt>
                <c:pt idx="949">
                  <c:v>1.4975145000000462E-4</c:v>
                </c:pt>
                <c:pt idx="950">
                  <c:v>1.498039000000024E-4</c:v>
                </c:pt>
                <c:pt idx="951">
                  <c:v>1.498561499999969E-4</c:v>
                </c:pt>
                <c:pt idx="952">
                  <c:v>1.4990824999999743E-4</c:v>
                </c:pt>
                <c:pt idx="953">
                  <c:v>1.499601999999972E-4</c:v>
                </c:pt>
                <c:pt idx="954">
                  <c:v>1.5001200000000299E-4</c:v>
                </c:pt>
                <c:pt idx="955">
                  <c:v>1.5006360000000552E-4</c:v>
                </c:pt>
                <c:pt idx="956">
                  <c:v>1.50114999999998E-4</c:v>
                </c:pt>
                <c:pt idx="957">
                  <c:v>1.5016629999999902E-4</c:v>
                </c:pt>
                <c:pt idx="958">
                  <c:v>1.5021740000000354E-4</c:v>
                </c:pt>
                <c:pt idx="959">
                  <c:v>1.5026835000000053E-4</c:v>
                </c:pt>
                <c:pt idx="960">
                  <c:v>1.5031909999999426E-4</c:v>
                </c:pt>
                <c:pt idx="961">
                  <c:v>1.5036970000000078E-4</c:v>
                </c:pt>
                <c:pt idx="962">
                  <c:v>1.5042014999999977E-4</c:v>
                </c:pt>
                <c:pt idx="963">
                  <c:v>1.50470449999998E-4</c:v>
                </c:pt>
                <c:pt idx="964">
                  <c:v>1.5052054999999974E-4</c:v>
                </c:pt>
                <c:pt idx="965">
                  <c:v>1.5057044999999822E-4</c:v>
                </c:pt>
                <c:pt idx="966">
                  <c:v>1.5062030000000096E-4</c:v>
                </c:pt>
                <c:pt idx="967">
                  <c:v>1.5066989999999793E-4</c:v>
                </c:pt>
                <c:pt idx="968">
                  <c:v>1.507192999999984E-4</c:v>
                </c:pt>
                <c:pt idx="969">
                  <c:v>1.5076865000000314E-4</c:v>
                </c:pt>
                <c:pt idx="970">
                  <c:v>1.508177500000021E-4</c:v>
                </c:pt>
                <c:pt idx="971">
                  <c:v>1.5086670000000031E-4</c:v>
                </c:pt>
                <c:pt idx="972">
                  <c:v>1.5091555000000027E-4</c:v>
                </c:pt>
                <c:pt idx="973">
                  <c:v>1.5096415000000123E-4</c:v>
                </c:pt>
                <c:pt idx="974">
                  <c:v>1.5101260000000143E-4</c:v>
                </c:pt>
                <c:pt idx="975">
                  <c:v>1.5106089999999411E-4</c:v>
                </c:pt>
                <c:pt idx="976">
                  <c:v>1.5110909999999531E-4</c:v>
                </c:pt>
                <c:pt idx="977">
                  <c:v>1.5115710000000002E-4</c:v>
                </c:pt>
                <c:pt idx="978">
                  <c:v>1.5120485000000574E-4</c:v>
                </c:pt>
                <c:pt idx="979">
                  <c:v>1.5125249999999965E-4</c:v>
                </c:pt>
                <c:pt idx="980">
                  <c:v>1.5130004999999532E-4</c:v>
                </c:pt>
                <c:pt idx="981">
                  <c:v>1.5134740000000127E-4</c:v>
                </c:pt>
                <c:pt idx="982">
                  <c:v>1.5139455000000396E-4</c:v>
                </c:pt>
                <c:pt idx="983">
                  <c:v>1.5144154999999912E-4</c:v>
                </c:pt>
                <c:pt idx="984">
                  <c:v>1.5148844999999603E-4</c:v>
                </c:pt>
                <c:pt idx="985">
                  <c:v>1.5153515000000323E-4</c:v>
                </c:pt>
                <c:pt idx="986">
                  <c:v>1.5158165000000038E-4</c:v>
                </c:pt>
                <c:pt idx="987">
                  <c:v>1.5162799999999678E-4</c:v>
                </c:pt>
                <c:pt idx="988">
                  <c:v>1.516741999999992E-4</c:v>
                </c:pt>
                <c:pt idx="989">
                  <c:v>1.5172030000000337E-4</c:v>
                </c:pt>
                <c:pt idx="990">
                  <c:v>1.5176620000000428E-4</c:v>
                </c:pt>
                <c:pt idx="991">
                  <c:v>1.5181194999999765E-4</c:v>
                </c:pt>
                <c:pt idx="992">
                  <c:v>1.5185749999999454E-4</c:v>
                </c:pt>
                <c:pt idx="993">
                  <c:v>1.5190289999999744E-4</c:v>
                </c:pt>
                <c:pt idx="994">
                  <c:v>1.519482000000021E-4</c:v>
                </c:pt>
                <c:pt idx="995">
                  <c:v>1.5199325000000099E-4</c:v>
                </c:pt>
                <c:pt idx="996">
                  <c:v>1.5203820000000162E-4</c:v>
                </c:pt>
                <c:pt idx="997">
                  <c:v>1.520830000000015E-4</c:v>
                </c:pt>
                <c:pt idx="998">
                  <c:v>1.5212759999999812E-4</c:v>
                </c:pt>
                <c:pt idx="999">
                  <c:v>1.5217210000000327E-4</c:v>
                </c:pt>
                <c:pt idx="1000">
                  <c:v>1.5221639999999837E-4</c:v>
                </c:pt>
                <c:pt idx="1001">
                  <c:v>1.5226054999999949E-4</c:v>
                </c:pt>
                <c:pt idx="1002">
                  <c:v>1.5230454999999986E-4</c:v>
                </c:pt>
                <c:pt idx="1003">
                  <c:v>1.5234839999999947E-4</c:v>
                </c:pt>
                <c:pt idx="1004">
                  <c:v>1.5239205000000259E-4</c:v>
                </c:pt>
                <c:pt idx="1005">
                  <c:v>1.5243560000000069E-4</c:v>
                </c:pt>
                <c:pt idx="1006">
                  <c:v>1.5247899999999804E-4</c:v>
                </c:pt>
                <c:pt idx="1007">
                  <c:v>1.5252214999999638E-4</c:v>
                </c:pt>
                <c:pt idx="1008">
                  <c:v>1.5256524999999899E-4</c:v>
                </c:pt>
                <c:pt idx="1009">
                  <c:v>1.5260814999999833E-4</c:v>
                </c:pt>
                <c:pt idx="1010">
                  <c:v>1.5265085000000118E-4</c:v>
                </c:pt>
                <c:pt idx="1011">
                  <c:v>1.5269350000000152E-4</c:v>
                </c:pt>
                <c:pt idx="1012">
                  <c:v>1.527359499999986E-4</c:v>
                </c:pt>
                <c:pt idx="1013">
                  <c:v>1.5277819999999918E-4</c:v>
                </c:pt>
                <c:pt idx="1014">
                  <c:v>1.5282029999999901E-4</c:v>
                </c:pt>
                <c:pt idx="1015">
                  <c:v>1.5286230000000059E-4</c:v>
                </c:pt>
                <c:pt idx="1016">
                  <c:v>1.5290415000000142E-4</c:v>
                </c:pt>
                <c:pt idx="1017">
                  <c:v>1.5294579999999898E-4</c:v>
                </c:pt>
                <c:pt idx="1018">
                  <c:v>1.5298730000000256E-4</c:v>
                </c:pt>
                <c:pt idx="1019">
                  <c:v>1.5302864999999861E-4</c:v>
                </c:pt>
                <c:pt idx="1020">
                  <c:v>1.5307005000001416E-4</c:v>
                </c:pt>
                <c:pt idx="1021">
                  <c:v>1.5311090000000199E-4</c:v>
                </c:pt>
                <c:pt idx="1022">
                  <c:v>1.5315150000000104E-4</c:v>
                </c:pt>
                <c:pt idx="1023">
                  <c:v>1.5319249999999984E-4</c:v>
                </c:pt>
                <c:pt idx="1024">
                  <c:v>1.5323349999999864E-4</c:v>
                </c:pt>
                <c:pt idx="1025">
                  <c:v>1.5327350000000144E-4</c:v>
                </c:pt>
                <c:pt idx="1026">
                  <c:v>1.5331350000000424E-4</c:v>
                </c:pt>
                <c:pt idx="1027">
                  <c:v>1.5335399999999826E-4</c:v>
                </c:pt>
                <c:pt idx="1028">
                  <c:v>1.5339399999999428E-4</c:v>
                </c:pt>
                <c:pt idx="1029">
                  <c:v>1.5343399999999708E-4</c:v>
                </c:pt>
                <c:pt idx="1030">
                  <c:v>1.5347399999999988E-4</c:v>
                </c:pt>
                <c:pt idx="1031">
                  <c:v>1.535129999999999E-4</c:v>
                </c:pt>
                <c:pt idx="1032">
                  <c:v>1.5355199999999991E-4</c:v>
                </c:pt>
                <c:pt idx="1033">
                  <c:v>1.5359200000000271E-4</c:v>
                </c:pt>
                <c:pt idx="1034">
                  <c:v>1.5363100000000273E-4</c:v>
                </c:pt>
                <c:pt idx="1035">
                  <c:v>1.5366949999999797E-4</c:v>
                </c:pt>
                <c:pt idx="1036">
                  <c:v>1.5370849999999799E-4</c:v>
                </c:pt>
                <c:pt idx="1037">
                  <c:v>1.53747E-4</c:v>
                </c:pt>
                <c:pt idx="1038">
                  <c:v>1.5378550000000202E-4</c:v>
                </c:pt>
                <c:pt idx="1039">
                  <c:v>1.5382400000000403E-4</c:v>
                </c:pt>
                <c:pt idx="1040">
                  <c:v>1.5386249999999927E-4</c:v>
                </c:pt>
                <c:pt idx="1041">
                  <c:v>1.5390049999999651E-4</c:v>
                </c:pt>
                <c:pt idx="1042">
                  <c:v>1.5393800000000252E-4</c:v>
                </c:pt>
                <c:pt idx="1043">
                  <c:v>1.5397550000000176E-4</c:v>
                </c:pt>
                <c:pt idx="1044">
                  <c:v>1.5401299999999422E-4</c:v>
                </c:pt>
                <c:pt idx="1045">
                  <c:v>1.5405099999999823E-4</c:v>
                </c:pt>
                <c:pt idx="1046">
                  <c:v>1.5408850000000424E-4</c:v>
                </c:pt>
                <c:pt idx="1047">
                  <c:v>1.541250000000007E-4</c:v>
                </c:pt>
                <c:pt idx="1048">
                  <c:v>1.5416199999999515E-4</c:v>
                </c:pt>
                <c:pt idx="1049">
                  <c:v>1.5419950000000117E-4</c:v>
                </c:pt>
                <c:pt idx="1050">
                  <c:v>1.542360000000044E-4</c:v>
                </c:pt>
                <c:pt idx="1051">
                  <c:v>1.5427250000000085E-4</c:v>
                </c:pt>
                <c:pt idx="1052">
                  <c:v>1.5430899999999731E-4</c:v>
                </c:pt>
                <c:pt idx="1053">
                  <c:v>1.5434499999999576E-4</c:v>
                </c:pt>
                <c:pt idx="1054">
                  <c:v>1.5438100000000099E-4</c:v>
                </c:pt>
                <c:pt idx="1055">
                  <c:v>1.5441699999999944E-4</c:v>
                </c:pt>
                <c:pt idx="1056">
                  <c:v>1.5445299999999789E-4</c:v>
                </c:pt>
                <c:pt idx="1057">
                  <c:v>1.5448850000000512E-4</c:v>
                </c:pt>
                <c:pt idx="1058">
                  <c:v>1.5452399999999879E-4</c:v>
                </c:pt>
                <c:pt idx="1059">
                  <c:v>1.5455999999999725E-4</c:v>
                </c:pt>
                <c:pt idx="1060">
                  <c:v>1.5459499999999969E-4</c:v>
                </c:pt>
                <c:pt idx="1061">
                  <c:v>1.5463000000000214E-4</c:v>
                </c:pt>
                <c:pt idx="1062">
                  <c:v>1.5466500000000459E-4</c:v>
                </c:pt>
                <c:pt idx="1063">
                  <c:v>1.5469949999999549E-4</c:v>
                </c:pt>
                <c:pt idx="1064">
                  <c:v>1.5473449999999793E-4</c:v>
                </c:pt>
                <c:pt idx="1065">
                  <c:v>1.5476900000000238E-4</c:v>
                </c:pt>
                <c:pt idx="1066">
                  <c:v>1.5480300000000205E-4</c:v>
                </c:pt>
                <c:pt idx="1067">
                  <c:v>1.5483749999999972E-4</c:v>
                </c:pt>
                <c:pt idx="1068">
                  <c:v>1.5487199999999739E-4</c:v>
                </c:pt>
                <c:pt idx="1069">
                  <c:v>1.5490549999999905E-4</c:v>
                </c:pt>
                <c:pt idx="1070">
                  <c:v>1.5493900000000072E-4</c:v>
                </c:pt>
                <c:pt idx="1071">
                  <c:v>1.5497300000000039E-4</c:v>
                </c:pt>
                <c:pt idx="1072">
                  <c:v>1.5500700000000006E-4</c:v>
                </c:pt>
                <c:pt idx="1073">
                  <c:v>1.5503999999999694E-4</c:v>
                </c:pt>
                <c:pt idx="1074">
                  <c:v>1.5507300000000061E-4</c:v>
                </c:pt>
                <c:pt idx="1075">
                  <c:v>1.5510650000000227E-4</c:v>
                </c:pt>
                <c:pt idx="1076">
                  <c:v>1.5513949999999916E-4</c:v>
                </c:pt>
                <c:pt idx="1077">
                  <c:v>1.5517199999999805E-4</c:v>
                </c:pt>
                <c:pt idx="1078">
                  <c:v>1.5520449999999693E-4</c:v>
                </c:pt>
                <c:pt idx="1079">
                  <c:v>1.552375000000006E-4</c:v>
                </c:pt>
                <c:pt idx="1080">
                  <c:v>1.5526999999999948E-4</c:v>
                </c:pt>
                <c:pt idx="1081">
                  <c:v>1.5530200000000036E-4</c:v>
                </c:pt>
                <c:pt idx="1082">
                  <c:v>1.5533400000000125E-4</c:v>
                </c:pt>
                <c:pt idx="1083">
                  <c:v>1.5536600000000213E-4</c:v>
                </c:pt>
                <c:pt idx="1084">
                  <c:v>1.5539749999999824E-4</c:v>
                </c:pt>
                <c:pt idx="1085">
                  <c:v>1.5542949999999912E-4</c:v>
                </c:pt>
                <c:pt idx="1086">
                  <c:v>1.554615E-4</c:v>
                </c:pt>
                <c:pt idx="1087">
                  <c:v>1.5549249999999811E-4</c:v>
                </c:pt>
                <c:pt idx="1088">
                  <c:v>1.5552350000000298E-4</c:v>
                </c:pt>
                <c:pt idx="1089">
                  <c:v>1.5555499999999909E-4</c:v>
                </c:pt>
                <c:pt idx="1090">
                  <c:v>1.5558599999999719E-4</c:v>
                </c:pt>
                <c:pt idx="1091">
                  <c:v>1.5561650000000407E-4</c:v>
                </c:pt>
                <c:pt idx="1092">
                  <c:v>1.5564750000000217E-4</c:v>
                </c:pt>
                <c:pt idx="1093">
                  <c:v>1.556779999999955E-4</c:v>
                </c:pt>
                <c:pt idx="1094">
                  <c:v>1.5570850000000237E-4</c:v>
                </c:pt>
                <c:pt idx="1095">
                  <c:v>1.5573900000000247E-4</c:v>
                </c:pt>
                <c:pt idx="1096">
                  <c:v>1.557689999999978E-4</c:v>
                </c:pt>
                <c:pt idx="1097">
                  <c:v>1.557989999999999E-4</c:v>
                </c:pt>
                <c:pt idx="1098">
                  <c:v>1.5582900000000199E-4</c:v>
                </c:pt>
                <c:pt idx="1099">
                  <c:v>1.5585849999999931E-4</c:v>
                </c:pt>
                <c:pt idx="1100">
                  <c:v>1.5588799999999663E-4</c:v>
                </c:pt>
                <c:pt idx="1101">
                  <c:v>1.5591799999999873E-4</c:v>
                </c:pt>
                <c:pt idx="1102">
                  <c:v>1.5594750000000283E-4</c:v>
                </c:pt>
                <c:pt idx="1103">
                  <c:v>1.5597600000000415E-4</c:v>
                </c:pt>
                <c:pt idx="1104">
                  <c:v>1.5600499999999669E-4</c:v>
                </c:pt>
                <c:pt idx="1105">
                  <c:v>1.5603449999999401E-4</c:v>
                </c:pt>
                <c:pt idx="1106">
                  <c:v>1.560635000000001E-4</c:v>
                </c:pt>
                <c:pt idx="1107">
                  <c:v>1.5609200000000142E-4</c:v>
                </c:pt>
                <c:pt idx="1108">
                  <c:v>1.5611999999999796E-4</c:v>
                </c:pt>
                <c:pt idx="1109">
                  <c:v>1.5614849999999927E-4</c:v>
                </c:pt>
                <c:pt idx="1110">
                  <c:v>1.5617700000000059E-4</c:v>
                </c:pt>
                <c:pt idx="1111">
                  <c:v>1.562050000000039E-4</c:v>
                </c:pt>
                <c:pt idx="1112">
                  <c:v>1.5623300000000044E-4</c:v>
                </c:pt>
                <c:pt idx="1113">
                  <c:v>1.5626099999999698E-4</c:v>
                </c:pt>
                <c:pt idx="1114">
                  <c:v>1.5628900000000029E-4</c:v>
                </c:pt>
                <c:pt idx="1115">
                  <c:v>1.5631649999999883E-4</c:v>
                </c:pt>
                <c:pt idx="1116">
                  <c:v>1.5634349999999936E-4</c:v>
                </c:pt>
                <c:pt idx="1117">
                  <c:v>1.5637100000000467E-4</c:v>
                </c:pt>
                <c:pt idx="1118">
                  <c:v>1.5639799999999843E-4</c:v>
                </c:pt>
                <c:pt idx="1119">
                  <c:v>1.5642499999999896E-4</c:v>
                </c:pt>
                <c:pt idx="1120">
                  <c:v>1.5645250000000428E-4</c:v>
                </c:pt>
                <c:pt idx="1121">
                  <c:v>1.5647900000000003E-4</c:v>
                </c:pt>
                <c:pt idx="1122">
                  <c:v>1.5650549999999579E-4</c:v>
                </c:pt>
                <c:pt idx="1123">
                  <c:v>1.5653199999999832E-4</c:v>
                </c:pt>
                <c:pt idx="1124">
                  <c:v>1.5655850000000085E-4</c:v>
                </c:pt>
                <c:pt idx="1125">
                  <c:v>1.565849999999966E-4</c:v>
                </c:pt>
                <c:pt idx="1126">
                  <c:v>1.5661100000000113E-4</c:v>
                </c:pt>
                <c:pt idx="1127">
                  <c:v>1.5663699999999889E-4</c:v>
                </c:pt>
                <c:pt idx="1128">
                  <c:v>1.5666300000000342E-4</c:v>
                </c:pt>
                <c:pt idx="1129">
                  <c:v>1.5668850000000317E-4</c:v>
                </c:pt>
                <c:pt idx="1130">
                  <c:v>1.5671399999999614E-4</c:v>
                </c:pt>
                <c:pt idx="1131">
                  <c:v>1.5673950000000267E-4</c:v>
                </c:pt>
                <c:pt idx="1132">
                  <c:v>1.5676500000000242E-4</c:v>
                </c:pt>
                <c:pt idx="1133">
                  <c:v>1.5679049999999539E-4</c:v>
                </c:pt>
                <c:pt idx="1134">
                  <c:v>1.5681499999999914E-4</c:v>
                </c:pt>
                <c:pt idx="1135">
                  <c:v>1.5684000000000089E-4</c:v>
                </c:pt>
                <c:pt idx="1136">
                  <c:v>1.5686550000000064E-4</c:v>
                </c:pt>
                <c:pt idx="1137">
                  <c:v>1.5688999999999761E-4</c:v>
                </c:pt>
                <c:pt idx="1138">
                  <c:v>1.5691399999999658E-4</c:v>
                </c:pt>
                <c:pt idx="1139">
                  <c:v>1.5693850000000033E-4</c:v>
                </c:pt>
                <c:pt idx="1140">
                  <c:v>1.5696300000000407E-4</c:v>
                </c:pt>
                <c:pt idx="1141">
                  <c:v>1.5698700000000304E-4</c:v>
                </c:pt>
                <c:pt idx="1142">
                  <c:v>1.5701150000000001E-4</c:v>
                </c:pt>
                <c:pt idx="1143">
                  <c:v>1.5703549999999898E-4</c:v>
                </c:pt>
                <c:pt idx="1144">
                  <c:v>1.5705899999999995E-4</c:v>
                </c:pt>
                <c:pt idx="1145">
                  <c:v>1.5708250000001834E-4</c:v>
                </c:pt>
                <c:pt idx="1146">
                  <c:v>1.571059999999951E-4</c:v>
                </c:pt>
                <c:pt idx="1147">
                  <c:v>1.5712949999999607E-4</c:v>
                </c:pt>
                <c:pt idx="1148">
                  <c:v>1.5715300000000381E-4</c:v>
                </c:pt>
                <c:pt idx="1149">
                  <c:v>1.57176E-4</c:v>
                </c:pt>
                <c:pt idx="1150">
                  <c:v>1.5719899999999619E-4</c:v>
                </c:pt>
                <c:pt idx="1151">
                  <c:v>1.5722200000000593E-4</c:v>
                </c:pt>
                <c:pt idx="1152">
                  <c:v>1.5724450000000412E-4</c:v>
                </c:pt>
                <c:pt idx="1153">
                  <c:v>1.5726749999999353E-4</c:v>
                </c:pt>
                <c:pt idx="1154">
                  <c:v>1.5728999999999849E-4</c:v>
                </c:pt>
                <c:pt idx="1155">
                  <c:v>1.5731250000000345E-4</c:v>
                </c:pt>
                <c:pt idx="1156">
                  <c:v>1.5733449999999686E-4</c:v>
                </c:pt>
                <c:pt idx="1157">
                  <c:v>1.5735649999999704E-4</c:v>
                </c:pt>
                <c:pt idx="1158">
                  <c:v>1.57379000000002E-4</c:v>
                </c:pt>
                <c:pt idx="1159">
                  <c:v>1.5740050000000419E-4</c:v>
                </c:pt>
                <c:pt idx="1160">
                  <c:v>1.5742199999999959E-4</c:v>
                </c:pt>
                <c:pt idx="1161">
                  <c:v>1.5744399999999978E-4</c:v>
                </c:pt>
                <c:pt idx="1162">
                  <c:v>1.5746550000000196E-4</c:v>
                </c:pt>
                <c:pt idx="1163">
                  <c:v>1.5748699999999736E-4</c:v>
                </c:pt>
                <c:pt idx="1164">
                  <c:v>1.5750849999999277E-4</c:v>
                </c:pt>
                <c:pt idx="1165">
                  <c:v>1.5752950000000372E-4</c:v>
                </c:pt>
                <c:pt idx="1166">
                  <c:v>1.5755050000000113E-4</c:v>
                </c:pt>
                <c:pt idx="1167">
                  <c:v>1.5757100000000053E-4</c:v>
                </c:pt>
                <c:pt idx="1168">
                  <c:v>1.5759199999999793E-4</c:v>
                </c:pt>
                <c:pt idx="1169">
                  <c:v>1.5761299999999533E-4</c:v>
                </c:pt>
                <c:pt idx="1170">
                  <c:v>1.5763300000001029E-4</c:v>
                </c:pt>
                <c:pt idx="1171">
                  <c:v>1.5765349999999614E-4</c:v>
                </c:pt>
                <c:pt idx="1172">
                  <c:v>1.5767399999999554E-4</c:v>
                </c:pt>
                <c:pt idx="1173">
                  <c:v>1.5769400000001049E-4</c:v>
                </c:pt>
                <c:pt idx="1174">
                  <c:v>1.5771399999999833E-4</c:v>
                </c:pt>
                <c:pt idx="1175">
                  <c:v>1.5773399999999973E-4</c:v>
                </c:pt>
                <c:pt idx="1176">
                  <c:v>1.5775350000000313E-4</c:v>
                </c:pt>
                <c:pt idx="1177">
                  <c:v>1.5777349999999098E-4</c:v>
                </c:pt>
                <c:pt idx="1178">
                  <c:v>1.5779299999999437E-4</c:v>
                </c:pt>
                <c:pt idx="1179">
                  <c:v>1.5781199999999977E-4</c:v>
                </c:pt>
                <c:pt idx="1180">
                  <c:v>1.5783200000000117E-4</c:v>
                </c:pt>
                <c:pt idx="1181">
                  <c:v>1.5785100000000656E-4</c:v>
                </c:pt>
                <c:pt idx="1182">
                  <c:v>1.5786999999999841E-4</c:v>
                </c:pt>
                <c:pt idx="1183">
                  <c:v>1.5788899999999025E-4</c:v>
                </c:pt>
                <c:pt idx="1184">
                  <c:v>1.5790749999999764E-4</c:v>
                </c:pt>
                <c:pt idx="1185">
                  <c:v>1.5792650000000304E-4</c:v>
                </c:pt>
                <c:pt idx="1186">
                  <c:v>1.5794500000001043E-4</c:v>
                </c:pt>
                <c:pt idx="1187">
                  <c:v>1.5796350000000427E-4</c:v>
                </c:pt>
                <c:pt idx="1188">
                  <c:v>1.5798199999999811E-4</c:v>
                </c:pt>
                <c:pt idx="1189">
                  <c:v>1.5799999999999395E-4</c:v>
                </c:pt>
                <c:pt idx="1190">
                  <c:v>1.5801799999998979E-4</c:v>
                </c:pt>
                <c:pt idx="1191">
                  <c:v>1.5803599999999918E-4</c:v>
                </c:pt>
                <c:pt idx="1192">
                  <c:v>1.5805400000000857E-4</c:v>
                </c:pt>
                <c:pt idx="1193">
                  <c:v>1.580715000000064E-4</c:v>
                </c:pt>
                <c:pt idx="1194">
                  <c:v>1.5808950000000224E-4</c:v>
                </c:pt>
                <c:pt idx="1195">
                  <c:v>1.5809899999998737E-4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2A5-4522-819F-1F60A1968E37}"/>
            </c:ext>
          </c:extLst>
        </c:ser>
        <c:ser>
          <c:idx val="1"/>
          <c:order val="1"/>
          <c:tx>
            <c:v>Width = 1u (square law equation)</c:v>
          </c:tx>
          <c:spPr>
            <a:ln w="28575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W_2u!$C$2:$C$201</c:f>
              <c:numCache>
                <c:formatCode>General</c:formatCode>
                <c:ptCount val="200"/>
                <c:pt idx="0">
                  <c:v>0.61599999999999999</c:v>
                </c:pt>
                <c:pt idx="1">
                  <c:v>0.62194974874371856</c:v>
                </c:pt>
                <c:pt idx="2">
                  <c:v>0.62789949748743723</c:v>
                </c:pt>
                <c:pt idx="3">
                  <c:v>0.63384924623115579</c:v>
                </c:pt>
                <c:pt idx="4">
                  <c:v>0.63979899497487436</c:v>
                </c:pt>
                <c:pt idx="5">
                  <c:v>0.64574874371859292</c:v>
                </c:pt>
                <c:pt idx="6">
                  <c:v>0.6516984924623116</c:v>
                </c:pt>
                <c:pt idx="7">
                  <c:v>0.65764824120603016</c:v>
                </c:pt>
                <c:pt idx="8">
                  <c:v>0.66359798994974872</c:v>
                </c:pt>
                <c:pt idx="9">
                  <c:v>0.6695477386934674</c:v>
                </c:pt>
                <c:pt idx="10">
                  <c:v>0.67549748743718596</c:v>
                </c:pt>
                <c:pt idx="11">
                  <c:v>0.68144723618090453</c:v>
                </c:pt>
                <c:pt idx="12">
                  <c:v>0.68739698492462309</c:v>
                </c:pt>
                <c:pt idx="13">
                  <c:v>0.69334673366834176</c:v>
                </c:pt>
                <c:pt idx="14">
                  <c:v>0.69929648241206033</c:v>
                </c:pt>
                <c:pt idx="15">
                  <c:v>0.70524623115577889</c:v>
                </c:pt>
                <c:pt idx="16">
                  <c:v>0.71119597989949745</c:v>
                </c:pt>
                <c:pt idx="17">
                  <c:v>0.71714572864321613</c:v>
                </c:pt>
                <c:pt idx="18">
                  <c:v>0.72309547738693469</c:v>
                </c:pt>
                <c:pt idx="19">
                  <c:v>0.72904522613065326</c:v>
                </c:pt>
                <c:pt idx="20">
                  <c:v>0.73499497487437182</c:v>
                </c:pt>
                <c:pt idx="21">
                  <c:v>0.74094472361809049</c:v>
                </c:pt>
                <c:pt idx="22">
                  <c:v>0.74689447236180906</c:v>
                </c:pt>
                <c:pt idx="23">
                  <c:v>0.75284422110552762</c:v>
                </c:pt>
                <c:pt idx="24">
                  <c:v>0.7587939698492463</c:v>
                </c:pt>
                <c:pt idx="25">
                  <c:v>0.76474371859296486</c:v>
                </c:pt>
                <c:pt idx="26">
                  <c:v>0.77069346733668342</c:v>
                </c:pt>
                <c:pt idx="27">
                  <c:v>0.77664321608040199</c:v>
                </c:pt>
                <c:pt idx="28">
                  <c:v>0.78259296482412055</c:v>
                </c:pt>
                <c:pt idx="29">
                  <c:v>0.78854271356783923</c:v>
                </c:pt>
                <c:pt idx="30">
                  <c:v>0.79449246231155779</c:v>
                </c:pt>
                <c:pt idx="31">
                  <c:v>0.80044221105527646</c:v>
                </c:pt>
                <c:pt idx="32">
                  <c:v>0.80639195979899503</c:v>
                </c:pt>
                <c:pt idx="33">
                  <c:v>0.81234170854271359</c:v>
                </c:pt>
                <c:pt idx="34">
                  <c:v>0.81829145728643216</c:v>
                </c:pt>
                <c:pt idx="35">
                  <c:v>0.82424120603015072</c:v>
                </c:pt>
                <c:pt idx="36">
                  <c:v>0.83019095477386939</c:v>
                </c:pt>
                <c:pt idx="37">
                  <c:v>0.83614070351758796</c:v>
                </c:pt>
                <c:pt idx="38">
                  <c:v>0.84209045226130652</c:v>
                </c:pt>
                <c:pt idx="39">
                  <c:v>0.8480402010050252</c:v>
                </c:pt>
                <c:pt idx="40">
                  <c:v>0.85398994974874376</c:v>
                </c:pt>
                <c:pt idx="41">
                  <c:v>0.85993969849246232</c:v>
                </c:pt>
                <c:pt idx="42">
                  <c:v>0.86588944723618089</c:v>
                </c:pt>
                <c:pt idx="43">
                  <c:v>0.87183919597989945</c:v>
                </c:pt>
                <c:pt idx="44">
                  <c:v>0.87778894472361813</c:v>
                </c:pt>
                <c:pt idx="45">
                  <c:v>0.8837386934673368</c:v>
                </c:pt>
                <c:pt idx="46">
                  <c:v>0.88968844221105536</c:v>
                </c:pt>
                <c:pt idx="47">
                  <c:v>0.89563819095477393</c:v>
                </c:pt>
                <c:pt idx="48">
                  <c:v>0.90158793969849249</c:v>
                </c:pt>
                <c:pt idx="49">
                  <c:v>0.90753768844221105</c:v>
                </c:pt>
                <c:pt idx="50">
                  <c:v>0.91348743718592962</c:v>
                </c:pt>
                <c:pt idx="51">
                  <c:v>0.91943718592964829</c:v>
                </c:pt>
                <c:pt idx="52">
                  <c:v>0.92538693467336697</c:v>
                </c:pt>
                <c:pt idx="53">
                  <c:v>0.93133668341708553</c:v>
                </c:pt>
                <c:pt idx="54">
                  <c:v>0.93728643216080409</c:v>
                </c:pt>
                <c:pt idx="55">
                  <c:v>0.94323618090452266</c:v>
                </c:pt>
                <c:pt idx="56">
                  <c:v>0.94918592964824122</c:v>
                </c:pt>
                <c:pt idx="57">
                  <c:v>0.95513567839195979</c:v>
                </c:pt>
                <c:pt idx="58">
                  <c:v>0.96108542713567846</c:v>
                </c:pt>
                <c:pt idx="59">
                  <c:v>0.96703517587939702</c:v>
                </c:pt>
                <c:pt idx="60">
                  <c:v>0.97298492462311559</c:v>
                </c:pt>
                <c:pt idx="61">
                  <c:v>0.97893467336683426</c:v>
                </c:pt>
                <c:pt idx="62">
                  <c:v>0.98488442211055283</c:v>
                </c:pt>
                <c:pt idx="63">
                  <c:v>0.99083417085427139</c:v>
                </c:pt>
                <c:pt idx="64">
                  <c:v>0.99678391959798995</c:v>
                </c:pt>
                <c:pt idx="65">
                  <c:v>1.0027336683417085</c:v>
                </c:pt>
                <c:pt idx="66">
                  <c:v>1.0086834170854271</c:v>
                </c:pt>
                <c:pt idx="67">
                  <c:v>1.0146331658291459</c:v>
                </c:pt>
                <c:pt idx="68">
                  <c:v>1.0205829145728644</c:v>
                </c:pt>
                <c:pt idx="69">
                  <c:v>1.026532663316583</c:v>
                </c:pt>
                <c:pt idx="70">
                  <c:v>1.0324824120603016</c:v>
                </c:pt>
                <c:pt idx="71">
                  <c:v>1.0384321608040201</c:v>
                </c:pt>
                <c:pt idx="72">
                  <c:v>1.0443819095477389</c:v>
                </c:pt>
                <c:pt idx="73">
                  <c:v>1.0503316582914572</c:v>
                </c:pt>
                <c:pt idx="74">
                  <c:v>1.056281407035176</c:v>
                </c:pt>
                <c:pt idx="75">
                  <c:v>1.0622311557788946</c:v>
                </c:pt>
                <c:pt idx="76">
                  <c:v>1.0681809045226132</c:v>
                </c:pt>
                <c:pt idx="77">
                  <c:v>1.0741306532663317</c:v>
                </c:pt>
                <c:pt idx="78">
                  <c:v>1.0800804020100503</c:v>
                </c:pt>
                <c:pt idx="79">
                  <c:v>1.0860301507537689</c:v>
                </c:pt>
                <c:pt idx="80">
                  <c:v>1.0919798994974874</c:v>
                </c:pt>
                <c:pt idx="81">
                  <c:v>1.0979296482412062</c:v>
                </c:pt>
                <c:pt idx="82">
                  <c:v>1.1038793969849245</c:v>
                </c:pt>
                <c:pt idx="83">
                  <c:v>1.1098291457286433</c:v>
                </c:pt>
                <c:pt idx="84">
                  <c:v>1.1157788944723619</c:v>
                </c:pt>
                <c:pt idx="85">
                  <c:v>1.1217286432160805</c:v>
                </c:pt>
                <c:pt idx="86">
                  <c:v>1.127678391959799</c:v>
                </c:pt>
                <c:pt idx="87">
                  <c:v>1.1336281407035176</c:v>
                </c:pt>
                <c:pt idx="88">
                  <c:v>1.1395778894472364</c:v>
                </c:pt>
                <c:pt idx="89">
                  <c:v>1.1455276381909547</c:v>
                </c:pt>
                <c:pt idx="90">
                  <c:v>1.1514773869346735</c:v>
                </c:pt>
                <c:pt idx="91">
                  <c:v>1.1574271356783921</c:v>
                </c:pt>
                <c:pt idx="92">
                  <c:v>1.1633768844221106</c:v>
                </c:pt>
                <c:pt idx="93">
                  <c:v>1.1693266331658292</c:v>
                </c:pt>
                <c:pt idx="94">
                  <c:v>1.1752763819095478</c:v>
                </c:pt>
                <c:pt idx="95">
                  <c:v>1.1812261306532665</c:v>
                </c:pt>
                <c:pt idx="96">
                  <c:v>1.1871758793969849</c:v>
                </c:pt>
                <c:pt idx="97">
                  <c:v>1.1931256281407037</c:v>
                </c:pt>
                <c:pt idx="98">
                  <c:v>1.199075376884422</c:v>
                </c:pt>
                <c:pt idx="99">
                  <c:v>1.2050251256281408</c:v>
                </c:pt>
                <c:pt idx="100">
                  <c:v>1.2109748743718594</c:v>
                </c:pt>
                <c:pt idx="101">
                  <c:v>1.2169246231155779</c:v>
                </c:pt>
                <c:pt idx="102">
                  <c:v>1.2228743718592967</c:v>
                </c:pt>
                <c:pt idx="103">
                  <c:v>1.228824120603015</c:v>
                </c:pt>
                <c:pt idx="104">
                  <c:v>1.2347738693467338</c:v>
                </c:pt>
                <c:pt idx="105">
                  <c:v>1.2407236180904524</c:v>
                </c:pt>
                <c:pt idx="106">
                  <c:v>1.246673366834171</c:v>
                </c:pt>
                <c:pt idx="107">
                  <c:v>1.2526231155778895</c:v>
                </c:pt>
                <c:pt idx="108">
                  <c:v>1.2585728643216081</c:v>
                </c:pt>
                <c:pt idx="109">
                  <c:v>1.2645226130653267</c:v>
                </c:pt>
                <c:pt idx="110">
                  <c:v>1.2704723618090452</c:v>
                </c:pt>
                <c:pt idx="111">
                  <c:v>1.276422110552764</c:v>
                </c:pt>
                <c:pt idx="112">
                  <c:v>1.2823718592964823</c:v>
                </c:pt>
                <c:pt idx="113">
                  <c:v>1.2883216080402011</c:v>
                </c:pt>
                <c:pt idx="114">
                  <c:v>1.2942713567839197</c:v>
                </c:pt>
                <c:pt idx="115">
                  <c:v>1.3002211055276383</c:v>
                </c:pt>
                <c:pt idx="116">
                  <c:v>1.306170854271357</c:v>
                </c:pt>
                <c:pt idx="117">
                  <c:v>1.3121206030150754</c:v>
                </c:pt>
                <c:pt idx="118">
                  <c:v>1.3180703517587942</c:v>
                </c:pt>
                <c:pt idx="119">
                  <c:v>1.3240201005025125</c:v>
                </c:pt>
                <c:pt idx="120">
                  <c:v>1.3299698492462313</c:v>
                </c:pt>
                <c:pt idx="121">
                  <c:v>1.3359195979899496</c:v>
                </c:pt>
                <c:pt idx="122">
                  <c:v>1.3418693467336684</c:v>
                </c:pt>
                <c:pt idx="123">
                  <c:v>1.3478190954773872</c:v>
                </c:pt>
                <c:pt idx="124">
                  <c:v>1.3537688442211055</c:v>
                </c:pt>
                <c:pt idx="125">
                  <c:v>1.3597185929648243</c:v>
                </c:pt>
                <c:pt idx="126">
                  <c:v>1.3656683417085427</c:v>
                </c:pt>
                <c:pt idx="127">
                  <c:v>1.3716180904522615</c:v>
                </c:pt>
                <c:pt idx="128">
                  <c:v>1.37756783919598</c:v>
                </c:pt>
                <c:pt idx="129">
                  <c:v>1.3835175879396986</c:v>
                </c:pt>
                <c:pt idx="130">
                  <c:v>1.3894673366834172</c:v>
                </c:pt>
                <c:pt idx="131">
                  <c:v>1.3954170854271357</c:v>
                </c:pt>
                <c:pt idx="132">
                  <c:v>1.4013668341708543</c:v>
                </c:pt>
                <c:pt idx="133">
                  <c:v>1.4073165829145728</c:v>
                </c:pt>
                <c:pt idx="134">
                  <c:v>1.4132663316582916</c:v>
                </c:pt>
                <c:pt idx="135">
                  <c:v>1.4192160804020102</c:v>
                </c:pt>
                <c:pt idx="136">
                  <c:v>1.4251658291457288</c:v>
                </c:pt>
                <c:pt idx="137">
                  <c:v>1.4311155778894473</c:v>
                </c:pt>
                <c:pt idx="138">
                  <c:v>1.4370653266331659</c:v>
                </c:pt>
                <c:pt idx="139">
                  <c:v>1.4430150753768847</c:v>
                </c:pt>
                <c:pt idx="140">
                  <c:v>1.448964824120603</c:v>
                </c:pt>
                <c:pt idx="141">
                  <c:v>1.4549145728643218</c:v>
                </c:pt>
                <c:pt idx="142">
                  <c:v>1.4608643216080401</c:v>
                </c:pt>
                <c:pt idx="143">
                  <c:v>1.4668140703517589</c:v>
                </c:pt>
                <c:pt idx="144">
                  <c:v>1.4727638190954777</c:v>
                </c:pt>
                <c:pt idx="145">
                  <c:v>1.4787135678391961</c:v>
                </c:pt>
                <c:pt idx="146">
                  <c:v>1.4846633165829148</c:v>
                </c:pt>
                <c:pt idx="147">
                  <c:v>1.4906130653266332</c:v>
                </c:pt>
                <c:pt idx="148">
                  <c:v>1.496562814070352</c:v>
                </c:pt>
                <c:pt idx="149">
                  <c:v>1.5025125628140703</c:v>
                </c:pt>
                <c:pt idx="150">
                  <c:v>1.5084623115577891</c:v>
                </c:pt>
                <c:pt idx="151">
                  <c:v>1.5144120603015077</c:v>
                </c:pt>
                <c:pt idx="152">
                  <c:v>1.5203618090452262</c:v>
                </c:pt>
                <c:pt idx="153">
                  <c:v>1.5263115577889448</c:v>
                </c:pt>
                <c:pt idx="154">
                  <c:v>1.5322613065326633</c:v>
                </c:pt>
                <c:pt idx="155">
                  <c:v>1.5382110552763821</c:v>
                </c:pt>
                <c:pt idx="156">
                  <c:v>1.5441608040201007</c:v>
                </c:pt>
                <c:pt idx="157">
                  <c:v>1.5501105527638193</c:v>
                </c:pt>
                <c:pt idx="158">
                  <c:v>1.5560603015075378</c:v>
                </c:pt>
                <c:pt idx="159">
                  <c:v>1.5620100502512564</c:v>
                </c:pt>
                <c:pt idx="160">
                  <c:v>1.567959798994975</c:v>
                </c:pt>
                <c:pt idx="161">
                  <c:v>1.5739095477386935</c:v>
                </c:pt>
                <c:pt idx="162">
                  <c:v>1.5798592964824123</c:v>
                </c:pt>
                <c:pt idx="163">
                  <c:v>1.5858090452261306</c:v>
                </c:pt>
                <c:pt idx="164">
                  <c:v>1.5917587939698494</c:v>
                </c:pt>
                <c:pt idx="165">
                  <c:v>1.5977085427135678</c:v>
                </c:pt>
                <c:pt idx="166">
                  <c:v>1.6036582914572866</c:v>
                </c:pt>
                <c:pt idx="167">
                  <c:v>1.6096080402010053</c:v>
                </c:pt>
                <c:pt idx="168">
                  <c:v>1.6155577889447237</c:v>
                </c:pt>
                <c:pt idx="169">
                  <c:v>1.6215075376884425</c:v>
                </c:pt>
                <c:pt idx="170">
                  <c:v>1.6274572864321608</c:v>
                </c:pt>
                <c:pt idx="171">
                  <c:v>1.6334070351758796</c:v>
                </c:pt>
                <c:pt idx="172">
                  <c:v>1.6393567839195979</c:v>
                </c:pt>
                <c:pt idx="173">
                  <c:v>1.6453065326633167</c:v>
                </c:pt>
                <c:pt idx="174">
                  <c:v>1.6512562814070351</c:v>
                </c:pt>
                <c:pt idx="175">
                  <c:v>1.6572060301507539</c:v>
                </c:pt>
                <c:pt idx="176">
                  <c:v>1.6631557788944726</c:v>
                </c:pt>
                <c:pt idx="177">
                  <c:v>1.669105527638191</c:v>
                </c:pt>
                <c:pt idx="178">
                  <c:v>1.6750552763819098</c:v>
                </c:pt>
                <c:pt idx="179">
                  <c:v>1.6810050251256281</c:v>
                </c:pt>
                <c:pt idx="180">
                  <c:v>1.6869547738693469</c:v>
                </c:pt>
                <c:pt idx="181">
                  <c:v>1.6929045226130657</c:v>
                </c:pt>
                <c:pt idx="182">
                  <c:v>1.698854271356784</c:v>
                </c:pt>
                <c:pt idx="183">
                  <c:v>1.7048040201005028</c:v>
                </c:pt>
                <c:pt idx="184">
                  <c:v>1.7107537688442211</c:v>
                </c:pt>
                <c:pt idx="185">
                  <c:v>1.7167035175879399</c:v>
                </c:pt>
                <c:pt idx="186">
                  <c:v>1.7226532663316583</c:v>
                </c:pt>
                <c:pt idx="187">
                  <c:v>1.7286030150753771</c:v>
                </c:pt>
                <c:pt idx="188">
                  <c:v>1.7345527638190958</c:v>
                </c:pt>
                <c:pt idx="189">
                  <c:v>1.7405025125628142</c:v>
                </c:pt>
                <c:pt idx="190">
                  <c:v>1.746452261306533</c:v>
                </c:pt>
                <c:pt idx="191">
                  <c:v>1.7524020100502513</c:v>
                </c:pt>
                <c:pt idx="192">
                  <c:v>1.7583517587939701</c:v>
                </c:pt>
                <c:pt idx="193">
                  <c:v>1.7643015075376884</c:v>
                </c:pt>
                <c:pt idx="194">
                  <c:v>1.7702512562814072</c:v>
                </c:pt>
                <c:pt idx="195">
                  <c:v>1.7762010050251256</c:v>
                </c:pt>
                <c:pt idx="196">
                  <c:v>1.7821507537688444</c:v>
                </c:pt>
                <c:pt idx="197">
                  <c:v>1.7881005025125627</c:v>
                </c:pt>
                <c:pt idx="198">
                  <c:v>1.7940502512562815</c:v>
                </c:pt>
                <c:pt idx="199">
                  <c:v>1.8</c:v>
                </c:pt>
              </c:numCache>
            </c:numRef>
          </c:xVal>
          <c:yVal>
            <c:numRef>
              <c:f>W_2u!$D$2:$D$201</c:f>
              <c:numCache>
                <c:formatCode>General</c:formatCode>
                <c:ptCount val="200"/>
                <c:pt idx="0">
                  <c:v>1.9848552920668475E-7</c:v>
                </c:pt>
                <c:pt idx="1">
                  <c:v>1.3794245572504707E-6</c:v>
                </c:pt>
                <c:pt idx="2">
                  <c:v>2.5603635852942787E-6</c:v>
                </c:pt>
                <c:pt idx="3">
                  <c:v>3.7413026133380645E-6</c:v>
                </c:pt>
                <c:pt idx="4">
                  <c:v>4.9222416413818507E-6</c:v>
                </c:pt>
                <c:pt idx="5">
                  <c:v>6.1031806694256361E-6</c:v>
                </c:pt>
                <c:pt idx="6">
                  <c:v>7.2841196974694443E-6</c:v>
                </c:pt>
                <c:pt idx="7">
                  <c:v>8.4650587255132297E-6</c:v>
                </c:pt>
                <c:pt idx="8">
                  <c:v>9.6459977535570159E-6</c:v>
                </c:pt>
                <c:pt idx="9">
                  <c:v>1.0826936781600824E-5</c:v>
                </c:pt>
                <c:pt idx="10">
                  <c:v>1.200787580964461E-5</c:v>
                </c:pt>
                <c:pt idx="11">
                  <c:v>1.3188814837688395E-5</c:v>
                </c:pt>
                <c:pt idx="12">
                  <c:v>1.4369753865732181E-5</c:v>
                </c:pt>
                <c:pt idx="13">
                  <c:v>1.5550692893775991E-5</c:v>
                </c:pt>
                <c:pt idx="14">
                  <c:v>1.6731631921819776E-5</c:v>
                </c:pt>
                <c:pt idx="15">
                  <c:v>1.791257094986356E-5</c:v>
                </c:pt>
                <c:pt idx="16">
                  <c:v>1.9093509977907348E-5</c:v>
                </c:pt>
                <c:pt idx="17">
                  <c:v>2.0274449005951156E-5</c:v>
                </c:pt>
                <c:pt idx="18">
                  <c:v>2.1455388033994941E-5</c:v>
                </c:pt>
                <c:pt idx="19">
                  <c:v>2.2636327062038725E-5</c:v>
                </c:pt>
                <c:pt idx="20">
                  <c:v>2.3817266090082513E-5</c:v>
                </c:pt>
                <c:pt idx="21">
                  <c:v>2.4998205118126321E-5</c:v>
                </c:pt>
                <c:pt idx="22">
                  <c:v>2.6179144146170106E-5</c:v>
                </c:pt>
                <c:pt idx="23">
                  <c:v>2.7360083174213894E-5</c:v>
                </c:pt>
                <c:pt idx="24">
                  <c:v>2.8541022202257702E-5</c:v>
                </c:pt>
                <c:pt idx="25">
                  <c:v>2.9721961230301487E-5</c:v>
                </c:pt>
                <c:pt idx="26">
                  <c:v>3.0902900258345271E-5</c:v>
                </c:pt>
                <c:pt idx="27">
                  <c:v>3.2083839286389056E-5</c:v>
                </c:pt>
                <c:pt idx="28">
                  <c:v>3.3264778314432847E-5</c:v>
                </c:pt>
                <c:pt idx="29">
                  <c:v>3.4445717342476652E-5</c:v>
                </c:pt>
                <c:pt idx="30">
                  <c:v>3.5626656370520436E-5</c:v>
                </c:pt>
                <c:pt idx="31">
                  <c:v>3.6807595398564248E-5</c:v>
                </c:pt>
                <c:pt idx="32">
                  <c:v>3.7988534426608032E-5</c:v>
                </c:pt>
                <c:pt idx="33">
                  <c:v>3.9169473454651817E-5</c:v>
                </c:pt>
                <c:pt idx="34">
                  <c:v>4.0350412482695601E-5</c:v>
                </c:pt>
                <c:pt idx="35">
                  <c:v>4.1531351510739386E-5</c:v>
                </c:pt>
                <c:pt idx="36">
                  <c:v>4.2712290538783198E-5</c:v>
                </c:pt>
                <c:pt idx="37">
                  <c:v>4.3893229566826982E-5</c:v>
                </c:pt>
                <c:pt idx="38">
                  <c:v>4.5074168594870767E-5</c:v>
                </c:pt>
                <c:pt idx="39">
                  <c:v>4.6255107622914578E-5</c:v>
                </c:pt>
                <c:pt idx="40">
                  <c:v>4.7436046650958363E-5</c:v>
                </c:pt>
                <c:pt idx="41">
                  <c:v>4.8616985679002147E-5</c:v>
                </c:pt>
                <c:pt idx="42">
                  <c:v>4.9797924707045932E-5</c:v>
                </c:pt>
                <c:pt idx="43">
                  <c:v>5.0978863735089723E-5</c:v>
                </c:pt>
                <c:pt idx="44">
                  <c:v>5.2159802763133528E-5</c:v>
                </c:pt>
                <c:pt idx="45">
                  <c:v>5.3340741791177339E-5</c:v>
                </c:pt>
                <c:pt idx="46">
                  <c:v>5.4521680819221124E-5</c:v>
                </c:pt>
                <c:pt idx="47">
                  <c:v>5.5702619847264908E-5</c:v>
                </c:pt>
                <c:pt idx="48">
                  <c:v>5.6883558875308693E-5</c:v>
                </c:pt>
                <c:pt idx="49">
                  <c:v>5.8064497903352478E-5</c:v>
                </c:pt>
                <c:pt idx="50">
                  <c:v>5.9245436931396269E-5</c:v>
                </c:pt>
                <c:pt idx="51">
                  <c:v>6.0426375959440074E-5</c:v>
                </c:pt>
                <c:pt idx="52">
                  <c:v>6.1607314987483885E-5</c:v>
                </c:pt>
                <c:pt idx="53">
                  <c:v>6.278825401552767E-5</c:v>
                </c:pt>
                <c:pt idx="54">
                  <c:v>6.3969193043571454E-5</c:v>
                </c:pt>
                <c:pt idx="55">
                  <c:v>6.5150132071615239E-5</c:v>
                </c:pt>
                <c:pt idx="56">
                  <c:v>6.6331071099659023E-5</c:v>
                </c:pt>
                <c:pt idx="57">
                  <c:v>6.7512010127702808E-5</c:v>
                </c:pt>
                <c:pt idx="58">
                  <c:v>6.8692949155746619E-5</c:v>
                </c:pt>
                <c:pt idx="59">
                  <c:v>6.9873888183790404E-5</c:v>
                </c:pt>
                <c:pt idx="60">
                  <c:v>7.1054827211834189E-5</c:v>
                </c:pt>
                <c:pt idx="61">
                  <c:v>7.2235766239878E-5</c:v>
                </c:pt>
                <c:pt idx="62">
                  <c:v>7.3416705267921785E-5</c:v>
                </c:pt>
                <c:pt idx="63">
                  <c:v>7.4597644295965569E-5</c:v>
                </c:pt>
                <c:pt idx="64">
                  <c:v>7.5778583324009354E-5</c:v>
                </c:pt>
                <c:pt idx="65">
                  <c:v>7.6959522352053138E-5</c:v>
                </c:pt>
                <c:pt idx="66">
                  <c:v>7.8140461380096923E-5</c:v>
                </c:pt>
                <c:pt idx="67">
                  <c:v>7.9321400408140761E-5</c:v>
                </c:pt>
                <c:pt idx="68">
                  <c:v>8.0502339436184546E-5</c:v>
                </c:pt>
                <c:pt idx="69">
                  <c:v>8.168327846422833E-5</c:v>
                </c:pt>
                <c:pt idx="70">
                  <c:v>8.2864217492272115E-5</c:v>
                </c:pt>
                <c:pt idx="71">
                  <c:v>8.40451565203159E-5</c:v>
                </c:pt>
                <c:pt idx="72">
                  <c:v>8.5226095548359738E-5</c:v>
                </c:pt>
                <c:pt idx="73">
                  <c:v>8.6407034576403469E-5</c:v>
                </c:pt>
                <c:pt idx="74">
                  <c:v>8.7587973604447307E-5</c:v>
                </c:pt>
                <c:pt idx="75">
                  <c:v>8.8768912632491092E-5</c:v>
                </c:pt>
                <c:pt idx="76">
                  <c:v>8.9949851660534876E-5</c:v>
                </c:pt>
                <c:pt idx="77">
                  <c:v>9.1130790688578661E-5</c:v>
                </c:pt>
                <c:pt idx="78">
                  <c:v>9.2311729716622445E-5</c:v>
                </c:pt>
                <c:pt idx="79">
                  <c:v>9.349266874466623E-5</c:v>
                </c:pt>
                <c:pt idx="80">
                  <c:v>9.4673607772710014E-5</c:v>
                </c:pt>
                <c:pt idx="81">
                  <c:v>9.5854546800753853E-5</c:v>
                </c:pt>
                <c:pt idx="82">
                  <c:v>9.7035485828797597E-5</c:v>
                </c:pt>
                <c:pt idx="83">
                  <c:v>9.8216424856841422E-5</c:v>
                </c:pt>
                <c:pt idx="84">
                  <c:v>9.9397363884885207E-5</c:v>
                </c:pt>
                <c:pt idx="85">
                  <c:v>1.0057830291292899E-4</c:v>
                </c:pt>
                <c:pt idx="86">
                  <c:v>1.0175924194097278E-4</c:v>
                </c:pt>
                <c:pt idx="87">
                  <c:v>1.0294018096901656E-4</c:v>
                </c:pt>
                <c:pt idx="88">
                  <c:v>1.041211199970604E-4</c:v>
                </c:pt>
                <c:pt idx="89">
                  <c:v>1.0530205902510413E-4</c:v>
                </c:pt>
                <c:pt idx="90">
                  <c:v>1.0648299805314797E-4</c:v>
                </c:pt>
                <c:pt idx="91">
                  <c:v>1.0766393708119175E-4</c:v>
                </c:pt>
                <c:pt idx="92">
                  <c:v>1.0884487610923554E-4</c:v>
                </c:pt>
                <c:pt idx="93">
                  <c:v>1.1002581513727932E-4</c:v>
                </c:pt>
                <c:pt idx="94">
                  <c:v>1.1120675416532311E-4</c:v>
                </c:pt>
                <c:pt idx="95">
                  <c:v>1.1238769319336694E-4</c:v>
                </c:pt>
                <c:pt idx="96">
                  <c:v>1.1356863222141068E-4</c:v>
                </c:pt>
                <c:pt idx="97">
                  <c:v>1.1474957124945451E-4</c:v>
                </c:pt>
                <c:pt idx="98">
                  <c:v>1.1593051027749826E-4</c:v>
                </c:pt>
                <c:pt idx="99">
                  <c:v>1.1711144930554208E-4</c:v>
                </c:pt>
                <c:pt idx="100">
                  <c:v>1.1829238833358587E-4</c:v>
                </c:pt>
                <c:pt idx="101">
                  <c:v>1.1947332736162965E-4</c:v>
                </c:pt>
                <c:pt idx="102">
                  <c:v>1.2065426638967349E-4</c:v>
                </c:pt>
                <c:pt idx="103">
                  <c:v>1.2183520541771722E-4</c:v>
                </c:pt>
                <c:pt idx="104">
                  <c:v>1.2301614444576106E-4</c:v>
                </c:pt>
                <c:pt idx="105">
                  <c:v>1.2419708347380484E-4</c:v>
                </c:pt>
                <c:pt idx="106">
                  <c:v>1.2537802250184863E-4</c:v>
                </c:pt>
                <c:pt idx="107">
                  <c:v>1.2655896152989241E-4</c:v>
                </c:pt>
                <c:pt idx="108">
                  <c:v>1.277399005579362E-4</c:v>
                </c:pt>
                <c:pt idx="109">
                  <c:v>1.2892083958597998E-4</c:v>
                </c:pt>
                <c:pt idx="110">
                  <c:v>1.3010177861402377E-4</c:v>
                </c:pt>
                <c:pt idx="111">
                  <c:v>1.3128271764206761E-4</c:v>
                </c:pt>
                <c:pt idx="112">
                  <c:v>1.3246365667011134E-4</c:v>
                </c:pt>
                <c:pt idx="113">
                  <c:v>1.3364459569815517E-4</c:v>
                </c:pt>
                <c:pt idx="114">
                  <c:v>1.3482553472619896E-4</c:v>
                </c:pt>
                <c:pt idx="115">
                  <c:v>1.3600647375424274E-4</c:v>
                </c:pt>
                <c:pt idx="116">
                  <c:v>1.3718741278228658E-4</c:v>
                </c:pt>
                <c:pt idx="117">
                  <c:v>1.3836835181033031E-4</c:v>
                </c:pt>
                <c:pt idx="118">
                  <c:v>1.3954929083837415E-4</c:v>
                </c:pt>
                <c:pt idx="119">
                  <c:v>1.4073022986641788E-4</c:v>
                </c:pt>
                <c:pt idx="120">
                  <c:v>1.4191116889446172E-4</c:v>
                </c:pt>
                <c:pt idx="121">
                  <c:v>1.4309210792250545E-4</c:v>
                </c:pt>
                <c:pt idx="122">
                  <c:v>1.4427304695054929E-4</c:v>
                </c:pt>
                <c:pt idx="123">
                  <c:v>1.4545398597859313E-4</c:v>
                </c:pt>
                <c:pt idx="124">
                  <c:v>1.4663492500663686E-4</c:v>
                </c:pt>
                <c:pt idx="125">
                  <c:v>1.478158640346807E-4</c:v>
                </c:pt>
                <c:pt idx="126">
                  <c:v>1.4899680306272443E-4</c:v>
                </c:pt>
                <c:pt idx="127">
                  <c:v>1.5017774209076827E-4</c:v>
                </c:pt>
                <c:pt idx="128">
                  <c:v>1.5135868111881205E-4</c:v>
                </c:pt>
                <c:pt idx="129">
                  <c:v>1.5253962014685584E-4</c:v>
                </c:pt>
                <c:pt idx="130">
                  <c:v>1.5372055917489962E-4</c:v>
                </c:pt>
                <c:pt idx="131">
                  <c:v>1.549014982029434E-4</c:v>
                </c:pt>
                <c:pt idx="132">
                  <c:v>1.5608243723098719E-4</c:v>
                </c:pt>
                <c:pt idx="133">
                  <c:v>1.5726337625903097E-4</c:v>
                </c:pt>
                <c:pt idx="134">
                  <c:v>1.5844431528707481E-4</c:v>
                </c:pt>
                <c:pt idx="135">
                  <c:v>1.596252543151186E-4</c:v>
                </c:pt>
                <c:pt idx="136">
                  <c:v>1.6080619334316238E-4</c:v>
                </c:pt>
                <c:pt idx="137">
                  <c:v>1.6198713237120617E-4</c:v>
                </c:pt>
                <c:pt idx="138">
                  <c:v>1.6316807139924995E-4</c:v>
                </c:pt>
                <c:pt idx="139">
                  <c:v>1.6434901042729379E-4</c:v>
                </c:pt>
                <c:pt idx="140">
                  <c:v>1.6552994945533752E-4</c:v>
                </c:pt>
                <c:pt idx="141">
                  <c:v>1.6671088848338136E-4</c:v>
                </c:pt>
                <c:pt idx="142">
                  <c:v>1.6789182751142509E-4</c:v>
                </c:pt>
                <c:pt idx="143">
                  <c:v>1.6907276653946893E-4</c:v>
                </c:pt>
                <c:pt idx="144">
                  <c:v>1.7025370556751277E-4</c:v>
                </c:pt>
                <c:pt idx="145">
                  <c:v>1.714346445955565E-4</c:v>
                </c:pt>
                <c:pt idx="146">
                  <c:v>1.7261558362360033E-4</c:v>
                </c:pt>
                <c:pt idx="147">
                  <c:v>1.7379652265164406E-4</c:v>
                </c:pt>
                <c:pt idx="148">
                  <c:v>1.749774616796879E-4</c:v>
                </c:pt>
                <c:pt idx="149">
                  <c:v>1.7615840070773163E-4</c:v>
                </c:pt>
                <c:pt idx="150">
                  <c:v>1.7733933973577547E-4</c:v>
                </c:pt>
                <c:pt idx="151">
                  <c:v>1.7852027876381926E-4</c:v>
                </c:pt>
                <c:pt idx="152">
                  <c:v>1.7970121779186304E-4</c:v>
                </c:pt>
                <c:pt idx="153">
                  <c:v>1.8088215681990683E-4</c:v>
                </c:pt>
                <c:pt idx="154">
                  <c:v>1.8206309584795061E-4</c:v>
                </c:pt>
                <c:pt idx="155">
                  <c:v>1.8324403487599445E-4</c:v>
                </c:pt>
                <c:pt idx="156">
                  <c:v>1.8442497390403823E-4</c:v>
                </c:pt>
                <c:pt idx="157">
                  <c:v>1.8560591293208202E-4</c:v>
                </c:pt>
                <c:pt idx="158">
                  <c:v>1.867868519601258E-4</c:v>
                </c:pt>
                <c:pt idx="159">
                  <c:v>1.8796779098816959E-4</c:v>
                </c:pt>
                <c:pt idx="160">
                  <c:v>1.8914873001621337E-4</c:v>
                </c:pt>
                <c:pt idx="161">
                  <c:v>1.9032966904425716E-4</c:v>
                </c:pt>
                <c:pt idx="162">
                  <c:v>1.91510608072301E-4</c:v>
                </c:pt>
                <c:pt idx="163">
                  <c:v>1.9269154710034473E-4</c:v>
                </c:pt>
                <c:pt idx="164">
                  <c:v>1.9387248612838856E-4</c:v>
                </c:pt>
                <c:pt idx="165">
                  <c:v>1.9505342515643229E-4</c:v>
                </c:pt>
                <c:pt idx="166">
                  <c:v>1.9623436418447613E-4</c:v>
                </c:pt>
                <c:pt idx="167">
                  <c:v>1.9741530321251997E-4</c:v>
                </c:pt>
                <c:pt idx="168">
                  <c:v>1.985962422405637E-4</c:v>
                </c:pt>
                <c:pt idx="169">
                  <c:v>1.9977718126860754E-4</c:v>
                </c:pt>
                <c:pt idx="170">
                  <c:v>2.0095812029665127E-4</c:v>
                </c:pt>
                <c:pt idx="171">
                  <c:v>2.0213905932469511E-4</c:v>
                </c:pt>
                <c:pt idx="172">
                  <c:v>2.0331999835273884E-4</c:v>
                </c:pt>
                <c:pt idx="173">
                  <c:v>2.0450093738078268E-4</c:v>
                </c:pt>
                <c:pt idx="174">
                  <c:v>2.0568187640882641E-4</c:v>
                </c:pt>
                <c:pt idx="175">
                  <c:v>2.0686281543687025E-4</c:v>
                </c:pt>
                <c:pt idx="176">
                  <c:v>2.0804375446491409E-4</c:v>
                </c:pt>
                <c:pt idx="177">
                  <c:v>2.0922469349295782E-4</c:v>
                </c:pt>
                <c:pt idx="178">
                  <c:v>2.1040563252100166E-4</c:v>
                </c:pt>
                <c:pt idx="179">
                  <c:v>2.1158657154904539E-4</c:v>
                </c:pt>
                <c:pt idx="180">
                  <c:v>2.1276751057708922E-4</c:v>
                </c:pt>
                <c:pt idx="181">
                  <c:v>2.1394844960513306E-4</c:v>
                </c:pt>
                <c:pt idx="182">
                  <c:v>2.1512938863317679E-4</c:v>
                </c:pt>
                <c:pt idx="183">
                  <c:v>2.1631032766122063E-4</c:v>
                </c:pt>
                <c:pt idx="184">
                  <c:v>2.1749126668926436E-4</c:v>
                </c:pt>
                <c:pt idx="185">
                  <c:v>2.186722057173082E-4</c:v>
                </c:pt>
                <c:pt idx="186">
                  <c:v>2.1985314474535193E-4</c:v>
                </c:pt>
                <c:pt idx="187">
                  <c:v>2.2103408377339577E-4</c:v>
                </c:pt>
                <c:pt idx="188">
                  <c:v>2.2221502280143961E-4</c:v>
                </c:pt>
                <c:pt idx="189">
                  <c:v>2.2339596182948334E-4</c:v>
                </c:pt>
                <c:pt idx="190">
                  <c:v>2.2457690085752718E-4</c:v>
                </c:pt>
                <c:pt idx="191">
                  <c:v>2.2575783988557091E-4</c:v>
                </c:pt>
                <c:pt idx="192">
                  <c:v>2.2693877891361475E-4</c:v>
                </c:pt>
                <c:pt idx="193">
                  <c:v>2.2811971794165848E-4</c:v>
                </c:pt>
                <c:pt idx="194">
                  <c:v>2.2930065696970232E-4</c:v>
                </c:pt>
                <c:pt idx="195">
                  <c:v>2.3048159599774605E-4</c:v>
                </c:pt>
                <c:pt idx="196">
                  <c:v>2.3166253502578989E-4</c:v>
                </c:pt>
                <c:pt idx="197">
                  <c:v>2.3284347405383362E-4</c:v>
                </c:pt>
                <c:pt idx="198">
                  <c:v>2.3402441308187745E-4</c:v>
                </c:pt>
                <c:pt idx="199">
                  <c:v>2.3520535210992124E-4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2A5-4522-819F-1F60A1968E37}"/>
            </c:ext>
          </c:extLst>
        </c:ser>
        <c:ser>
          <c:idx val="2"/>
          <c:order val="2"/>
          <c:tx>
            <c:v>Width = 2u (simulation data)</c:v>
          </c:tx>
          <c:spPr>
            <a:ln w="317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W_2u!$I$2:$I$1197</c:f>
              <c:numCache>
                <c:formatCode>General</c:formatCode>
                <c:ptCount val="1196"/>
                <c:pt idx="0">
                  <c:v>0.60499999999999998</c:v>
                </c:pt>
                <c:pt idx="1">
                  <c:v>0.60599999999999998</c:v>
                </c:pt>
                <c:pt idx="2">
                  <c:v>0.60699999999999998</c:v>
                </c:pt>
                <c:pt idx="3">
                  <c:v>0.60799999999999998</c:v>
                </c:pt>
                <c:pt idx="4">
                  <c:v>0.60899999999999999</c:v>
                </c:pt>
                <c:pt idx="5">
                  <c:v>0.61</c:v>
                </c:pt>
                <c:pt idx="6">
                  <c:v>0.61099999999999999</c:v>
                </c:pt>
                <c:pt idx="7">
                  <c:v>0.61199999999999999</c:v>
                </c:pt>
                <c:pt idx="8">
                  <c:v>0.61299999999999999</c:v>
                </c:pt>
                <c:pt idx="9">
                  <c:v>0.61399999999999999</c:v>
                </c:pt>
                <c:pt idx="10">
                  <c:v>0.61499999999999999</c:v>
                </c:pt>
                <c:pt idx="11">
                  <c:v>0.61599999999999999</c:v>
                </c:pt>
                <c:pt idx="12">
                  <c:v>0.61699999999999999</c:v>
                </c:pt>
                <c:pt idx="13">
                  <c:v>0.61799999999999999</c:v>
                </c:pt>
                <c:pt idx="14">
                  <c:v>0.61899999999999999</c:v>
                </c:pt>
                <c:pt idx="15">
                  <c:v>0.62</c:v>
                </c:pt>
                <c:pt idx="16">
                  <c:v>0.621</c:v>
                </c:pt>
                <c:pt idx="17">
                  <c:v>0.622</c:v>
                </c:pt>
                <c:pt idx="18">
                  <c:v>0.623</c:v>
                </c:pt>
                <c:pt idx="19">
                  <c:v>0.624</c:v>
                </c:pt>
                <c:pt idx="20">
                  <c:v>0.625</c:v>
                </c:pt>
                <c:pt idx="21">
                  <c:v>0.626</c:v>
                </c:pt>
                <c:pt idx="22">
                  <c:v>0.627</c:v>
                </c:pt>
                <c:pt idx="23">
                  <c:v>0.628</c:v>
                </c:pt>
                <c:pt idx="24">
                  <c:v>0.629</c:v>
                </c:pt>
                <c:pt idx="25">
                  <c:v>0.63</c:v>
                </c:pt>
                <c:pt idx="26">
                  <c:v>0.63100000000000001</c:v>
                </c:pt>
                <c:pt idx="27">
                  <c:v>0.63200000000000001</c:v>
                </c:pt>
                <c:pt idx="28">
                  <c:v>0.63300000000000001</c:v>
                </c:pt>
                <c:pt idx="29">
                  <c:v>0.63400000000000001</c:v>
                </c:pt>
                <c:pt idx="30">
                  <c:v>0.63500000000000001</c:v>
                </c:pt>
                <c:pt idx="31">
                  <c:v>0.63600000000000001</c:v>
                </c:pt>
                <c:pt idx="32">
                  <c:v>0.63700000000000001</c:v>
                </c:pt>
                <c:pt idx="33">
                  <c:v>0.63800000000000001</c:v>
                </c:pt>
                <c:pt idx="34">
                  <c:v>0.63900000000000001</c:v>
                </c:pt>
                <c:pt idx="35">
                  <c:v>0.64</c:v>
                </c:pt>
                <c:pt idx="36">
                  <c:v>0.64100000000000001</c:v>
                </c:pt>
                <c:pt idx="37">
                  <c:v>0.64200000000000002</c:v>
                </c:pt>
                <c:pt idx="38">
                  <c:v>0.64300000000000002</c:v>
                </c:pt>
                <c:pt idx="39">
                  <c:v>0.64400000000000002</c:v>
                </c:pt>
                <c:pt idx="40">
                  <c:v>0.64500000000000002</c:v>
                </c:pt>
                <c:pt idx="41">
                  <c:v>0.64600000000000002</c:v>
                </c:pt>
                <c:pt idx="42">
                  <c:v>0.64700000000000002</c:v>
                </c:pt>
                <c:pt idx="43">
                  <c:v>0.64800000000000002</c:v>
                </c:pt>
                <c:pt idx="44">
                  <c:v>0.64900000000000002</c:v>
                </c:pt>
                <c:pt idx="45">
                  <c:v>0.65</c:v>
                </c:pt>
                <c:pt idx="46">
                  <c:v>0.65100000000000002</c:v>
                </c:pt>
                <c:pt idx="47">
                  <c:v>0.65200000000000002</c:v>
                </c:pt>
                <c:pt idx="48">
                  <c:v>0.65300000000000002</c:v>
                </c:pt>
                <c:pt idx="49">
                  <c:v>0.65400000000000003</c:v>
                </c:pt>
                <c:pt idx="50">
                  <c:v>0.65500000000000003</c:v>
                </c:pt>
                <c:pt idx="51">
                  <c:v>0.65600000000000003</c:v>
                </c:pt>
                <c:pt idx="52">
                  <c:v>0.65700000000000003</c:v>
                </c:pt>
                <c:pt idx="53">
                  <c:v>0.65800000000000003</c:v>
                </c:pt>
                <c:pt idx="54">
                  <c:v>0.65900000000000003</c:v>
                </c:pt>
                <c:pt idx="55">
                  <c:v>0.66</c:v>
                </c:pt>
                <c:pt idx="56">
                  <c:v>0.66100000000000003</c:v>
                </c:pt>
                <c:pt idx="57">
                  <c:v>0.66200000000000003</c:v>
                </c:pt>
                <c:pt idx="58">
                  <c:v>0.66300000000000003</c:v>
                </c:pt>
                <c:pt idx="59">
                  <c:v>0.66400000000000003</c:v>
                </c:pt>
                <c:pt idx="60">
                  <c:v>0.66500000000000004</c:v>
                </c:pt>
                <c:pt idx="61">
                  <c:v>0.66600000000000004</c:v>
                </c:pt>
                <c:pt idx="62">
                  <c:v>0.66700000000000004</c:v>
                </c:pt>
                <c:pt idx="63">
                  <c:v>0.66800000000000004</c:v>
                </c:pt>
                <c:pt idx="64">
                  <c:v>0.66900000000000004</c:v>
                </c:pt>
                <c:pt idx="65">
                  <c:v>0.67</c:v>
                </c:pt>
                <c:pt idx="66">
                  <c:v>0.67100000000000004</c:v>
                </c:pt>
                <c:pt idx="67">
                  <c:v>0.67200000000000004</c:v>
                </c:pt>
                <c:pt idx="68">
                  <c:v>0.67300000000000004</c:v>
                </c:pt>
                <c:pt idx="69">
                  <c:v>0.67400000000000004</c:v>
                </c:pt>
                <c:pt idx="70">
                  <c:v>0.67500000000000004</c:v>
                </c:pt>
                <c:pt idx="71">
                  <c:v>0.67600000000000005</c:v>
                </c:pt>
                <c:pt idx="72">
                  <c:v>0.67700000000000005</c:v>
                </c:pt>
                <c:pt idx="73">
                  <c:v>0.67800000000000005</c:v>
                </c:pt>
                <c:pt idx="74">
                  <c:v>0.67900000000000005</c:v>
                </c:pt>
                <c:pt idx="75">
                  <c:v>0.68</c:v>
                </c:pt>
                <c:pt idx="76">
                  <c:v>0.68100000000000005</c:v>
                </c:pt>
                <c:pt idx="77">
                  <c:v>0.68200000000000005</c:v>
                </c:pt>
                <c:pt idx="78">
                  <c:v>0.68300000000000005</c:v>
                </c:pt>
                <c:pt idx="79">
                  <c:v>0.68400000000000005</c:v>
                </c:pt>
                <c:pt idx="80">
                  <c:v>0.68500000000000005</c:v>
                </c:pt>
                <c:pt idx="81">
                  <c:v>0.68600000000000005</c:v>
                </c:pt>
                <c:pt idx="82">
                  <c:v>0.68700000000000006</c:v>
                </c:pt>
                <c:pt idx="83">
                  <c:v>0.68799999999999994</c:v>
                </c:pt>
                <c:pt idx="84">
                  <c:v>0.68899999999999995</c:v>
                </c:pt>
                <c:pt idx="85">
                  <c:v>0.69</c:v>
                </c:pt>
                <c:pt idx="86">
                  <c:v>0.69099999999999995</c:v>
                </c:pt>
                <c:pt idx="87">
                  <c:v>0.69199999999999995</c:v>
                </c:pt>
                <c:pt idx="88">
                  <c:v>0.69299999999999995</c:v>
                </c:pt>
                <c:pt idx="89">
                  <c:v>0.69399999999999995</c:v>
                </c:pt>
                <c:pt idx="90">
                  <c:v>0.69499999999999995</c:v>
                </c:pt>
                <c:pt idx="91">
                  <c:v>0.69599999999999995</c:v>
                </c:pt>
                <c:pt idx="92">
                  <c:v>0.69699999999999995</c:v>
                </c:pt>
                <c:pt idx="93">
                  <c:v>0.69799999999999995</c:v>
                </c:pt>
                <c:pt idx="94">
                  <c:v>0.69899999999999995</c:v>
                </c:pt>
                <c:pt idx="95">
                  <c:v>0.7</c:v>
                </c:pt>
                <c:pt idx="96">
                  <c:v>0.70099999999999996</c:v>
                </c:pt>
                <c:pt idx="97">
                  <c:v>0.70199999999999996</c:v>
                </c:pt>
                <c:pt idx="98">
                  <c:v>0.70299999999999996</c:v>
                </c:pt>
                <c:pt idx="99">
                  <c:v>0.70399999999999996</c:v>
                </c:pt>
                <c:pt idx="100">
                  <c:v>0.70499999999999996</c:v>
                </c:pt>
                <c:pt idx="101">
                  <c:v>0.70599999999999996</c:v>
                </c:pt>
                <c:pt idx="102">
                  <c:v>0.70699999999999996</c:v>
                </c:pt>
                <c:pt idx="103">
                  <c:v>0.70799999999999996</c:v>
                </c:pt>
                <c:pt idx="104">
                  <c:v>0.70899999999999996</c:v>
                </c:pt>
                <c:pt idx="105">
                  <c:v>0.71</c:v>
                </c:pt>
                <c:pt idx="106">
                  <c:v>0.71099999999999997</c:v>
                </c:pt>
                <c:pt idx="107">
                  <c:v>0.71199999999999997</c:v>
                </c:pt>
                <c:pt idx="108">
                  <c:v>0.71299999999999997</c:v>
                </c:pt>
                <c:pt idx="109">
                  <c:v>0.71399999999999997</c:v>
                </c:pt>
                <c:pt idx="110">
                  <c:v>0.71499999999999997</c:v>
                </c:pt>
                <c:pt idx="111">
                  <c:v>0.71599999999999997</c:v>
                </c:pt>
                <c:pt idx="112">
                  <c:v>0.71699999999999997</c:v>
                </c:pt>
                <c:pt idx="113">
                  <c:v>0.71799999999999997</c:v>
                </c:pt>
                <c:pt idx="114">
                  <c:v>0.71899999999999997</c:v>
                </c:pt>
                <c:pt idx="115">
                  <c:v>0.72</c:v>
                </c:pt>
                <c:pt idx="116">
                  <c:v>0.72099999999999997</c:v>
                </c:pt>
                <c:pt idx="117">
                  <c:v>0.72199999999999998</c:v>
                </c:pt>
                <c:pt idx="118">
                  <c:v>0.72299999999999998</c:v>
                </c:pt>
                <c:pt idx="119">
                  <c:v>0.72399999999999998</c:v>
                </c:pt>
                <c:pt idx="120">
                  <c:v>0.72499999999999998</c:v>
                </c:pt>
                <c:pt idx="121">
                  <c:v>0.72599999999999998</c:v>
                </c:pt>
                <c:pt idx="122">
                  <c:v>0.72699999999999998</c:v>
                </c:pt>
                <c:pt idx="123">
                  <c:v>0.72799999999999998</c:v>
                </c:pt>
                <c:pt idx="124">
                  <c:v>0.72899999999999998</c:v>
                </c:pt>
                <c:pt idx="125">
                  <c:v>0.73</c:v>
                </c:pt>
                <c:pt idx="126">
                  <c:v>0.73099999999999998</c:v>
                </c:pt>
                <c:pt idx="127">
                  <c:v>0.73199999999999998</c:v>
                </c:pt>
                <c:pt idx="128">
                  <c:v>0.73299999999999998</c:v>
                </c:pt>
                <c:pt idx="129">
                  <c:v>0.73399999999999999</c:v>
                </c:pt>
                <c:pt idx="130">
                  <c:v>0.73499999999999999</c:v>
                </c:pt>
                <c:pt idx="131">
                  <c:v>0.73599999999999999</c:v>
                </c:pt>
                <c:pt idx="132">
                  <c:v>0.73699999999999999</c:v>
                </c:pt>
                <c:pt idx="133">
                  <c:v>0.73799999999999999</c:v>
                </c:pt>
                <c:pt idx="134">
                  <c:v>0.73899999999999999</c:v>
                </c:pt>
                <c:pt idx="135">
                  <c:v>0.74</c:v>
                </c:pt>
                <c:pt idx="136">
                  <c:v>0.74099999999999999</c:v>
                </c:pt>
                <c:pt idx="137">
                  <c:v>0.74199999999999999</c:v>
                </c:pt>
                <c:pt idx="138">
                  <c:v>0.74299999999999999</c:v>
                </c:pt>
                <c:pt idx="139">
                  <c:v>0.74399999999999999</c:v>
                </c:pt>
                <c:pt idx="140">
                  <c:v>0.745</c:v>
                </c:pt>
                <c:pt idx="141">
                  <c:v>0.746</c:v>
                </c:pt>
                <c:pt idx="142">
                  <c:v>0.747</c:v>
                </c:pt>
                <c:pt idx="143">
                  <c:v>0.748</c:v>
                </c:pt>
                <c:pt idx="144">
                  <c:v>0.749</c:v>
                </c:pt>
                <c:pt idx="145">
                  <c:v>0.75</c:v>
                </c:pt>
                <c:pt idx="146">
                  <c:v>0.751</c:v>
                </c:pt>
                <c:pt idx="147">
                  <c:v>0.752</c:v>
                </c:pt>
                <c:pt idx="148">
                  <c:v>0.753</c:v>
                </c:pt>
                <c:pt idx="149">
                  <c:v>0.754</c:v>
                </c:pt>
                <c:pt idx="150">
                  <c:v>0.755</c:v>
                </c:pt>
                <c:pt idx="151">
                  <c:v>0.75600000000000001</c:v>
                </c:pt>
                <c:pt idx="152">
                  <c:v>0.75700000000000001</c:v>
                </c:pt>
                <c:pt idx="153">
                  <c:v>0.75800000000000001</c:v>
                </c:pt>
                <c:pt idx="154">
                  <c:v>0.75900000000000001</c:v>
                </c:pt>
                <c:pt idx="155">
                  <c:v>0.76</c:v>
                </c:pt>
                <c:pt idx="156">
                  <c:v>0.76100000000000001</c:v>
                </c:pt>
                <c:pt idx="157">
                  <c:v>0.76200000000000001</c:v>
                </c:pt>
                <c:pt idx="158">
                  <c:v>0.76300000000000001</c:v>
                </c:pt>
                <c:pt idx="159">
                  <c:v>0.76400000000000001</c:v>
                </c:pt>
                <c:pt idx="160">
                  <c:v>0.76500000000000001</c:v>
                </c:pt>
                <c:pt idx="161">
                  <c:v>0.76600000000000001</c:v>
                </c:pt>
                <c:pt idx="162">
                  <c:v>0.76700000000000002</c:v>
                </c:pt>
                <c:pt idx="163">
                  <c:v>0.76800000000000002</c:v>
                </c:pt>
                <c:pt idx="164">
                  <c:v>0.76900000000000002</c:v>
                </c:pt>
                <c:pt idx="165">
                  <c:v>0.77</c:v>
                </c:pt>
                <c:pt idx="166">
                  <c:v>0.77100000000000002</c:v>
                </c:pt>
                <c:pt idx="167">
                  <c:v>0.77200000000000002</c:v>
                </c:pt>
                <c:pt idx="168">
                  <c:v>0.77300000000000002</c:v>
                </c:pt>
                <c:pt idx="169">
                  <c:v>0.77400000000000002</c:v>
                </c:pt>
                <c:pt idx="170">
                  <c:v>0.77500000000000002</c:v>
                </c:pt>
                <c:pt idx="171">
                  <c:v>0.77600000000000002</c:v>
                </c:pt>
                <c:pt idx="172">
                  <c:v>0.77700000000000002</c:v>
                </c:pt>
                <c:pt idx="173">
                  <c:v>0.77800000000000002</c:v>
                </c:pt>
                <c:pt idx="174">
                  <c:v>0.77900000000000003</c:v>
                </c:pt>
                <c:pt idx="175">
                  <c:v>0.78</c:v>
                </c:pt>
                <c:pt idx="176">
                  <c:v>0.78100000000000003</c:v>
                </c:pt>
                <c:pt idx="177">
                  <c:v>0.78200000000000003</c:v>
                </c:pt>
                <c:pt idx="178">
                  <c:v>0.78300000000000003</c:v>
                </c:pt>
                <c:pt idx="179">
                  <c:v>0.78400000000000003</c:v>
                </c:pt>
                <c:pt idx="180">
                  <c:v>0.78500000000000003</c:v>
                </c:pt>
                <c:pt idx="181">
                  <c:v>0.78600000000000003</c:v>
                </c:pt>
                <c:pt idx="182">
                  <c:v>0.78700000000000003</c:v>
                </c:pt>
                <c:pt idx="183">
                  <c:v>0.78800000000000003</c:v>
                </c:pt>
                <c:pt idx="184">
                  <c:v>0.78900000000000003</c:v>
                </c:pt>
                <c:pt idx="185">
                  <c:v>0.79</c:v>
                </c:pt>
                <c:pt idx="186">
                  <c:v>0.79100000000000004</c:v>
                </c:pt>
                <c:pt idx="187">
                  <c:v>0.79200000000000004</c:v>
                </c:pt>
                <c:pt idx="188">
                  <c:v>0.79300000000000004</c:v>
                </c:pt>
                <c:pt idx="189">
                  <c:v>0.79400000000000004</c:v>
                </c:pt>
                <c:pt idx="190">
                  <c:v>0.79500000000000004</c:v>
                </c:pt>
                <c:pt idx="191">
                  <c:v>0.79600000000000004</c:v>
                </c:pt>
                <c:pt idx="192">
                  <c:v>0.79700000000000004</c:v>
                </c:pt>
                <c:pt idx="193">
                  <c:v>0.79800000000000004</c:v>
                </c:pt>
                <c:pt idx="194">
                  <c:v>0.79900000000000004</c:v>
                </c:pt>
                <c:pt idx="195">
                  <c:v>0.8</c:v>
                </c:pt>
                <c:pt idx="196">
                  <c:v>0.80100000000000005</c:v>
                </c:pt>
                <c:pt idx="197">
                  <c:v>0.80200000000000005</c:v>
                </c:pt>
                <c:pt idx="198">
                  <c:v>0.80300000000000005</c:v>
                </c:pt>
                <c:pt idx="199">
                  <c:v>0.80400000000000005</c:v>
                </c:pt>
                <c:pt idx="200">
                  <c:v>0.80500000000000005</c:v>
                </c:pt>
                <c:pt idx="201">
                  <c:v>0.80600000000000005</c:v>
                </c:pt>
                <c:pt idx="202">
                  <c:v>0.80700000000000005</c:v>
                </c:pt>
                <c:pt idx="203">
                  <c:v>0.80800000000000005</c:v>
                </c:pt>
                <c:pt idx="204">
                  <c:v>0.80900000000000005</c:v>
                </c:pt>
                <c:pt idx="205">
                  <c:v>0.81</c:v>
                </c:pt>
                <c:pt idx="206">
                  <c:v>0.81100000000000005</c:v>
                </c:pt>
                <c:pt idx="207">
                  <c:v>0.81200000000000006</c:v>
                </c:pt>
                <c:pt idx="208">
                  <c:v>0.81299999999999994</c:v>
                </c:pt>
                <c:pt idx="209">
                  <c:v>0.81399999999999995</c:v>
                </c:pt>
                <c:pt idx="210">
                  <c:v>0.81499999999999995</c:v>
                </c:pt>
                <c:pt idx="211">
                  <c:v>0.81599999999999995</c:v>
                </c:pt>
                <c:pt idx="212">
                  <c:v>0.81699999999999995</c:v>
                </c:pt>
                <c:pt idx="213">
                  <c:v>0.81799999999999995</c:v>
                </c:pt>
                <c:pt idx="214">
                  <c:v>0.81899999999999995</c:v>
                </c:pt>
                <c:pt idx="215">
                  <c:v>0.82</c:v>
                </c:pt>
                <c:pt idx="216">
                  <c:v>0.82099999999999995</c:v>
                </c:pt>
                <c:pt idx="217">
                  <c:v>0.82199999999999995</c:v>
                </c:pt>
                <c:pt idx="218">
                  <c:v>0.82299999999999995</c:v>
                </c:pt>
                <c:pt idx="219">
                  <c:v>0.82399999999999995</c:v>
                </c:pt>
                <c:pt idx="220">
                  <c:v>0.82499999999999996</c:v>
                </c:pt>
                <c:pt idx="221">
                  <c:v>0.82599999999999996</c:v>
                </c:pt>
                <c:pt idx="222">
                  <c:v>0.82699999999999996</c:v>
                </c:pt>
                <c:pt idx="223">
                  <c:v>0.82799999999999996</c:v>
                </c:pt>
                <c:pt idx="224">
                  <c:v>0.82899999999999996</c:v>
                </c:pt>
                <c:pt idx="225">
                  <c:v>0.83</c:v>
                </c:pt>
                <c:pt idx="226">
                  <c:v>0.83099999999999996</c:v>
                </c:pt>
                <c:pt idx="227">
                  <c:v>0.83199999999999996</c:v>
                </c:pt>
                <c:pt idx="228">
                  <c:v>0.83299999999999996</c:v>
                </c:pt>
                <c:pt idx="229">
                  <c:v>0.83399999999999996</c:v>
                </c:pt>
                <c:pt idx="230">
                  <c:v>0.83499999999999996</c:v>
                </c:pt>
                <c:pt idx="231">
                  <c:v>0.83599999999999997</c:v>
                </c:pt>
                <c:pt idx="232">
                  <c:v>0.83699999999999997</c:v>
                </c:pt>
                <c:pt idx="233">
                  <c:v>0.83799999999999997</c:v>
                </c:pt>
                <c:pt idx="234">
                  <c:v>0.83899999999999997</c:v>
                </c:pt>
                <c:pt idx="235">
                  <c:v>0.84</c:v>
                </c:pt>
                <c:pt idx="236">
                  <c:v>0.84099999999999997</c:v>
                </c:pt>
                <c:pt idx="237">
                  <c:v>0.84199999999999997</c:v>
                </c:pt>
                <c:pt idx="238">
                  <c:v>0.84299999999999997</c:v>
                </c:pt>
                <c:pt idx="239">
                  <c:v>0.84399999999999997</c:v>
                </c:pt>
                <c:pt idx="240">
                  <c:v>0.84499999999999997</c:v>
                </c:pt>
                <c:pt idx="241">
                  <c:v>0.84599999999999997</c:v>
                </c:pt>
                <c:pt idx="242">
                  <c:v>0.84699999999999998</c:v>
                </c:pt>
                <c:pt idx="243">
                  <c:v>0.84799999999999998</c:v>
                </c:pt>
                <c:pt idx="244">
                  <c:v>0.84899999999999998</c:v>
                </c:pt>
                <c:pt idx="245">
                  <c:v>0.85</c:v>
                </c:pt>
                <c:pt idx="246">
                  <c:v>0.85099999999999998</c:v>
                </c:pt>
                <c:pt idx="247">
                  <c:v>0.85199999999999998</c:v>
                </c:pt>
                <c:pt idx="248">
                  <c:v>0.85299999999999998</c:v>
                </c:pt>
                <c:pt idx="249">
                  <c:v>0.85399999999999998</c:v>
                </c:pt>
                <c:pt idx="250">
                  <c:v>0.85499999999999998</c:v>
                </c:pt>
                <c:pt idx="251">
                  <c:v>0.85599999999999998</c:v>
                </c:pt>
                <c:pt idx="252">
                  <c:v>0.85699999999999998</c:v>
                </c:pt>
                <c:pt idx="253">
                  <c:v>0.85799999999999998</c:v>
                </c:pt>
                <c:pt idx="254">
                  <c:v>0.85899999999999999</c:v>
                </c:pt>
                <c:pt idx="255">
                  <c:v>0.86</c:v>
                </c:pt>
                <c:pt idx="256">
                  <c:v>0.86099999999999999</c:v>
                </c:pt>
                <c:pt idx="257">
                  <c:v>0.86199999999999999</c:v>
                </c:pt>
                <c:pt idx="258">
                  <c:v>0.86299999999999999</c:v>
                </c:pt>
                <c:pt idx="259">
                  <c:v>0.86399999999999999</c:v>
                </c:pt>
                <c:pt idx="260">
                  <c:v>0.86499999999999999</c:v>
                </c:pt>
                <c:pt idx="261">
                  <c:v>0.86599999999999999</c:v>
                </c:pt>
                <c:pt idx="262">
                  <c:v>0.86699999999999999</c:v>
                </c:pt>
                <c:pt idx="263">
                  <c:v>0.86799999999999999</c:v>
                </c:pt>
                <c:pt idx="264">
                  <c:v>0.86899999999999999</c:v>
                </c:pt>
                <c:pt idx="265">
                  <c:v>0.87</c:v>
                </c:pt>
                <c:pt idx="266">
                  <c:v>0.871</c:v>
                </c:pt>
                <c:pt idx="267">
                  <c:v>0.872</c:v>
                </c:pt>
                <c:pt idx="268">
                  <c:v>0.873</c:v>
                </c:pt>
                <c:pt idx="269">
                  <c:v>0.874</c:v>
                </c:pt>
                <c:pt idx="270">
                  <c:v>0.875</c:v>
                </c:pt>
                <c:pt idx="271">
                  <c:v>0.876</c:v>
                </c:pt>
                <c:pt idx="272">
                  <c:v>0.877</c:v>
                </c:pt>
                <c:pt idx="273">
                  <c:v>0.878</c:v>
                </c:pt>
                <c:pt idx="274">
                  <c:v>0.879</c:v>
                </c:pt>
                <c:pt idx="275">
                  <c:v>0.88</c:v>
                </c:pt>
                <c:pt idx="276">
                  <c:v>0.88100000000000001</c:v>
                </c:pt>
                <c:pt idx="277">
                  <c:v>0.88200000000000001</c:v>
                </c:pt>
                <c:pt idx="278">
                  <c:v>0.88300000000000001</c:v>
                </c:pt>
                <c:pt idx="279">
                  <c:v>0.88400000000000001</c:v>
                </c:pt>
                <c:pt idx="280">
                  <c:v>0.88500000000000001</c:v>
                </c:pt>
                <c:pt idx="281">
                  <c:v>0.88600000000000001</c:v>
                </c:pt>
                <c:pt idx="282">
                  <c:v>0.88700000000000001</c:v>
                </c:pt>
                <c:pt idx="283">
                  <c:v>0.88800000000000001</c:v>
                </c:pt>
                <c:pt idx="284">
                  <c:v>0.88900000000000001</c:v>
                </c:pt>
                <c:pt idx="285">
                  <c:v>0.89</c:v>
                </c:pt>
                <c:pt idx="286">
                  <c:v>0.89100000000000001</c:v>
                </c:pt>
                <c:pt idx="287">
                  <c:v>0.89200000000000002</c:v>
                </c:pt>
                <c:pt idx="288">
                  <c:v>0.89300000000000002</c:v>
                </c:pt>
                <c:pt idx="289">
                  <c:v>0.89400000000000002</c:v>
                </c:pt>
                <c:pt idx="290">
                  <c:v>0.89500000000000002</c:v>
                </c:pt>
                <c:pt idx="291">
                  <c:v>0.89600000000000002</c:v>
                </c:pt>
                <c:pt idx="292">
                  <c:v>0.89700000000000002</c:v>
                </c:pt>
                <c:pt idx="293">
                  <c:v>0.89800000000000002</c:v>
                </c:pt>
                <c:pt idx="294">
                  <c:v>0.89900000000000002</c:v>
                </c:pt>
                <c:pt idx="295">
                  <c:v>0.9</c:v>
                </c:pt>
                <c:pt idx="296">
                  <c:v>0.90100000000000002</c:v>
                </c:pt>
                <c:pt idx="297">
                  <c:v>0.90200000000000002</c:v>
                </c:pt>
                <c:pt idx="298">
                  <c:v>0.90300000000000002</c:v>
                </c:pt>
                <c:pt idx="299">
                  <c:v>0.90400000000000003</c:v>
                </c:pt>
                <c:pt idx="300">
                  <c:v>0.90500000000000003</c:v>
                </c:pt>
                <c:pt idx="301">
                  <c:v>0.90600000000000003</c:v>
                </c:pt>
                <c:pt idx="302">
                  <c:v>0.90700000000000003</c:v>
                </c:pt>
                <c:pt idx="303">
                  <c:v>0.90800000000000003</c:v>
                </c:pt>
                <c:pt idx="304">
                  <c:v>0.90900000000000003</c:v>
                </c:pt>
                <c:pt idx="305">
                  <c:v>0.91</c:v>
                </c:pt>
                <c:pt idx="306">
                  <c:v>0.91100000000000003</c:v>
                </c:pt>
                <c:pt idx="307">
                  <c:v>0.91200000000000003</c:v>
                </c:pt>
                <c:pt idx="308">
                  <c:v>0.91300000000000003</c:v>
                </c:pt>
                <c:pt idx="309">
                  <c:v>0.91400000000000003</c:v>
                </c:pt>
                <c:pt idx="310">
                  <c:v>0.91500000000000004</c:v>
                </c:pt>
                <c:pt idx="311">
                  <c:v>0.91600000000000004</c:v>
                </c:pt>
                <c:pt idx="312">
                  <c:v>0.91700000000000004</c:v>
                </c:pt>
                <c:pt idx="313">
                  <c:v>0.91800000000000004</c:v>
                </c:pt>
                <c:pt idx="314">
                  <c:v>0.91900000000000004</c:v>
                </c:pt>
                <c:pt idx="315">
                  <c:v>0.92</c:v>
                </c:pt>
                <c:pt idx="316">
                  <c:v>0.92100000000000004</c:v>
                </c:pt>
                <c:pt idx="317">
                  <c:v>0.92200000000000004</c:v>
                </c:pt>
                <c:pt idx="318">
                  <c:v>0.92300000000000004</c:v>
                </c:pt>
                <c:pt idx="319">
                  <c:v>0.92400000000000004</c:v>
                </c:pt>
                <c:pt idx="320">
                  <c:v>0.92500000000000004</c:v>
                </c:pt>
                <c:pt idx="321">
                  <c:v>0.92600000000000005</c:v>
                </c:pt>
                <c:pt idx="322">
                  <c:v>0.92700000000000005</c:v>
                </c:pt>
                <c:pt idx="323">
                  <c:v>0.92800000000000005</c:v>
                </c:pt>
                <c:pt idx="324">
                  <c:v>0.92900000000000005</c:v>
                </c:pt>
                <c:pt idx="325">
                  <c:v>0.93</c:v>
                </c:pt>
                <c:pt idx="326">
                  <c:v>0.93100000000000005</c:v>
                </c:pt>
                <c:pt idx="327">
                  <c:v>0.93200000000000005</c:v>
                </c:pt>
                <c:pt idx="328">
                  <c:v>0.93300000000000005</c:v>
                </c:pt>
                <c:pt idx="329">
                  <c:v>0.93400000000000005</c:v>
                </c:pt>
                <c:pt idx="330">
                  <c:v>0.93500000000000005</c:v>
                </c:pt>
                <c:pt idx="331">
                  <c:v>0.93600000000000005</c:v>
                </c:pt>
                <c:pt idx="332">
                  <c:v>0.93700000000000006</c:v>
                </c:pt>
                <c:pt idx="333">
                  <c:v>0.93799999999999994</c:v>
                </c:pt>
                <c:pt idx="334">
                  <c:v>0.93899999999999995</c:v>
                </c:pt>
                <c:pt idx="335">
                  <c:v>0.94</c:v>
                </c:pt>
                <c:pt idx="336">
                  <c:v>0.94099999999999995</c:v>
                </c:pt>
                <c:pt idx="337">
                  <c:v>0.94199999999999995</c:v>
                </c:pt>
                <c:pt idx="338">
                  <c:v>0.94299999999999995</c:v>
                </c:pt>
                <c:pt idx="339">
                  <c:v>0.94399999999999995</c:v>
                </c:pt>
                <c:pt idx="340">
                  <c:v>0.94499999999999995</c:v>
                </c:pt>
                <c:pt idx="341">
                  <c:v>0.94599999999999995</c:v>
                </c:pt>
                <c:pt idx="342">
                  <c:v>0.94699999999999995</c:v>
                </c:pt>
                <c:pt idx="343">
                  <c:v>0.94799999999999995</c:v>
                </c:pt>
                <c:pt idx="344">
                  <c:v>0.94899999999999995</c:v>
                </c:pt>
                <c:pt idx="345">
                  <c:v>0.95</c:v>
                </c:pt>
                <c:pt idx="346">
                  <c:v>0.95099999999999996</c:v>
                </c:pt>
                <c:pt idx="347">
                  <c:v>0.95199999999999996</c:v>
                </c:pt>
                <c:pt idx="348">
                  <c:v>0.95299999999999996</c:v>
                </c:pt>
                <c:pt idx="349">
                  <c:v>0.95399999999999996</c:v>
                </c:pt>
                <c:pt idx="350">
                  <c:v>0.95499999999999996</c:v>
                </c:pt>
                <c:pt idx="351">
                  <c:v>0.95599999999999996</c:v>
                </c:pt>
                <c:pt idx="352">
                  <c:v>0.95699999999999996</c:v>
                </c:pt>
                <c:pt idx="353">
                  <c:v>0.95799999999999996</c:v>
                </c:pt>
                <c:pt idx="354">
                  <c:v>0.95899999999999996</c:v>
                </c:pt>
                <c:pt idx="355">
                  <c:v>0.96</c:v>
                </c:pt>
                <c:pt idx="356">
                  <c:v>0.96099999999999997</c:v>
                </c:pt>
                <c:pt idx="357">
                  <c:v>0.96199999999999997</c:v>
                </c:pt>
                <c:pt idx="358">
                  <c:v>0.96299999999999997</c:v>
                </c:pt>
                <c:pt idx="359">
                  <c:v>0.96399999999999997</c:v>
                </c:pt>
                <c:pt idx="360">
                  <c:v>0.96499999999999997</c:v>
                </c:pt>
                <c:pt idx="361">
                  <c:v>0.96599999999999997</c:v>
                </c:pt>
                <c:pt idx="362">
                  <c:v>0.96699999999999997</c:v>
                </c:pt>
                <c:pt idx="363">
                  <c:v>0.96799999999999997</c:v>
                </c:pt>
                <c:pt idx="364">
                  <c:v>0.96899999999999997</c:v>
                </c:pt>
                <c:pt idx="365">
                  <c:v>0.97</c:v>
                </c:pt>
                <c:pt idx="366">
                  <c:v>0.97099999999999997</c:v>
                </c:pt>
                <c:pt idx="367">
                  <c:v>0.97199999999999998</c:v>
                </c:pt>
                <c:pt idx="368">
                  <c:v>0.97299999999999998</c:v>
                </c:pt>
                <c:pt idx="369">
                  <c:v>0.97399999999999998</c:v>
                </c:pt>
                <c:pt idx="370">
                  <c:v>0.97499999999999998</c:v>
                </c:pt>
                <c:pt idx="371">
                  <c:v>0.97599999999999998</c:v>
                </c:pt>
                <c:pt idx="372">
                  <c:v>0.97699999999999998</c:v>
                </c:pt>
                <c:pt idx="373">
                  <c:v>0.97799999999999998</c:v>
                </c:pt>
                <c:pt idx="374">
                  <c:v>0.97899999999999998</c:v>
                </c:pt>
                <c:pt idx="375">
                  <c:v>0.98</c:v>
                </c:pt>
                <c:pt idx="376">
                  <c:v>0.98099999999999998</c:v>
                </c:pt>
                <c:pt idx="377">
                  <c:v>0.98199999999999998</c:v>
                </c:pt>
                <c:pt idx="378">
                  <c:v>0.98299999999999998</c:v>
                </c:pt>
                <c:pt idx="379">
                  <c:v>0.98399999999999999</c:v>
                </c:pt>
                <c:pt idx="380">
                  <c:v>0.98499999999999999</c:v>
                </c:pt>
                <c:pt idx="381">
                  <c:v>0.98599999999999999</c:v>
                </c:pt>
                <c:pt idx="382">
                  <c:v>0.98699999999999999</c:v>
                </c:pt>
                <c:pt idx="383">
                  <c:v>0.98799999999999999</c:v>
                </c:pt>
                <c:pt idx="384">
                  <c:v>0.98899999999999999</c:v>
                </c:pt>
                <c:pt idx="385">
                  <c:v>0.99</c:v>
                </c:pt>
                <c:pt idx="386">
                  <c:v>0.99099999999999999</c:v>
                </c:pt>
                <c:pt idx="387">
                  <c:v>0.99199999999999999</c:v>
                </c:pt>
                <c:pt idx="388">
                  <c:v>0.99299999999999999</c:v>
                </c:pt>
                <c:pt idx="389">
                  <c:v>0.99399999999999999</c:v>
                </c:pt>
                <c:pt idx="390">
                  <c:v>0.995</c:v>
                </c:pt>
                <c:pt idx="391">
                  <c:v>0.996</c:v>
                </c:pt>
                <c:pt idx="392">
                  <c:v>0.997</c:v>
                </c:pt>
                <c:pt idx="393">
                  <c:v>0.998</c:v>
                </c:pt>
                <c:pt idx="394">
                  <c:v>0.999</c:v>
                </c:pt>
                <c:pt idx="395">
                  <c:v>1</c:v>
                </c:pt>
                <c:pt idx="396">
                  <c:v>1.0009999999999999</c:v>
                </c:pt>
                <c:pt idx="397">
                  <c:v>1.002</c:v>
                </c:pt>
                <c:pt idx="398">
                  <c:v>1.0029999999999999</c:v>
                </c:pt>
                <c:pt idx="399">
                  <c:v>1.004</c:v>
                </c:pt>
                <c:pt idx="400">
                  <c:v>1.0049999999999999</c:v>
                </c:pt>
                <c:pt idx="401">
                  <c:v>1.006</c:v>
                </c:pt>
                <c:pt idx="402">
                  <c:v>1.0069999999999999</c:v>
                </c:pt>
                <c:pt idx="403">
                  <c:v>1.008</c:v>
                </c:pt>
                <c:pt idx="404">
                  <c:v>1.0089999999999999</c:v>
                </c:pt>
                <c:pt idx="405">
                  <c:v>1.01</c:v>
                </c:pt>
                <c:pt idx="406">
                  <c:v>1.0109999999999999</c:v>
                </c:pt>
                <c:pt idx="407">
                  <c:v>1.012</c:v>
                </c:pt>
                <c:pt idx="408">
                  <c:v>1.0129999999999999</c:v>
                </c:pt>
                <c:pt idx="409">
                  <c:v>1.014</c:v>
                </c:pt>
                <c:pt idx="410">
                  <c:v>1.0149999999999999</c:v>
                </c:pt>
                <c:pt idx="411">
                  <c:v>1.016</c:v>
                </c:pt>
                <c:pt idx="412">
                  <c:v>1.0169999999999999</c:v>
                </c:pt>
                <c:pt idx="413">
                  <c:v>1.018</c:v>
                </c:pt>
                <c:pt idx="414">
                  <c:v>1.0189999999999999</c:v>
                </c:pt>
                <c:pt idx="415">
                  <c:v>1.02</c:v>
                </c:pt>
                <c:pt idx="416">
                  <c:v>1.0209999999999999</c:v>
                </c:pt>
                <c:pt idx="417">
                  <c:v>1.022</c:v>
                </c:pt>
                <c:pt idx="418">
                  <c:v>1.0229999999999999</c:v>
                </c:pt>
                <c:pt idx="419">
                  <c:v>1.024</c:v>
                </c:pt>
                <c:pt idx="420">
                  <c:v>1.0249999999999999</c:v>
                </c:pt>
                <c:pt idx="421">
                  <c:v>1.026</c:v>
                </c:pt>
                <c:pt idx="422">
                  <c:v>1.0269999999999999</c:v>
                </c:pt>
                <c:pt idx="423">
                  <c:v>1.028</c:v>
                </c:pt>
                <c:pt idx="424">
                  <c:v>1.0289999999999999</c:v>
                </c:pt>
                <c:pt idx="425">
                  <c:v>1.03</c:v>
                </c:pt>
                <c:pt idx="426">
                  <c:v>1.0309999999999999</c:v>
                </c:pt>
                <c:pt idx="427">
                  <c:v>1.032</c:v>
                </c:pt>
                <c:pt idx="428">
                  <c:v>1.0329999999999999</c:v>
                </c:pt>
                <c:pt idx="429">
                  <c:v>1.034</c:v>
                </c:pt>
                <c:pt idx="430">
                  <c:v>1.0349999999999999</c:v>
                </c:pt>
                <c:pt idx="431">
                  <c:v>1.036</c:v>
                </c:pt>
                <c:pt idx="432">
                  <c:v>1.0369999999999999</c:v>
                </c:pt>
                <c:pt idx="433">
                  <c:v>1.038</c:v>
                </c:pt>
                <c:pt idx="434">
                  <c:v>1.0389999999999999</c:v>
                </c:pt>
                <c:pt idx="435">
                  <c:v>1.04</c:v>
                </c:pt>
                <c:pt idx="436">
                  <c:v>1.0409999999999999</c:v>
                </c:pt>
                <c:pt idx="437">
                  <c:v>1.042</c:v>
                </c:pt>
                <c:pt idx="438">
                  <c:v>1.0429999999999999</c:v>
                </c:pt>
                <c:pt idx="439">
                  <c:v>1.044</c:v>
                </c:pt>
                <c:pt idx="440">
                  <c:v>1.0449999999999999</c:v>
                </c:pt>
                <c:pt idx="441">
                  <c:v>1.046</c:v>
                </c:pt>
                <c:pt idx="442">
                  <c:v>1.0469999999999999</c:v>
                </c:pt>
                <c:pt idx="443">
                  <c:v>1.048</c:v>
                </c:pt>
                <c:pt idx="444">
                  <c:v>1.0489999999999999</c:v>
                </c:pt>
                <c:pt idx="445">
                  <c:v>1.05</c:v>
                </c:pt>
                <c:pt idx="446">
                  <c:v>1.0509999999999999</c:v>
                </c:pt>
                <c:pt idx="447">
                  <c:v>1.052</c:v>
                </c:pt>
                <c:pt idx="448">
                  <c:v>1.0529999999999999</c:v>
                </c:pt>
                <c:pt idx="449">
                  <c:v>1.054</c:v>
                </c:pt>
                <c:pt idx="450">
                  <c:v>1.0549999999999999</c:v>
                </c:pt>
                <c:pt idx="451">
                  <c:v>1.056</c:v>
                </c:pt>
                <c:pt idx="452">
                  <c:v>1.0569999999999999</c:v>
                </c:pt>
                <c:pt idx="453">
                  <c:v>1.0580000000000001</c:v>
                </c:pt>
                <c:pt idx="454">
                  <c:v>1.0589999999999999</c:v>
                </c:pt>
                <c:pt idx="455">
                  <c:v>1.06</c:v>
                </c:pt>
                <c:pt idx="456">
                  <c:v>1.0609999999999999</c:v>
                </c:pt>
                <c:pt idx="457">
                  <c:v>1.0620000000000001</c:v>
                </c:pt>
                <c:pt idx="458">
                  <c:v>1.0629999999999999</c:v>
                </c:pt>
                <c:pt idx="459">
                  <c:v>1.0640000000000001</c:v>
                </c:pt>
                <c:pt idx="460">
                  <c:v>1.0649999999999999</c:v>
                </c:pt>
                <c:pt idx="461">
                  <c:v>1.0660000000000001</c:v>
                </c:pt>
                <c:pt idx="462">
                  <c:v>1.0669999999999999</c:v>
                </c:pt>
                <c:pt idx="463">
                  <c:v>1.0680000000000001</c:v>
                </c:pt>
                <c:pt idx="464">
                  <c:v>1.069</c:v>
                </c:pt>
                <c:pt idx="465">
                  <c:v>1.07</c:v>
                </c:pt>
                <c:pt idx="466">
                  <c:v>1.071</c:v>
                </c:pt>
                <c:pt idx="467">
                  <c:v>1.0720000000000001</c:v>
                </c:pt>
                <c:pt idx="468">
                  <c:v>1.073</c:v>
                </c:pt>
                <c:pt idx="469">
                  <c:v>1.0740000000000001</c:v>
                </c:pt>
                <c:pt idx="470">
                  <c:v>1.075</c:v>
                </c:pt>
                <c:pt idx="471">
                  <c:v>1.0760000000000001</c:v>
                </c:pt>
                <c:pt idx="472">
                  <c:v>1.077</c:v>
                </c:pt>
                <c:pt idx="473">
                  <c:v>1.0780000000000001</c:v>
                </c:pt>
                <c:pt idx="474">
                  <c:v>1.079</c:v>
                </c:pt>
                <c:pt idx="475">
                  <c:v>1.08</c:v>
                </c:pt>
                <c:pt idx="476">
                  <c:v>1.081</c:v>
                </c:pt>
                <c:pt idx="477">
                  <c:v>1.0820000000000001</c:v>
                </c:pt>
                <c:pt idx="478">
                  <c:v>1.083</c:v>
                </c:pt>
                <c:pt idx="479">
                  <c:v>1.0840000000000001</c:v>
                </c:pt>
                <c:pt idx="480">
                  <c:v>1.085</c:v>
                </c:pt>
                <c:pt idx="481">
                  <c:v>1.0860000000000001</c:v>
                </c:pt>
                <c:pt idx="482">
                  <c:v>1.087</c:v>
                </c:pt>
                <c:pt idx="483">
                  <c:v>1.0880000000000001</c:v>
                </c:pt>
                <c:pt idx="484">
                  <c:v>1.089</c:v>
                </c:pt>
                <c:pt idx="485">
                  <c:v>1.0900000000000001</c:v>
                </c:pt>
                <c:pt idx="486">
                  <c:v>1.091</c:v>
                </c:pt>
                <c:pt idx="487">
                  <c:v>1.0920000000000001</c:v>
                </c:pt>
                <c:pt idx="488">
                  <c:v>1.093</c:v>
                </c:pt>
                <c:pt idx="489">
                  <c:v>1.0940000000000001</c:v>
                </c:pt>
                <c:pt idx="490">
                  <c:v>1.095</c:v>
                </c:pt>
                <c:pt idx="491">
                  <c:v>1.0960000000000001</c:v>
                </c:pt>
                <c:pt idx="492">
                  <c:v>1.097</c:v>
                </c:pt>
                <c:pt idx="493">
                  <c:v>1.0980000000000001</c:v>
                </c:pt>
                <c:pt idx="494">
                  <c:v>1.099</c:v>
                </c:pt>
                <c:pt idx="495">
                  <c:v>1.1000000000000001</c:v>
                </c:pt>
                <c:pt idx="496">
                  <c:v>1.101</c:v>
                </c:pt>
                <c:pt idx="497">
                  <c:v>1.1020000000000001</c:v>
                </c:pt>
                <c:pt idx="498">
                  <c:v>1.103</c:v>
                </c:pt>
                <c:pt idx="499">
                  <c:v>1.1040000000000001</c:v>
                </c:pt>
                <c:pt idx="500">
                  <c:v>1.105</c:v>
                </c:pt>
                <c:pt idx="501">
                  <c:v>1.1060000000000001</c:v>
                </c:pt>
                <c:pt idx="502">
                  <c:v>1.107</c:v>
                </c:pt>
                <c:pt idx="503">
                  <c:v>1.1080000000000001</c:v>
                </c:pt>
                <c:pt idx="504">
                  <c:v>1.109</c:v>
                </c:pt>
                <c:pt idx="505">
                  <c:v>1.1100000000000001</c:v>
                </c:pt>
                <c:pt idx="506">
                  <c:v>1.111</c:v>
                </c:pt>
                <c:pt idx="507">
                  <c:v>1.1120000000000001</c:v>
                </c:pt>
                <c:pt idx="508">
                  <c:v>1.113</c:v>
                </c:pt>
                <c:pt idx="509">
                  <c:v>1.1140000000000001</c:v>
                </c:pt>
                <c:pt idx="510">
                  <c:v>1.115</c:v>
                </c:pt>
                <c:pt idx="511">
                  <c:v>1.1160000000000001</c:v>
                </c:pt>
                <c:pt idx="512">
                  <c:v>1.117</c:v>
                </c:pt>
                <c:pt idx="513">
                  <c:v>1.1180000000000001</c:v>
                </c:pt>
                <c:pt idx="514">
                  <c:v>1.119</c:v>
                </c:pt>
                <c:pt idx="515">
                  <c:v>1.1200000000000001</c:v>
                </c:pt>
                <c:pt idx="516">
                  <c:v>1.121</c:v>
                </c:pt>
                <c:pt idx="517">
                  <c:v>1.1220000000000001</c:v>
                </c:pt>
                <c:pt idx="518">
                  <c:v>1.123</c:v>
                </c:pt>
                <c:pt idx="519">
                  <c:v>1.1240000000000001</c:v>
                </c:pt>
                <c:pt idx="520">
                  <c:v>1.125</c:v>
                </c:pt>
                <c:pt idx="521">
                  <c:v>1.1259999999999999</c:v>
                </c:pt>
                <c:pt idx="522">
                  <c:v>1.127</c:v>
                </c:pt>
                <c:pt idx="523">
                  <c:v>1.1279999999999999</c:v>
                </c:pt>
                <c:pt idx="524">
                  <c:v>1.129</c:v>
                </c:pt>
                <c:pt idx="525">
                  <c:v>1.1299999999999999</c:v>
                </c:pt>
                <c:pt idx="526">
                  <c:v>1.131</c:v>
                </c:pt>
                <c:pt idx="527">
                  <c:v>1.1319999999999999</c:v>
                </c:pt>
                <c:pt idx="528">
                  <c:v>1.133</c:v>
                </c:pt>
                <c:pt idx="529">
                  <c:v>1.1339999999999999</c:v>
                </c:pt>
                <c:pt idx="530">
                  <c:v>1.135</c:v>
                </c:pt>
                <c:pt idx="531">
                  <c:v>1.1359999999999999</c:v>
                </c:pt>
                <c:pt idx="532">
                  <c:v>1.137</c:v>
                </c:pt>
                <c:pt idx="533">
                  <c:v>1.1379999999999999</c:v>
                </c:pt>
                <c:pt idx="534">
                  <c:v>1.139</c:v>
                </c:pt>
                <c:pt idx="535">
                  <c:v>1.1399999999999999</c:v>
                </c:pt>
                <c:pt idx="536">
                  <c:v>1.141</c:v>
                </c:pt>
                <c:pt idx="537">
                  <c:v>1.1419999999999999</c:v>
                </c:pt>
                <c:pt idx="538">
                  <c:v>1.143</c:v>
                </c:pt>
                <c:pt idx="539">
                  <c:v>1.1439999999999999</c:v>
                </c:pt>
                <c:pt idx="540">
                  <c:v>1.145</c:v>
                </c:pt>
                <c:pt idx="541">
                  <c:v>1.1459999999999999</c:v>
                </c:pt>
                <c:pt idx="542">
                  <c:v>1.147</c:v>
                </c:pt>
                <c:pt idx="543">
                  <c:v>1.1479999999999999</c:v>
                </c:pt>
                <c:pt idx="544">
                  <c:v>1.149</c:v>
                </c:pt>
                <c:pt idx="545">
                  <c:v>1.1499999999999999</c:v>
                </c:pt>
                <c:pt idx="546">
                  <c:v>1.151</c:v>
                </c:pt>
                <c:pt idx="547">
                  <c:v>1.1519999999999999</c:v>
                </c:pt>
                <c:pt idx="548">
                  <c:v>1.153</c:v>
                </c:pt>
                <c:pt idx="549">
                  <c:v>1.1539999999999999</c:v>
                </c:pt>
                <c:pt idx="550">
                  <c:v>1.155</c:v>
                </c:pt>
                <c:pt idx="551">
                  <c:v>1.1559999999999999</c:v>
                </c:pt>
                <c:pt idx="552">
                  <c:v>1.157</c:v>
                </c:pt>
                <c:pt idx="553">
                  <c:v>1.1579999999999999</c:v>
                </c:pt>
                <c:pt idx="554">
                  <c:v>1.159</c:v>
                </c:pt>
                <c:pt idx="555">
                  <c:v>1.1599999999999999</c:v>
                </c:pt>
                <c:pt idx="556">
                  <c:v>1.161</c:v>
                </c:pt>
                <c:pt idx="557">
                  <c:v>1.1619999999999999</c:v>
                </c:pt>
                <c:pt idx="558">
                  <c:v>1.163</c:v>
                </c:pt>
                <c:pt idx="559">
                  <c:v>1.1639999999999999</c:v>
                </c:pt>
                <c:pt idx="560">
                  <c:v>1.165</c:v>
                </c:pt>
                <c:pt idx="561">
                  <c:v>1.1659999999999999</c:v>
                </c:pt>
                <c:pt idx="562">
                  <c:v>1.167</c:v>
                </c:pt>
                <c:pt idx="563">
                  <c:v>1.1679999999999999</c:v>
                </c:pt>
                <c:pt idx="564">
                  <c:v>1.169</c:v>
                </c:pt>
                <c:pt idx="565">
                  <c:v>1.17</c:v>
                </c:pt>
                <c:pt idx="566">
                  <c:v>1.171</c:v>
                </c:pt>
                <c:pt idx="567">
                  <c:v>1.1719999999999999</c:v>
                </c:pt>
                <c:pt idx="568">
                  <c:v>1.173</c:v>
                </c:pt>
                <c:pt idx="569">
                  <c:v>1.1739999999999999</c:v>
                </c:pt>
                <c:pt idx="570">
                  <c:v>1.175</c:v>
                </c:pt>
                <c:pt idx="571">
                  <c:v>1.1759999999999999</c:v>
                </c:pt>
                <c:pt idx="572">
                  <c:v>1.177</c:v>
                </c:pt>
                <c:pt idx="573">
                  <c:v>1.1779999999999999</c:v>
                </c:pt>
                <c:pt idx="574">
                  <c:v>1.179</c:v>
                </c:pt>
                <c:pt idx="575">
                  <c:v>1.18</c:v>
                </c:pt>
                <c:pt idx="576">
                  <c:v>1.181</c:v>
                </c:pt>
                <c:pt idx="577">
                  <c:v>1.1819999999999999</c:v>
                </c:pt>
                <c:pt idx="578">
                  <c:v>1.1830000000000001</c:v>
                </c:pt>
                <c:pt idx="579">
                  <c:v>1.1839999999999999</c:v>
                </c:pt>
                <c:pt idx="580">
                  <c:v>1.1850000000000001</c:v>
                </c:pt>
                <c:pt idx="581">
                  <c:v>1.1859999999999999</c:v>
                </c:pt>
                <c:pt idx="582">
                  <c:v>1.1870000000000001</c:v>
                </c:pt>
                <c:pt idx="583">
                  <c:v>1.1879999999999999</c:v>
                </c:pt>
                <c:pt idx="584">
                  <c:v>1.1890000000000001</c:v>
                </c:pt>
                <c:pt idx="585">
                  <c:v>1.19</c:v>
                </c:pt>
                <c:pt idx="586">
                  <c:v>1.1910000000000001</c:v>
                </c:pt>
                <c:pt idx="587">
                  <c:v>1.1919999999999999</c:v>
                </c:pt>
                <c:pt idx="588">
                  <c:v>1.1930000000000001</c:v>
                </c:pt>
                <c:pt idx="589">
                  <c:v>1.194</c:v>
                </c:pt>
                <c:pt idx="590">
                  <c:v>1.1950000000000001</c:v>
                </c:pt>
                <c:pt idx="591">
                  <c:v>1.196</c:v>
                </c:pt>
                <c:pt idx="592">
                  <c:v>1.1970000000000001</c:v>
                </c:pt>
                <c:pt idx="593">
                  <c:v>1.198</c:v>
                </c:pt>
                <c:pt idx="594">
                  <c:v>1.1990000000000001</c:v>
                </c:pt>
                <c:pt idx="595">
                  <c:v>1.2</c:v>
                </c:pt>
                <c:pt idx="596">
                  <c:v>1.2010000000000001</c:v>
                </c:pt>
                <c:pt idx="597">
                  <c:v>1.202</c:v>
                </c:pt>
                <c:pt idx="598">
                  <c:v>1.2030000000000001</c:v>
                </c:pt>
                <c:pt idx="599">
                  <c:v>1.204</c:v>
                </c:pt>
                <c:pt idx="600">
                  <c:v>1.2050000000000001</c:v>
                </c:pt>
                <c:pt idx="601">
                  <c:v>1.206</c:v>
                </c:pt>
                <c:pt idx="602">
                  <c:v>1.2070000000000001</c:v>
                </c:pt>
                <c:pt idx="603">
                  <c:v>1.208</c:v>
                </c:pt>
                <c:pt idx="604">
                  <c:v>1.2090000000000001</c:v>
                </c:pt>
                <c:pt idx="605">
                  <c:v>1.21</c:v>
                </c:pt>
                <c:pt idx="606">
                  <c:v>1.2110000000000001</c:v>
                </c:pt>
                <c:pt idx="607">
                  <c:v>1.212</c:v>
                </c:pt>
                <c:pt idx="608">
                  <c:v>1.2130000000000001</c:v>
                </c:pt>
                <c:pt idx="609">
                  <c:v>1.214</c:v>
                </c:pt>
                <c:pt idx="610">
                  <c:v>1.2150000000000001</c:v>
                </c:pt>
                <c:pt idx="611">
                  <c:v>1.216</c:v>
                </c:pt>
                <c:pt idx="612">
                  <c:v>1.2170000000000001</c:v>
                </c:pt>
                <c:pt idx="613">
                  <c:v>1.218</c:v>
                </c:pt>
                <c:pt idx="614">
                  <c:v>1.2190000000000001</c:v>
                </c:pt>
                <c:pt idx="615">
                  <c:v>1.22</c:v>
                </c:pt>
                <c:pt idx="616">
                  <c:v>1.2210000000000001</c:v>
                </c:pt>
                <c:pt idx="617">
                  <c:v>1.222</c:v>
                </c:pt>
                <c:pt idx="618">
                  <c:v>1.2230000000000001</c:v>
                </c:pt>
                <c:pt idx="619">
                  <c:v>1.224</c:v>
                </c:pt>
                <c:pt idx="620">
                  <c:v>1.2250000000000001</c:v>
                </c:pt>
                <c:pt idx="621">
                  <c:v>1.226</c:v>
                </c:pt>
                <c:pt idx="622">
                  <c:v>1.2270000000000001</c:v>
                </c:pt>
                <c:pt idx="623">
                  <c:v>1.228</c:v>
                </c:pt>
                <c:pt idx="624">
                  <c:v>1.2290000000000001</c:v>
                </c:pt>
                <c:pt idx="625">
                  <c:v>1.23</c:v>
                </c:pt>
                <c:pt idx="626">
                  <c:v>1.2310000000000001</c:v>
                </c:pt>
                <c:pt idx="627">
                  <c:v>1.232</c:v>
                </c:pt>
                <c:pt idx="628">
                  <c:v>1.2330000000000001</c:v>
                </c:pt>
                <c:pt idx="629">
                  <c:v>1.234</c:v>
                </c:pt>
                <c:pt idx="630">
                  <c:v>1.2350000000000001</c:v>
                </c:pt>
                <c:pt idx="631">
                  <c:v>1.236</c:v>
                </c:pt>
                <c:pt idx="632">
                  <c:v>1.2370000000000001</c:v>
                </c:pt>
                <c:pt idx="633">
                  <c:v>1.238</c:v>
                </c:pt>
                <c:pt idx="634">
                  <c:v>1.2390000000000001</c:v>
                </c:pt>
                <c:pt idx="635">
                  <c:v>1.24</c:v>
                </c:pt>
                <c:pt idx="636">
                  <c:v>1.2410000000000001</c:v>
                </c:pt>
                <c:pt idx="637">
                  <c:v>1.242</c:v>
                </c:pt>
                <c:pt idx="638">
                  <c:v>1.2430000000000001</c:v>
                </c:pt>
                <c:pt idx="639">
                  <c:v>1.244</c:v>
                </c:pt>
                <c:pt idx="640">
                  <c:v>1.2450000000000001</c:v>
                </c:pt>
                <c:pt idx="641">
                  <c:v>1.246</c:v>
                </c:pt>
                <c:pt idx="642">
                  <c:v>1.2470000000000001</c:v>
                </c:pt>
                <c:pt idx="643">
                  <c:v>1.248</c:v>
                </c:pt>
                <c:pt idx="644">
                  <c:v>1.2490000000000001</c:v>
                </c:pt>
                <c:pt idx="645">
                  <c:v>1.25</c:v>
                </c:pt>
                <c:pt idx="646">
                  <c:v>1.2509999999999999</c:v>
                </c:pt>
                <c:pt idx="647">
                  <c:v>1.252</c:v>
                </c:pt>
                <c:pt idx="648">
                  <c:v>1.2529999999999999</c:v>
                </c:pt>
                <c:pt idx="649">
                  <c:v>1.254</c:v>
                </c:pt>
                <c:pt idx="650">
                  <c:v>1.2549999999999999</c:v>
                </c:pt>
                <c:pt idx="651">
                  <c:v>1.256</c:v>
                </c:pt>
                <c:pt idx="652">
                  <c:v>1.2569999999999999</c:v>
                </c:pt>
                <c:pt idx="653">
                  <c:v>1.258</c:v>
                </c:pt>
                <c:pt idx="654">
                  <c:v>1.2589999999999999</c:v>
                </c:pt>
                <c:pt idx="655">
                  <c:v>1.26</c:v>
                </c:pt>
                <c:pt idx="656">
                  <c:v>1.2609999999999999</c:v>
                </c:pt>
                <c:pt idx="657">
                  <c:v>1.262</c:v>
                </c:pt>
                <c:pt idx="658">
                  <c:v>1.2629999999999999</c:v>
                </c:pt>
                <c:pt idx="659">
                  <c:v>1.264</c:v>
                </c:pt>
                <c:pt idx="660">
                  <c:v>1.2649999999999999</c:v>
                </c:pt>
                <c:pt idx="661">
                  <c:v>1.266</c:v>
                </c:pt>
                <c:pt idx="662">
                  <c:v>1.2669999999999999</c:v>
                </c:pt>
                <c:pt idx="663">
                  <c:v>1.268</c:v>
                </c:pt>
                <c:pt idx="664">
                  <c:v>1.2689999999999999</c:v>
                </c:pt>
                <c:pt idx="665">
                  <c:v>1.27</c:v>
                </c:pt>
                <c:pt idx="666">
                  <c:v>1.2709999999999999</c:v>
                </c:pt>
                <c:pt idx="667">
                  <c:v>1.272</c:v>
                </c:pt>
                <c:pt idx="668">
                  <c:v>1.2729999999999999</c:v>
                </c:pt>
                <c:pt idx="669">
                  <c:v>1.274</c:v>
                </c:pt>
                <c:pt idx="670">
                  <c:v>1.2749999999999999</c:v>
                </c:pt>
                <c:pt idx="671">
                  <c:v>1.276</c:v>
                </c:pt>
                <c:pt idx="672">
                  <c:v>1.2769999999999999</c:v>
                </c:pt>
                <c:pt idx="673">
                  <c:v>1.278</c:v>
                </c:pt>
                <c:pt idx="674">
                  <c:v>1.2789999999999999</c:v>
                </c:pt>
                <c:pt idx="675">
                  <c:v>1.28</c:v>
                </c:pt>
                <c:pt idx="676">
                  <c:v>1.2809999999999999</c:v>
                </c:pt>
                <c:pt idx="677">
                  <c:v>1.282</c:v>
                </c:pt>
                <c:pt idx="678">
                  <c:v>1.2829999999999999</c:v>
                </c:pt>
                <c:pt idx="679">
                  <c:v>1.284</c:v>
                </c:pt>
                <c:pt idx="680">
                  <c:v>1.2849999999999999</c:v>
                </c:pt>
                <c:pt idx="681">
                  <c:v>1.286</c:v>
                </c:pt>
                <c:pt idx="682">
                  <c:v>1.2869999999999999</c:v>
                </c:pt>
                <c:pt idx="683">
                  <c:v>1.288</c:v>
                </c:pt>
                <c:pt idx="684">
                  <c:v>1.2889999999999999</c:v>
                </c:pt>
                <c:pt idx="685">
                  <c:v>1.29</c:v>
                </c:pt>
                <c:pt idx="686">
                  <c:v>1.2909999999999999</c:v>
                </c:pt>
                <c:pt idx="687">
                  <c:v>1.292</c:v>
                </c:pt>
                <c:pt idx="688">
                  <c:v>1.2929999999999999</c:v>
                </c:pt>
                <c:pt idx="689">
                  <c:v>1.294</c:v>
                </c:pt>
                <c:pt idx="690">
                  <c:v>1.2949999999999999</c:v>
                </c:pt>
                <c:pt idx="691">
                  <c:v>1.296</c:v>
                </c:pt>
                <c:pt idx="692">
                  <c:v>1.2969999999999999</c:v>
                </c:pt>
                <c:pt idx="693">
                  <c:v>1.298</c:v>
                </c:pt>
                <c:pt idx="694">
                  <c:v>1.2989999999999999</c:v>
                </c:pt>
                <c:pt idx="695">
                  <c:v>1.3</c:v>
                </c:pt>
                <c:pt idx="696">
                  <c:v>1.3009999999999999</c:v>
                </c:pt>
                <c:pt idx="697">
                  <c:v>1.302</c:v>
                </c:pt>
                <c:pt idx="698">
                  <c:v>1.3029999999999999</c:v>
                </c:pt>
                <c:pt idx="699">
                  <c:v>1.304</c:v>
                </c:pt>
                <c:pt idx="700">
                  <c:v>1.3049999999999999</c:v>
                </c:pt>
                <c:pt idx="701">
                  <c:v>1.306</c:v>
                </c:pt>
                <c:pt idx="702">
                  <c:v>1.3069999999999999</c:v>
                </c:pt>
                <c:pt idx="703">
                  <c:v>1.3080000000000001</c:v>
                </c:pt>
                <c:pt idx="704">
                  <c:v>1.3089999999999999</c:v>
                </c:pt>
                <c:pt idx="705">
                  <c:v>1.31</c:v>
                </c:pt>
                <c:pt idx="706">
                  <c:v>1.3109999999999999</c:v>
                </c:pt>
                <c:pt idx="707">
                  <c:v>1.3120000000000001</c:v>
                </c:pt>
                <c:pt idx="708">
                  <c:v>1.3129999999999999</c:v>
                </c:pt>
                <c:pt idx="709">
                  <c:v>1.3140000000000001</c:v>
                </c:pt>
                <c:pt idx="710">
                  <c:v>1.3149999999999999</c:v>
                </c:pt>
                <c:pt idx="711">
                  <c:v>1.3160000000000001</c:v>
                </c:pt>
                <c:pt idx="712">
                  <c:v>1.3169999999999999</c:v>
                </c:pt>
                <c:pt idx="713">
                  <c:v>1.3180000000000001</c:v>
                </c:pt>
                <c:pt idx="714">
                  <c:v>1.319</c:v>
                </c:pt>
                <c:pt idx="715">
                  <c:v>1.32</c:v>
                </c:pt>
                <c:pt idx="716">
                  <c:v>1.321</c:v>
                </c:pt>
                <c:pt idx="717">
                  <c:v>1.3220000000000001</c:v>
                </c:pt>
                <c:pt idx="718">
                  <c:v>1.323</c:v>
                </c:pt>
                <c:pt idx="719">
                  <c:v>1.3240000000000001</c:v>
                </c:pt>
                <c:pt idx="720">
                  <c:v>1.325</c:v>
                </c:pt>
                <c:pt idx="721">
                  <c:v>1.3260000000000001</c:v>
                </c:pt>
                <c:pt idx="722">
                  <c:v>1.327</c:v>
                </c:pt>
                <c:pt idx="723">
                  <c:v>1.3280000000000001</c:v>
                </c:pt>
                <c:pt idx="724">
                  <c:v>1.329</c:v>
                </c:pt>
                <c:pt idx="725">
                  <c:v>1.33</c:v>
                </c:pt>
                <c:pt idx="726">
                  <c:v>1.331</c:v>
                </c:pt>
                <c:pt idx="727">
                  <c:v>1.3320000000000001</c:v>
                </c:pt>
                <c:pt idx="728">
                  <c:v>1.333</c:v>
                </c:pt>
                <c:pt idx="729">
                  <c:v>1.3340000000000001</c:v>
                </c:pt>
                <c:pt idx="730">
                  <c:v>1.335</c:v>
                </c:pt>
                <c:pt idx="731">
                  <c:v>1.3360000000000001</c:v>
                </c:pt>
                <c:pt idx="732">
                  <c:v>1.337</c:v>
                </c:pt>
                <c:pt idx="733">
                  <c:v>1.3380000000000001</c:v>
                </c:pt>
                <c:pt idx="734">
                  <c:v>1.339</c:v>
                </c:pt>
                <c:pt idx="735">
                  <c:v>1.34</c:v>
                </c:pt>
                <c:pt idx="736">
                  <c:v>1.341</c:v>
                </c:pt>
                <c:pt idx="737">
                  <c:v>1.3420000000000001</c:v>
                </c:pt>
                <c:pt idx="738">
                  <c:v>1.343</c:v>
                </c:pt>
                <c:pt idx="739">
                  <c:v>1.3440000000000001</c:v>
                </c:pt>
                <c:pt idx="740">
                  <c:v>1.345</c:v>
                </c:pt>
                <c:pt idx="741">
                  <c:v>1.3460000000000001</c:v>
                </c:pt>
                <c:pt idx="742">
                  <c:v>1.347</c:v>
                </c:pt>
                <c:pt idx="743">
                  <c:v>1.3480000000000001</c:v>
                </c:pt>
                <c:pt idx="744">
                  <c:v>1.349</c:v>
                </c:pt>
                <c:pt idx="745">
                  <c:v>1.35</c:v>
                </c:pt>
                <c:pt idx="746">
                  <c:v>1.351</c:v>
                </c:pt>
                <c:pt idx="747">
                  <c:v>1.3520000000000001</c:v>
                </c:pt>
                <c:pt idx="748">
                  <c:v>1.353</c:v>
                </c:pt>
                <c:pt idx="749">
                  <c:v>1.3540000000000001</c:v>
                </c:pt>
                <c:pt idx="750">
                  <c:v>1.355</c:v>
                </c:pt>
                <c:pt idx="751">
                  <c:v>1.3560000000000001</c:v>
                </c:pt>
                <c:pt idx="752">
                  <c:v>1.357</c:v>
                </c:pt>
                <c:pt idx="753">
                  <c:v>1.3580000000000001</c:v>
                </c:pt>
                <c:pt idx="754">
                  <c:v>1.359</c:v>
                </c:pt>
                <c:pt idx="755">
                  <c:v>1.36</c:v>
                </c:pt>
                <c:pt idx="756">
                  <c:v>1.361</c:v>
                </c:pt>
                <c:pt idx="757">
                  <c:v>1.3620000000000001</c:v>
                </c:pt>
                <c:pt idx="758">
                  <c:v>1.363</c:v>
                </c:pt>
                <c:pt idx="759">
                  <c:v>1.3640000000000001</c:v>
                </c:pt>
                <c:pt idx="760">
                  <c:v>1.365</c:v>
                </c:pt>
                <c:pt idx="761">
                  <c:v>1.3660000000000001</c:v>
                </c:pt>
                <c:pt idx="762">
                  <c:v>1.367</c:v>
                </c:pt>
                <c:pt idx="763">
                  <c:v>1.3680000000000001</c:v>
                </c:pt>
                <c:pt idx="764">
                  <c:v>1.369</c:v>
                </c:pt>
                <c:pt idx="765">
                  <c:v>1.37</c:v>
                </c:pt>
                <c:pt idx="766">
                  <c:v>1.371</c:v>
                </c:pt>
                <c:pt idx="767">
                  <c:v>1.3720000000000001</c:v>
                </c:pt>
                <c:pt idx="768">
                  <c:v>1.373</c:v>
                </c:pt>
                <c:pt idx="769">
                  <c:v>1.3740000000000001</c:v>
                </c:pt>
                <c:pt idx="770">
                  <c:v>1.375</c:v>
                </c:pt>
                <c:pt idx="771">
                  <c:v>1.3759999999999999</c:v>
                </c:pt>
                <c:pt idx="772">
                  <c:v>1.377</c:v>
                </c:pt>
                <c:pt idx="773">
                  <c:v>1.3779999999999999</c:v>
                </c:pt>
                <c:pt idx="774">
                  <c:v>1.379</c:v>
                </c:pt>
                <c:pt idx="775">
                  <c:v>1.38</c:v>
                </c:pt>
                <c:pt idx="776">
                  <c:v>1.381</c:v>
                </c:pt>
                <c:pt idx="777">
                  <c:v>1.3819999999999999</c:v>
                </c:pt>
                <c:pt idx="778">
                  <c:v>1.383</c:v>
                </c:pt>
                <c:pt idx="779">
                  <c:v>1.3839999999999999</c:v>
                </c:pt>
                <c:pt idx="780">
                  <c:v>1.385</c:v>
                </c:pt>
                <c:pt idx="781">
                  <c:v>1.3859999999999999</c:v>
                </c:pt>
                <c:pt idx="782">
                  <c:v>1.387</c:v>
                </c:pt>
                <c:pt idx="783">
                  <c:v>1.3879999999999999</c:v>
                </c:pt>
                <c:pt idx="784">
                  <c:v>1.389</c:v>
                </c:pt>
                <c:pt idx="785">
                  <c:v>1.39</c:v>
                </c:pt>
                <c:pt idx="786">
                  <c:v>1.391</c:v>
                </c:pt>
                <c:pt idx="787">
                  <c:v>1.3919999999999999</c:v>
                </c:pt>
                <c:pt idx="788">
                  <c:v>1.393</c:v>
                </c:pt>
                <c:pt idx="789">
                  <c:v>1.3939999999999999</c:v>
                </c:pt>
                <c:pt idx="790">
                  <c:v>1.395</c:v>
                </c:pt>
                <c:pt idx="791">
                  <c:v>1.3959999999999999</c:v>
                </c:pt>
                <c:pt idx="792">
                  <c:v>1.397</c:v>
                </c:pt>
                <c:pt idx="793">
                  <c:v>1.3979999999999999</c:v>
                </c:pt>
                <c:pt idx="794">
                  <c:v>1.399</c:v>
                </c:pt>
                <c:pt idx="795">
                  <c:v>1.4</c:v>
                </c:pt>
                <c:pt idx="796">
                  <c:v>1.401</c:v>
                </c:pt>
                <c:pt idx="797">
                  <c:v>1.4019999999999999</c:v>
                </c:pt>
                <c:pt idx="798">
                  <c:v>1.403</c:v>
                </c:pt>
                <c:pt idx="799">
                  <c:v>1.4039999999999999</c:v>
                </c:pt>
                <c:pt idx="800">
                  <c:v>1.405</c:v>
                </c:pt>
                <c:pt idx="801">
                  <c:v>1.4059999999999999</c:v>
                </c:pt>
                <c:pt idx="802">
                  <c:v>1.407</c:v>
                </c:pt>
                <c:pt idx="803">
                  <c:v>1.4079999999999999</c:v>
                </c:pt>
                <c:pt idx="804">
                  <c:v>1.409</c:v>
                </c:pt>
                <c:pt idx="805">
                  <c:v>1.41</c:v>
                </c:pt>
                <c:pt idx="806">
                  <c:v>1.411</c:v>
                </c:pt>
                <c:pt idx="807">
                  <c:v>1.4119999999999999</c:v>
                </c:pt>
                <c:pt idx="808">
                  <c:v>1.413</c:v>
                </c:pt>
                <c:pt idx="809">
                  <c:v>1.4139999999999999</c:v>
                </c:pt>
                <c:pt idx="810">
                  <c:v>1.415</c:v>
                </c:pt>
                <c:pt idx="811">
                  <c:v>1.4159999999999999</c:v>
                </c:pt>
                <c:pt idx="812">
                  <c:v>1.417</c:v>
                </c:pt>
                <c:pt idx="813">
                  <c:v>1.4179999999999999</c:v>
                </c:pt>
                <c:pt idx="814">
                  <c:v>1.419</c:v>
                </c:pt>
                <c:pt idx="815">
                  <c:v>1.42</c:v>
                </c:pt>
                <c:pt idx="816">
                  <c:v>1.421</c:v>
                </c:pt>
                <c:pt idx="817">
                  <c:v>1.4219999999999999</c:v>
                </c:pt>
                <c:pt idx="818">
                  <c:v>1.423</c:v>
                </c:pt>
                <c:pt idx="819">
                  <c:v>1.4239999999999999</c:v>
                </c:pt>
                <c:pt idx="820">
                  <c:v>1.425</c:v>
                </c:pt>
                <c:pt idx="821">
                  <c:v>1.4259999999999999</c:v>
                </c:pt>
                <c:pt idx="822">
                  <c:v>1.427</c:v>
                </c:pt>
                <c:pt idx="823">
                  <c:v>1.4279999999999999</c:v>
                </c:pt>
                <c:pt idx="824">
                  <c:v>1.429</c:v>
                </c:pt>
                <c:pt idx="825">
                  <c:v>1.43</c:v>
                </c:pt>
                <c:pt idx="826">
                  <c:v>1.431</c:v>
                </c:pt>
                <c:pt idx="827">
                  <c:v>1.4319999999999999</c:v>
                </c:pt>
                <c:pt idx="828">
                  <c:v>1.4330000000000001</c:v>
                </c:pt>
                <c:pt idx="829">
                  <c:v>1.4339999999999999</c:v>
                </c:pt>
                <c:pt idx="830">
                  <c:v>1.4350000000000001</c:v>
                </c:pt>
                <c:pt idx="831">
                  <c:v>1.4359999999999999</c:v>
                </c:pt>
                <c:pt idx="832">
                  <c:v>1.4370000000000001</c:v>
                </c:pt>
                <c:pt idx="833">
                  <c:v>1.4379999999999999</c:v>
                </c:pt>
                <c:pt idx="834">
                  <c:v>1.4390000000000001</c:v>
                </c:pt>
                <c:pt idx="835">
                  <c:v>1.44</c:v>
                </c:pt>
                <c:pt idx="836">
                  <c:v>1.4410000000000001</c:v>
                </c:pt>
                <c:pt idx="837">
                  <c:v>1.4419999999999999</c:v>
                </c:pt>
                <c:pt idx="838">
                  <c:v>1.4430000000000001</c:v>
                </c:pt>
                <c:pt idx="839">
                  <c:v>1.444</c:v>
                </c:pt>
                <c:pt idx="840">
                  <c:v>1.4450000000000001</c:v>
                </c:pt>
                <c:pt idx="841">
                  <c:v>1.446</c:v>
                </c:pt>
                <c:pt idx="842">
                  <c:v>1.4470000000000001</c:v>
                </c:pt>
                <c:pt idx="843">
                  <c:v>1.448</c:v>
                </c:pt>
                <c:pt idx="844">
                  <c:v>1.4490000000000001</c:v>
                </c:pt>
                <c:pt idx="845">
                  <c:v>1.45</c:v>
                </c:pt>
                <c:pt idx="846">
                  <c:v>1.4510000000000001</c:v>
                </c:pt>
                <c:pt idx="847">
                  <c:v>1.452</c:v>
                </c:pt>
                <c:pt idx="848">
                  <c:v>1.4530000000000001</c:v>
                </c:pt>
                <c:pt idx="849">
                  <c:v>1.454</c:v>
                </c:pt>
                <c:pt idx="850">
                  <c:v>1.4550000000000001</c:v>
                </c:pt>
                <c:pt idx="851">
                  <c:v>1.456</c:v>
                </c:pt>
                <c:pt idx="852">
                  <c:v>1.4570000000000001</c:v>
                </c:pt>
                <c:pt idx="853">
                  <c:v>1.458</c:v>
                </c:pt>
                <c:pt idx="854">
                  <c:v>1.4590000000000001</c:v>
                </c:pt>
                <c:pt idx="855">
                  <c:v>1.46</c:v>
                </c:pt>
                <c:pt idx="856">
                  <c:v>1.4610000000000001</c:v>
                </c:pt>
                <c:pt idx="857">
                  <c:v>1.462</c:v>
                </c:pt>
                <c:pt idx="858">
                  <c:v>1.4630000000000001</c:v>
                </c:pt>
                <c:pt idx="859">
                  <c:v>1.464</c:v>
                </c:pt>
                <c:pt idx="860">
                  <c:v>1.4650000000000001</c:v>
                </c:pt>
                <c:pt idx="861">
                  <c:v>1.466</c:v>
                </c:pt>
                <c:pt idx="862">
                  <c:v>1.4670000000000001</c:v>
                </c:pt>
                <c:pt idx="863">
                  <c:v>1.468</c:v>
                </c:pt>
                <c:pt idx="864">
                  <c:v>1.4690000000000001</c:v>
                </c:pt>
                <c:pt idx="865">
                  <c:v>1.47</c:v>
                </c:pt>
                <c:pt idx="866">
                  <c:v>1.4710000000000001</c:v>
                </c:pt>
                <c:pt idx="867">
                  <c:v>1.472</c:v>
                </c:pt>
                <c:pt idx="868">
                  <c:v>1.4730000000000001</c:v>
                </c:pt>
                <c:pt idx="869">
                  <c:v>1.474</c:v>
                </c:pt>
                <c:pt idx="870">
                  <c:v>1.4750000000000001</c:v>
                </c:pt>
                <c:pt idx="871">
                  <c:v>1.476</c:v>
                </c:pt>
                <c:pt idx="872">
                  <c:v>1.4770000000000001</c:v>
                </c:pt>
                <c:pt idx="873">
                  <c:v>1.478</c:v>
                </c:pt>
                <c:pt idx="874">
                  <c:v>1.4790000000000001</c:v>
                </c:pt>
                <c:pt idx="875">
                  <c:v>1.48</c:v>
                </c:pt>
                <c:pt idx="876">
                  <c:v>1.4810000000000001</c:v>
                </c:pt>
                <c:pt idx="877">
                  <c:v>1.482</c:v>
                </c:pt>
                <c:pt idx="878">
                  <c:v>1.4830000000000001</c:v>
                </c:pt>
                <c:pt idx="879">
                  <c:v>1.484</c:v>
                </c:pt>
                <c:pt idx="880">
                  <c:v>1.4850000000000001</c:v>
                </c:pt>
                <c:pt idx="881">
                  <c:v>1.486</c:v>
                </c:pt>
                <c:pt idx="882">
                  <c:v>1.4870000000000001</c:v>
                </c:pt>
                <c:pt idx="883">
                  <c:v>1.488</c:v>
                </c:pt>
                <c:pt idx="884">
                  <c:v>1.4890000000000001</c:v>
                </c:pt>
                <c:pt idx="885">
                  <c:v>1.49</c:v>
                </c:pt>
                <c:pt idx="886">
                  <c:v>1.4910000000000001</c:v>
                </c:pt>
                <c:pt idx="887">
                  <c:v>1.492</c:v>
                </c:pt>
                <c:pt idx="888">
                  <c:v>1.4930000000000001</c:v>
                </c:pt>
                <c:pt idx="889">
                  <c:v>1.494</c:v>
                </c:pt>
                <c:pt idx="890">
                  <c:v>1.4950000000000001</c:v>
                </c:pt>
                <c:pt idx="891">
                  <c:v>1.496</c:v>
                </c:pt>
                <c:pt idx="892">
                  <c:v>1.4970000000000001</c:v>
                </c:pt>
                <c:pt idx="893">
                  <c:v>1.498</c:v>
                </c:pt>
                <c:pt idx="894">
                  <c:v>1.4990000000000001</c:v>
                </c:pt>
                <c:pt idx="895">
                  <c:v>1.5</c:v>
                </c:pt>
                <c:pt idx="896">
                  <c:v>1.5009999999999999</c:v>
                </c:pt>
                <c:pt idx="897">
                  <c:v>1.502</c:v>
                </c:pt>
                <c:pt idx="898">
                  <c:v>1.5029999999999999</c:v>
                </c:pt>
                <c:pt idx="899">
                  <c:v>1.504</c:v>
                </c:pt>
                <c:pt idx="900">
                  <c:v>1.5049999999999999</c:v>
                </c:pt>
                <c:pt idx="901">
                  <c:v>1.506</c:v>
                </c:pt>
                <c:pt idx="902">
                  <c:v>1.5069999999999999</c:v>
                </c:pt>
                <c:pt idx="903">
                  <c:v>1.508</c:v>
                </c:pt>
                <c:pt idx="904">
                  <c:v>1.5089999999999999</c:v>
                </c:pt>
                <c:pt idx="905">
                  <c:v>1.51</c:v>
                </c:pt>
                <c:pt idx="906">
                  <c:v>1.5109999999999999</c:v>
                </c:pt>
                <c:pt idx="907">
                  <c:v>1.512</c:v>
                </c:pt>
                <c:pt idx="908">
                  <c:v>1.5129999999999999</c:v>
                </c:pt>
                <c:pt idx="909">
                  <c:v>1.514</c:v>
                </c:pt>
                <c:pt idx="910">
                  <c:v>1.5149999999999999</c:v>
                </c:pt>
                <c:pt idx="911">
                  <c:v>1.516</c:v>
                </c:pt>
                <c:pt idx="912">
                  <c:v>1.5169999999999999</c:v>
                </c:pt>
                <c:pt idx="913">
                  <c:v>1.518</c:v>
                </c:pt>
                <c:pt idx="914">
                  <c:v>1.5189999999999999</c:v>
                </c:pt>
                <c:pt idx="915">
                  <c:v>1.52</c:v>
                </c:pt>
                <c:pt idx="916">
                  <c:v>1.5209999999999999</c:v>
                </c:pt>
                <c:pt idx="917">
                  <c:v>1.522</c:v>
                </c:pt>
                <c:pt idx="918">
                  <c:v>1.5229999999999999</c:v>
                </c:pt>
                <c:pt idx="919">
                  <c:v>1.524</c:v>
                </c:pt>
                <c:pt idx="920">
                  <c:v>1.5249999999999999</c:v>
                </c:pt>
                <c:pt idx="921">
                  <c:v>1.526</c:v>
                </c:pt>
                <c:pt idx="922">
                  <c:v>1.5269999999999999</c:v>
                </c:pt>
                <c:pt idx="923">
                  <c:v>1.528</c:v>
                </c:pt>
                <c:pt idx="924">
                  <c:v>1.5289999999999999</c:v>
                </c:pt>
                <c:pt idx="925">
                  <c:v>1.53</c:v>
                </c:pt>
                <c:pt idx="926">
                  <c:v>1.5309999999999999</c:v>
                </c:pt>
                <c:pt idx="927">
                  <c:v>1.532</c:v>
                </c:pt>
                <c:pt idx="928">
                  <c:v>1.5329999999999999</c:v>
                </c:pt>
                <c:pt idx="929">
                  <c:v>1.534</c:v>
                </c:pt>
                <c:pt idx="930">
                  <c:v>1.5349999999999999</c:v>
                </c:pt>
                <c:pt idx="931">
                  <c:v>1.536</c:v>
                </c:pt>
                <c:pt idx="932">
                  <c:v>1.5369999999999999</c:v>
                </c:pt>
                <c:pt idx="933">
                  <c:v>1.538</c:v>
                </c:pt>
                <c:pt idx="934">
                  <c:v>1.5389999999999999</c:v>
                </c:pt>
                <c:pt idx="935">
                  <c:v>1.54</c:v>
                </c:pt>
                <c:pt idx="936">
                  <c:v>1.5409999999999999</c:v>
                </c:pt>
                <c:pt idx="937">
                  <c:v>1.542</c:v>
                </c:pt>
                <c:pt idx="938">
                  <c:v>1.5429999999999999</c:v>
                </c:pt>
                <c:pt idx="939">
                  <c:v>1.544</c:v>
                </c:pt>
                <c:pt idx="940">
                  <c:v>1.5449999999999999</c:v>
                </c:pt>
                <c:pt idx="941">
                  <c:v>1.546</c:v>
                </c:pt>
                <c:pt idx="942">
                  <c:v>1.5469999999999999</c:v>
                </c:pt>
                <c:pt idx="943">
                  <c:v>1.548</c:v>
                </c:pt>
                <c:pt idx="944">
                  <c:v>1.5489999999999999</c:v>
                </c:pt>
                <c:pt idx="945">
                  <c:v>1.55</c:v>
                </c:pt>
                <c:pt idx="946">
                  <c:v>1.5509999999999999</c:v>
                </c:pt>
                <c:pt idx="947">
                  <c:v>1.552</c:v>
                </c:pt>
                <c:pt idx="948">
                  <c:v>1.5529999999999999</c:v>
                </c:pt>
                <c:pt idx="949">
                  <c:v>1.554</c:v>
                </c:pt>
                <c:pt idx="950">
                  <c:v>1.5549999999999999</c:v>
                </c:pt>
                <c:pt idx="951">
                  <c:v>1.556</c:v>
                </c:pt>
                <c:pt idx="952">
                  <c:v>1.5569999999999999</c:v>
                </c:pt>
                <c:pt idx="953">
                  <c:v>1.5580000000000001</c:v>
                </c:pt>
                <c:pt idx="954">
                  <c:v>1.5589999999999999</c:v>
                </c:pt>
                <c:pt idx="955">
                  <c:v>1.56</c:v>
                </c:pt>
                <c:pt idx="956">
                  <c:v>1.5609999999999999</c:v>
                </c:pt>
                <c:pt idx="957">
                  <c:v>1.5620000000000001</c:v>
                </c:pt>
                <c:pt idx="958">
                  <c:v>1.5629999999999999</c:v>
                </c:pt>
                <c:pt idx="959">
                  <c:v>1.5640000000000001</c:v>
                </c:pt>
                <c:pt idx="960">
                  <c:v>1.5649999999999999</c:v>
                </c:pt>
                <c:pt idx="961">
                  <c:v>1.5660000000000001</c:v>
                </c:pt>
                <c:pt idx="962">
                  <c:v>1.5669999999999999</c:v>
                </c:pt>
                <c:pt idx="963">
                  <c:v>1.5680000000000001</c:v>
                </c:pt>
                <c:pt idx="964">
                  <c:v>1.569</c:v>
                </c:pt>
                <c:pt idx="965">
                  <c:v>1.57</c:v>
                </c:pt>
                <c:pt idx="966">
                  <c:v>1.571</c:v>
                </c:pt>
                <c:pt idx="967">
                  <c:v>1.5720000000000001</c:v>
                </c:pt>
                <c:pt idx="968">
                  <c:v>1.573</c:v>
                </c:pt>
                <c:pt idx="969">
                  <c:v>1.5740000000000001</c:v>
                </c:pt>
                <c:pt idx="970">
                  <c:v>1.575</c:v>
                </c:pt>
                <c:pt idx="971">
                  <c:v>1.5760000000000001</c:v>
                </c:pt>
                <c:pt idx="972">
                  <c:v>1.577</c:v>
                </c:pt>
                <c:pt idx="973">
                  <c:v>1.5780000000000001</c:v>
                </c:pt>
                <c:pt idx="974">
                  <c:v>1.579</c:v>
                </c:pt>
                <c:pt idx="975">
                  <c:v>1.58</c:v>
                </c:pt>
                <c:pt idx="976">
                  <c:v>1.581</c:v>
                </c:pt>
                <c:pt idx="977">
                  <c:v>1.5820000000000001</c:v>
                </c:pt>
                <c:pt idx="978">
                  <c:v>1.583</c:v>
                </c:pt>
                <c:pt idx="979">
                  <c:v>1.5840000000000001</c:v>
                </c:pt>
                <c:pt idx="980">
                  <c:v>1.585</c:v>
                </c:pt>
                <c:pt idx="981">
                  <c:v>1.5860000000000001</c:v>
                </c:pt>
                <c:pt idx="982">
                  <c:v>1.587</c:v>
                </c:pt>
                <c:pt idx="983">
                  <c:v>1.5880000000000001</c:v>
                </c:pt>
                <c:pt idx="984">
                  <c:v>1.589</c:v>
                </c:pt>
                <c:pt idx="985">
                  <c:v>1.59</c:v>
                </c:pt>
                <c:pt idx="986">
                  <c:v>1.591</c:v>
                </c:pt>
                <c:pt idx="987">
                  <c:v>1.5920000000000001</c:v>
                </c:pt>
                <c:pt idx="988">
                  <c:v>1.593</c:v>
                </c:pt>
                <c:pt idx="989">
                  <c:v>1.5940000000000001</c:v>
                </c:pt>
                <c:pt idx="990">
                  <c:v>1.595</c:v>
                </c:pt>
                <c:pt idx="991">
                  <c:v>1.5960000000000001</c:v>
                </c:pt>
                <c:pt idx="992">
                  <c:v>1.597</c:v>
                </c:pt>
                <c:pt idx="993">
                  <c:v>1.5980000000000001</c:v>
                </c:pt>
                <c:pt idx="994">
                  <c:v>1.599</c:v>
                </c:pt>
                <c:pt idx="995">
                  <c:v>1.6</c:v>
                </c:pt>
                <c:pt idx="996">
                  <c:v>1.601</c:v>
                </c:pt>
                <c:pt idx="997">
                  <c:v>1.6020000000000001</c:v>
                </c:pt>
                <c:pt idx="998">
                  <c:v>1.603</c:v>
                </c:pt>
                <c:pt idx="999">
                  <c:v>1.6040000000000001</c:v>
                </c:pt>
                <c:pt idx="1000">
                  <c:v>1.605</c:v>
                </c:pt>
                <c:pt idx="1001">
                  <c:v>1.6060000000000001</c:v>
                </c:pt>
                <c:pt idx="1002">
                  <c:v>1.607</c:v>
                </c:pt>
                <c:pt idx="1003">
                  <c:v>1.6080000000000001</c:v>
                </c:pt>
                <c:pt idx="1004">
                  <c:v>1.609</c:v>
                </c:pt>
                <c:pt idx="1005">
                  <c:v>1.61</c:v>
                </c:pt>
                <c:pt idx="1006">
                  <c:v>1.611</c:v>
                </c:pt>
                <c:pt idx="1007">
                  <c:v>1.6120000000000001</c:v>
                </c:pt>
                <c:pt idx="1008">
                  <c:v>1.613</c:v>
                </c:pt>
                <c:pt idx="1009">
                  <c:v>1.6140000000000001</c:v>
                </c:pt>
                <c:pt idx="1010">
                  <c:v>1.615</c:v>
                </c:pt>
                <c:pt idx="1011">
                  <c:v>1.6160000000000001</c:v>
                </c:pt>
                <c:pt idx="1012">
                  <c:v>1.617</c:v>
                </c:pt>
                <c:pt idx="1013">
                  <c:v>1.6180000000000001</c:v>
                </c:pt>
                <c:pt idx="1014">
                  <c:v>1.619</c:v>
                </c:pt>
                <c:pt idx="1015">
                  <c:v>1.62</c:v>
                </c:pt>
                <c:pt idx="1016">
                  <c:v>1.621</c:v>
                </c:pt>
                <c:pt idx="1017">
                  <c:v>1.6220000000000001</c:v>
                </c:pt>
                <c:pt idx="1018">
                  <c:v>1.623</c:v>
                </c:pt>
                <c:pt idx="1019">
                  <c:v>1.6240000000000001</c:v>
                </c:pt>
                <c:pt idx="1020">
                  <c:v>1.625</c:v>
                </c:pt>
                <c:pt idx="1021">
                  <c:v>1.6259999999999999</c:v>
                </c:pt>
                <c:pt idx="1022">
                  <c:v>1.627</c:v>
                </c:pt>
                <c:pt idx="1023">
                  <c:v>1.6279999999999999</c:v>
                </c:pt>
                <c:pt idx="1024">
                  <c:v>1.629</c:v>
                </c:pt>
                <c:pt idx="1025">
                  <c:v>1.63</c:v>
                </c:pt>
                <c:pt idx="1026">
                  <c:v>1.631</c:v>
                </c:pt>
                <c:pt idx="1027">
                  <c:v>1.6319999999999999</c:v>
                </c:pt>
                <c:pt idx="1028">
                  <c:v>1.633</c:v>
                </c:pt>
                <c:pt idx="1029">
                  <c:v>1.6339999999999999</c:v>
                </c:pt>
                <c:pt idx="1030">
                  <c:v>1.635</c:v>
                </c:pt>
                <c:pt idx="1031">
                  <c:v>1.6359999999999999</c:v>
                </c:pt>
                <c:pt idx="1032">
                  <c:v>1.637</c:v>
                </c:pt>
                <c:pt idx="1033">
                  <c:v>1.6379999999999999</c:v>
                </c:pt>
                <c:pt idx="1034">
                  <c:v>1.639</c:v>
                </c:pt>
                <c:pt idx="1035">
                  <c:v>1.64</c:v>
                </c:pt>
                <c:pt idx="1036">
                  <c:v>1.641</c:v>
                </c:pt>
                <c:pt idx="1037">
                  <c:v>1.6419999999999999</c:v>
                </c:pt>
                <c:pt idx="1038">
                  <c:v>1.643</c:v>
                </c:pt>
                <c:pt idx="1039">
                  <c:v>1.6439999999999999</c:v>
                </c:pt>
                <c:pt idx="1040">
                  <c:v>1.645</c:v>
                </c:pt>
                <c:pt idx="1041">
                  <c:v>1.6459999999999999</c:v>
                </c:pt>
                <c:pt idx="1042">
                  <c:v>1.647</c:v>
                </c:pt>
                <c:pt idx="1043">
                  <c:v>1.6479999999999999</c:v>
                </c:pt>
                <c:pt idx="1044">
                  <c:v>1.649</c:v>
                </c:pt>
                <c:pt idx="1045">
                  <c:v>1.65</c:v>
                </c:pt>
                <c:pt idx="1046">
                  <c:v>1.651</c:v>
                </c:pt>
                <c:pt idx="1047">
                  <c:v>1.6519999999999999</c:v>
                </c:pt>
                <c:pt idx="1048">
                  <c:v>1.653</c:v>
                </c:pt>
                <c:pt idx="1049">
                  <c:v>1.6539999999999999</c:v>
                </c:pt>
                <c:pt idx="1050">
                  <c:v>1.655</c:v>
                </c:pt>
                <c:pt idx="1051">
                  <c:v>1.6559999999999999</c:v>
                </c:pt>
                <c:pt idx="1052">
                  <c:v>1.657</c:v>
                </c:pt>
                <c:pt idx="1053">
                  <c:v>1.6579999999999999</c:v>
                </c:pt>
                <c:pt idx="1054">
                  <c:v>1.659</c:v>
                </c:pt>
                <c:pt idx="1055">
                  <c:v>1.66</c:v>
                </c:pt>
                <c:pt idx="1056">
                  <c:v>1.661</c:v>
                </c:pt>
                <c:pt idx="1057">
                  <c:v>1.6619999999999999</c:v>
                </c:pt>
                <c:pt idx="1058">
                  <c:v>1.663</c:v>
                </c:pt>
                <c:pt idx="1059">
                  <c:v>1.6639999999999999</c:v>
                </c:pt>
                <c:pt idx="1060">
                  <c:v>1.665</c:v>
                </c:pt>
                <c:pt idx="1061">
                  <c:v>1.6659999999999999</c:v>
                </c:pt>
                <c:pt idx="1062">
                  <c:v>1.667</c:v>
                </c:pt>
                <c:pt idx="1063">
                  <c:v>1.6679999999999999</c:v>
                </c:pt>
                <c:pt idx="1064">
                  <c:v>1.669</c:v>
                </c:pt>
                <c:pt idx="1065">
                  <c:v>1.67</c:v>
                </c:pt>
                <c:pt idx="1066">
                  <c:v>1.671</c:v>
                </c:pt>
                <c:pt idx="1067">
                  <c:v>1.6719999999999999</c:v>
                </c:pt>
                <c:pt idx="1068">
                  <c:v>1.673</c:v>
                </c:pt>
                <c:pt idx="1069">
                  <c:v>1.6739999999999999</c:v>
                </c:pt>
                <c:pt idx="1070">
                  <c:v>1.675</c:v>
                </c:pt>
                <c:pt idx="1071">
                  <c:v>1.6759999999999999</c:v>
                </c:pt>
                <c:pt idx="1072">
                  <c:v>1.677</c:v>
                </c:pt>
                <c:pt idx="1073">
                  <c:v>1.6779999999999999</c:v>
                </c:pt>
                <c:pt idx="1074">
                  <c:v>1.679</c:v>
                </c:pt>
                <c:pt idx="1075">
                  <c:v>1.68</c:v>
                </c:pt>
                <c:pt idx="1076">
                  <c:v>1.681</c:v>
                </c:pt>
                <c:pt idx="1077">
                  <c:v>1.6819999999999999</c:v>
                </c:pt>
                <c:pt idx="1078">
                  <c:v>1.6830000000000001</c:v>
                </c:pt>
                <c:pt idx="1079">
                  <c:v>1.6839999999999999</c:v>
                </c:pt>
                <c:pt idx="1080">
                  <c:v>1.6850000000000001</c:v>
                </c:pt>
                <c:pt idx="1081">
                  <c:v>1.6859999999999999</c:v>
                </c:pt>
                <c:pt idx="1082">
                  <c:v>1.6870000000000001</c:v>
                </c:pt>
                <c:pt idx="1083">
                  <c:v>1.6879999999999999</c:v>
                </c:pt>
                <c:pt idx="1084">
                  <c:v>1.6890000000000001</c:v>
                </c:pt>
                <c:pt idx="1085">
                  <c:v>1.69</c:v>
                </c:pt>
                <c:pt idx="1086">
                  <c:v>1.6910000000000001</c:v>
                </c:pt>
                <c:pt idx="1087">
                  <c:v>1.6919999999999999</c:v>
                </c:pt>
                <c:pt idx="1088">
                  <c:v>1.6930000000000001</c:v>
                </c:pt>
                <c:pt idx="1089">
                  <c:v>1.694</c:v>
                </c:pt>
                <c:pt idx="1090">
                  <c:v>1.6950000000000001</c:v>
                </c:pt>
                <c:pt idx="1091">
                  <c:v>1.696</c:v>
                </c:pt>
                <c:pt idx="1092">
                  <c:v>1.6970000000000001</c:v>
                </c:pt>
                <c:pt idx="1093">
                  <c:v>1.698</c:v>
                </c:pt>
                <c:pt idx="1094">
                  <c:v>1.6990000000000001</c:v>
                </c:pt>
                <c:pt idx="1095">
                  <c:v>1.7</c:v>
                </c:pt>
                <c:pt idx="1096">
                  <c:v>1.7010000000000001</c:v>
                </c:pt>
                <c:pt idx="1097">
                  <c:v>1.702</c:v>
                </c:pt>
                <c:pt idx="1098">
                  <c:v>1.7030000000000001</c:v>
                </c:pt>
                <c:pt idx="1099">
                  <c:v>1.704</c:v>
                </c:pt>
                <c:pt idx="1100">
                  <c:v>1.7050000000000001</c:v>
                </c:pt>
                <c:pt idx="1101">
                  <c:v>1.706</c:v>
                </c:pt>
                <c:pt idx="1102">
                  <c:v>1.7070000000000001</c:v>
                </c:pt>
                <c:pt idx="1103">
                  <c:v>1.708</c:v>
                </c:pt>
                <c:pt idx="1104">
                  <c:v>1.7090000000000001</c:v>
                </c:pt>
                <c:pt idx="1105">
                  <c:v>1.71</c:v>
                </c:pt>
                <c:pt idx="1106">
                  <c:v>1.7110000000000001</c:v>
                </c:pt>
                <c:pt idx="1107">
                  <c:v>1.712</c:v>
                </c:pt>
                <c:pt idx="1108">
                  <c:v>1.7130000000000001</c:v>
                </c:pt>
                <c:pt idx="1109">
                  <c:v>1.714</c:v>
                </c:pt>
                <c:pt idx="1110">
                  <c:v>1.7150000000000001</c:v>
                </c:pt>
                <c:pt idx="1111">
                  <c:v>1.716</c:v>
                </c:pt>
                <c:pt idx="1112">
                  <c:v>1.7170000000000001</c:v>
                </c:pt>
                <c:pt idx="1113">
                  <c:v>1.718</c:v>
                </c:pt>
                <c:pt idx="1114">
                  <c:v>1.7190000000000001</c:v>
                </c:pt>
                <c:pt idx="1115">
                  <c:v>1.72</c:v>
                </c:pt>
                <c:pt idx="1116">
                  <c:v>1.7210000000000001</c:v>
                </c:pt>
                <c:pt idx="1117">
                  <c:v>1.722</c:v>
                </c:pt>
                <c:pt idx="1118">
                  <c:v>1.7230000000000001</c:v>
                </c:pt>
                <c:pt idx="1119">
                  <c:v>1.724</c:v>
                </c:pt>
                <c:pt idx="1120">
                  <c:v>1.7250000000000001</c:v>
                </c:pt>
                <c:pt idx="1121">
                  <c:v>1.726</c:v>
                </c:pt>
                <c:pt idx="1122">
                  <c:v>1.7270000000000001</c:v>
                </c:pt>
                <c:pt idx="1123">
                  <c:v>1.728</c:v>
                </c:pt>
                <c:pt idx="1124">
                  <c:v>1.7290000000000001</c:v>
                </c:pt>
                <c:pt idx="1125">
                  <c:v>1.73</c:v>
                </c:pt>
                <c:pt idx="1126">
                  <c:v>1.7310000000000001</c:v>
                </c:pt>
                <c:pt idx="1127">
                  <c:v>1.732</c:v>
                </c:pt>
                <c:pt idx="1128">
                  <c:v>1.7330000000000001</c:v>
                </c:pt>
                <c:pt idx="1129">
                  <c:v>1.734</c:v>
                </c:pt>
                <c:pt idx="1130">
                  <c:v>1.7350000000000001</c:v>
                </c:pt>
                <c:pt idx="1131">
                  <c:v>1.736</c:v>
                </c:pt>
                <c:pt idx="1132">
                  <c:v>1.7370000000000001</c:v>
                </c:pt>
                <c:pt idx="1133">
                  <c:v>1.738</c:v>
                </c:pt>
                <c:pt idx="1134">
                  <c:v>1.7390000000000001</c:v>
                </c:pt>
                <c:pt idx="1135">
                  <c:v>1.74</c:v>
                </c:pt>
                <c:pt idx="1136">
                  <c:v>1.7410000000000001</c:v>
                </c:pt>
                <c:pt idx="1137">
                  <c:v>1.742</c:v>
                </c:pt>
                <c:pt idx="1138">
                  <c:v>1.7430000000000001</c:v>
                </c:pt>
                <c:pt idx="1139">
                  <c:v>1.744</c:v>
                </c:pt>
                <c:pt idx="1140">
                  <c:v>1.7450000000000001</c:v>
                </c:pt>
                <c:pt idx="1141">
                  <c:v>1.746</c:v>
                </c:pt>
                <c:pt idx="1142">
                  <c:v>1.7470000000000001</c:v>
                </c:pt>
                <c:pt idx="1143">
                  <c:v>1.748</c:v>
                </c:pt>
                <c:pt idx="1144">
                  <c:v>1.7490000000000001</c:v>
                </c:pt>
                <c:pt idx="1145">
                  <c:v>1.75</c:v>
                </c:pt>
                <c:pt idx="1146">
                  <c:v>1.7509999999999999</c:v>
                </c:pt>
                <c:pt idx="1147">
                  <c:v>1.752</c:v>
                </c:pt>
                <c:pt idx="1148">
                  <c:v>1.7529999999999999</c:v>
                </c:pt>
                <c:pt idx="1149">
                  <c:v>1.754</c:v>
                </c:pt>
                <c:pt idx="1150">
                  <c:v>1.7549999999999999</c:v>
                </c:pt>
                <c:pt idx="1151">
                  <c:v>1.756</c:v>
                </c:pt>
                <c:pt idx="1152">
                  <c:v>1.7569999999999999</c:v>
                </c:pt>
                <c:pt idx="1153">
                  <c:v>1.758</c:v>
                </c:pt>
                <c:pt idx="1154">
                  <c:v>1.7589999999999999</c:v>
                </c:pt>
                <c:pt idx="1155">
                  <c:v>1.76</c:v>
                </c:pt>
                <c:pt idx="1156">
                  <c:v>1.7609999999999999</c:v>
                </c:pt>
                <c:pt idx="1157">
                  <c:v>1.762</c:v>
                </c:pt>
                <c:pt idx="1158">
                  <c:v>1.7629999999999999</c:v>
                </c:pt>
                <c:pt idx="1159">
                  <c:v>1.764</c:v>
                </c:pt>
                <c:pt idx="1160">
                  <c:v>1.7649999999999999</c:v>
                </c:pt>
                <c:pt idx="1161">
                  <c:v>1.766</c:v>
                </c:pt>
                <c:pt idx="1162">
                  <c:v>1.7669999999999999</c:v>
                </c:pt>
                <c:pt idx="1163">
                  <c:v>1.768</c:v>
                </c:pt>
                <c:pt idx="1164">
                  <c:v>1.7689999999999999</c:v>
                </c:pt>
                <c:pt idx="1165">
                  <c:v>1.77</c:v>
                </c:pt>
                <c:pt idx="1166">
                  <c:v>1.7709999999999999</c:v>
                </c:pt>
                <c:pt idx="1167">
                  <c:v>1.772</c:v>
                </c:pt>
                <c:pt idx="1168">
                  <c:v>1.7729999999999999</c:v>
                </c:pt>
                <c:pt idx="1169">
                  <c:v>1.774</c:v>
                </c:pt>
                <c:pt idx="1170">
                  <c:v>1.7749999999999999</c:v>
                </c:pt>
                <c:pt idx="1171">
                  <c:v>1.776</c:v>
                </c:pt>
                <c:pt idx="1172">
                  <c:v>1.7769999999999999</c:v>
                </c:pt>
                <c:pt idx="1173">
                  <c:v>1.778</c:v>
                </c:pt>
                <c:pt idx="1174">
                  <c:v>1.7789999999999999</c:v>
                </c:pt>
                <c:pt idx="1175">
                  <c:v>1.78</c:v>
                </c:pt>
                <c:pt idx="1176">
                  <c:v>1.7809999999999999</c:v>
                </c:pt>
                <c:pt idx="1177">
                  <c:v>1.782</c:v>
                </c:pt>
                <c:pt idx="1178">
                  <c:v>1.7829999999999999</c:v>
                </c:pt>
                <c:pt idx="1179">
                  <c:v>1.784</c:v>
                </c:pt>
                <c:pt idx="1180">
                  <c:v>1.7849999999999999</c:v>
                </c:pt>
                <c:pt idx="1181">
                  <c:v>1.786</c:v>
                </c:pt>
                <c:pt idx="1182">
                  <c:v>1.7869999999999999</c:v>
                </c:pt>
                <c:pt idx="1183">
                  <c:v>1.788</c:v>
                </c:pt>
                <c:pt idx="1184">
                  <c:v>1.7889999999999999</c:v>
                </c:pt>
                <c:pt idx="1185">
                  <c:v>1.79</c:v>
                </c:pt>
                <c:pt idx="1186">
                  <c:v>1.7909999999999999</c:v>
                </c:pt>
                <c:pt idx="1187">
                  <c:v>1.792</c:v>
                </c:pt>
                <c:pt idx="1188">
                  <c:v>1.7929999999999999</c:v>
                </c:pt>
                <c:pt idx="1189">
                  <c:v>1.794</c:v>
                </c:pt>
                <c:pt idx="1190">
                  <c:v>1.7949999999999999</c:v>
                </c:pt>
                <c:pt idx="1191">
                  <c:v>1.796</c:v>
                </c:pt>
                <c:pt idx="1192">
                  <c:v>1.7969999999999999</c:v>
                </c:pt>
                <c:pt idx="1193">
                  <c:v>1.798</c:v>
                </c:pt>
                <c:pt idx="1194">
                  <c:v>1.7989999999999999</c:v>
                </c:pt>
                <c:pt idx="1195">
                  <c:v>1.8</c:v>
                </c:pt>
              </c:numCache>
            </c:numRef>
          </c:xVal>
          <c:yVal>
            <c:numRef>
              <c:f>W_2u!$J$2:$J$1197</c:f>
              <c:numCache>
                <c:formatCode>General</c:formatCode>
                <c:ptCount val="1196"/>
                <c:pt idx="0">
                  <c:v>1.6472157999999966E-5</c:v>
                </c:pt>
                <c:pt idx="1">
                  <c:v>1.6752118499999982E-5</c:v>
                </c:pt>
                <c:pt idx="2">
                  <c:v>1.7035505499999985E-5</c:v>
                </c:pt>
                <c:pt idx="3">
                  <c:v>1.7322324999999946E-5</c:v>
                </c:pt>
                <c:pt idx="4">
                  <c:v>1.7612581999999992E-5</c:v>
                </c:pt>
                <c:pt idx="5">
                  <c:v>1.790628200000003E-5</c:v>
                </c:pt>
                <c:pt idx="6">
                  <c:v>1.8203427499999967E-5</c:v>
                </c:pt>
                <c:pt idx="7">
                  <c:v>1.8504021499999973E-5</c:v>
                </c:pt>
                <c:pt idx="8">
                  <c:v>1.8808066000000055E-5</c:v>
                </c:pt>
                <c:pt idx="9">
                  <c:v>1.9115560499999999E-5</c:v>
                </c:pt>
                <c:pt idx="10">
                  <c:v>1.9426509999999985E-5</c:v>
                </c:pt>
                <c:pt idx="11">
                  <c:v>1.9740904999999922E-5</c:v>
                </c:pt>
                <c:pt idx="12">
                  <c:v>2.0058749999999981E-5</c:v>
                </c:pt>
                <c:pt idx="13">
                  <c:v>2.038004499999996E-5</c:v>
                </c:pt>
                <c:pt idx="14">
                  <c:v>2.0704774999999905E-5</c:v>
                </c:pt>
                <c:pt idx="15">
                  <c:v>2.1032945000000047E-5</c:v>
                </c:pt>
                <c:pt idx="16">
                  <c:v>2.1364545000000032E-5</c:v>
                </c:pt>
                <c:pt idx="17">
                  <c:v>2.1699574999999962E-5</c:v>
                </c:pt>
                <c:pt idx="18">
                  <c:v>2.2038020000000003E-5</c:v>
                </c:pt>
                <c:pt idx="19">
                  <c:v>2.2379875000000021E-5</c:v>
                </c:pt>
                <c:pt idx="20">
                  <c:v>2.2725129999999989E-5</c:v>
                </c:pt>
                <c:pt idx="21">
                  <c:v>2.307376999999995E-5</c:v>
                </c:pt>
                <c:pt idx="22">
                  <c:v>2.342579499999991E-5</c:v>
                </c:pt>
                <c:pt idx="23">
                  <c:v>2.378118999999992E-5</c:v>
                </c:pt>
                <c:pt idx="24">
                  <c:v>2.4139929999999991E-5</c:v>
                </c:pt>
                <c:pt idx="25">
                  <c:v>2.4502010000000004E-5</c:v>
                </c:pt>
                <c:pt idx="26">
                  <c:v>2.4867424999999939E-5</c:v>
                </c:pt>
                <c:pt idx="27">
                  <c:v>2.5236145000000004E-5</c:v>
                </c:pt>
                <c:pt idx="28">
                  <c:v>2.560815000000002E-5</c:v>
                </c:pt>
                <c:pt idx="29">
                  <c:v>2.5983434999999968E-5</c:v>
                </c:pt>
                <c:pt idx="30">
                  <c:v>2.6361985000000008E-5</c:v>
                </c:pt>
                <c:pt idx="31">
                  <c:v>2.6743765000000014E-5</c:v>
                </c:pt>
                <c:pt idx="32">
                  <c:v>2.7128764999999947E-5</c:v>
                </c:pt>
                <c:pt idx="33">
                  <c:v>2.7516964999999948E-5</c:v>
                </c:pt>
                <c:pt idx="34">
                  <c:v>2.7908339999999927E-5</c:v>
                </c:pt>
                <c:pt idx="35">
                  <c:v>2.8302865000000001E-5</c:v>
                </c:pt>
                <c:pt idx="36">
                  <c:v>2.8700519999999992E-5</c:v>
                </c:pt>
                <c:pt idx="37">
                  <c:v>2.9101279999999923E-5</c:v>
                </c:pt>
                <c:pt idx="38">
                  <c:v>2.9505125000000029E-5</c:v>
                </c:pt>
                <c:pt idx="39">
                  <c:v>2.9912030000000013E-5</c:v>
                </c:pt>
                <c:pt idx="40">
                  <c:v>3.0321954999999941E-5</c:v>
                </c:pt>
                <c:pt idx="41">
                  <c:v>3.0734884999999968E-5</c:v>
                </c:pt>
                <c:pt idx="42">
                  <c:v>3.1150789999999992E-5</c:v>
                </c:pt>
                <c:pt idx="43">
                  <c:v>3.156964E-5</c:v>
                </c:pt>
                <c:pt idx="44">
                  <c:v>3.1991410000000014E-5</c:v>
                </c:pt>
                <c:pt idx="45">
                  <c:v>3.2416070000000028E-5</c:v>
                </c:pt>
                <c:pt idx="46">
                  <c:v>3.2843580000000011E-5</c:v>
                </c:pt>
                <c:pt idx="47">
                  <c:v>3.3273914999999859E-5</c:v>
                </c:pt>
                <c:pt idx="48">
                  <c:v>3.370704999999991E-5</c:v>
                </c:pt>
                <c:pt idx="49">
                  <c:v>3.4142939999999903E-5</c:v>
                </c:pt>
                <c:pt idx="50">
                  <c:v>3.4581559999999842E-5</c:v>
                </c:pt>
                <c:pt idx="51">
                  <c:v>3.5022880000000046E-5</c:v>
                </c:pt>
                <c:pt idx="52">
                  <c:v>3.5466860000000157E-5</c:v>
                </c:pt>
                <c:pt idx="53">
                  <c:v>3.5913470000000073E-5</c:v>
                </c:pt>
                <c:pt idx="54">
                  <c:v>3.6362669999999845E-5</c:v>
                </c:pt>
                <c:pt idx="55">
                  <c:v>3.6814419999999769E-5</c:v>
                </c:pt>
                <c:pt idx="56">
                  <c:v>3.7268695000000065E-5</c:v>
                </c:pt>
                <c:pt idx="57">
                  <c:v>3.7725460000000075E-5</c:v>
                </c:pt>
                <c:pt idx="58">
                  <c:v>3.8184664999999829E-5</c:v>
                </c:pt>
                <c:pt idx="59">
                  <c:v>3.8646284999999982E-5</c:v>
                </c:pt>
                <c:pt idx="60">
                  <c:v>3.9110279999999962E-5</c:v>
                </c:pt>
                <c:pt idx="61">
                  <c:v>3.9576604999999922E-5</c:v>
                </c:pt>
                <c:pt idx="62">
                  <c:v>4.0045235000000091E-5</c:v>
                </c:pt>
                <c:pt idx="63">
                  <c:v>4.0516120000000072E-5</c:v>
                </c:pt>
                <c:pt idx="64">
                  <c:v>4.098922499999985E-5</c:v>
                </c:pt>
                <c:pt idx="65">
                  <c:v>4.1464509999999915E-5</c:v>
                </c:pt>
                <c:pt idx="66">
                  <c:v>4.1941935000000117E-5</c:v>
                </c:pt>
                <c:pt idx="67">
                  <c:v>4.2421465000000011E-5</c:v>
                </c:pt>
                <c:pt idx="68">
                  <c:v>4.2903054999999759E-5</c:v>
                </c:pt>
                <c:pt idx="69">
                  <c:v>4.3386669999999973E-5</c:v>
                </c:pt>
                <c:pt idx="70">
                  <c:v>4.3872270000000076E-5</c:v>
                </c:pt>
                <c:pt idx="71">
                  <c:v>4.4359809999999806E-5</c:v>
                </c:pt>
                <c:pt idx="72">
                  <c:v>4.4849244999999953E-5</c:v>
                </c:pt>
                <c:pt idx="73">
                  <c:v>4.5340550000000109E-5</c:v>
                </c:pt>
                <c:pt idx="74">
                  <c:v>4.5833674999999878E-5</c:v>
                </c:pt>
                <c:pt idx="75">
                  <c:v>4.6328574999999838E-5</c:v>
                </c:pt>
                <c:pt idx="76">
                  <c:v>4.682522000000009E-5</c:v>
                </c:pt>
                <c:pt idx="77">
                  <c:v>4.732356000000004E-5</c:v>
                </c:pt>
                <c:pt idx="78">
                  <c:v>4.7823559999999862E-5</c:v>
                </c:pt>
                <c:pt idx="79">
                  <c:v>4.8325174999999933E-5</c:v>
                </c:pt>
                <c:pt idx="80">
                  <c:v>4.8828364999999898E-5</c:v>
                </c:pt>
                <c:pt idx="81">
                  <c:v>4.9333094999999942E-5</c:v>
                </c:pt>
                <c:pt idx="82">
                  <c:v>4.9839315000002863E-5</c:v>
                </c:pt>
                <c:pt idx="83">
                  <c:v>5.034699500000283E-5</c:v>
                </c:pt>
                <c:pt idx="84">
                  <c:v>5.0856089999999927E-5</c:v>
                </c:pt>
                <c:pt idx="85">
                  <c:v>5.136654999999979E-5</c:v>
                </c:pt>
                <c:pt idx="86">
                  <c:v>5.1878349999999855E-5</c:v>
                </c:pt>
                <c:pt idx="87">
                  <c:v>5.2391439999999943E-5</c:v>
                </c:pt>
                <c:pt idx="88">
                  <c:v>5.290578500000003E-5</c:v>
                </c:pt>
                <c:pt idx="89">
                  <c:v>5.3421344999999972E-5</c:v>
                </c:pt>
                <c:pt idx="90">
                  <c:v>5.3938074999999921E-5</c:v>
                </c:pt>
                <c:pt idx="91">
                  <c:v>5.4455945000000194E-5</c:v>
                </c:pt>
                <c:pt idx="92">
                  <c:v>5.4974905000000191E-5</c:v>
                </c:pt>
                <c:pt idx="93">
                  <c:v>5.5494919999999882E-5</c:v>
                </c:pt>
                <c:pt idx="94">
                  <c:v>5.6015954999999882E-5</c:v>
                </c:pt>
                <c:pt idx="95">
                  <c:v>5.6537969999999632E-5</c:v>
                </c:pt>
                <c:pt idx="96">
                  <c:v>5.7060929999999732E-5</c:v>
                </c:pt>
                <c:pt idx="97">
                  <c:v>5.7584785000000221E-5</c:v>
                </c:pt>
                <c:pt idx="98">
                  <c:v>5.8109504999999936E-5</c:v>
                </c:pt>
                <c:pt idx="99">
                  <c:v>5.8635059999999818E-5</c:v>
                </c:pt>
                <c:pt idx="100">
                  <c:v>5.9161405000000237E-5</c:v>
                </c:pt>
                <c:pt idx="101">
                  <c:v>5.968849499999986E-5</c:v>
                </c:pt>
                <c:pt idx="102">
                  <c:v>6.0216304999999561E-5</c:v>
                </c:pt>
                <c:pt idx="103">
                  <c:v>6.074480500000028E-5</c:v>
                </c:pt>
                <c:pt idx="104">
                  <c:v>6.1273944999999932E-5</c:v>
                </c:pt>
                <c:pt idx="105">
                  <c:v>6.1803694999999884E-5</c:v>
                </c:pt>
                <c:pt idx="106">
                  <c:v>6.2334020000000343E-5</c:v>
                </c:pt>
                <c:pt idx="107">
                  <c:v>6.2864884999999797E-5</c:v>
                </c:pt>
                <c:pt idx="108">
                  <c:v>6.3396259999999612E-5</c:v>
                </c:pt>
                <c:pt idx="109">
                  <c:v>6.3928109999999982E-5</c:v>
                </c:pt>
                <c:pt idx="110">
                  <c:v>6.4460394999999929E-5</c:v>
                </c:pt>
                <c:pt idx="111">
                  <c:v>6.4993080000000052E-5</c:v>
                </c:pt>
                <c:pt idx="112">
                  <c:v>6.5526145000000284E-5</c:v>
                </c:pt>
                <c:pt idx="113">
                  <c:v>6.6059554999999963E-5</c:v>
                </c:pt>
                <c:pt idx="114">
                  <c:v>6.6593269999999806E-5</c:v>
                </c:pt>
                <c:pt idx="115">
                  <c:v>6.7127264999999805E-5</c:v>
                </c:pt>
                <c:pt idx="116">
                  <c:v>6.7661504999999745E-5</c:v>
                </c:pt>
                <c:pt idx="117">
                  <c:v>6.8195959999999722E-5</c:v>
                </c:pt>
                <c:pt idx="118">
                  <c:v>6.8730605000000186E-5</c:v>
                </c:pt>
                <c:pt idx="119">
                  <c:v>6.926540500000003E-5</c:v>
                </c:pt>
                <c:pt idx="120">
                  <c:v>6.9800334999999721E-5</c:v>
                </c:pt>
                <c:pt idx="121">
                  <c:v>7.0335359999999873E-5</c:v>
                </c:pt>
                <c:pt idx="122">
                  <c:v>7.0870459999999969E-5</c:v>
                </c:pt>
                <c:pt idx="123">
                  <c:v>7.1405600000000203E-5</c:v>
                </c:pt>
                <c:pt idx="124">
                  <c:v>7.1940749999999841E-5</c:v>
                </c:pt>
                <c:pt idx="125">
                  <c:v>7.2475899999999914E-5</c:v>
                </c:pt>
                <c:pt idx="126">
                  <c:v>7.3011004999999922E-5</c:v>
                </c:pt>
                <c:pt idx="127">
                  <c:v>7.3546044999999797E-5</c:v>
                </c:pt>
                <c:pt idx="128">
                  <c:v>7.4081000000000323E-5</c:v>
                </c:pt>
                <c:pt idx="129">
                  <c:v>7.4615834999999987E-5</c:v>
                </c:pt>
                <c:pt idx="130">
                  <c:v>7.515052999999956E-5</c:v>
                </c:pt>
                <c:pt idx="131">
                  <c:v>7.5685064999999826E-5</c:v>
                </c:pt>
                <c:pt idx="132">
                  <c:v>7.6219414999999965E-5</c:v>
                </c:pt>
                <c:pt idx="133">
                  <c:v>7.675355000000004E-5</c:v>
                </c:pt>
                <c:pt idx="134">
                  <c:v>7.7287450000000025E-5</c:v>
                </c:pt>
                <c:pt idx="135">
                  <c:v>7.7821094999999823E-5</c:v>
                </c:pt>
                <c:pt idx="136">
                  <c:v>7.8354465000000204E-5</c:v>
                </c:pt>
                <c:pt idx="137">
                  <c:v>7.8887534999999928E-5</c:v>
                </c:pt>
                <c:pt idx="138">
                  <c:v>7.9420284999999751E-5</c:v>
                </c:pt>
                <c:pt idx="139">
                  <c:v>7.9952695000000038E-5</c:v>
                </c:pt>
                <c:pt idx="140">
                  <c:v>8.0484744999999866E-5</c:v>
                </c:pt>
                <c:pt idx="141">
                  <c:v>8.1016410000000108E-5</c:v>
                </c:pt>
                <c:pt idx="142">
                  <c:v>8.1547675000000159E-5</c:v>
                </c:pt>
                <c:pt idx="143">
                  <c:v>8.2078529999999789E-5</c:v>
                </c:pt>
                <c:pt idx="144">
                  <c:v>8.260894499999993E-5</c:v>
                </c:pt>
                <c:pt idx="145">
                  <c:v>8.3138900000000106E-5</c:v>
                </c:pt>
                <c:pt idx="146">
                  <c:v>8.366838499999964E-5</c:v>
                </c:pt>
                <c:pt idx="147">
                  <c:v>8.4197385000000041E-5</c:v>
                </c:pt>
                <c:pt idx="148">
                  <c:v>8.4725875000000095E-5</c:v>
                </c:pt>
                <c:pt idx="149">
                  <c:v>8.5253844999999949E-5</c:v>
                </c:pt>
                <c:pt idx="150">
                  <c:v>8.5781279999999868E-5</c:v>
                </c:pt>
                <c:pt idx="151">
                  <c:v>8.6308154999999463E-5</c:v>
                </c:pt>
                <c:pt idx="152">
                  <c:v>8.6834464999999649E-5</c:v>
                </c:pt>
                <c:pt idx="153">
                  <c:v>8.736019999999976E-5</c:v>
                </c:pt>
                <c:pt idx="154">
                  <c:v>8.7885330000000324E-5</c:v>
                </c:pt>
                <c:pt idx="155">
                  <c:v>8.8409850000000575E-5</c:v>
                </c:pt>
                <c:pt idx="156">
                  <c:v>8.8933754999999772E-5</c:v>
                </c:pt>
                <c:pt idx="157">
                  <c:v>8.945701499999927E-5</c:v>
                </c:pt>
                <c:pt idx="158">
                  <c:v>8.997962500000001E-5</c:v>
                </c:pt>
                <c:pt idx="159">
                  <c:v>9.0501580000000386E-5</c:v>
                </c:pt>
                <c:pt idx="160">
                  <c:v>9.1022859999999894E-5</c:v>
                </c:pt>
                <c:pt idx="161">
                  <c:v>9.1543454999999579E-5</c:v>
                </c:pt>
                <c:pt idx="162">
                  <c:v>9.2063349999999675E-5</c:v>
                </c:pt>
                <c:pt idx="163">
                  <c:v>9.2582545000000196E-5</c:v>
                </c:pt>
                <c:pt idx="164">
                  <c:v>9.3101019999999814E-5</c:v>
                </c:pt>
                <c:pt idx="165">
                  <c:v>9.3618764999999529E-5</c:v>
                </c:pt>
                <c:pt idx="166">
                  <c:v>9.4135780000000196E-5</c:v>
                </c:pt>
                <c:pt idx="167">
                  <c:v>9.4652050000000384E-5</c:v>
                </c:pt>
                <c:pt idx="168">
                  <c:v>9.5167565000000269E-5</c:v>
                </c:pt>
                <c:pt idx="169">
                  <c:v>9.5682310000000113E-5</c:v>
                </c:pt>
                <c:pt idx="170">
                  <c:v>9.6196284999999917E-5</c:v>
                </c:pt>
                <c:pt idx="171">
                  <c:v>9.6709474999999944E-5</c:v>
                </c:pt>
                <c:pt idx="172">
                  <c:v>9.7221884999999252E-5</c:v>
                </c:pt>
                <c:pt idx="173">
                  <c:v>9.7733499999999812E-5</c:v>
                </c:pt>
                <c:pt idx="174">
                  <c:v>9.8244350000000245E-5</c:v>
                </c:pt>
                <c:pt idx="175">
                  <c:v>9.8754349999999506E-5</c:v>
                </c:pt>
                <c:pt idx="176">
                  <c:v>9.9263500000000118E-5</c:v>
                </c:pt>
                <c:pt idx="177">
                  <c:v>9.9771900000000338E-5</c:v>
                </c:pt>
                <c:pt idx="178">
                  <c:v>1.0027939999999942E-4</c:v>
                </c:pt>
                <c:pt idx="179">
                  <c:v>1.0078609999999984E-4</c:v>
                </c:pt>
                <c:pt idx="180">
                  <c:v>1.0129199999999988E-4</c:v>
                </c:pt>
                <c:pt idx="181">
                  <c:v>1.0179704999999961E-4</c:v>
                </c:pt>
                <c:pt idx="182">
                  <c:v>1.0230119999999987E-4</c:v>
                </c:pt>
                <c:pt idx="183">
                  <c:v>1.0280449999999982E-4</c:v>
                </c:pt>
                <c:pt idx="184">
                  <c:v>1.0330700000000024E-4</c:v>
                </c:pt>
                <c:pt idx="185">
                  <c:v>1.0380860000000036E-4</c:v>
                </c:pt>
                <c:pt idx="186">
                  <c:v>1.0430935000000015E-4</c:v>
                </c:pt>
                <c:pt idx="187">
                  <c:v>1.0480919999999965E-4</c:v>
                </c:pt>
                <c:pt idx="188">
                  <c:v>1.0530819999999966E-4</c:v>
                </c:pt>
                <c:pt idx="189">
                  <c:v>1.0580630000000022E-4</c:v>
                </c:pt>
                <c:pt idx="190">
                  <c:v>1.0630354999999959E-4</c:v>
                </c:pt>
                <c:pt idx="191">
                  <c:v>1.0679989999999953E-4</c:v>
                </c:pt>
                <c:pt idx="192">
                  <c:v>1.0729539999999996E-4</c:v>
                </c:pt>
                <c:pt idx="193">
                  <c:v>1.077900000000001E-4</c:v>
                </c:pt>
                <c:pt idx="194">
                  <c:v>1.0828364999999997E-4</c:v>
                </c:pt>
                <c:pt idx="195">
                  <c:v>1.0877649999999948E-4</c:v>
                </c:pt>
                <c:pt idx="196">
                  <c:v>1.0926840000000042E-4</c:v>
                </c:pt>
                <c:pt idx="197">
                  <c:v>1.0975945000000018E-4</c:v>
                </c:pt>
                <c:pt idx="198">
                  <c:v>1.1024959999999964E-4</c:v>
                </c:pt>
                <c:pt idx="199">
                  <c:v>1.1073879999999967E-4</c:v>
                </c:pt>
                <c:pt idx="200">
                  <c:v>1.1122709999999941E-4</c:v>
                </c:pt>
                <c:pt idx="201">
                  <c:v>1.1171454999999967E-4</c:v>
                </c:pt>
                <c:pt idx="202">
                  <c:v>1.1220115000000044E-4</c:v>
                </c:pt>
                <c:pt idx="203">
                  <c:v>1.1268675000000012E-4</c:v>
                </c:pt>
                <c:pt idx="204">
                  <c:v>1.1317144999999949E-4</c:v>
                </c:pt>
                <c:pt idx="205">
                  <c:v>1.1365530000000025E-4</c:v>
                </c:pt>
                <c:pt idx="206">
                  <c:v>1.1413824999999984E-4</c:v>
                </c:pt>
                <c:pt idx="207">
                  <c:v>1.1462030000000635E-4</c:v>
                </c:pt>
                <c:pt idx="208">
                  <c:v>1.1510145000000622E-4</c:v>
                </c:pt>
                <c:pt idx="209">
                  <c:v>1.155816499999994E-4</c:v>
                </c:pt>
                <c:pt idx="210">
                  <c:v>1.1606100000000034E-4</c:v>
                </c:pt>
                <c:pt idx="211">
                  <c:v>1.1653945000000013E-4</c:v>
                </c:pt>
                <c:pt idx="212">
                  <c:v>1.1701694999999965E-4</c:v>
                </c:pt>
                <c:pt idx="213">
                  <c:v>1.174935999999997E-4</c:v>
                </c:pt>
                <c:pt idx="214">
                  <c:v>1.1796935000000028E-4</c:v>
                </c:pt>
                <c:pt idx="215">
                  <c:v>1.1844419999999972E-4</c:v>
                </c:pt>
                <c:pt idx="216">
                  <c:v>1.189181499999997E-4</c:v>
                </c:pt>
                <c:pt idx="217">
                  <c:v>1.1939120000000024E-4</c:v>
                </c:pt>
                <c:pt idx="218">
                  <c:v>1.198633999999996E-4</c:v>
                </c:pt>
                <c:pt idx="219">
                  <c:v>1.2033470000000034E-4</c:v>
                </c:pt>
                <c:pt idx="220">
                  <c:v>1.2080505000000082E-4</c:v>
                </c:pt>
                <c:pt idx="221">
                  <c:v>1.2127454999999927E-4</c:v>
                </c:pt>
                <c:pt idx="222">
                  <c:v>1.2174314999999912E-4</c:v>
                </c:pt>
                <c:pt idx="223">
                  <c:v>1.2221090000000032E-4</c:v>
                </c:pt>
                <c:pt idx="224">
                  <c:v>1.2267775000000038E-4</c:v>
                </c:pt>
                <c:pt idx="225">
                  <c:v>1.231436999999993E-4</c:v>
                </c:pt>
                <c:pt idx="226">
                  <c:v>1.2360879999999958E-4</c:v>
                </c:pt>
                <c:pt idx="227">
                  <c:v>1.2407304999999955E-4</c:v>
                </c:pt>
                <c:pt idx="228">
                  <c:v>1.2453640000000004E-4</c:v>
                </c:pt>
                <c:pt idx="229">
                  <c:v>1.2499880000000027E-4</c:v>
                </c:pt>
                <c:pt idx="230">
                  <c:v>1.2546045000000011E-4</c:v>
                </c:pt>
                <c:pt idx="231">
                  <c:v>1.2592120000000048E-4</c:v>
                </c:pt>
                <c:pt idx="232">
                  <c:v>1.2638104999999973E-4</c:v>
                </c:pt>
                <c:pt idx="233">
                  <c:v>1.2684005000000031E-4</c:v>
                </c:pt>
                <c:pt idx="234">
                  <c:v>1.272981999999989E-4</c:v>
                </c:pt>
                <c:pt idx="235">
                  <c:v>1.2775549999999883E-4</c:v>
                </c:pt>
                <c:pt idx="236">
                  <c:v>1.2821190000000102E-4</c:v>
                </c:pt>
                <c:pt idx="237">
                  <c:v>1.2866750000000029E-4</c:v>
                </c:pt>
                <c:pt idx="238">
                  <c:v>1.2912224999999923E-4</c:v>
                </c:pt>
                <c:pt idx="239">
                  <c:v>1.2957614999999954E-4</c:v>
                </c:pt>
                <c:pt idx="240">
                  <c:v>1.3002915000000042E-4</c:v>
                </c:pt>
                <c:pt idx="241">
                  <c:v>1.3048135000000006E-4</c:v>
                </c:pt>
                <c:pt idx="242">
                  <c:v>1.309327500000002E-4</c:v>
                </c:pt>
                <c:pt idx="243">
                  <c:v>1.3138329999999999E-4</c:v>
                </c:pt>
                <c:pt idx="244">
                  <c:v>1.3183299999999947E-4</c:v>
                </c:pt>
                <c:pt idx="245">
                  <c:v>1.322817999999995E-4</c:v>
                </c:pt>
                <c:pt idx="246">
                  <c:v>1.3272984999999912E-4</c:v>
                </c:pt>
                <c:pt idx="247">
                  <c:v>1.3317710000000093E-4</c:v>
                </c:pt>
                <c:pt idx="248">
                  <c:v>1.3362350000000072E-4</c:v>
                </c:pt>
                <c:pt idx="249">
                  <c:v>1.3406909999999931E-4</c:v>
                </c:pt>
                <c:pt idx="250">
                  <c:v>1.3451384999999924E-4</c:v>
                </c:pt>
                <c:pt idx="251">
                  <c:v>1.3495779999999968E-4</c:v>
                </c:pt>
                <c:pt idx="252">
                  <c:v>1.3540095000000058E-4</c:v>
                </c:pt>
                <c:pt idx="253">
                  <c:v>1.3584330000000029E-4</c:v>
                </c:pt>
                <c:pt idx="254">
                  <c:v>1.362848499999988E-4</c:v>
                </c:pt>
                <c:pt idx="255">
                  <c:v>1.3672555000000035E-4</c:v>
                </c:pt>
                <c:pt idx="256">
                  <c:v>1.3716549999999981E-4</c:v>
                </c:pt>
                <c:pt idx="257">
                  <c:v>1.3760464999999975E-4</c:v>
                </c:pt>
                <c:pt idx="258">
                  <c:v>1.3804300000000021E-4</c:v>
                </c:pt>
                <c:pt idx="259">
                  <c:v>1.3848059999999857E-4</c:v>
                </c:pt>
                <c:pt idx="260">
                  <c:v>1.389174000000008E-4</c:v>
                </c:pt>
                <c:pt idx="261">
                  <c:v>1.3935340000000013E-4</c:v>
                </c:pt>
                <c:pt idx="262">
                  <c:v>1.3978864999999907E-4</c:v>
                </c:pt>
                <c:pt idx="263">
                  <c:v>1.4022310000000017E-4</c:v>
                </c:pt>
                <c:pt idx="264">
                  <c:v>1.4065675000000008E-4</c:v>
                </c:pt>
                <c:pt idx="265">
                  <c:v>1.4108970000000043E-4</c:v>
                </c:pt>
                <c:pt idx="266">
                  <c:v>1.4152190000000036E-4</c:v>
                </c:pt>
                <c:pt idx="267">
                  <c:v>1.4195324999999998E-4</c:v>
                </c:pt>
                <c:pt idx="268">
                  <c:v>1.423838499999992E-4</c:v>
                </c:pt>
                <c:pt idx="269">
                  <c:v>1.4281379999999967E-4</c:v>
                </c:pt>
                <c:pt idx="270">
                  <c:v>1.4324295000000062E-4</c:v>
                </c:pt>
                <c:pt idx="271">
                  <c:v>1.4367124999999954E-4</c:v>
                </c:pt>
                <c:pt idx="272">
                  <c:v>1.4409889999999971E-4</c:v>
                </c:pt>
                <c:pt idx="273">
                  <c:v>1.4452585000000032E-4</c:v>
                </c:pt>
                <c:pt idx="274">
                  <c:v>1.4495194999999888E-4</c:v>
                </c:pt>
                <c:pt idx="275">
                  <c:v>1.4537734999999958E-4</c:v>
                </c:pt>
                <c:pt idx="276">
                  <c:v>1.4580205000000069E-4</c:v>
                </c:pt>
                <c:pt idx="277">
                  <c:v>1.4622599999999971E-4</c:v>
                </c:pt>
                <c:pt idx="278">
                  <c:v>1.4664924999999916E-4</c:v>
                </c:pt>
                <c:pt idx="279">
                  <c:v>1.4707174999999993E-4</c:v>
                </c:pt>
                <c:pt idx="280">
                  <c:v>1.4749350000000028E-4</c:v>
                </c:pt>
                <c:pt idx="281">
                  <c:v>1.479145499999994E-4</c:v>
                </c:pt>
                <c:pt idx="282">
                  <c:v>1.483349000000006E-4</c:v>
                </c:pt>
                <c:pt idx="283">
                  <c:v>1.4875449999999973E-4</c:v>
                </c:pt>
                <c:pt idx="284">
                  <c:v>1.491734500000001E-4</c:v>
                </c:pt>
                <c:pt idx="285">
                  <c:v>1.4959170000000091E-4</c:v>
                </c:pt>
                <c:pt idx="286">
                  <c:v>1.500091499999988E-4</c:v>
                </c:pt>
                <c:pt idx="287">
                  <c:v>1.5042594999999963E-4</c:v>
                </c:pt>
                <c:pt idx="288">
                  <c:v>1.5084210000000002E-4</c:v>
                </c:pt>
                <c:pt idx="289">
                  <c:v>1.512575E-4</c:v>
                </c:pt>
                <c:pt idx="290">
                  <c:v>1.5167220000000041E-4</c:v>
                </c:pt>
                <c:pt idx="291">
                  <c:v>1.5208624999999868E-4</c:v>
                </c:pt>
                <c:pt idx="292">
                  <c:v>1.5249959999999907E-4</c:v>
                </c:pt>
                <c:pt idx="293">
                  <c:v>1.5291224999999987E-4</c:v>
                </c:pt>
                <c:pt idx="294">
                  <c:v>1.5332419999999943E-4</c:v>
                </c:pt>
                <c:pt idx="295">
                  <c:v>1.537355000000002E-4</c:v>
                </c:pt>
                <c:pt idx="296">
                  <c:v>1.5414610000000141E-4</c:v>
                </c:pt>
                <c:pt idx="297">
                  <c:v>1.5455605000000048E-4</c:v>
                </c:pt>
                <c:pt idx="298">
                  <c:v>1.5496534999999911E-4</c:v>
                </c:pt>
                <c:pt idx="299">
                  <c:v>1.5537394999999983E-4</c:v>
                </c:pt>
                <c:pt idx="300">
                  <c:v>1.5578190000000011E-4</c:v>
                </c:pt>
                <c:pt idx="301">
                  <c:v>1.5618919999999995E-4</c:v>
                </c:pt>
                <c:pt idx="302">
                  <c:v>1.5659580000000021E-4</c:v>
                </c:pt>
                <c:pt idx="303">
                  <c:v>1.5700174999999999E-4</c:v>
                </c:pt>
                <c:pt idx="304">
                  <c:v>1.5740704999999935E-4</c:v>
                </c:pt>
                <c:pt idx="305">
                  <c:v>1.5781169999999994E-4</c:v>
                </c:pt>
                <c:pt idx="306">
                  <c:v>1.5821570000000009E-4</c:v>
                </c:pt>
                <c:pt idx="307">
                  <c:v>1.5861899999999895E-4</c:v>
                </c:pt>
                <c:pt idx="308">
                  <c:v>1.59021749999999E-4</c:v>
                </c:pt>
                <c:pt idx="309">
                  <c:v>1.594237999999995E-4</c:v>
                </c:pt>
                <c:pt idx="310">
                  <c:v>1.598252000000012E-4</c:v>
                </c:pt>
                <c:pt idx="311">
                  <c:v>1.6022599999999991E-4</c:v>
                </c:pt>
                <c:pt idx="312">
                  <c:v>1.6062614999999984E-4</c:v>
                </c:pt>
                <c:pt idx="313">
                  <c:v>1.6102565000000103E-4</c:v>
                </c:pt>
                <c:pt idx="314">
                  <c:v>1.6142449999999837E-4</c:v>
                </c:pt>
                <c:pt idx="315">
                  <c:v>1.6182274999999947E-4</c:v>
                </c:pt>
                <c:pt idx="316">
                  <c:v>1.6222035000000009E-4</c:v>
                </c:pt>
                <c:pt idx="317">
                  <c:v>1.6261734999999941E-4</c:v>
                </c:pt>
                <c:pt idx="318">
                  <c:v>1.6301375000000079E-4</c:v>
                </c:pt>
                <c:pt idx="319">
                  <c:v>1.634095E-4</c:v>
                </c:pt>
                <c:pt idx="320">
                  <c:v>1.6380459999999877E-4</c:v>
                </c:pt>
                <c:pt idx="321">
                  <c:v>1.6419909999999962E-4</c:v>
                </c:pt>
                <c:pt idx="322">
                  <c:v>1.6459295E-4</c:v>
                </c:pt>
                <c:pt idx="323">
                  <c:v>1.6498624999999986E-4</c:v>
                </c:pt>
                <c:pt idx="324">
                  <c:v>1.6537895000000009E-4</c:v>
                </c:pt>
                <c:pt idx="325">
                  <c:v>1.6577100000000157E-4</c:v>
                </c:pt>
                <c:pt idx="326">
                  <c:v>1.6616245000000002E-4</c:v>
                </c:pt>
                <c:pt idx="327">
                  <c:v>1.6655324999999971E-4</c:v>
                </c:pt>
                <c:pt idx="328">
                  <c:v>1.6694349999999889E-4</c:v>
                </c:pt>
                <c:pt idx="329">
                  <c:v>1.6733319999999755E-4</c:v>
                </c:pt>
                <c:pt idx="330">
                  <c:v>1.6772220000000173E-4</c:v>
                </c:pt>
                <c:pt idx="331">
                  <c:v>1.6811059999999946E-4</c:v>
                </c:pt>
                <c:pt idx="332">
                  <c:v>1.684985000000086E-4</c:v>
                </c:pt>
                <c:pt idx="333">
                  <c:v>1.688857500000096E-4</c:v>
                </c:pt>
                <c:pt idx="334">
                  <c:v>1.692723999999982E-4</c:v>
                </c:pt>
                <c:pt idx="335">
                  <c:v>1.6965844999999993E-4</c:v>
                </c:pt>
                <c:pt idx="336">
                  <c:v>1.7004390000000203E-4</c:v>
                </c:pt>
                <c:pt idx="337">
                  <c:v>1.7042884999999934E-4</c:v>
                </c:pt>
                <c:pt idx="338">
                  <c:v>1.708131499999979E-4</c:v>
                </c:pt>
                <c:pt idx="339">
                  <c:v>1.7119680000000109E-4</c:v>
                </c:pt>
                <c:pt idx="340">
                  <c:v>1.715799499999995E-4</c:v>
                </c:pt>
                <c:pt idx="341">
                  <c:v>1.7196255000000079E-4</c:v>
                </c:pt>
                <c:pt idx="342">
                  <c:v>1.7234449999999993E-4</c:v>
                </c:pt>
                <c:pt idx="343">
                  <c:v>1.7272589999999856E-4</c:v>
                </c:pt>
                <c:pt idx="344">
                  <c:v>1.7310670000000094E-4</c:v>
                </c:pt>
                <c:pt idx="345">
                  <c:v>1.7348694999999941E-4</c:v>
                </c:pt>
                <c:pt idx="346">
                  <c:v>1.7386665000000077E-4</c:v>
                </c:pt>
                <c:pt idx="347">
                  <c:v>1.7424569999999998E-4</c:v>
                </c:pt>
                <c:pt idx="348">
                  <c:v>1.746242499999978E-4</c:v>
                </c:pt>
                <c:pt idx="349">
                  <c:v>1.7500219999999937E-4</c:v>
                </c:pt>
                <c:pt idx="350">
                  <c:v>1.753795500000013E-4</c:v>
                </c:pt>
                <c:pt idx="351">
                  <c:v>1.7575640000000185E-4</c:v>
                </c:pt>
                <c:pt idx="352">
                  <c:v>1.7613269999999849E-4</c:v>
                </c:pt>
                <c:pt idx="353">
                  <c:v>1.7650834999999977E-4</c:v>
                </c:pt>
                <c:pt idx="354">
                  <c:v>1.7688345000000053E-4</c:v>
                </c:pt>
                <c:pt idx="355">
                  <c:v>1.772580499999999E-4</c:v>
                </c:pt>
                <c:pt idx="356">
                  <c:v>1.7763204999999963E-4</c:v>
                </c:pt>
                <c:pt idx="357">
                  <c:v>1.7800549999999886E-4</c:v>
                </c:pt>
                <c:pt idx="358">
                  <c:v>1.7837840000000096E-4</c:v>
                </c:pt>
                <c:pt idx="359">
                  <c:v>1.7875074999999915E-4</c:v>
                </c:pt>
                <c:pt idx="360">
                  <c:v>1.7912255000000023E-4</c:v>
                </c:pt>
                <c:pt idx="361">
                  <c:v>1.7949375000000166E-4</c:v>
                </c:pt>
                <c:pt idx="362">
                  <c:v>1.798643999999992E-4</c:v>
                </c:pt>
                <c:pt idx="363">
                  <c:v>1.8023449999999961E-4</c:v>
                </c:pt>
                <c:pt idx="364">
                  <c:v>1.8060409999999863E-4</c:v>
                </c:pt>
                <c:pt idx="365">
                  <c:v>1.8097315000000053E-4</c:v>
                </c:pt>
                <c:pt idx="366">
                  <c:v>1.8134155000000028E-4</c:v>
                </c:pt>
                <c:pt idx="367">
                  <c:v>1.8170949999999776E-4</c:v>
                </c:pt>
                <c:pt idx="368">
                  <c:v>1.8207690000000151E-4</c:v>
                </c:pt>
                <c:pt idx="369">
                  <c:v>1.8244370000000223E-4</c:v>
                </c:pt>
                <c:pt idx="370">
                  <c:v>1.8280999999999818E-4</c:v>
                </c:pt>
                <c:pt idx="371">
                  <c:v>1.83175749999997E-4</c:v>
                </c:pt>
                <c:pt idx="372">
                  <c:v>1.8354095000000208E-4</c:v>
                </c:pt>
                <c:pt idx="373">
                  <c:v>1.8390559999999987E-4</c:v>
                </c:pt>
                <c:pt idx="374">
                  <c:v>1.8426969999999716E-4</c:v>
                </c:pt>
                <c:pt idx="375">
                  <c:v>1.846332500000007E-4</c:v>
                </c:pt>
                <c:pt idx="376">
                  <c:v>1.8499629999999947E-4</c:v>
                </c:pt>
                <c:pt idx="377">
                  <c:v>1.8535885000000023E-4</c:v>
                </c:pt>
                <c:pt idx="378">
                  <c:v>1.8572080000000136E-4</c:v>
                </c:pt>
                <c:pt idx="379">
                  <c:v>1.8608219999999859E-4</c:v>
                </c:pt>
                <c:pt idx="380">
                  <c:v>1.864431000000012E-4</c:v>
                </c:pt>
                <c:pt idx="381">
                  <c:v>1.8680344999999992E-4</c:v>
                </c:pt>
                <c:pt idx="382">
                  <c:v>1.8716324999999812E-4</c:v>
                </c:pt>
                <c:pt idx="383">
                  <c:v>1.875225500000017E-4</c:v>
                </c:pt>
                <c:pt idx="384">
                  <c:v>1.8788135000000051E-4</c:v>
                </c:pt>
                <c:pt idx="385">
                  <c:v>1.8823954999999968E-4</c:v>
                </c:pt>
                <c:pt idx="386">
                  <c:v>1.8859719999999834E-4</c:v>
                </c:pt>
                <c:pt idx="387">
                  <c:v>1.8895439999999812E-4</c:v>
                </c:pt>
                <c:pt idx="388">
                  <c:v>1.8931105000000078E-4</c:v>
                </c:pt>
                <c:pt idx="389">
                  <c:v>1.8966714999999953E-4</c:v>
                </c:pt>
                <c:pt idx="390">
                  <c:v>1.9002270000000116E-4</c:v>
                </c:pt>
                <c:pt idx="391">
                  <c:v>1.903777500000014E-4</c:v>
                </c:pt>
                <c:pt idx="392">
                  <c:v>1.9073230000000025E-4</c:v>
                </c:pt>
                <c:pt idx="393">
                  <c:v>1.9108624999999947E-4</c:v>
                </c:pt>
                <c:pt idx="394">
                  <c:v>1.914397499999998E-4</c:v>
                </c:pt>
                <c:pt idx="395">
                  <c:v>1.9179270000001028E-4</c:v>
                </c:pt>
                <c:pt idx="396">
                  <c:v>1.9214509999999893E-4</c:v>
                </c:pt>
                <c:pt idx="397">
                  <c:v>1.9249704999999936E-4</c:v>
                </c:pt>
                <c:pt idx="398">
                  <c:v>1.9284840000000016E-4</c:v>
                </c:pt>
                <c:pt idx="399">
                  <c:v>1.9319924999999956E-4</c:v>
                </c:pt>
                <c:pt idx="400">
                  <c:v>1.9354959999999758E-4</c:v>
                </c:pt>
                <c:pt idx="401">
                  <c:v>1.9389935000000273E-4</c:v>
                </c:pt>
                <c:pt idx="402">
                  <c:v>1.9424865000000223E-4</c:v>
                </c:pt>
                <c:pt idx="403">
                  <c:v>1.9459744999999695E-4</c:v>
                </c:pt>
                <c:pt idx="404">
                  <c:v>1.9494569999999793E-4</c:v>
                </c:pt>
                <c:pt idx="405">
                  <c:v>1.9529345000000091E-4</c:v>
                </c:pt>
                <c:pt idx="406">
                  <c:v>1.9564065E-4</c:v>
                </c:pt>
                <c:pt idx="407">
                  <c:v>1.9598729999999856E-4</c:v>
                </c:pt>
                <c:pt idx="408">
                  <c:v>1.9633350000000164E-4</c:v>
                </c:pt>
                <c:pt idx="409">
                  <c:v>1.9667919999999994E-4</c:v>
                </c:pt>
                <c:pt idx="410">
                  <c:v>1.970242999999986E-4</c:v>
                </c:pt>
                <c:pt idx="411">
                  <c:v>1.9736890000000265E-4</c:v>
                </c:pt>
                <c:pt idx="412">
                  <c:v>1.9771305000000104E-4</c:v>
                </c:pt>
                <c:pt idx="413">
                  <c:v>1.9805664999999892E-4</c:v>
                </c:pt>
                <c:pt idx="414">
                  <c:v>1.9839969999999965E-4</c:v>
                </c:pt>
                <c:pt idx="415">
                  <c:v>1.9874224999999902E-4</c:v>
                </c:pt>
                <c:pt idx="416">
                  <c:v>1.9908430000000038E-4</c:v>
                </c:pt>
                <c:pt idx="417">
                  <c:v>1.9942589999999948E-4</c:v>
                </c:pt>
                <c:pt idx="418">
                  <c:v>1.9976689999999894E-4</c:v>
                </c:pt>
                <c:pt idx="419">
                  <c:v>2.0010735000000127E-4</c:v>
                </c:pt>
                <c:pt idx="420">
                  <c:v>2.0044740000000046E-4</c:v>
                </c:pt>
                <c:pt idx="421">
                  <c:v>2.0078689999999914E-4</c:v>
                </c:pt>
                <c:pt idx="422">
                  <c:v>2.011258499999973E-4</c:v>
                </c:pt>
                <c:pt idx="423">
                  <c:v>2.0146430000000086E-4</c:v>
                </c:pt>
                <c:pt idx="424">
                  <c:v>2.0180230000000214E-4</c:v>
                </c:pt>
                <c:pt idx="425">
                  <c:v>2.0213974999999952E-4</c:v>
                </c:pt>
                <c:pt idx="426">
                  <c:v>2.0247659999999727E-4</c:v>
                </c:pt>
                <c:pt idx="427">
                  <c:v>2.0281304999999865E-4</c:v>
                </c:pt>
                <c:pt idx="428">
                  <c:v>2.0314900000000202E-4</c:v>
                </c:pt>
                <c:pt idx="429">
                  <c:v>2.0348434999999899E-4</c:v>
                </c:pt>
                <c:pt idx="430">
                  <c:v>2.0381925000000046E-4</c:v>
                </c:pt>
                <c:pt idx="431">
                  <c:v>2.0415365000000054E-4</c:v>
                </c:pt>
                <c:pt idx="432">
                  <c:v>2.0448750000000011E-4</c:v>
                </c:pt>
                <c:pt idx="433">
                  <c:v>2.0482085000000168E-4</c:v>
                </c:pt>
                <c:pt idx="434">
                  <c:v>2.0515374999999759E-4</c:v>
                </c:pt>
                <c:pt idx="435">
                  <c:v>2.0548609999999977E-4</c:v>
                </c:pt>
                <c:pt idx="436">
                  <c:v>2.0581790000000143E-4</c:v>
                </c:pt>
                <c:pt idx="437">
                  <c:v>2.0614924999999744E-4</c:v>
                </c:pt>
                <c:pt idx="438">
                  <c:v>2.0648009999999883E-4</c:v>
                </c:pt>
                <c:pt idx="439">
                  <c:v>2.0681039999999971E-4</c:v>
                </c:pt>
                <c:pt idx="440">
                  <c:v>2.071401999999992E-4</c:v>
                </c:pt>
                <c:pt idx="441">
                  <c:v>2.0746954999999981E-4</c:v>
                </c:pt>
                <c:pt idx="442">
                  <c:v>2.0779834999999991E-4</c:v>
                </c:pt>
                <c:pt idx="443">
                  <c:v>2.0812659999999949E-4</c:v>
                </c:pt>
                <c:pt idx="444">
                  <c:v>2.084544000000002E-4</c:v>
                </c:pt>
                <c:pt idx="445">
                  <c:v>2.0878169999999951E-4</c:v>
                </c:pt>
                <c:pt idx="446">
                  <c:v>2.0910850000000083E-4</c:v>
                </c:pt>
                <c:pt idx="447">
                  <c:v>2.0943475000000163E-4</c:v>
                </c:pt>
                <c:pt idx="448">
                  <c:v>2.0976049999999765E-4</c:v>
                </c:pt>
                <c:pt idx="449">
                  <c:v>2.1008579999999818E-4</c:v>
                </c:pt>
                <c:pt idx="450">
                  <c:v>2.1041055000000158E-4</c:v>
                </c:pt>
                <c:pt idx="451">
                  <c:v>2.1073485000000272E-4</c:v>
                </c:pt>
                <c:pt idx="452">
                  <c:v>2.1105859999999996E-4</c:v>
                </c:pt>
                <c:pt idx="453">
                  <c:v>2.1138179999999668E-4</c:v>
                </c:pt>
                <c:pt idx="454">
                  <c:v>2.1170454999999792E-4</c:v>
                </c:pt>
                <c:pt idx="455">
                  <c:v>2.1202680000000115E-4</c:v>
                </c:pt>
                <c:pt idx="456">
                  <c:v>2.123485499999996E-4</c:v>
                </c:pt>
                <c:pt idx="457">
                  <c:v>2.1266980000000005E-4</c:v>
                </c:pt>
                <c:pt idx="458">
                  <c:v>2.1299049999999999E-4</c:v>
                </c:pt>
                <c:pt idx="459">
                  <c:v>2.1331075000000104E-4</c:v>
                </c:pt>
                <c:pt idx="460">
                  <c:v>2.1363050000000071E-4</c:v>
                </c:pt>
                <c:pt idx="461">
                  <c:v>2.1394969999999987E-4</c:v>
                </c:pt>
                <c:pt idx="462">
                  <c:v>2.1426840000000102E-4</c:v>
                </c:pt>
                <c:pt idx="463">
                  <c:v>2.145866499999999E-4</c:v>
                </c:pt>
                <c:pt idx="464">
                  <c:v>2.149043999999974E-4</c:v>
                </c:pt>
                <c:pt idx="465">
                  <c:v>2.1522154999999865E-4</c:v>
                </c:pt>
                <c:pt idx="466">
                  <c:v>2.1553830000000014E-4</c:v>
                </c:pt>
                <c:pt idx="467">
                  <c:v>2.1585455000000024E-4</c:v>
                </c:pt>
                <c:pt idx="468">
                  <c:v>2.1617024999999983E-4</c:v>
                </c:pt>
                <c:pt idx="469">
                  <c:v>2.1648544999999802E-4</c:v>
                </c:pt>
                <c:pt idx="470">
                  <c:v>2.1680015000000161E-4</c:v>
                </c:pt>
                <c:pt idx="471">
                  <c:v>2.1711439999999954E-4</c:v>
                </c:pt>
                <c:pt idx="472">
                  <c:v>2.1742810000000034E-4</c:v>
                </c:pt>
                <c:pt idx="473">
                  <c:v>2.1774129999999975E-4</c:v>
                </c:pt>
                <c:pt idx="474">
                  <c:v>2.1805399999999777E-4</c:v>
                </c:pt>
                <c:pt idx="475">
                  <c:v>2.183662500000003E-4</c:v>
                </c:pt>
                <c:pt idx="476">
                  <c:v>2.1867795000000232E-4</c:v>
                </c:pt>
                <c:pt idx="477">
                  <c:v>2.1898914999999956E-4</c:v>
                </c:pt>
                <c:pt idx="478">
                  <c:v>2.192998499999988E-4</c:v>
                </c:pt>
                <c:pt idx="479">
                  <c:v>2.1961005000000004E-4</c:v>
                </c:pt>
                <c:pt idx="480">
                  <c:v>2.1991979999999901E-4</c:v>
                </c:pt>
                <c:pt idx="481">
                  <c:v>2.2022900000000085E-4</c:v>
                </c:pt>
                <c:pt idx="482">
                  <c:v>2.205377000000013E-4</c:v>
                </c:pt>
                <c:pt idx="483">
                  <c:v>2.2084594999999949E-4</c:v>
                </c:pt>
                <c:pt idx="484">
                  <c:v>2.2115365000000055E-4</c:v>
                </c:pt>
                <c:pt idx="485">
                  <c:v>2.2146084999999683E-4</c:v>
                </c:pt>
                <c:pt idx="486">
                  <c:v>2.2176759999999762E-4</c:v>
                </c:pt>
                <c:pt idx="487">
                  <c:v>2.2207380000000468E-4</c:v>
                </c:pt>
                <c:pt idx="488">
                  <c:v>2.2237950000000018E-4</c:v>
                </c:pt>
                <c:pt idx="489">
                  <c:v>2.2268469999999767E-4</c:v>
                </c:pt>
                <c:pt idx="490">
                  <c:v>2.2298944999999968E-4</c:v>
                </c:pt>
                <c:pt idx="491">
                  <c:v>2.2329370000000369E-4</c:v>
                </c:pt>
                <c:pt idx="492">
                  <c:v>2.2359745000000291E-4</c:v>
                </c:pt>
                <c:pt idx="493">
                  <c:v>2.2390064999999485E-4</c:v>
                </c:pt>
                <c:pt idx="494">
                  <c:v>2.2420334999999556E-4</c:v>
                </c:pt>
                <c:pt idx="495">
                  <c:v>2.2450560000000078E-4</c:v>
                </c:pt>
                <c:pt idx="496">
                  <c:v>2.2480735000000122E-4</c:v>
                </c:pt>
                <c:pt idx="497">
                  <c:v>2.2510860000000366E-4</c:v>
                </c:pt>
                <c:pt idx="498">
                  <c:v>2.2540929999999881E-4</c:v>
                </c:pt>
                <c:pt idx="499">
                  <c:v>2.2570954999999847E-4</c:v>
                </c:pt>
                <c:pt idx="500">
                  <c:v>2.2600935000000264E-4</c:v>
                </c:pt>
                <c:pt idx="501">
                  <c:v>2.2630854999999701E-4</c:v>
                </c:pt>
                <c:pt idx="502">
                  <c:v>2.2660729999999588E-4</c:v>
                </c:pt>
                <c:pt idx="503">
                  <c:v>2.2690559999999927E-4</c:v>
                </c:pt>
                <c:pt idx="504">
                  <c:v>2.2720335000000214E-4</c:v>
                </c:pt>
                <c:pt idx="505">
                  <c:v>2.2750060000000023E-4</c:v>
                </c:pt>
                <c:pt idx="506">
                  <c:v>2.2779735000000032E-4</c:v>
                </c:pt>
                <c:pt idx="507">
                  <c:v>2.2809364999999815E-4</c:v>
                </c:pt>
                <c:pt idx="508">
                  <c:v>2.2838944999999797E-4</c:v>
                </c:pt>
                <c:pt idx="509">
                  <c:v>2.2868470000000406E-4</c:v>
                </c:pt>
                <c:pt idx="510">
                  <c:v>2.2897944999999856E-4</c:v>
                </c:pt>
                <c:pt idx="511">
                  <c:v>2.292737499999976E-4</c:v>
                </c:pt>
                <c:pt idx="512">
                  <c:v>2.2956754999999864E-4</c:v>
                </c:pt>
                <c:pt idx="513">
                  <c:v>2.2986085000000167E-4</c:v>
                </c:pt>
                <c:pt idx="514">
                  <c:v>2.3015364999999993E-4</c:v>
                </c:pt>
                <c:pt idx="515">
                  <c:v>2.3044595000000018E-4</c:v>
                </c:pt>
                <c:pt idx="516">
                  <c:v>2.3073775000000243E-4</c:v>
                </c:pt>
                <c:pt idx="517">
                  <c:v>2.3102904999999991E-4</c:v>
                </c:pt>
                <c:pt idx="518">
                  <c:v>2.3131990000000189E-4</c:v>
                </c:pt>
                <c:pt idx="519">
                  <c:v>2.316102499999991E-4</c:v>
                </c:pt>
                <c:pt idx="520">
                  <c:v>2.3190005000002154E-4</c:v>
                </c:pt>
                <c:pt idx="521">
                  <c:v>2.3218935000000125E-4</c:v>
                </c:pt>
                <c:pt idx="522">
                  <c:v>2.3247820000000445E-4</c:v>
                </c:pt>
                <c:pt idx="523">
                  <c:v>2.3276659999999861E-4</c:v>
                </c:pt>
                <c:pt idx="524">
                  <c:v>2.3305444999999902E-4</c:v>
                </c:pt>
                <c:pt idx="525">
                  <c:v>2.3334174999999893E-4</c:v>
                </c:pt>
                <c:pt idx="526">
                  <c:v>2.3362864999999908E-4</c:v>
                </c:pt>
                <c:pt idx="527">
                  <c:v>2.3391505000000122E-4</c:v>
                </c:pt>
                <c:pt idx="528">
                  <c:v>2.3420089999999608E-4</c:v>
                </c:pt>
                <c:pt idx="529">
                  <c:v>2.3448624999999971E-4</c:v>
                </c:pt>
                <c:pt idx="530">
                  <c:v>2.3477115000000107E-4</c:v>
                </c:pt>
                <c:pt idx="531">
                  <c:v>2.3505560000000017E-4</c:v>
                </c:pt>
                <c:pt idx="532">
                  <c:v>2.3533949999999875E-4</c:v>
                </c:pt>
                <c:pt idx="533">
                  <c:v>2.3562284999999682E-4</c:v>
                </c:pt>
                <c:pt idx="534">
                  <c:v>2.3590580000000191E-4</c:v>
                </c:pt>
                <c:pt idx="535">
                  <c:v>2.3618825000000222E-4</c:v>
                </c:pt>
                <c:pt idx="536">
                  <c:v>2.3647015000000202E-4</c:v>
                </c:pt>
                <c:pt idx="537">
                  <c:v>2.3675159999999955E-4</c:v>
                </c:pt>
                <c:pt idx="538">
                  <c:v>2.3703254999999908E-4</c:v>
                </c:pt>
                <c:pt idx="539">
                  <c:v>2.3731300000000061E-4</c:v>
                </c:pt>
                <c:pt idx="540">
                  <c:v>2.3759294999999735E-4</c:v>
                </c:pt>
                <c:pt idx="541">
                  <c:v>2.378723999999961E-4</c:v>
                </c:pt>
                <c:pt idx="542">
                  <c:v>2.3815139999999935E-4</c:v>
                </c:pt>
                <c:pt idx="543">
                  <c:v>2.3842995000000034E-4</c:v>
                </c:pt>
                <c:pt idx="544">
                  <c:v>2.387078999999983E-4</c:v>
                </c:pt>
                <c:pt idx="545">
                  <c:v>2.3898540000000078E-4</c:v>
                </c:pt>
                <c:pt idx="546">
                  <c:v>2.3926245000000098E-4</c:v>
                </c:pt>
                <c:pt idx="547">
                  <c:v>2.3953895000000067E-4</c:v>
                </c:pt>
                <c:pt idx="548">
                  <c:v>2.3981500000000487E-4</c:v>
                </c:pt>
                <c:pt idx="549">
                  <c:v>2.4009054999999752E-4</c:v>
                </c:pt>
                <c:pt idx="550">
                  <c:v>2.4036554999999643E-4</c:v>
                </c:pt>
                <c:pt idx="551">
                  <c:v>2.4064009999999984E-4</c:v>
                </c:pt>
                <c:pt idx="552">
                  <c:v>2.4091424999999673E-4</c:v>
                </c:pt>
                <c:pt idx="553">
                  <c:v>2.4118784999999988E-4</c:v>
                </c:pt>
                <c:pt idx="554">
                  <c:v>2.4146090000000251E-4</c:v>
                </c:pt>
                <c:pt idx="555">
                  <c:v>2.4173350000000288E-4</c:v>
                </c:pt>
                <c:pt idx="556">
                  <c:v>2.4200559999999847E-4</c:v>
                </c:pt>
                <c:pt idx="557">
                  <c:v>2.4227719999999605E-4</c:v>
                </c:pt>
                <c:pt idx="558">
                  <c:v>2.4254840000000066E-4</c:v>
                </c:pt>
                <c:pt idx="559">
                  <c:v>2.4281905000000475E-4</c:v>
                </c:pt>
                <c:pt idx="560">
                  <c:v>2.4308915000000156E-4</c:v>
                </c:pt>
                <c:pt idx="561">
                  <c:v>2.4335884999999861E-4</c:v>
                </c:pt>
                <c:pt idx="562">
                  <c:v>2.4362804999999765E-4</c:v>
                </c:pt>
                <c:pt idx="563">
                  <c:v>2.4389674999999869E-4</c:v>
                </c:pt>
                <c:pt idx="564">
                  <c:v>2.4416495000000174E-4</c:v>
                </c:pt>
                <c:pt idx="565">
                  <c:v>2.4443265E-4</c:v>
                </c:pt>
                <c:pt idx="566">
                  <c:v>2.4469985000000026E-4</c:v>
                </c:pt>
                <c:pt idx="567">
                  <c:v>2.4496659999999825E-4</c:v>
                </c:pt>
                <c:pt idx="568">
                  <c:v>2.4523290000000075E-4</c:v>
                </c:pt>
                <c:pt idx="569">
                  <c:v>2.4549865000000274E-4</c:v>
                </c:pt>
                <c:pt idx="570">
                  <c:v>2.4576394999999569E-4</c:v>
                </c:pt>
                <c:pt idx="571">
                  <c:v>2.4602874999999741E-4</c:v>
                </c:pt>
                <c:pt idx="572">
                  <c:v>2.4629305000000112E-4</c:v>
                </c:pt>
                <c:pt idx="573">
                  <c:v>2.4655685000000006E-4</c:v>
                </c:pt>
                <c:pt idx="574">
                  <c:v>2.4682020000000351E-4</c:v>
                </c:pt>
                <c:pt idx="575">
                  <c:v>2.4708305000000218E-4</c:v>
                </c:pt>
                <c:pt idx="576">
                  <c:v>2.4734539999999607E-4</c:v>
                </c:pt>
                <c:pt idx="577">
                  <c:v>2.4760734999999698E-4</c:v>
                </c:pt>
                <c:pt idx="578">
                  <c:v>2.4786870000000164E-4</c:v>
                </c:pt>
                <c:pt idx="579">
                  <c:v>2.4812959999999726E-4</c:v>
                </c:pt>
                <c:pt idx="580">
                  <c:v>2.4839004999999739E-4</c:v>
                </c:pt>
                <c:pt idx="581">
                  <c:v>2.4864995000000378E-4</c:v>
                </c:pt>
                <c:pt idx="582">
                  <c:v>2.4890945000000363E-4</c:v>
                </c:pt>
                <c:pt idx="583">
                  <c:v>2.4916844999999871E-4</c:v>
                </c:pt>
                <c:pt idx="584">
                  <c:v>2.4942690000000006E-4</c:v>
                </c:pt>
                <c:pt idx="585">
                  <c:v>2.4968489999999913E-4</c:v>
                </c:pt>
                <c:pt idx="586">
                  <c:v>2.4994244999999594E-4</c:v>
                </c:pt>
                <c:pt idx="587">
                  <c:v>2.5019944999999901E-4</c:v>
                </c:pt>
                <c:pt idx="588">
                  <c:v>2.5045599999999981E-4</c:v>
                </c:pt>
                <c:pt idx="589">
                  <c:v>2.5071209999999835E-4</c:v>
                </c:pt>
                <c:pt idx="590">
                  <c:v>2.5096769999999888E-4</c:v>
                </c:pt>
                <c:pt idx="591">
                  <c:v>2.5122285000000392E-4</c:v>
                </c:pt>
                <c:pt idx="592">
                  <c:v>2.5147745000000168E-4</c:v>
                </c:pt>
                <c:pt idx="593">
                  <c:v>2.5173154999999465E-4</c:v>
                </c:pt>
                <c:pt idx="594">
                  <c:v>2.5198525000000142E-4</c:v>
                </c:pt>
                <c:pt idx="595">
                  <c:v>2.5223845000000341E-4</c:v>
                </c:pt>
                <c:pt idx="596">
                  <c:v>2.5249115000000063E-4</c:v>
                </c:pt>
                <c:pt idx="597">
                  <c:v>2.5274334999999984E-4</c:v>
                </c:pt>
                <c:pt idx="598">
                  <c:v>2.5299504999999427E-4</c:v>
                </c:pt>
                <c:pt idx="599">
                  <c:v>2.532463500000025E-4</c:v>
                </c:pt>
                <c:pt idx="600">
                  <c:v>2.5349715000000595E-4</c:v>
                </c:pt>
                <c:pt idx="601">
                  <c:v>2.5374744999999784E-4</c:v>
                </c:pt>
                <c:pt idx="602">
                  <c:v>2.5399729999999425E-4</c:v>
                </c:pt>
                <c:pt idx="603">
                  <c:v>2.5424659999999692E-4</c:v>
                </c:pt>
                <c:pt idx="604">
                  <c:v>2.5449545000000409E-4</c:v>
                </c:pt>
                <c:pt idx="605">
                  <c:v>2.5474385000000222E-4</c:v>
                </c:pt>
                <c:pt idx="606">
                  <c:v>2.5499174999999558E-4</c:v>
                </c:pt>
                <c:pt idx="607">
                  <c:v>2.5523920000000022E-4</c:v>
                </c:pt>
                <c:pt idx="608">
                  <c:v>2.5548615000000008E-4</c:v>
                </c:pt>
                <c:pt idx="609">
                  <c:v>2.5573264999999767E-4</c:v>
                </c:pt>
                <c:pt idx="610">
                  <c:v>2.5597860000000153E-4</c:v>
                </c:pt>
                <c:pt idx="611">
                  <c:v>2.5622410000000312E-4</c:v>
                </c:pt>
                <c:pt idx="612">
                  <c:v>2.5646919999999817E-4</c:v>
                </c:pt>
                <c:pt idx="613">
                  <c:v>2.5671374999999949E-4</c:v>
                </c:pt>
                <c:pt idx="614">
                  <c:v>2.5695784999999854E-4</c:v>
                </c:pt>
                <c:pt idx="615">
                  <c:v>2.5720144999999959E-4</c:v>
                </c:pt>
                <c:pt idx="616">
                  <c:v>2.5744455000000264E-4</c:v>
                </c:pt>
                <c:pt idx="617">
                  <c:v>2.5768724999999915E-4</c:v>
                </c:pt>
                <c:pt idx="618">
                  <c:v>2.5792944999999766E-4</c:v>
                </c:pt>
                <c:pt idx="619">
                  <c:v>2.5817114999999817E-4</c:v>
                </c:pt>
                <c:pt idx="620">
                  <c:v>2.5841240000000319E-4</c:v>
                </c:pt>
                <c:pt idx="621">
                  <c:v>2.5865315000000343E-4</c:v>
                </c:pt>
                <c:pt idx="622">
                  <c:v>2.588934500000014E-4</c:v>
                </c:pt>
                <c:pt idx="623">
                  <c:v>2.591332499999946E-4</c:v>
                </c:pt>
                <c:pt idx="624">
                  <c:v>2.5937259999999908E-4</c:v>
                </c:pt>
                <c:pt idx="625">
                  <c:v>2.5961150000000129E-4</c:v>
                </c:pt>
                <c:pt idx="626">
                  <c:v>2.5984984999999621E-4</c:v>
                </c:pt>
                <c:pt idx="627">
                  <c:v>2.6008775000000242E-4</c:v>
                </c:pt>
                <c:pt idx="628">
                  <c:v>2.6032525000000209E-4</c:v>
                </c:pt>
                <c:pt idx="629">
                  <c:v>2.6056224999999699E-4</c:v>
                </c:pt>
                <c:pt idx="630">
                  <c:v>2.6079875000000065E-4</c:v>
                </c:pt>
                <c:pt idx="631">
                  <c:v>2.6103480000000206E-4</c:v>
                </c:pt>
                <c:pt idx="632">
                  <c:v>2.6127034999999868E-4</c:v>
                </c:pt>
                <c:pt idx="633">
                  <c:v>2.6150544999999981E-4</c:v>
                </c:pt>
                <c:pt idx="634">
                  <c:v>2.6174004999999617E-4</c:v>
                </c:pt>
                <c:pt idx="635">
                  <c:v>2.6197419999999703E-4</c:v>
                </c:pt>
                <c:pt idx="636">
                  <c:v>2.6220795000000491E-4</c:v>
                </c:pt>
                <c:pt idx="637">
                  <c:v>2.6244114999999873E-4</c:v>
                </c:pt>
                <c:pt idx="638">
                  <c:v>2.6267384999999454E-4</c:v>
                </c:pt>
                <c:pt idx="639">
                  <c:v>2.6290615000000415E-4</c:v>
                </c:pt>
                <c:pt idx="640">
                  <c:v>2.6313800000000472E-4</c:v>
                </c:pt>
                <c:pt idx="641">
                  <c:v>2.633693500000005E-4</c:v>
                </c:pt>
                <c:pt idx="642">
                  <c:v>2.6360014999999578E-4</c:v>
                </c:pt>
                <c:pt idx="643">
                  <c:v>2.6383069999999883E-4</c:v>
                </c:pt>
                <c:pt idx="644">
                  <c:v>2.6406050000000488E-4</c:v>
                </c:pt>
                <c:pt idx="645">
                  <c:v>2.6429000000002519E-4</c:v>
                </c:pt>
                <c:pt idx="646">
                  <c:v>2.6451899999999562E-4</c:v>
                </c:pt>
                <c:pt idx="647">
                  <c:v>2.6474750000000415E-4</c:v>
                </c:pt>
                <c:pt idx="648">
                  <c:v>2.6497599999999912E-4</c:v>
                </c:pt>
                <c:pt idx="649">
                  <c:v>2.652034999999981E-4</c:v>
                </c:pt>
                <c:pt idx="650">
                  <c:v>2.6543000000000107E-4</c:v>
                </c:pt>
                <c:pt idx="651">
                  <c:v>2.6565700000000204E-4</c:v>
                </c:pt>
                <c:pt idx="652">
                  <c:v>2.6588349999999823E-4</c:v>
                </c:pt>
                <c:pt idx="653">
                  <c:v>2.6610899999999842E-4</c:v>
                </c:pt>
                <c:pt idx="654">
                  <c:v>2.6633450000000539E-4</c:v>
                </c:pt>
                <c:pt idx="655">
                  <c:v>2.6655899999999602E-4</c:v>
                </c:pt>
                <c:pt idx="656">
                  <c:v>2.6678349999999343E-4</c:v>
                </c:pt>
                <c:pt idx="657">
                  <c:v>2.6700749999999961E-4</c:v>
                </c:pt>
                <c:pt idx="658">
                  <c:v>2.6723100000000102E-4</c:v>
                </c:pt>
                <c:pt idx="659">
                  <c:v>2.6745400000000442E-4</c:v>
                </c:pt>
                <c:pt idx="660">
                  <c:v>2.6767650000000305E-4</c:v>
                </c:pt>
                <c:pt idx="661">
                  <c:v>2.6789849999999689E-4</c:v>
                </c:pt>
                <c:pt idx="662">
                  <c:v>2.6811999999999951E-4</c:v>
                </c:pt>
                <c:pt idx="663">
                  <c:v>2.6834099999999736E-4</c:v>
                </c:pt>
                <c:pt idx="664">
                  <c:v>2.685619999999952E-4</c:v>
                </c:pt>
                <c:pt idx="665">
                  <c:v>2.6878250000000181E-4</c:v>
                </c:pt>
                <c:pt idx="666">
                  <c:v>2.6900150000000087E-4</c:v>
                </c:pt>
                <c:pt idx="667">
                  <c:v>2.6922099999999793E-4</c:v>
                </c:pt>
                <c:pt idx="668">
                  <c:v>2.6944000000000376E-4</c:v>
                </c:pt>
                <c:pt idx="669">
                  <c:v>2.6965850000000482E-4</c:v>
                </c:pt>
                <c:pt idx="670">
                  <c:v>2.6987650000000109E-4</c:v>
                </c:pt>
                <c:pt idx="671">
                  <c:v>2.7009349999999459E-4</c:v>
                </c:pt>
                <c:pt idx="672">
                  <c:v>2.7031049999999486E-4</c:v>
                </c:pt>
                <c:pt idx="673">
                  <c:v>2.7052750000000191E-4</c:v>
                </c:pt>
                <c:pt idx="674">
                  <c:v>2.707434999999994E-4</c:v>
                </c:pt>
                <c:pt idx="675">
                  <c:v>2.7095899999999889E-4</c:v>
                </c:pt>
                <c:pt idx="676">
                  <c:v>2.7117450000000516E-4</c:v>
                </c:pt>
                <c:pt idx="677">
                  <c:v>2.7138900000000187E-4</c:v>
                </c:pt>
                <c:pt idx="678">
                  <c:v>2.716029999999938E-4</c:v>
                </c:pt>
                <c:pt idx="679">
                  <c:v>2.7181699999999928E-4</c:v>
                </c:pt>
                <c:pt idx="680">
                  <c:v>2.7203049999999999E-4</c:v>
                </c:pt>
                <c:pt idx="681">
                  <c:v>2.7224350000000269E-4</c:v>
                </c:pt>
                <c:pt idx="682">
                  <c:v>2.7245600000000062E-4</c:v>
                </c:pt>
                <c:pt idx="683">
                  <c:v>2.7266749999999576E-4</c:v>
                </c:pt>
                <c:pt idx="684">
                  <c:v>2.7287900000000446E-4</c:v>
                </c:pt>
                <c:pt idx="685">
                  <c:v>2.730904999999996E-4</c:v>
                </c:pt>
                <c:pt idx="686">
                  <c:v>2.7330149999999675E-4</c:v>
                </c:pt>
                <c:pt idx="687">
                  <c:v>2.7351149999999788E-4</c:v>
                </c:pt>
                <c:pt idx="688">
                  <c:v>2.7372100000000102E-4</c:v>
                </c:pt>
                <c:pt idx="689">
                  <c:v>2.7393050000000416E-4</c:v>
                </c:pt>
                <c:pt idx="690">
                  <c:v>2.7413899999999774E-4</c:v>
                </c:pt>
                <c:pt idx="691">
                  <c:v>2.7434749999999809E-4</c:v>
                </c:pt>
                <c:pt idx="692">
                  <c:v>2.7455599999999845E-4</c:v>
                </c:pt>
                <c:pt idx="693">
                  <c:v>2.7476299999999797E-4</c:v>
                </c:pt>
                <c:pt idx="694">
                  <c:v>2.7497000000000431E-4</c:v>
                </c:pt>
                <c:pt idx="695">
                  <c:v>2.7517700000000389E-4</c:v>
                </c:pt>
                <c:pt idx="696">
                  <c:v>2.7538300000000068E-4</c:v>
                </c:pt>
                <c:pt idx="697">
                  <c:v>2.7558849999999947E-4</c:v>
                </c:pt>
                <c:pt idx="698">
                  <c:v>2.7579399999999826E-4</c:v>
                </c:pt>
                <c:pt idx="699">
                  <c:v>2.7599899999999905E-4</c:v>
                </c:pt>
                <c:pt idx="700">
                  <c:v>2.7620299999999706E-4</c:v>
                </c:pt>
                <c:pt idx="701">
                  <c:v>2.7640700000000184E-4</c:v>
                </c:pt>
                <c:pt idx="702">
                  <c:v>2.7661050000000185E-4</c:v>
                </c:pt>
                <c:pt idx="703">
                  <c:v>2.7681349999999707E-4</c:v>
                </c:pt>
                <c:pt idx="704">
                  <c:v>2.7701600000000108E-4</c:v>
                </c:pt>
                <c:pt idx="705">
                  <c:v>2.772180000000003E-4</c:v>
                </c:pt>
                <c:pt idx="706">
                  <c:v>2.7741999999999952E-4</c:v>
                </c:pt>
                <c:pt idx="707">
                  <c:v>2.7762150000000074E-4</c:v>
                </c:pt>
                <c:pt idx="708">
                  <c:v>2.7782199999999918E-4</c:v>
                </c:pt>
                <c:pt idx="709">
                  <c:v>2.7802249999999762E-4</c:v>
                </c:pt>
                <c:pt idx="710">
                  <c:v>2.7822249999999806E-4</c:v>
                </c:pt>
                <c:pt idx="711">
                  <c:v>2.784215000000025E-4</c:v>
                </c:pt>
                <c:pt idx="712">
                  <c:v>2.7862099999999816E-4</c:v>
                </c:pt>
                <c:pt idx="713">
                  <c:v>2.7881999999999582E-4</c:v>
                </c:pt>
                <c:pt idx="714">
                  <c:v>2.7901749999999947E-4</c:v>
                </c:pt>
                <c:pt idx="715">
                  <c:v>2.7921550000000112E-4</c:v>
                </c:pt>
                <c:pt idx="716">
                  <c:v>2.7941300000000477E-4</c:v>
                </c:pt>
                <c:pt idx="717">
                  <c:v>2.7960949999999887E-4</c:v>
                </c:pt>
                <c:pt idx="718">
                  <c:v>2.7980599999999974E-4</c:v>
                </c:pt>
                <c:pt idx="719">
                  <c:v>2.8000200000000261E-4</c:v>
                </c:pt>
                <c:pt idx="720">
                  <c:v>2.8019749999999392E-4</c:v>
                </c:pt>
                <c:pt idx="721">
                  <c:v>2.8039250000000079E-4</c:v>
                </c:pt>
                <c:pt idx="722">
                  <c:v>2.8058750000000088E-4</c:v>
                </c:pt>
                <c:pt idx="723">
                  <c:v>2.8078149999999819E-4</c:v>
                </c:pt>
                <c:pt idx="724">
                  <c:v>2.8097549999999549E-4</c:v>
                </c:pt>
                <c:pt idx="725">
                  <c:v>2.811689999999948E-4</c:v>
                </c:pt>
                <c:pt idx="726">
                  <c:v>2.8136150000001165E-4</c:v>
                </c:pt>
                <c:pt idx="727">
                  <c:v>2.815540000000014E-4</c:v>
                </c:pt>
                <c:pt idx="728">
                  <c:v>2.8174649999999115E-4</c:v>
                </c:pt>
                <c:pt idx="729">
                  <c:v>2.8193799999999845E-4</c:v>
                </c:pt>
                <c:pt idx="730">
                  <c:v>2.8212900000000775E-4</c:v>
                </c:pt>
                <c:pt idx="731">
                  <c:v>2.8232000000000349E-4</c:v>
                </c:pt>
                <c:pt idx="732">
                  <c:v>2.8250999999998968E-4</c:v>
                </c:pt>
                <c:pt idx="733">
                  <c:v>2.8270000000000297E-4</c:v>
                </c:pt>
                <c:pt idx="734">
                  <c:v>2.8288950000000471E-4</c:v>
                </c:pt>
                <c:pt idx="735">
                  <c:v>2.8307849999999489E-4</c:v>
                </c:pt>
                <c:pt idx="736">
                  <c:v>2.8326749999999862E-4</c:v>
                </c:pt>
                <c:pt idx="737">
                  <c:v>2.8345550000000635E-4</c:v>
                </c:pt>
                <c:pt idx="738">
                  <c:v>2.8364300000000253E-4</c:v>
                </c:pt>
                <c:pt idx="739">
                  <c:v>2.838304999999987E-4</c:v>
                </c:pt>
                <c:pt idx="740">
                  <c:v>2.8401749999999688E-4</c:v>
                </c:pt>
                <c:pt idx="741">
                  <c:v>2.8420399999999705E-4</c:v>
                </c:pt>
                <c:pt idx="742">
                  <c:v>2.8438999999999922E-4</c:v>
                </c:pt>
                <c:pt idx="743">
                  <c:v>2.8457550000000339E-4</c:v>
                </c:pt>
                <c:pt idx="744">
                  <c:v>2.84760499999996E-4</c:v>
                </c:pt>
                <c:pt idx="745">
                  <c:v>2.8494549999998861E-4</c:v>
                </c:pt>
                <c:pt idx="746">
                  <c:v>2.8513000000001033E-4</c:v>
                </c:pt>
                <c:pt idx="747">
                  <c:v>2.8531350000000894E-4</c:v>
                </c:pt>
                <c:pt idx="748">
                  <c:v>2.8549699999999399E-4</c:v>
                </c:pt>
                <c:pt idx="749">
                  <c:v>2.856804999999926E-4</c:v>
                </c:pt>
                <c:pt idx="750">
                  <c:v>2.858629999999952E-4</c:v>
                </c:pt>
                <c:pt idx="751">
                  <c:v>2.860449999999998E-4</c:v>
                </c:pt>
                <c:pt idx="752">
                  <c:v>2.862265000000064E-4</c:v>
                </c:pt>
                <c:pt idx="753">
                  <c:v>2.8640799999999944E-4</c:v>
                </c:pt>
                <c:pt idx="754">
                  <c:v>2.8658949999999249E-4</c:v>
                </c:pt>
                <c:pt idx="755">
                  <c:v>2.8677000000000308E-4</c:v>
                </c:pt>
                <c:pt idx="756">
                  <c:v>2.8694950000000412E-4</c:v>
                </c:pt>
                <c:pt idx="757">
                  <c:v>2.8712950000000316E-4</c:v>
                </c:pt>
                <c:pt idx="758">
                  <c:v>2.873090000000042E-4</c:v>
                </c:pt>
                <c:pt idx="759">
                  <c:v>2.8748749999999568E-4</c:v>
                </c:pt>
                <c:pt idx="760">
                  <c:v>2.8766600000000071E-4</c:v>
                </c:pt>
                <c:pt idx="761">
                  <c:v>2.8784399999999419E-4</c:v>
                </c:pt>
                <c:pt idx="762">
                  <c:v>2.8802149999998967E-4</c:v>
                </c:pt>
                <c:pt idx="763">
                  <c:v>2.8819900000001225E-4</c:v>
                </c:pt>
                <c:pt idx="764">
                  <c:v>2.8837600000000972E-4</c:v>
                </c:pt>
                <c:pt idx="765">
                  <c:v>2.8855199999999764E-4</c:v>
                </c:pt>
                <c:pt idx="766">
                  <c:v>2.8872750000000111E-4</c:v>
                </c:pt>
                <c:pt idx="767">
                  <c:v>2.8890299999999102E-4</c:v>
                </c:pt>
                <c:pt idx="768">
                  <c:v>2.8907849999999449E-4</c:v>
                </c:pt>
                <c:pt idx="769">
                  <c:v>2.8925349999999996E-4</c:v>
                </c:pt>
                <c:pt idx="770">
                  <c:v>2.8942750000002801E-4</c:v>
                </c:pt>
                <c:pt idx="771">
                  <c:v>2.8960100000000733E-4</c:v>
                </c:pt>
                <c:pt idx="772">
                  <c:v>2.8977450000000523E-4</c:v>
                </c:pt>
                <c:pt idx="773">
                  <c:v>2.8994749999999159E-4</c:v>
                </c:pt>
                <c:pt idx="774">
                  <c:v>2.9012049999999149E-4</c:v>
                </c:pt>
                <c:pt idx="775">
                  <c:v>2.9029300000000695E-4</c:v>
                </c:pt>
                <c:pt idx="776">
                  <c:v>2.9046449999999929E-4</c:v>
                </c:pt>
                <c:pt idx="777">
                  <c:v>2.9063549999999364E-4</c:v>
                </c:pt>
                <c:pt idx="778">
                  <c:v>2.9080650000000153E-4</c:v>
                </c:pt>
                <c:pt idx="779">
                  <c:v>2.9097699999999787E-4</c:v>
                </c:pt>
                <c:pt idx="780">
                  <c:v>2.9114750000000777E-4</c:v>
                </c:pt>
                <c:pt idx="781">
                  <c:v>2.9131750000000611E-4</c:v>
                </c:pt>
                <c:pt idx="782">
                  <c:v>2.9148649999999489E-4</c:v>
                </c:pt>
                <c:pt idx="783">
                  <c:v>2.9165499999999923E-4</c:v>
                </c:pt>
                <c:pt idx="784">
                  <c:v>2.9182350000000356E-4</c:v>
                </c:pt>
                <c:pt idx="785">
                  <c:v>2.9199199999999434E-4</c:v>
                </c:pt>
                <c:pt idx="786">
                  <c:v>2.9216000000000067E-4</c:v>
                </c:pt>
                <c:pt idx="787">
                  <c:v>2.92327000000011E-4</c:v>
                </c:pt>
                <c:pt idx="788">
                  <c:v>2.9249399999999422E-4</c:v>
                </c:pt>
                <c:pt idx="789">
                  <c:v>2.9266049999999299E-4</c:v>
                </c:pt>
                <c:pt idx="790">
                  <c:v>2.9282650000000732E-4</c:v>
                </c:pt>
                <c:pt idx="791">
                  <c:v>2.9299199999999653E-4</c:v>
                </c:pt>
                <c:pt idx="792">
                  <c:v>2.9315699999998775E-4</c:v>
                </c:pt>
                <c:pt idx="793">
                  <c:v>2.9332250000000407E-4</c:v>
                </c:pt>
                <c:pt idx="794">
                  <c:v>2.9348700000001083E-4</c:v>
                </c:pt>
                <c:pt idx="795">
                  <c:v>2.9365099999999249E-4</c:v>
                </c:pt>
                <c:pt idx="796">
                  <c:v>2.938144999999897E-4</c:v>
                </c:pt>
                <c:pt idx="797">
                  <c:v>2.9397750000000246E-4</c:v>
                </c:pt>
                <c:pt idx="798">
                  <c:v>2.9414050000000166E-4</c:v>
                </c:pt>
                <c:pt idx="799">
                  <c:v>2.9430350000000087E-4</c:v>
                </c:pt>
                <c:pt idx="800">
                  <c:v>2.9446550000000407E-4</c:v>
                </c:pt>
                <c:pt idx="801">
                  <c:v>2.9462649999999771E-4</c:v>
                </c:pt>
                <c:pt idx="802">
                  <c:v>2.9478800000000291E-4</c:v>
                </c:pt>
                <c:pt idx="803">
                  <c:v>2.9494900000001011E-4</c:v>
                </c:pt>
                <c:pt idx="804">
                  <c:v>2.951094999999922E-4</c:v>
                </c:pt>
                <c:pt idx="805">
                  <c:v>2.9526999999998784E-4</c:v>
                </c:pt>
                <c:pt idx="806">
                  <c:v>2.9542950000000103E-4</c:v>
                </c:pt>
                <c:pt idx="807">
                  <c:v>2.9558850000000267E-4</c:v>
                </c:pt>
                <c:pt idx="808">
                  <c:v>2.957470000000063E-4</c:v>
                </c:pt>
                <c:pt idx="809">
                  <c:v>2.9590600000000794E-4</c:v>
                </c:pt>
                <c:pt idx="810">
                  <c:v>2.9606449999999802E-4</c:v>
                </c:pt>
                <c:pt idx="811">
                  <c:v>2.9622149999999409E-4</c:v>
                </c:pt>
                <c:pt idx="812">
                  <c:v>2.9637900000000172E-4</c:v>
                </c:pt>
                <c:pt idx="813">
                  <c:v>2.965359999999978E-4</c:v>
                </c:pt>
                <c:pt idx="814">
                  <c:v>2.9669249999999587E-4</c:v>
                </c:pt>
                <c:pt idx="815">
                  <c:v>2.9684849999999594E-4</c:v>
                </c:pt>
                <c:pt idx="816">
                  <c:v>2.9700449999999601E-4</c:v>
                </c:pt>
                <c:pt idx="817">
                  <c:v>2.9716000000001164E-4</c:v>
                </c:pt>
                <c:pt idx="818">
                  <c:v>2.9731450000000415E-4</c:v>
                </c:pt>
                <c:pt idx="819">
                  <c:v>2.9746899999999666E-4</c:v>
                </c:pt>
                <c:pt idx="820">
                  <c:v>2.9762350000000272E-4</c:v>
                </c:pt>
                <c:pt idx="821">
                  <c:v>2.9777749999999723E-4</c:v>
                </c:pt>
                <c:pt idx="822">
                  <c:v>2.9793049999999574E-4</c:v>
                </c:pt>
                <c:pt idx="823">
                  <c:v>2.9808349999999425E-4</c:v>
                </c:pt>
                <c:pt idx="824">
                  <c:v>2.9823649999999275E-4</c:v>
                </c:pt>
                <c:pt idx="825">
                  <c:v>2.9838900000000681E-4</c:v>
                </c:pt>
                <c:pt idx="826">
                  <c:v>2.9854050000001131E-4</c:v>
                </c:pt>
                <c:pt idx="827">
                  <c:v>2.9869200000000226E-4</c:v>
                </c:pt>
                <c:pt idx="828">
                  <c:v>2.988429999999952E-4</c:v>
                </c:pt>
                <c:pt idx="829">
                  <c:v>2.9899349999999014E-4</c:v>
                </c:pt>
                <c:pt idx="830">
                  <c:v>2.9914399999999864E-4</c:v>
                </c:pt>
                <c:pt idx="831">
                  <c:v>2.9929400000000913E-4</c:v>
                </c:pt>
                <c:pt idx="832">
                  <c:v>2.9944349999999452E-4</c:v>
                </c:pt>
                <c:pt idx="833">
                  <c:v>2.9959299999999346E-4</c:v>
                </c:pt>
                <c:pt idx="834">
                  <c:v>2.9974150000000994E-4</c:v>
                </c:pt>
                <c:pt idx="835">
                  <c:v>2.9988950000000132E-4</c:v>
                </c:pt>
                <c:pt idx="836">
                  <c:v>3.0003799999999071E-4</c:v>
                </c:pt>
                <c:pt idx="837">
                  <c:v>3.0018599999999564E-4</c:v>
                </c:pt>
                <c:pt idx="838">
                  <c:v>3.0033300000000457E-4</c:v>
                </c:pt>
                <c:pt idx="839">
                  <c:v>3.0047950000000194E-4</c:v>
                </c:pt>
                <c:pt idx="840">
                  <c:v>3.0062649999999732E-4</c:v>
                </c:pt>
                <c:pt idx="841">
                  <c:v>3.0077249999999669E-4</c:v>
                </c:pt>
                <c:pt idx="842">
                  <c:v>3.0091799999999806E-4</c:v>
                </c:pt>
                <c:pt idx="843">
                  <c:v>3.0106349999999943E-4</c:v>
                </c:pt>
                <c:pt idx="844">
                  <c:v>3.0120850000000279E-4</c:v>
                </c:pt>
                <c:pt idx="845">
                  <c:v>3.0135300000000816E-4</c:v>
                </c:pt>
                <c:pt idx="846">
                  <c:v>3.0149749999999997E-4</c:v>
                </c:pt>
                <c:pt idx="847">
                  <c:v>3.0164149999999378E-4</c:v>
                </c:pt>
                <c:pt idx="848">
                  <c:v>3.0178450000000514E-4</c:v>
                </c:pt>
                <c:pt idx="849">
                  <c:v>3.0192800000000095E-4</c:v>
                </c:pt>
                <c:pt idx="850">
                  <c:v>3.0207099999999875E-4</c:v>
                </c:pt>
                <c:pt idx="851">
                  <c:v>3.0221300000000056E-4</c:v>
                </c:pt>
                <c:pt idx="852">
                  <c:v>3.023544999999908E-4</c:v>
                </c:pt>
                <c:pt idx="853">
                  <c:v>3.0249650000000616E-4</c:v>
                </c:pt>
                <c:pt idx="854">
                  <c:v>3.0263800000000996E-4</c:v>
                </c:pt>
                <c:pt idx="855">
                  <c:v>3.0277849999999065E-4</c:v>
                </c:pt>
                <c:pt idx="856">
                  <c:v>3.0291949999999645E-4</c:v>
                </c:pt>
                <c:pt idx="857">
                  <c:v>3.0305950000000624E-4</c:v>
                </c:pt>
                <c:pt idx="858">
                  <c:v>3.0319899999999093E-4</c:v>
                </c:pt>
                <c:pt idx="859">
                  <c:v>3.0333850000000272E-4</c:v>
                </c:pt>
                <c:pt idx="860">
                  <c:v>3.0347750000000296E-4</c:v>
                </c:pt>
                <c:pt idx="861">
                  <c:v>3.0361649999998964E-4</c:v>
                </c:pt>
                <c:pt idx="862">
                  <c:v>3.0375500000000543E-4</c:v>
                </c:pt>
                <c:pt idx="863">
                  <c:v>3.0389249999999811E-4</c:v>
                </c:pt>
                <c:pt idx="864">
                  <c:v>3.0402999999999079E-4</c:v>
                </c:pt>
                <c:pt idx="865">
                  <c:v>3.0416750000001057E-4</c:v>
                </c:pt>
                <c:pt idx="866">
                  <c:v>3.0430400000000724E-4</c:v>
                </c:pt>
                <c:pt idx="867">
                  <c:v>3.0444049999999036E-4</c:v>
                </c:pt>
                <c:pt idx="868">
                  <c:v>3.0457650000000259E-4</c:v>
                </c:pt>
                <c:pt idx="869">
                  <c:v>3.0471250000000126E-4</c:v>
                </c:pt>
                <c:pt idx="870">
                  <c:v>3.0484800000000193E-4</c:v>
                </c:pt>
                <c:pt idx="871">
                  <c:v>3.049825000000066E-4</c:v>
                </c:pt>
                <c:pt idx="872">
                  <c:v>3.0511749999999571E-4</c:v>
                </c:pt>
                <c:pt idx="873">
                  <c:v>3.0525200000000038E-4</c:v>
                </c:pt>
                <c:pt idx="874">
                  <c:v>3.0538549999999549E-4</c:v>
                </c:pt>
                <c:pt idx="875">
                  <c:v>3.0551899999999059E-4</c:v>
                </c:pt>
                <c:pt idx="876">
                  <c:v>3.0565249999999926E-4</c:v>
                </c:pt>
                <c:pt idx="877">
                  <c:v>3.0578550000000992E-4</c:v>
                </c:pt>
                <c:pt idx="878">
                  <c:v>3.0591800000000902E-4</c:v>
                </c:pt>
                <c:pt idx="879">
                  <c:v>3.0604949999999857E-4</c:v>
                </c:pt>
                <c:pt idx="880">
                  <c:v>3.0618149999999967E-4</c:v>
                </c:pt>
                <c:pt idx="881">
                  <c:v>3.0631350000000077E-4</c:v>
                </c:pt>
                <c:pt idx="882">
                  <c:v>3.0644399999999432E-4</c:v>
                </c:pt>
                <c:pt idx="883">
                  <c:v>3.0657450000000141E-4</c:v>
                </c:pt>
                <c:pt idx="884">
                  <c:v>3.0670499999999496E-4</c:v>
                </c:pt>
                <c:pt idx="885">
                  <c:v>3.068349999999905E-4</c:v>
                </c:pt>
                <c:pt idx="886">
                  <c:v>3.0696499999999959E-4</c:v>
                </c:pt>
                <c:pt idx="887">
                  <c:v>3.0709449999999713E-4</c:v>
                </c:pt>
                <c:pt idx="888">
                  <c:v>3.0722299999999867E-4</c:v>
                </c:pt>
                <c:pt idx="889">
                  <c:v>3.073515000000002E-4</c:v>
                </c:pt>
                <c:pt idx="890">
                  <c:v>3.0747950000000374E-4</c:v>
                </c:pt>
                <c:pt idx="891">
                  <c:v>3.0760750000000727E-4</c:v>
                </c:pt>
                <c:pt idx="892">
                  <c:v>3.0773499999999925E-4</c:v>
                </c:pt>
                <c:pt idx="893">
                  <c:v>3.0786199999999322E-4</c:v>
                </c:pt>
                <c:pt idx="894">
                  <c:v>3.0798949999999876E-4</c:v>
                </c:pt>
                <c:pt idx="895">
                  <c:v>3.0811550000003093E-4</c:v>
                </c:pt>
                <c:pt idx="896">
                  <c:v>3.0824150000000825E-4</c:v>
                </c:pt>
                <c:pt idx="897">
                  <c:v>3.0836750000000623E-4</c:v>
                </c:pt>
                <c:pt idx="898">
                  <c:v>3.0849249999999464E-4</c:v>
                </c:pt>
                <c:pt idx="899">
                  <c:v>3.0861749999999661E-4</c:v>
                </c:pt>
                <c:pt idx="900">
                  <c:v>3.0874249999999858E-4</c:v>
                </c:pt>
                <c:pt idx="901">
                  <c:v>3.0886700000000254E-4</c:v>
                </c:pt>
                <c:pt idx="902">
                  <c:v>3.0899099999999496E-4</c:v>
                </c:pt>
                <c:pt idx="903">
                  <c:v>3.0911450000000292E-4</c:v>
                </c:pt>
                <c:pt idx="904">
                  <c:v>3.0923800000001088E-4</c:v>
                </c:pt>
                <c:pt idx="905">
                  <c:v>3.0936099999999373E-4</c:v>
                </c:pt>
                <c:pt idx="906">
                  <c:v>3.0948349999999214E-4</c:v>
                </c:pt>
                <c:pt idx="907">
                  <c:v>3.0960550000000609E-4</c:v>
                </c:pt>
                <c:pt idx="908">
                  <c:v>3.097275000000065E-4</c:v>
                </c:pt>
                <c:pt idx="909">
                  <c:v>3.0984949999999335E-4</c:v>
                </c:pt>
                <c:pt idx="910">
                  <c:v>3.0997049999999775E-4</c:v>
                </c:pt>
                <c:pt idx="911">
                  <c:v>3.1009150000000215E-4</c:v>
                </c:pt>
                <c:pt idx="912">
                  <c:v>3.1021199999999499E-4</c:v>
                </c:pt>
                <c:pt idx="913">
                  <c:v>3.1033200000000338E-4</c:v>
                </c:pt>
                <c:pt idx="914">
                  <c:v>3.1045199999999823E-4</c:v>
                </c:pt>
                <c:pt idx="915">
                  <c:v>3.1057149999999507E-4</c:v>
                </c:pt>
                <c:pt idx="916">
                  <c:v>3.1069100000000546E-4</c:v>
                </c:pt>
                <c:pt idx="917">
                  <c:v>3.108100000000043E-4</c:v>
                </c:pt>
                <c:pt idx="918">
                  <c:v>3.1092799999999358E-4</c:v>
                </c:pt>
                <c:pt idx="919">
                  <c:v>3.1104649999999441E-4</c:v>
                </c:pt>
                <c:pt idx="920">
                  <c:v>3.1116449999999725E-4</c:v>
                </c:pt>
                <c:pt idx="921">
                  <c:v>3.1128150000000408E-4</c:v>
                </c:pt>
                <c:pt idx="922">
                  <c:v>3.1139900000000891E-4</c:v>
                </c:pt>
                <c:pt idx="923">
                  <c:v>3.1151600000000219E-4</c:v>
                </c:pt>
                <c:pt idx="924">
                  <c:v>3.1163199999999946E-4</c:v>
                </c:pt>
                <c:pt idx="925">
                  <c:v>3.1174849999999473E-4</c:v>
                </c:pt>
                <c:pt idx="926">
                  <c:v>3.1186449999999201E-4</c:v>
                </c:pt>
                <c:pt idx="927">
                  <c:v>3.1197950000000683E-4</c:v>
                </c:pt>
                <c:pt idx="928">
                  <c:v>3.120950000000061E-4</c:v>
                </c:pt>
                <c:pt idx="929">
                  <c:v>3.1220999999999381E-4</c:v>
                </c:pt>
                <c:pt idx="930">
                  <c:v>3.1232449999999708E-4</c:v>
                </c:pt>
                <c:pt idx="931">
                  <c:v>3.1243850000000234E-4</c:v>
                </c:pt>
                <c:pt idx="932">
                  <c:v>3.1255199999999605E-4</c:v>
                </c:pt>
                <c:pt idx="933">
                  <c:v>3.1266600000000132E-4</c:v>
                </c:pt>
                <c:pt idx="934">
                  <c:v>3.1277900000001058E-4</c:v>
                </c:pt>
                <c:pt idx="935">
                  <c:v>3.1289149999999473E-4</c:v>
                </c:pt>
                <c:pt idx="936">
                  <c:v>3.1300449999999044E-4</c:v>
                </c:pt>
                <c:pt idx="937">
                  <c:v>3.131165000000037E-4</c:v>
                </c:pt>
                <c:pt idx="938">
                  <c:v>3.132280000000054E-4</c:v>
                </c:pt>
                <c:pt idx="939">
                  <c:v>3.1333999999999155E-4</c:v>
                </c:pt>
                <c:pt idx="940">
                  <c:v>3.1345149999999325E-4</c:v>
                </c:pt>
                <c:pt idx="941">
                  <c:v>3.1356199999999895E-4</c:v>
                </c:pt>
                <c:pt idx="942">
                  <c:v>3.1367250000000464E-4</c:v>
                </c:pt>
                <c:pt idx="943">
                  <c:v>3.1378249999999879E-4</c:v>
                </c:pt>
                <c:pt idx="944">
                  <c:v>3.1389249999999293E-4</c:v>
                </c:pt>
                <c:pt idx="945">
                  <c:v>3.1400250000000062E-4</c:v>
                </c:pt>
                <c:pt idx="946">
                  <c:v>3.1411149999999876E-4</c:v>
                </c:pt>
                <c:pt idx="947">
                  <c:v>3.1422050000001045E-4</c:v>
                </c:pt>
                <c:pt idx="948">
                  <c:v>3.1432900000001059E-4</c:v>
                </c:pt>
                <c:pt idx="949">
                  <c:v>3.1443699999999917E-4</c:v>
                </c:pt>
                <c:pt idx="950">
                  <c:v>3.1454500000000131E-4</c:v>
                </c:pt>
                <c:pt idx="951">
                  <c:v>3.1465299999998989E-4</c:v>
                </c:pt>
                <c:pt idx="952">
                  <c:v>3.1475999999999602E-4</c:v>
                </c:pt>
                <c:pt idx="953">
                  <c:v>3.1486700000000215E-4</c:v>
                </c:pt>
                <c:pt idx="954">
                  <c:v>3.1497399999999472E-4</c:v>
                </c:pt>
                <c:pt idx="955">
                  <c:v>3.1508000000000485E-4</c:v>
                </c:pt>
                <c:pt idx="956">
                  <c:v>3.1518600000000142E-4</c:v>
                </c:pt>
                <c:pt idx="957">
                  <c:v>3.15291999999998E-4</c:v>
                </c:pt>
                <c:pt idx="958">
                  <c:v>3.1539749999999657E-4</c:v>
                </c:pt>
                <c:pt idx="959">
                  <c:v>3.1550199999999914E-4</c:v>
                </c:pt>
                <c:pt idx="960">
                  <c:v>3.156069999999997E-4</c:v>
                </c:pt>
                <c:pt idx="961">
                  <c:v>3.1571150000000227E-4</c:v>
                </c:pt>
                <c:pt idx="962">
                  <c:v>3.1581550000000684E-4</c:v>
                </c:pt>
                <c:pt idx="963">
                  <c:v>3.1591949999999785E-4</c:v>
                </c:pt>
                <c:pt idx="964">
                  <c:v>3.1602299999999086E-4</c:v>
                </c:pt>
                <c:pt idx="965">
                  <c:v>3.1612599999999942E-4</c:v>
                </c:pt>
                <c:pt idx="966">
                  <c:v>3.1622900000000798E-4</c:v>
                </c:pt>
                <c:pt idx="967">
                  <c:v>3.1633150000000499E-4</c:v>
                </c:pt>
                <c:pt idx="968">
                  <c:v>3.1643350000000399E-4</c:v>
                </c:pt>
                <c:pt idx="969">
                  <c:v>3.1653549999998944E-4</c:v>
                </c:pt>
                <c:pt idx="970">
                  <c:v>3.1663699999999044E-4</c:v>
                </c:pt>
                <c:pt idx="971">
                  <c:v>3.16739000000003E-4</c:v>
                </c:pt>
                <c:pt idx="972">
                  <c:v>3.16839500000008E-4</c:v>
                </c:pt>
                <c:pt idx="973">
                  <c:v>3.1693999999999944E-4</c:v>
                </c:pt>
                <c:pt idx="974">
                  <c:v>3.1704049999999089E-4</c:v>
                </c:pt>
                <c:pt idx="975">
                  <c:v>3.1714049999999788E-4</c:v>
                </c:pt>
                <c:pt idx="976">
                  <c:v>3.1724050000000488E-4</c:v>
                </c:pt>
                <c:pt idx="977">
                  <c:v>3.1734000000000032E-4</c:v>
                </c:pt>
                <c:pt idx="978">
                  <c:v>3.1743899999999776E-4</c:v>
                </c:pt>
                <c:pt idx="979">
                  <c:v>3.1753749999999719E-4</c:v>
                </c:pt>
                <c:pt idx="980">
                  <c:v>3.1763599999999663E-4</c:v>
                </c:pt>
                <c:pt idx="981">
                  <c:v>3.1773450000000962E-4</c:v>
                </c:pt>
                <c:pt idx="982">
                  <c:v>3.178324999999975E-4</c:v>
                </c:pt>
                <c:pt idx="983">
                  <c:v>3.1792949999998938E-4</c:v>
                </c:pt>
                <c:pt idx="984">
                  <c:v>3.1802700000000637E-4</c:v>
                </c:pt>
                <c:pt idx="985">
                  <c:v>3.181245000000098E-4</c:v>
                </c:pt>
                <c:pt idx="986">
                  <c:v>3.1822100000000367E-4</c:v>
                </c:pt>
                <c:pt idx="987">
                  <c:v>3.1831699999999955E-4</c:v>
                </c:pt>
                <c:pt idx="988">
                  <c:v>3.1841299999999542E-4</c:v>
                </c:pt>
                <c:pt idx="989">
                  <c:v>3.185089999999913E-4</c:v>
                </c:pt>
                <c:pt idx="990">
                  <c:v>3.1860450000000272E-4</c:v>
                </c:pt>
                <c:pt idx="991">
                  <c:v>3.1869950000000259E-4</c:v>
                </c:pt>
                <c:pt idx="992">
                  <c:v>3.1879450000000246E-4</c:v>
                </c:pt>
                <c:pt idx="993">
                  <c:v>3.1888900000000433E-4</c:v>
                </c:pt>
                <c:pt idx="994">
                  <c:v>3.1898349999999264E-4</c:v>
                </c:pt>
                <c:pt idx="995">
                  <c:v>3.1907749999999651E-4</c:v>
                </c:pt>
                <c:pt idx="996">
                  <c:v>3.1917050000000437E-4</c:v>
                </c:pt>
                <c:pt idx="997">
                  <c:v>3.1926399999999668E-4</c:v>
                </c:pt>
                <c:pt idx="998">
                  <c:v>3.1935749999998899E-4</c:v>
                </c:pt>
                <c:pt idx="999">
                  <c:v>3.1944999999999885E-4</c:v>
                </c:pt>
                <c:pt idx="1000">
                  <c:v>3.1954250000000871E-4</c:v>
                </c:pt>
                <c:pt idx="1001">
                  <c:v>3.1963500000000501E-4</c:v>
                </c:pt>
                <c:pt idx="1002">
                  <c:v>3.1972649999999176E-4</c:v>
                </c:pt>
                <c:pt idx="1003">
                  <c:v>3.1981799999999206E-4</c:v>
                </c:pt>
                <c:pt idx="1004">
                  <c:v>3.1990950000000592E-4</c:v>
                </c:pt>
                <c:pt idx="1005">
                  <c:v>3.2000050000000822E-4</c:v>
                </c:pt>
                <c:pt idx="1006">
                  <c:v>3.2009099999999897E-4</c:v>
                </c:pt>
                <c:pt idx="1007">
                  <c:v>3.2018150000000326E-4</c:v>
                </c:pt>
                <c:pt idx="1008">
                  <c:v>3.2027149999999601E-4</c:v>
                </c:pt>
                <c:pt idx="1009">
                  <c:v>3.2036099999999075E-4</c:v>
                </c:pt>
                <c:pt idx="1010">
                  <c:v>3.2045099999999704E-4</c:v>
                </c:pt>
                <c:pt idx="1011">
                  <c:v>3.2054000000000734E-4</c:v>
                </c:pt>
                <c:pt idx="1012">
                  <c:v>3.2062900000000408E-4</c:v>
                </c:pt>
                <c:pt idx="1013">
                  <c:v>3.2071800000000081E-4</c:v>
                </c:pt>
                <c:pt idx="1014">
                  <c:v>3.2080600000000155E-4</c:v>
                </c:pt>
                <c:pt idx="1015">
                  <c:v>3.2089399999998873E-4</c:v>
                </c:pt>
                <c:pt idx="1016">
                  <c:v>3.2098150000000502E-4</c:v>
                </c:pt>
                <c:pt idx="1017">
                  <c:v>3.2106900000000775E-4</c:v>
                </c:pt>
                <c:pt idx="1018">
                  <c:v>3.2115649999999693E-4</c:v>
                </c:pt>
                <c:pt idx="1019">
                  <c:v>3.2124350000000166E-4</c:v>
                </c:pt>
                <c:pt idx="1020">
                  <c:v>3.2133000000003051E-4</c:v>
                </c:pt>
                <c:pt idx="1021">
                  <c:v>3.2141650000000157E-4</c:v>
                </c:pt>
                <c:pt idx="1022">
                  <c:v>3.2150249999999674E-4</c:v>
                </c:pt>
                <c:pt idx="1023">
                  <c:v>3.2158799999999391E-4</c:v>
                </c:pt>
                <c:pt idx="1024">
                  <c:v>3.2167350000000464E-4</c:v>
                </c:pt>
                <c:pt idx="1025">
                  <c:v>3.2175850000000381E-4</c:v>
                </c:pt>
                <c:pt idx="1026">
                  <c:v>3.2184350000000298E-4</c:v>
                </c:pt>
                <c:pt idx="1027">
                  <c:v>3.2192850000000215E-4</c:v>
                </c:pt>
                <c:pt idx="1028">
                  <c:v>3.2201249999999176E-4</c:v>
                </c:pt>
                <c:pt idx="1029">
                  <c:v>3.2209649999999493E-4</c:v>
                </c:pt>
                <c:pt idx="1030">
                  <c:v>3.2218050000001164E-4</c:v>
                </c:pt>
                <c:pt idx="1031">
                  <c:v>3.2226400000000326E-4</c:v>
                </c:pt>
                <c:pt idx="1032">
                  <c:v>3.2234699999999686E-4</c:v>
                </c:pt>
                <c:pt idx="1033">
                  <c:v>3.2242949999999247E-4</c:v>
                </c:pt>
                <c:pt idx="1034">
                  <c:v>3.2251249999999963E-4</c:v>
                </c:pt>
                <c:pt idx="1035">
                  <c:v>3.2259499999999524E-4</c:v>
                </c:pt>
                <c:pt idx="1036">
                  <c:v>3.2267699999999284E-4</c:v>
                </c:pt>
                <c:pt idx="1037">
                  <c:v>3.22759000000004E-4</c:v>
                </c:pt>
                <c:pt idx="1038">
                  <c:v>3.2284050000000361E-4</c:v>
                </c:pt>
                <c:pt idx="1039">
                  <c:v>3.2292150000000521E-4</c:v>
                </c:pt>
                <c:pt idx="1040">
                  <c:v>3.2300249999999325E-4</c:v>
                </c:pt>
                <c:pt idx="1041">
                  <c:v>3.2308299999999685E-4</c:v>
                </c:pt>
                <c:pt idx="1042">
                  <c:v>3.2316350000000045E-4</c:v>
                </c:pt>
                <c:pt idx="1043">
                  <c:v>3.2324349999999249E-4</c:v>
                </c:pt>
                <c:pt idx="1044">
                  <c:v>3.2332350000001164E-4</c:v>
                </c:pt>
                <c:pt idx="1045">
                  <c:v>3.2340350000000369E-4</c:v>
                </c:pt>
                <c:pt idx="1046">
                  <c:v>3.2348249999999973E-4</c:v>
                </c:pt>
                <c:pt idx="1047">
                  <c:v>3.2356099999999776E-4</c:v>
                </c:pt>
                <c:pt idx="1048">
                  <c:v>3.236399999999938E-4</c:v>
                </c:pt>
                <c:pt idx="1049">
                  <c:v>3.237190000000034E-4</c:v>
                </c:pt>
                <c:pt idx="1050">
                  <c:v>3.2379650000000543E-4</c:v>
                </c:pt>
                <c:pt idx="1051">
                  <c:v>3.2387450000000547E-4</c:v>
                </c:pt>
                <c:pt idx="1052">
                  <c:v>3.2395249999999195E-4</c:v>
                </c:pt>
                <c:pt idx="1053">
                  <c:v>3.2402949999999598E-4</c:v>
                </c:pt>
                <c:pt idx="1054">
                  <c:v>3.2410699999999801E-4</c:v>
                </c:pt>
                <c:pt idx="1055">
                  <c:v>3.2418400000000204E-4</c:v>
                </c:pt>
                <c:pt idx="1056">
                  <c:v>3.2425999999999652E-4</c:v>
                </c:pt>
                <c:pt idx="1057">
                  <c:v>3.2433650000000255E-4</c:v>
                </c:pt>
                <c:pt idx="1058">
                  <c:v>3.2441250000001058E-4</c:v>
                </c:pt>
                <c:pt idx="1059">
                  <c:v>3.244879999999935E-4</c:v>
                </c:pt>
                <c:pt idx="1060">
                  <c:v>3.2456400000000152E-4</c:v>
                </c:pt>
                <c:pt idx="1061">
                  <c:v>3.2463899999999999E-4</c:v>
                </c:pt>
                <c:pt idx="1062">
                  <c:v>3.2471399999999846E-4</c:v>
                </c:pt>
                <c:pt idx="1063">
                  <c:v>3.2478899999999693E-4</c:v>
                </c:pt>
                <c:pt idx="1064">
                  <c:v>3.248629999999994E-4</c:v>
                </c:pt>
                <c:pt idx="1065">
                  <c:v>3.2493700000000187E-4</c:v>
                </c:pt>
                <c:pt idx="1066">
                  <c:v>3.2501099999999078E-4</c:v>
                </c:pt>
                <c:pt idx="1067">
                  <c:v>3.250850000000068E-4</c:v>
                </c:pt>
                <c:pt idx="1068">
                  <c:v>3.2515799999999971E-4</c:v>
                </c:pt>
                <c:pt idx="1069">
                  <c:v>3.2523099999999262E-4</c:v>
                </c:pt>
                <c:pt idx="1070">
                  <c:v>3.2530399999999908E-4</c:v>
                </c:pt>
                <c:pt idx="1071">
                  <c:v>3.2537649999999399E-4</c:v>
                </c:pt>
                <c:pt idx="1072">
                  <c:v>3.2544900000000245E-4</c:v>
                </c:pt>
                <c:pt idx="1073">
                  <c:v>3.2552050000000135E-4</c:v>
                </c:pt>
                <c:pt idx="1074">
                  <c:v>3.2559249999999826E-4</c:v>
                </c:pt>
                <c:pt idx="1075">
                  <c:v>3.2566450000000871E-4</c:v>
                </c:pt>
                <c:pt idx="1076">
                  <c:v>3.2573550000000961E-4</c:v>
                </c:pt>
                <c:pt idx="1077">
                  <c:v>3.2580599999999896E-4</c:v>
                </c:pt>
                <c:pt idx="1078">
                  <c:v>3.2587699999999986E-4</c:v>
                </c:pt>
                <c:pt idx="1079">
                  <c:v>3.2594750000000276E-4</c:v>
                </c:pt>
                <c:pt idx="1080">
                  <c:v>3.260174999999941E-4</c:v>
                </c:pt>
                <c:pt idx="1081">
                  <c:v>3.26087999999997E-4</c:v>
                </c:pt>
                <c:pt idx="1082">
                  <c:v>3.261575000000039E-4</c:v>
                </c:pt>
                <c:pt idx="1083">
                  <c:v>3.2622649999999924E-4</c:v>
                </c:pt>
                <c:pt idx="1084">
                  <c:v>3.2629599999999258E-4</c:v>
                </c:pt>
                <c:pt idx="1085">
                  <c:v>3.2636500000000147E-4</c:v>
                </c:pt>
                <c:pt idx="1086">
                  <c:v>3.2643349999999881E-4</c:v>
                </c:pt>
                <c:pt idx="1087">
                  <c:v>3.2650199999999615E-4</c:v>
                </c:pt>
                <c:pt idx="1088">
                  <c:v>3.2657000000000904E-4</c:v>
                </c:pt>
                <c:pt idx="1089">
                  <c:v>3.2663799999999482E-4</c:v>
                </c:pt>
                <c:pt idx="1090">
                  <c:v>3.2670549999999616E-4</c:v>
                </c:pt>
                <c:pt idx="1091">
                  <c:v>3.2677249999999949E-4</c:v>
                </c:pt>
                <c:pt idx="1092">
                  <c:v>3.2684000000000082E-4</c:v>
                </c:pt>
                <c:pt idx="1093">
                  <c:v>3.2690700000000415E-4</c:v>
                </c:pt>
                <c:pt idx="1094">
                  <c:v>3.2697349999999593E-4</c:v>
                </c:pt>
                <c:pt idx="1095">
                  <c:v>3.2704000000000126E-4</c:v>
                </c:pt>
                <c:pt idx="1096">
                  <c:v>3.2710599999999503E-4</c:v>
                </c:pt>
                <c:pt idx="1097">
                  <c:v>3.2717200000000236E-4</c:v>
                </c:pt>
                <c:pt idx="1098">
                  <c:v>3.2723749999999814E-4</c:v>
                </c:pt>
                <c:pt idx="1099">
                  <c:v>3.2730249999999591E-4</c:v>
                </c:pt>
                <c:pt idx="1100">
                  <c:v>3.2736800000000523E-4</c:v>
                </c:pt>
                <c:pt idx="1101">
                  <c:v>3.27433000000003E-4</c:v>
                </c:pt>
                <c:pt idx="1102">
                  <c:v>3.2749700000000477E-4</c:v>
                </c:pt>
                <c:pt idx="1103">
                  <c:v>3.2756149999999099E-4</c:v>
                </c:pt>
                <c:pt idx="1104">
                  <c:v>3.2762599999999075E-4</c:v>
                </c:pt>
                <c:pt idx="1105">
                  <c:v>3.2768950000000807E-4</c:v>
                </c:pt>
                <c:pt idx="1106">
                  <c:v>3.2775299999999828E-4</c:v>
                </c:pt>
                <c:pt idx="1107">
                  <c:v>3.2781700000000005E-4</c:v>
                </c:pt>
                <c:pt idx="1108">
                  <c:v>3.2788000000000581E-4</c:v>
                </c:pt>
                <c:pt idx="1109">
                  <c:v>3.2794250000000002E-4</c:v>
                </c:pt>
                <c:pt idx="1110">
                  <c:v>3.2800499999999423E-4</c:v>
                </c:pt>
                <c:pt idx="1111">
                  <c:v>3.2806749999998844E-4</c:v>
                </c:pt>
                <c:pt idx="1112">
                  <c:v>3.2813000000000975E-4</c:v>
                </c:pt>
                <c:pt idx="1113">
                  <c:v>3.2819150000000795E-4</c:v>
                </c:pt>
                <c:pt idx="1114">
                  <c:v>3.282529999999926E-4</c:v>
                </c:pt>
                <c:pt idx="1115">
                  <c:v>3.2831450000000436E-4</c:v>
                </c:pt>
                <c:pt idx="1116">
                  <c:v>3.2837600000000256E-4</c:v>
                </c:pt>
                <c:pt idx="1117">
                  <c:v>3.2843699999998921E-4</c:v>
                </c:pt>
                <c:pt idx="1118">
                  <c:v>3.2849699999999341E-4</c:v>
                </c:pt>
                <c:pt idx="1119">
                  <c:v>3.2855749999999561E-4</c:v>
                </c:pt>
                <c:pt idx="1120">
                  <c:v>3.2861800000001136E-4</c:v>
                </c:pt>
                <c:pt idx="1121">
                  <c:v>3.2867800000001556E-4</c:v>
                </c:pt>
                <c:pt idx="1122">
                  <c:v>3.2873749999999465E-4</c:v>
                </c:pt>
                <c:pt idx="1123">
                  <c:v>3.2879700000000084E-4</c:v>
                </c:pt>
                <c:pt idx="1124">
                  <c:v>3.2885650000000704E-4</c:v>
                </c:pt>
                <c:pt idx="1125">
                  <c:v>3.2891499999999012E-4</c:v>
                </c:pt>
                <c:pt idx="1126">
                  <c:v>3.2897399999999832E-4</c:v>
                </c:pt>
                <c:pt idx="1127">
                  <c:v>3.2903250000000851E-4</c:v>
                </c:pt>
                <c:pt idx="1128">
                  <c:v>3.2909049999999359E-4</c:v>
                </c:pt>
                <c:pt idx="1129">
                  <c:v>3.2914900000000378E-4</c:v>
                </c:pt>
                <c:pt idx="1130">
                  <c:v>3.2920649999999087E-4</c:v>
                </c:pt>
                <c:pt idx="1131">
                  <c:v>3.2926399999997795E-4</c:v>
                </c:pt>
                <c:pt idx="1132">
                  <c:v>3.2932150000001924E-4</c:v>
                </c:pt>
                <c:pt idx="1133">
                  <c:v>3.2937800000001032E-4</c:v>
                </c:pt>
                <c:pt idx="1134">
                  <c:v>3.294349999999994E-4</c:v>
                </c:pt>
                <c:pt idx="1135">
                  <c:v>3.2949199999998848E-4</c:v>
                </c:pt>
                <c:pt idx="1136">
                  <c:v>3.2954799999998155E-4</c:v>
                </c:pt>
                <c:pt idx="1137">
                  <c:v>3.2960449999999973E-4</c:v>
                </c:pt>
                <c:pt idx="1138">
                  <c:v>3.2966050000001991E-4</c:v>
                </c:pt>
                <c:pt idx="1139">
                  <c:v>3.2971600000001499E-4</c:v>
                </c:pt>
                <c:pt idx="1140">
                  <c:v>3.2977099999998495E-4</c:v>
                </c:pt>
                <c:pt idx="1141">
                  <c:v>3.2982650000000713E-4</c:v>
                </c:pt>
                <c:pt idx="1142">
                  <c:v>3.298815000000042E-4</c:v>
                </c:pt>
                <c:pt idx="1143">
                  <c:v>3.2993599999997617E-4</c:v>
                </c:pt>
                <c:pt idx="1144">
                  <c:v>3.2999100000000034E-4</c:v>
                </c:pt>
                <c:pt idx="1145">
                  <c:v>3.3004500000003806E-4</c:v>
                </c:pt>
                <c:pt idx="1146">
                  <c:v>3.3009900000000248E-4</c:v>
                </c:pt>
                <c:pt idx="1147">
                  <c:v>3.3015250000000554E-4</c:v>
                </c:pt>
                <c:pt idx="1148">
                  <c:v>3.302059999999815E-4</c:v>
                </c:pt>
                <c:pt idx="1149">
                  <c:v>3.3026000000000968E-4</c:v>
                </c:pt>
                <c:pt idx="1150">
                  <c:v>3.3031300000001474E-4</c:v>
                </c:pt>
                <c:pt idx="1151">
                  <c:v>3.3036549999999469E-4</c:v>
                </c:pt>
                <c:pt idx="1152">
                  <c:v>3.3041849999999976E-4</c:v>
                </c:pt>
                <c:pt idx="1153">
                  <c:v>3.3047100000000682E-4</c:v>
                </c:pt>
                <c:pt idx="1154">
                  <c:v>3.3052299999998877E-4</c:v>
                </c:pt>
                <c:pt idx="1155">
                  <c:v>3.3057499999999783E-4</c:v>
                </c:pt>
                <c:pt idx="1156">
                  <c:v>3.3062650000000889E-4</c:v>
                </c:pt>
                <c:pt idx="1157">
                  <c:v>3.3067799999999284E-4</c:v>
                </c:pt>
                <c:pt idx="1158">
                  <c:v>3.3072950000000389E-4</c:v>
                </c:pt>
                <c:pt idx="1159">
                  <c:v>3.3078049999998984E-4</c:v>
                </c:pt>
                <c:pt idx="1160">
                  <c:v>3.308315000000029E-4</c:v>
                </c:pt>
                <c:pt idx="1161">
                  <c:v>3.3088200000001795E-4</c:v>
                </c:pt>
                <c:pt idx="1162">
                  <c:v>3.3093249999997879E-4</c:v>
                </c:pt>
                <c:pt idx="1163">
                  <c:v>3.3098299999999385E-4</c:v>
                </c:pt>
                <c:pt idx="1164">
                  <c:v>3.3103250000001289E-4</c:v>
                </c:pt>
                <c:pt idx="1165">
                  <c:v>3.3108200000000484E-4</c:v>
                </c:pt>
                <c:pt idx="1166">
                  <c:v>3.3113199999999478E-4</c:v>
                </c:pt>
                <c:pt idx="1167">
                  <c:v>3.3118099999998872E-4</c:v>
                </c:pt>
                <c:pt idx="1168">
                  <c:v>3.3123000000000977E-4</c:v>
                </c:pt>
                <c:pt idx="1169">
                  <c:v>3.3127900000000371E-4</c:v>
                </c:pt>
                <c:pt idx="1170">
                  <c:v>3.3132749999999965E-4</c:v>
                </c:pt>
                <c:pt idx="1171">
                  <c:v>3.3137599999999559E-4</c:v>
                </c:pt>
                <c:pt idx="1172">
                  <c:v>3.3142449999999153E-4</c:v>
                </c:pt>
                <c:pt idx="1173">
                  <c:v>3.3147250000001657E-4</c:v>
                </c:pt>
                <c:pt idx="1174">
                  <c:v>3.315194999999914E-4</c:v>
                </c:pt>
                <c:pt idx="1175">
                  <c:v>3.3156699999999133E-4</c:v>
                </c:pt>
                <c:pt idx="1176">
                  <c:v>3.3161500000001637E-4</c:v>
                </c:pt>
                <c:pt idx="1177">
                  <c:v>3.316619999999912E-4</c:v>
                </c:pt>
                <c:pt idx="1178">
                  <c:v>3.3170849999999513E-4</c:v>
                </c:pt>
                <c:pt idx="1179">
                  <c:v>3.3175499999999906E-4</c:v>
                </c:pt>
                <c:pt idx="1180">
                  <c:v>3.3180150000000299E-4</c:v>
                </c:pt>
                <c:pt idx="1181">
                  <c:v>3.3184800000000692E-4</c:v>
                </c:pt>
                <c:pt idx="1182">
                  <c:v>3.3189399999998575E-4</c:v>
                </c:pt>
                <c:pt idx="1183">
                  <c:v>3.3193949999999367E-4</c:v>
                </c:pt>
                <c:pt idx="1184">
                  <c:v>3.319850000000016E-4</c:v>
                </c:pt>
                <c:pt idx="1185">
                  <c:v>3.3203050000000953E-4</c:v>
                </c:pt>
                <c:pt idx="1186">
                  <c:v>3.3207600000001745E-4</c:v>
                </c:pt>
                <c:pt idx="1187">
                  <c:v>3.3212100000000027E-4</c:v>
                </c:pt>
                <c:pt idx="1188">
                  <c:v>3.3216499999998709E-4</c:v>
                </c:pt>
                <c:pt idx="1189">
                  <c:v>3.3220949999999901E-4</c:v>
                </c:pt>
                <c:pt idx="1190">
                  <c:v>3.3225400000001093E-4</c:v>
                </c:pt>
                <c:pt idx="1191">
                  <c:v>3.3229799999999775E-4</c:v>
                </c:pt>
                <c:pt idx="1192">
                  <c:v>3.3234199999998456E-4</c:v>
                </c:pt>
                <c:pt idx="1193">
                  <c:v>3.3238599999999848E-4</c:v>
                </c:pt>
                <c:pt idx="1194">
                  <c:v>3.324290000000164E-4</c:v>
                </c:pt>
                <c:pt idx="1195">
                  <c:v>3.3244999999997688E-4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D2A5-4522-819F-1F60A1968E37}"/>
            </c:ext>
          </c:extLst>
        </c:ser>
        <c:ser>
          <c:idx val="3"/>
          <c:order val="3"/>
          <c:tx>
            <c:v>Width = 2u (square law equation)</c:v>
          </c:tx>
          <c:spPr>
            <a:ln w="31750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W_2u!$L$2:$L$201</c:f>
              <c:numCache>
                <c:formatCode>General</c:formatCode>
                <c:ptCount val="200"/>
                <c:pt idx="0">
                  <c:v>0.61599999999999999</c:v>
                </c:pt>
                <c:pt idx="1">
                  <c:v>0.62194974874371856</c:v>
                </c:pt>
                <c:pt idx="2">
                  <c:v>0.62789949748743723</c:v>
                </c:pt>
                <c:pt idx="3">
                  <c:v>0.63384924623115579</c:v>
                </c:pt>
                <c:pt idx="4">
                  <c:v>0.63979899497487436</c:v>
                </c:pt>
                <c:pt idx="5">
                  <c:v>0.64574874371859292</c:v>
                </c:pt>
                <c:pt idx="6">
                  <c:v>0.6516984924623116</c:v>
                </c:pt>
                <c:pt idx="7">
                  <c:v>0.65764824120603016</c:v>
                </c:pt>
                <c:pt idx="8">
                  <c:v>0.66359798994974872</c:v>
                </c:pt>
                <c:pt idx="9">
                  <c:v>0.6695477386934674</c:v>
                </c:pt>
                <c:pt idx="10">
                  <c:v>0.67549748743718596</c:v>
                </c:pt>
                <c:pt idx="11">
                  <c:v>0.68144723618090453</c:v>
                </c:pt>
                <c:pt idx="12">
                  <c:v>0.68739698492462309</c:v>
                </c:pt>
                <c:pt idx="13">
                  <c:v>0.69334673366834176</c:v>
                </c:pt>
                <c:pt idx="14">
                  <c:v>0.69929648241206033</c:v>
                </c:pt>
                <c:pt idx="15">
                  <c:v>0.70524623115577889</c:v>
                </c:pt>
                <c:pt idx="16">
                  <c:v>0.71119597989949745</c:v>
                </c:pt>
                <c:pt idx="17">
                  <c:v>0.71714572864321613</c:v>
                </c:pt>
                <c:pt idx="18">
                  <c:v>0.72309547738693469</c:v>
                </c:pt>
                <c:pt idx="19">
                  <c:v>0.72904522613065326</c:v>
                </c:pt>
                <c:pt idx="20">
                  <c:v>0.73499497487437182</c:v>
                </c:pt>
                <c:pt idx="21">
                  <c:v>0.74094472361809049</c:v>
                </c:pt>
                <c:pt idx="22">
                  <c:v>0.74689447236180906</c:v>
                </c:pt>
                <c:pt idx="23">
                  <c:v>0.75284422110552762</c:v>
                </c:pt>
                <c:pt idx="24">
                  <c:v>0.7587939698492463</c:v>
                </c:pt>
                <c:pt idx="25">
                  <c:v>0.76474371859296486</c:v>
                </c:pt>
                <c:pt idx="26">
                  <c:v>0.77069346733668342</c:v>
                </c:pt>
                <c:pt idx="27">
                  <c:v>0.77664321608040199</c:v>
                </c:pt>
                <c:pt idx="28">
                  <c:v>0.78259296482412055</c:v>
                </c:pt>
                <c:pt idx="29">
                  <c:v>0.78854271356783923</c:v>
                </c:pt>
                <c:pt idx="30">
                  <c:v>0.79449246231155779</c:v>
                </c:pt>
                <c:pt idx="31">
                  <c:v>0.80044221105527646</c:v>
                </c:pt>
                <c:pt idx="32">
                  <c:v>0.80639195979899503</c:v>
                </c:pt>
                <c:pt idx="33">
                  <c:v>0.81234170854271359</c:v>
                </c:pt>
                <c:pt idx="34">
                  <c:v>0.81829145728643216</c:v>
                </c:pt>
                <c:pt idx="35">
                  <c:v>0.82424120603015072</c:v>
                </c:pt>
                <c:pt idx="36">
                  <c:v>0.83019095477386939</c:v>
                </c:pt>
                <c:pt idx="37">
                  <c:v>0.83614070351758796</c:v>
                </c:pt>
                <c:pt idx="38">
                  <c:v>0.84209045226130652</c:v>
                </c:pt>
                <c:pt idx="39">
                  <c:v>0.8480402010050252</c:v>
                </c:pt>
                <c:pt idx="40">
                  <c:v>0.85398994974874376</c:v>
                </c:pt>
                <c:pt idx="41">
                  <c:v>0.85993969849246232</c:v>
                </c:pt>
                <c:pt idx="42">
                  <c:v>0.86588944723618089</c:v>
                </c:pt>
                <c:pt idx="43">
                  <c:v>0.87183919597989945</c:v>
                </c:pt>
                <c:pt idx="44">
                  <c:v>0.87778894472361813</c:v>
                </c:pt>
                <c:pt idx="45">
                  <c:v>0.8837386934673368</c:v>
                </c:pt>
                <c:pt idx="46">
                  <c:v>0.88968844221105536</c:v>
                </c:pt>
                <c:pt idx="47">
                  <c:v>0.89563819095477393</c:v>
                </c:pt>
                <c:pt idx="48">
                  <c:v>0.90158793969849249</c:v>
                </c:pt>
                <c:pt idx="49">
                  <c:v>0.90753768844221105</c:v>
                </c:pt>
                <c:pt idx="50">
                  <c:v>0.91348743718592962</c:v>
                </c:pt>
                <c:pt idx="51">
                  <c:v>0.91943718592964829</c:v>
                </c:pt>
                <c:pt idx="52">
                  <c:v>0.92538693467336697</c:v>
                </c:pt>
                <c:pt idx="53">
                  <c:v>0.93133668341708553</c:v>
                </c:pt>
                <c:pt idx="54">
                  <c:v>0.93728643216080409</c:v>
                </c:pt>
                <c:pt idx="55">
                  <c:v>0.94323618090452266</c:v>
                </c:pt>
                <c:pt idx="56">
                  <c:v>0.94918592964824122</c:v>
                </c:pt>
                <c:pt idx="57">
                  <c:v>0.95513567839195979</c:v>
                </c:pt>
                <c:pt idx="58">
                  <c:v>0.96108542713567846</c:v>
                </c:pt>
                <c:pt idx="59">
                  <c:v>0.96703517587939702</c:v>
                </c:pt>
                <c:pt idx="60">
                  <c:v>0.97298492462311559</c:v>
                </c:pt>
                <c:pt idx="61">
                  <c:v>0.97893467336683426</c:v>
                </c:pt>
                <c:pt idx="62">
                  <c:v>0.98488442211055283</c:v>
                </c:pt>
                <c:pt idx="63">
                  <c:v>0.99083417085427139</c:v>
                </c:pt>
                <c:pt idx="64">
                  <c:v>0.99678391959798995</c:v>
                </c:pt>
                <c:pt idx="65">
                  <c:v>1.0027336683417085</c:v>
                </c:pt>
                <c:pt idx="66">
                  <c:v>1.0086834170854271</c:v>
                </c:pt>
                <c:pt idx="67">
                  <c:v>1.0146331658291459</c:v>
                </c:pt>
                <c:pt idx="68">
                  <c:v>1.0205829145728644</c:v>
                </c:pt>
                <c:pt idx="69">
                  <c:v>1.026532663316583</c:v>
                </c:pt>
                <c:pt idx="70">
                  <c:v>1.0324824120603016</c:v>
                </c:pt>
                <c:pt idx="71">
                  <c:v>1.0384321608040201</c:v>
                </c:pt>
                <c:pt idx="72">
                  <c:v>1.0443819095477389</c:v>
                </c:pt>
                <c:pt idx="73">
                  <c:v>1.0503316582914572</c:v>
                </c:pt>
                <c:pt idx="74">
                  <c:v>1.056281407035176</c:v>
                </c:pt>
                <c:pt idx="75">
                  <c:v>1.0622311557788946</c:v>
                </c:pt>
                <c:pt idx="76">
                  <c:v>1.0681809045226132</c:v>
                </c:pt>
                <c:pt idx="77">
                  <c:v>1.0741306532663317</c:v>
                </c:pt>
                <c:pt idx="78">
                  <c:v>1.0800804020100503</c:v>
                </c:pt>
                <c:pt idx="79">
                  <c:v>1.0860301507537689</c:v>
                </c:pt>
                <c:pt idx="80">
                  <c:v>1.0919798994974874</c:v>
                </c:pt>
                <c:pt idx="81">
                  <c:v>1.0979296482412062</c:v>
                </c:pt>
                <c:pt idx="82">
                  <c:v>1.1038793969849245</c:v>
                </c:pt>
                <c:pt idx="83">
                  <c:v>1.1098291457286433</c:v>
                </c:pt>
                <c:pt idx="84">
                  <c:v>1.1157788944723619</c:v>
                </c:pt>
                <c:pt idx="85">
                  <c:v>1.1217286432160805</c:v>
                </c:pt>
                <c:pt idx="86">
                  <c:v>1.127678391959799</c:v>
                </c:pt>
                <c:pt idx="87">
                  <c:v>1.1336281407035176</c:v>
                </c:pt>
                <c:pt idx="88">
                  <c:v>1.1395778894472364</c:v>
                </c:pt>
                <c:pt idx="89">
                  <c:v>1.1455276381909547</c:v>
                </c:pt>
                <c:pt idx="90">
                  <c:v>1.1514773869346735</c:v>
                </c:pt>
                <c:pt idx="91">
                  <c:v>1.1574271356783921</c:v>
                </c:pt>
                <c:pt idx="92">
                  <c:v>1.1633768844221106</c:v>
                </c:pt>
                <c:pt idx="93">
                  <c:v>1.1693266331658292</c:v>
                </c:pt>
                <c:pt idx="94">
                  <c:v>1.1752763819095478</c:v>
                </c:pt>
                <c:pt idx="95">
                  <c:v>1.1812261306532665</c:v>
                </c:pt>
                <c:pt idx="96">
                  <c:v>1.1871758793969849</c:v>
                </c:pt>
                <c:pt idx="97">
                  <c:v>1.1931256281407037</c:v>
                </c:pt>
                <c:pt idx="98">
                  <c:v>1.199075376884422</c:v>
                </c:pt>
                <c:pt idx="99">
                  <c:v>1.2050251256281408</c:v>
                </c:pt>
                <c:pt idx="100">
                  <c:v>1.2109748743718594</c:v>
                </c:pt>
                <c:pt idx="101">
                  <c:v>1.2169246231155779</c:v>
                </c:pt>
                <c:pt idx="102">
                  <c:v>1.2228743718592967</c:v>
                </c:pt>
                <c:pt idx="103">
                  <c:v>1.228824120603015</c:v>
                </c:pt>
                <c:pt idx="104">
                  <c:v>1.2347738693467338</c:v>
                </c:pt>
                <c:pt idx="105">
                  <c:v>1.2407236180904524</c:v>
                </c:pt>
                <c:pt idx="106">
                  <c:v>1.246673366834171</c:v>
                </c:pt>
                <c:pt idx="107">
                  <c:v>1.2526231155778895</c:v>
                </c:pt>
                <c:pt idx="108">
                  <c:v>1.2585728643216081</c:v>
                </c:pt>
                <c:pt idx="109">
                  <c:v>1.2645226130653267</c:v>
                </c:pt>
                <c:pt idx="110">
                  <c:v>1.2704723618090452</c:v>
                </c:pt>
                <c:pt idx="111">
                  <c:v>1.276422110552764</c:v>
                </c:pt>
                <c:pt idx="112">
                  <c:v>1.2823718592964823</c:v>
                </c:pt>
                <c:pt idx="113">
                  <c:v>1.2883216080402011</c:v>
                </c:pt>
                <c:pt idx="114">
                  <c:v>1.2942713567839197</c:v>
                </c:pt>
                <c:pt idx="115">
                  <c:v>1.3002211055276383</c:v>
                </c:pt>
                <c:pt idx="116">
                  <c:v>1.306170854271357</c:v>
                </c:pt>
                <c:pt idx="117">
                  <c:v>1.3121206030150754</c:v>
                </c:pt>
                <c:pt idx="118">
                  <c:v>1.3180703517587942</c:v>
                </c:pt>
                <c:pt idx="119">
                  <c:v>1.3240201005025125</c:v>
                </c:pt>
                <c:pt idx="120">
                  <c:v>1.3299698492462313</c:v>
                </c:pt>
                <c:pt idx="121">
                  <c:v>1.3359195979899496</c:v>
                </c:pt>
                <c:pt idx="122">
                  <c:v>1.3418693467336684</c:v>
                </c:pt>
                <c:pt idx="123">
                  <c:v>1.3478190954773872</c:v>
                </c:pt>
                <c:pt idx="124">
                  <c:v>1.3537688442211055</c:v>
                </c:pt>
                <c:pt idx="125">
                  <c:v>1.3597185929648243</c:v>
                </c:pt>
                <c:pt idx="126">
                  <c:v>1.3656683417085427</c:v>
                </c:pt>
                <c:pt idx="127">
                  <c:v>1.3716180904522615</c:v>
                </c:pt>
                <c:pt idx="128">
                  <c:v>1.37756783919598</c:v>
                </c:pt>
                <c:pt idx="129">
                  <c:v>1.3835175879396986</c:v>
                </c:pt>
                <c:pt idx="130">
                  <c:v>1.3894673366834172</c:v>
                </c:pt>
                <c:pt idx="131">
                  <c:v>1.3954170854271357</c:v>
                </c:pt>
                <c:pt idx="132">
                  <c:v>1.4013668341708543</c:v>
                </c:pt>
                <c:pt idx="133">
                  <c:v>1.4073165829145728</c:v>
                </c:pt>
                <c:pt idx="134">
                  <c:v>1.4132663316582916</c:v>
                </c:pt>
                <c:pt idx="135">
                  <c:v>1.4192160804020102</c:v>
                </c:pt>
                <c:pt idx="136">
                  <c:v>1.4251658291457288</c:v>
                </c:pt>
                <c:pt idx="137">
                  <c:v>1.4311155778894473</c:v>
                </c:pt>
                <c:pt idx="138">
                  <c:v>1.4370653266331659</c:v>
                </c:pt>
                <c:pt idx="139">
                  <c:v>1.4430150753768847</c:v>
                </c:pt>
                <c:pt idx="140">
                  <c:v>1.448964824120603</c:v>
                </c:pt>
                <c:pt idx="141">
                  <c:v>1.4549145728643218</c:v>
                </c:pt>
                <c:pt idx="142">
                  <c:v>1.4608643216080401</c:v>
                </c:pt>
                <c:pt idx="143">
                  <c:v>1.4668140703517589</c:v>
                </c:pt>
                <c:pt idx="144">
                  <c:v>1.4727638190954777</c:v>
                </c:pt>
                <c:pt idx="145">
                  <c:v>1.4787135678391961</c:v>
                </c:pt>
                <c:pt idx="146">
                  <c:v>1.4846633165829148</c:v>
                </c:pt>
                <c:pt idx="147">
                  <c:v>1.4906130653266332</c:v>
                </c:pt>
                <c:pt idx="148">
                  <c:v>1.496562814070352</c:v>
                </c:pt>
                <c:pt idx="149">
                  <c:v>1.5025125628140703</c:v>
                </c:pt>
                <c:pt idx="150">
                  <c:v>1.5084623115577891</c:v>
                </c:pt>
                <c:pt idx="151">
                  <c:v>1.5144120603015077</c:v>
                </c:pt>
                <c:pt idx="152">
                  <c:v>1.5203618090452262</c:v>
                </c:pt>
                <c:pt idx="153">
                  <c:v>1.5263115577889448</c:v>
                </c:pt>
                <c:pt idx="154">
                  <c:v>1.5322613065326633</c:v>
                </c:pt>
                <c:pt idx="155">
                  <c:v>1.5382110552763821</c:v>
                </c:pt>
                <c:pt idx="156">
                  <c:v>1.5441608040201007</c:v>
                </c:pt>
                <c:pt idx="157">
                  <c:v>1.5501105527638193</c:v>
                </c:pt>
                <c:pt idx="158">
                  <c:v>1.5560603015075378</c:v>
                </c:pt>
                <c:pt idx="159">
                  <c:v>1.5620100502512564</c:v>
                </c:pt>
                <c:pt idx="160">
                  <c:v>1.567959798994975</c:v>
                </c:pt>
                <c:pt idx="161">
                  <c:v>1.5739095477386935</c:v>
                </c:pt>
                <c:pt idx="162">
                  <c:v>1.5798592964824123</c:v>
                </c:pt>
                <c:pt idx="163">
                  <c:v>1.5858090452261306</c:v>
                </c:pt>
                <c:pt idx="164">
                  <c:v>1.5917587939698494</c:v>
                </c:pt>
                <c:pt idx="165">
                  <c:v>1.5977085427135678</c:v>
                </c:pt>
                <c:pt idx="166">
                  <c:v>1.6036582914572866</c:v>
                </c:pt>
                <c:pt idx="167">
                  <c:v>1.6096080402010053</c:v>
                </c:pt>
                <c:pt idx="168">
                  <c:v>1.6155577889447237</c:v>
                </c:pt>
                <c:pt idx="169">
                  <c:v>1.6215075376884425</c:v>
                </c:pt>
                <c:pt idx="170">
                  <c:v>1.6274572864321608</c:v>
                </c:pt>
                <c:pt idx="171">
                  <c:v>1.6334070351758796</c:v>
                </c:pt>
                <c:pt idx="172">
                  <c:v>1.6393567839195979</c:v>
                </c:pt>
                <c:pt idx="173">
                  <c:v>1.6453065326633167</c:v>
                </c:pt>
                <c:pt idx="174">
                  <c:v>1.6512562814070351</c:v>
                </c:pt>
                <c:pt idx="175">
                  <c:v>1.6572060301507539</c:v>
                </c:pt>
                <c:pt idx="176">
                  <c:v>1.6631557788944726</c:v>
                </c:pt>
                <c:pt idx="177">
                  <c:v>1.669105527638191</c:v>
                </c:pt>
                <c:pt idx="178">
                  <c:v>1.6750552763819098</c:v>
                </c:pt>
                <c:pt idx="179">
                  <c:v>1.6810050251256281</c:v>
                </c:pt>
                <c:pt idx="180">
                  <c:v>1.6869547738693469</c:v>
                </c:pt>
                <c:pt idx="181">
                  <c:v>1.6929045226130657</c:v>
                </c:pt>
                <c:pt idx="182">
                  <c:v>1.698854271356784</c:v>
                </c:pt>
                <c:pt idx="183">
                  <c:v>1.7048040201005028</c:v>
                </c:pt>
                <c:pt idx="184">
                  <c:v>1.7107537688442211</c:v>
                </c:pt>
                <c:pt idx="185">
                  <c:v>1.7167035175879399</c:v>
                </c:pt>
                <c:pt idx="186">
                  <c:v>1.7226532663316583</c:v>
                </c:pt>
                <c:pt idx="187">
                  <c:v>1.7286030150753771</c:v>
                </c:pt>
                <c:pt idx="188">
                  <c:v>1.7345527638190958</c:v>
                </c:pt>
                <c:pt idx="189">
                  <c:v>1.7405025125628142</c:v>
                </c:pt>
                <c:pt idx="190">
                  <c:v>1.746452261306533</c:v>
                </c:pt>
                <c:pt idx="191">
                  <c:v>1.7524020100502513</c:v>
                </c:pt>
                <c:pt idx="192">
                  <c:v>1.7583517587939701</c:v>
                </c:pt>
                <c:pt idx="193">
                  <c:v>1.7643015075376884</c:v>
                </c:pt>
                <c:pt idx="194">
                  <c:v>1.7702512562814072</c:v>
                </c:pt>
                <c:pt idx="195">
                  <c:v>1.7762010050251256</c:v>
                </c:pt>
                <c:pt idx="196">
                  <c:v>1.7821507537688444</c:v>
                </c:pt>
                <c:pt idx="197">
                  <c:v>1.7881005025125627</c:v>
                </c:pt>
                <c:pt idx="198">
                  <c:v>1.7940502512562815</c:v>
                </c:pt>
                <c:pt idx="199">
                  <c:v>1.8</c:v>
                </c:pt>
              </c:numCache>
            </c:numRef>
          </c:xVal>
          <c:yVal>
            <c:numRef>
              <c:f>W_2u!$M$2:$M$201</c:f>
              <c:numCache>
                <c:formatCode>General</c:formatCode>
                <c:ptCount val="200"/>
                <c:pt idx="0">
                  <c:v>4.2220249612299788E-7</c:v>
                </c:pt>
                <c:pt idx="1">
                  <c:v>2.9342012670256438E-6</c:v>
                </c:pt>
                <c:pt idx="2">
                  <c:v>5.4462000379283368E-6</c:v>
                </c:pt>
                <c:pt idx="3">
                  <c:v>7.9581988088309827E-6</c:v>
                </c:pt>
                <c:pt idx="4">
                  <c:v>1.0470197579733629E-5</c:v>
                </c:pt>
                <c:pt idx="5">
                  <c:v>1.2982196350636275E-5</c:v>
                </c:pt>
                <c:pt idx="6">
                  <c:v>1.549419512153897E-5</c:v>
                </c:pt>
                <c:pt idx="7">
                  <c:v>1.8006193892441616E-5</c:v>
                </c:pt>
                <c:pt idx="8">
                  <c:v>2.0518192663344262E-5</c:v>
                </c:pt>
                <c:pt idx="9">
                  <c:v>2.3030191434246952E-5</c:v>
                </c:pt>
                <c:pt idx="10">
                  <c:v>2.5542190205149598E-5</c:v>
                </c:pt>
                <c:pt idx="11">
                  <c:v>2.8054188976052247E-5</c:v>
                </c:pt>
                <c:pt idx="12">
                  <c:v>3.056618774695489E-5</c:v>
                </c:pt>
                <c:pt idx="13">
                  <c:v>3.3078186517857587E-5</c:v>
                </c:pt>
                <c:pt idx="14">
                  <c:v>3.5590185288760229E-5</c:v>
                </c:pt>
                <c:pt idx="15">
                  <c:v>3.8102184059662879E-5</c:v>
                </c:pt>
                <c:pt idx="16">
                  <c:v>4.0614182830565521E-5</c:v>
                </c:pt>
                <c:pt idx="17">
                  <c:v>4.3126181601468218E-5</c:v>
                </c:pt>
                <c:pt idx="18">
                  <c:v>4.5638180372370861E-5</c:v>
                </c:pt>
                <c:pt idx="19">
                  <c:v>4.815017914327351E-5</c:v>
                </c:pt>
                <c:pt idx="20">
                  <c:v>5.0662177914176153E-5</c:v>
                </c:pt>
                <c:pt idx="21">
                  <c:v>5.3174176685078849E-5</c:v>
                </c:pt>
                <c:pt idx="22">
                  <c:v>5.5686175455981492E-5</c:v>
                </c:pt>
                <c:pt idx="23">
                  <c:v>5.8198174226884141E-5</c:v>
                </c:pt>
                <c:pt idx="24">
                  <c:v>6.0710172997786831E-5</c:v>
                </c:pt>
                <c:pt idx="25">
                  <c:v>6.3222171768689481E-5</c:v>
                </c:pt>
                <c:pt idx="26">
                  <c:v>6.5734170539592123E-5</c:v>
                </c:pt>
                <c:pt idx="27">
                  <c:v>6.8246169310494766E-5</c:v>
                </c:pt>
                <c:pt idx="28">
                  <c:v>7.0758168081397422E-5</c:v>
                </c:pt>
                <c:pt idx="29">
                  <c:v>7.3270166852300105E-5</c:v>
                </c:pt>
                <c:pt idx="30">
                  <c:v>7.5782165623202761E-5</c:v>
                </c:pt>
                <c:pt idx="31">
                  <c:v>7.8294164394105445E-5</c:v>
                </c:pt>
                <c:pt idx="32">
                  <c:v>8.0806163165008101E-5</c:v>
                </c:pt>
                <c:pt idx="33">
                  <c:v>8.3318161935910744E-5</c:v>
                </c:pt>
                <c:pt idx="34">
                  <c:v>8.5830160706813386E-5</c:v>
                </c:pt>
                <c:pt idx="35">
                  <c:v>8.8342159477716029E-5</c:v>
                </c:pt>
                <c:pt idx="36">
                  <c:v>9.0854158248618726E-5</c:v>
                </c:pt>
                <c:pt idx="37">
                  <c:v>9.3366157019521368E-5</c:v>
                </c:pt>
                <c:pt idx="38">
                  <c:v>9.5878155790424024E-5</c:v>
                </c:pt>
                <c:pt idx="39">
                  <c:v>9.8390154561326708E-5</c:v>
                </c:pt>
                <c:pt idx="40">
                  <c:v>1.0090215333222936E-4</c:v>
                </c:pt>
                <c:pt idx="41">
                  <c:v>1.0341415210313201E-4</c:v>
                </c:pt>
                <c:pt idx="42">
                  <c:v>1.0592615087403465E-4</c:v>
                </c:pt>
                <c:pt idx="43">
                  <c:v>1.0843814964493729E-4</c:v>
                </c:pt>
                <c:pt idx="44">
                  <c:v>1.1095014841583999E-4</c:v>
                </c:pt>
                <c:pt idx="45">
                  <c:v>1.1346214718674269E-4</c:v>
                </c:pt>
                <c:pt idx="46">
                  <c:v>1.1597414595764533E-4</c:v>
                </c:pt>
                <c:pt idx="47">
                  <c:v>1.1848614472854797E-4</c:v>
                </c:pt>
                <c:pt idx="48">
                  <c:v>1.2099814349945063E-4</c:v>
                </c:pt>
                <c:pt idx="49">
                  <c:v>1.2351014227035326E-4</c:v>
                </c:pt>
                <c:pt idx="50">
                  <c:v>1.2602214104125593E-4</c:v>
                </c:pt>
                <c:pt idx="51">
                  <c:v>1.2853413981215859E-4</c:v>
                </c:pt>
                <c:pt idx="52">
                  <c:v>1.3104613858306129E-4</c:v>
                </c:pt>
                <c:pt idx="53">
                  <c:v>1.3355813735396393E-4</c:v>
                </c:pt>
                <c:pt idx="54">
                  <c:v>1.3607013612486658E-4</c:v>
                </c:pt>
                <c:pt idx="55">
                  <c:v>1.3858213489576925E-4</c:v>
                </c:pt>
                <c:pt idx="56">
                  <c:v>1.4109413366667189E-4</c:v>
                </c:pt>
                <c:pt idx="57">
                  <c:v>1.4360613243757453E-4</c:v>
                </c:pt>
                <c:pt idx="58">
                  <c:v>1.4611813120847723E-4</c:v>
                </c:pt>
                <c:pt idx="59">
                  <c:v>1.4863012997937987E-4</c:v>
                </c:pt>
                <c:pt idx="60">
                  <c:v>1.5114212875028251E-4</c:v>
                </c:pt>
                <c:pt idx="61">
                  <c:v>1.5365412752118521E-4</c:v>
                </c:pt>
                <c:pt idx="62">
                  <c:v>1.5616612629208785E-4</c:v>
                </c:pt>
                <c:pt idx="63">
                  <c:v>1.586781250629905E-4</c:v>
                </c:pt>
                <c:pt idx="64">
                  <c:v>1.6119012383389314E-4</c:v>
                </c:pt>
                <c:pt idx="65">
                  <c:v>1.6370212260479578E-4</c:v>
                </c:pt>
                <c:pt idx="66">
                  <c:v>1.6621412137569842E-4</c:v>
                </c:pt>
                <c:pt idx="67">
                  <c:v>1.6872612014660117E-4</c:v>
                </c:pt>
                <c:pt idx="68">
                  <c:v>1.7123811891750382E-4</c:v>
                </c:pt>
                <c:pt idx="69">
                  <c:v>1.7375011768840646E-4</c:v>
                </c:pt>
                <c:pt idx="70">
                  <c:v>1.762621164593091E-4</c:v>
                </c:pt>
                <c:pt idx="71">
                  <c:v>1.7877411523021177E-4</c:v>
                </c:pt>
                <c:pt idx="72">
                  <c:v>1.812861140011145E-4</c:v>
                </c:pt>
                <c:pt idx="73">
                  <c:v>1.8379811277201706E-4</c:v>
                </c:pt>
                <c:pt idx="74">
                  <c:v>1.8631011154291978E-4</c:v>
                </c:pt>
                <c:pt idx="75">
                  <c:v>1.8882211031382245E-4</c:v>
                </c:pt>
                <c:pt idx="76">
                  <c:v>1.9133410908472509E-4</c:v>
                </c:pt>
                <c:pt idx="77">
                  <c:v>1.9384610785562774E-4</c:v>
                </c:pt>
                <c:pt idx="78">
                  <c:v>1.9635810662653038E-4</c:v>
                </c:pt>
                <c:pt idx="79">
                  <c:v>1.9887010539743302E-4</c:v>
                </c:pt>
                <c:pt idx="80">
                  <c:v>2.0138210416833566E-4</c:v>
                </c:pt>
                <c:pt idx="81">
                  <c:v>2.0389410293923841E-4</c:v>
                </c:pt>
                <c:pt idx="82">
                  <c:v>2.0640610171014095E-4</c:v>
                </c:pt>
                <c:pt idx="83">
                  <c:v>2.089181004810437E-4</c:v>
                </c:pt>
                <c:pt idx="84">
                  <c:v>2.1143009925194634E-4</c:v>
                </c:pt>
                <c:pt idx="85">
                  <c:v>2.1394209802284899E-4</c:v>
                </c:pt>
                <c:pt idx="86">
                  <c:v>2.1645409679375163E-4</c:v>
                </c:pt>
                <c:pt idx="87">
                  <c:v>2.189660955646543E-4</c:v>
                </c:pt>
                <c:pt idx="88">
                  <c:v>2.2147809433555702E-4</c:v>
                </c:pt>
                <c:pt idx="89">
                  <c:v>2.2399009310645958E-4</c:v>
                </c:pt>
                <c:pt idx="90">
                  <c:v>2.2650209187736231E-4</c:v>
                </c:pt>
                <c:pt idx="91">
                  <c:v>2.2901409064826498E-4</c:v>
                </c:pt>
                <c:pt idx="92">
                  <c:v>2.3152608941916762E-4</c:v>
                </c:pt>
                <c:pt idx="93">
                  <c:v>2.3403808819007026E-4</c:v>
                </c:pt>
                <c:pt idx="94">
                  <c:v>2.365500869609729E-4</c:v>
                </c:pt>
                <c:pt idx="95">
                  <c:v>2.3906208573187566E-4</c:v>
                </c:pt>
                <c:pt idx="96">
                  <c:v>2.4157408450277819E-4</c:v>
                </c:pt>
                <c:pt idx="97">
                  <c:v>2.4408608327368094E-4</c:v>
                </c:pt>
                <c:pt idx="98">
                  <c:v>2.4659808204458347E-4</c:v>
                </c:pt>
                <c:pt idx="99">
                  <c:v>2.4911008081548623E-4</c:v>
                </c:pt>
                <c:pt idx="100">
                  <c:v>2.5162207958638887E-4</c:v>
                </c:pt>
                <c:pt idx="101">
                  <c:v>2.5413407835729151E-4</c:v>
                </c:pt>
                <c:pt idx="102">
                  <c:v>2.5664607712819426E-4</c:v>
                </c:pt>
                <c:pt idx="103">
                  <c:v>2.591580758990968E-4</c:v>
                </c:pt>
                <c:pt idx="104">
                  <c:v>2.6167007466999955E-4</c:v>
                </c:pt>
                <c:pt idx="105">
                  <c:v>2.6418207344090219E-4</c:v>
                </c:pt>
                <c:pt idx="106">
                  <c:v>2.6669407221180483E-4</c:v>
                </c:pt>
                <c:pt idx="107">
                  <c:v>2.6920607098270747E-4</c:v>
                </c:pt>
                <c:pt idx="108">
                  <c:v>2.7171806975361012E-4</c:v>
                </c:pt>
                <c:pt idx="109">
                  <c:v>2.7423006852451276E-4</c:v>
                </c:pt>
                <c:pt idx="110">
                  <c:v>2.767420672954154E-4</c:v>
                </c:pt>
                <c:pt idx="111">
                  <c:v>2.7925406606631815E-4</c:v>
                </c:pt>
                <c:pt idx="112">
                  <c:v>2.8176606483722074E-4</c:v>
                </c:pt>
                <c:pt idx="113">
                  <c:v>2.8427806360812344E-4</c:v>
                </c:pt>
                <c:pt idx="114">
                  <c:v>2.8679006237902608E-4</c:v>
                </c:pt>
                <c:pt idx="115">
                  <c:v>2.8930206114992878E-4</c:v>
                </c:pt>
                <c:pt idx="116">
                  <c:v>2.9181405992083148E-4</c:v>
                </c:pt>
                <c:pt idx="117">
                  <c:v>2.9432605869173406E-4</c:v>
                </c:pt>
                <c:pt idx="118">
                  <c:v>2.9683805746263676E-4</c:v>
                </c:pt>
                <c:pt idx="119">
                  <c:v>2.9935005623353935E-4</c:v>
                </c:pt>
                <c:pt idx="120">
                  <c:v>3.018620550044421E-4</c:v>
                </c:pt>
                <c:pt idx="121">
                  <c:v>3.0437405377534463E-4</c:v>
                </c:pt>
                <c:pt idx="122">
                  <c:v>3.0688605254624738E-4</c:v>
                </c:pt>
                <c:pt idx="123">
                  <c:v>3.0939805131715008E-4</c:v>
                </c:pt>
                <c:pt idx="124">
                  <c:v>3.1191005008805267E-4</c:v>
                </c:pt>
                <c:pt idx="125">
                  <c:v>3.1442204885895542E-4</c:v>
                </c:pt>
                <c:pt idx="126">
                  <c:v>3.1693404762985796E-4</c:v>
                </c:pt>
                <c:pt idx="127">
                  <c:v>3.1944604640076071E-4</c:v>
                </c:pt>
                <c:pt idx="128">
                  <c:v>3.2195804517166335E-4</c:v>
                </c:pt>
                <c:pt idx="129">
                  <c:v>3.2447004394256599E-4</c:v>
                </c:pt>
                <c:pt idx="130">
                  <c:v>3.2698204271346863E-4</c:v>
                </c:pt>
                <c:pt idx="131">
                  <c:v>3.2949404148437128E-4</c:v>
                </c:pt>
                <c:pt idx="132">
                  <c:v>3.3200604025527392E-4</c:v>
                </c:pt>
                <c:pt idx="133">
                  <c:v>3.3451803902617656E-4</c:v>
                </c:pt>
                <c:pt idx="134">
                  <c:v>3.3703003779707931E-4</c:v>
                </c:pt>
                <c:pt idx="135">
                  <c:v>3.3954203656798196E-4</c:v>
                </c:pt>
                <c:pt idx="136">
                  <c:v>3.420540353388846E-4</c:v>
                </c:pt>
                <c:pt idx="137">
                  <c:v>3.4456603410978724E-4</c:v>
                </c:pt>
                <c:pt idx="138">
                  <c:v>3.4707803288068988E-4</c:v>
                </c:pt>
                <c:pt idx="139">
                  <c:v>3.4959003165159263E-4</c:v>
                </c:pt>
                <c:pt idx="140">
                  <c:v>3.5210203042249517E-4</c:v>
                </c:pt>
                <c:pt idx="141">
                  <c:v>3.5461402919339792E-4</c:v>
                </c:pt>
                <c:pt idx="142">
                  <c:v>3.5712602796430045E-4</c:v>
                </c:pt>
                <c:pt idx="143">
                  <c:v>3.596380267352032E-4</c:v>
                </c:pt>
                <c:pt idx="144">
                  <c:v>3.6215002550610596E-4</c:v>
                </c:pt>
                <c:pt idx="145">
                  <c:v>3.6466202427700849E-4</c:v>
                </c:pt>
                <c:pt idx="146">
                  <c:v>3.6717402304791124E-4</c:v>
                </c:pt>
                <c:pt idx="147">
                  <c:v>3.6968602181881378E-4</c:v>
                </c:pt>
                <c:pt idx="148">
                  <c:v>3.7219802058971653E-4</c:v>
                </c:pt>
                <c:pt idx="149">
                  <c:v>3.7471001936061911E-4</c:v>
                </c:pt>
                <c:pt idx="150">
                  <c:v>3.7722201813152181E-4</c:v>
                </c:pt>
                <c:pt idx="151">
                  <c:v>3.7973401690242445E-4</c:v>
                </c:pt>
                <c:pt idx="152">
                  <c:v>3.8224601567332715E-4</c:v>
                </c:pt>
                <c:pt idx="153">
                  <c:v>3.8475801444422979E-4</c:v>
                </c:pt>
                <c:pt idx="154">
                  <c:v>3.8727001321513244E-4</c:v>
                </c:pt>
                <c:pt idx="155">
                  <c:v>3.8978201198603513E-4</c:v>
                </c:pt>
                <c:pt idx="156">
                  <c:v>3.9229401075693783E-4</c:v>
                </c:pt>
                <c:pt idx="157">
                  <c:v>3.9480600952784047E-4</c:v>
                </c:pt>
                <c:pt idx="158">
                  <c:v>3.9731800829874311E-4</c:v>
                </c:pt>
                <c:pt idx="159">
                  <c:v>3.9983000706964576E-4</c:v>
                </c:pt>
                <c:pt idx="160">
                  <c:v>4.023420058405484E-4</c:v>
                </c:pt>
                <c:pt idx="161">
                  <c:v>4.0485400461145104E-4</c:v>
                </c:pt>
                <c:pt idx="162">
                  <c:v>4.0736600338235379E-4</c:v>
                </c:pt>
                <c:pt idx="163">
                  <c:v>4.0987800215325633E-4</c:v>
                </c:pt>
                <c:pt idx="164">
                  <c:v>4.1239000092415908E-4</c:v>
                </c:pt>
                <c:pt idx="165">
                  <c:v>4.1490199969506161E-4</c:v>
                </c:pt>
                <c:pt idx="166">
                  <c:v>4.1741399846596436E-4</c:v>
                </c:pt>
                <c:pt idx="167">
                  <c:v>4.1992599723686711E-4</c:v>
                </c:pt>
                <c:pt idx="168">
                  <c:v>4.2243799600776965E-4</c:v>
                </c:pt>
                <c:pt idx="169">
                  <c:v>4.249499947786724E-4</c:v>
                </c:pt>
                <c:pt idx="170">
                  <c:v>4.2746199354957493E-4</c:v>
                </c:pt>
                <c:pt idx="171">
                  <c:v>4.2997399232047769E-4</c:v>
                </c:pt>
                <c:pt idx="172">
                  <c:v>4.3248599109138022E-4</c:v>
                </c:pt>
                <c:pt idx="173">
                  <c:v>4.3499798986228297E-4</c:v>
                </c:pt>
                <c:pt idx="174">
                  <c:v>4.375099886331855E-4</c:v>
                </c:pt>
                <c:pt idx="175">
                  <c:v>4.4002198740408826E-4</c:v>
                </c:pt>
                <c:pt idx="176">
                  <c:v>4.4253398617499101E-4</c:v>
                </c:pt>
                <c:pt idx="177">
                  <c:v>4.4504598494589354E-4</c:v>
                </c:pt>
                <c:pt idx="178">
                  <c:v>4.4755798371679629E-4</c:v>
                </c:pt>
                <c:pt idx="179">
                  <c:v>4.5006998248769883E-4</c:v>
                </c:pt>
                <c:pt idx="180">
                  <c:v>4.5258198125860158E-4</c:v>
                </c:pt>
                <c:pt idx="181">
                  <c:v>4.5509398002950433E-4</c:v>
                </c:pt>
                <c:pt idx="182">
                  <c:v>4.5760597880040686E-4</c:v>
                </c:pt>
                <c:pt idx="183">
                  <c:v>4.6011797757130961E-4</c:v>
                </c:pt>
                <c:pt idx="184">
                  <c:v>4.626299763422122E-4</c:v>
                </c:pt>
                <c:pt idx="185">
                  <c:v>4.651419751131149E-4</c:v>
                </c:pt>
                <c:pt idx="186">
                  <c:v>4.6765397388401749E-4</c:v>
                </c:pt>
                <c:pt idx="187">
                  <c:v>4.7016597265492018E-4</c:v>
                </c:pt>
                <c:pt idx="188">
                  <c:v>4.7267797142582293E-4</c:v>
                </c:pt>
                <c:pt idx="189">
                  <c:v>4.7518997019672552E-4</c:v>
                </c:pt>
                <c:pt idx="190">
                  <c:v>4.7770196896762822E-4</c:v>
                </c:pt>
                <c:pt idx="191">
                  <c:v>4.8021396773853081E-4</c:v>
                </c:pt>
                <c:pt idx="192">
                  <c:v>4.8272596650943356E-4</c:v>
                </c:pt>
                <c:pt idx="193">
                  <c:v>4.8523796528033609E-4</c:v>
                </c:pt>
                <c:pt idx="194">
                  <c:v>4.8774996405123884E-4</c:v>
                </c:pt>
                <c:pt idx="195">
                  <c:v>4.9026196282214132E-4</c:v>
                </c:pt>
                <c:pt idx="196">
                  <c:v>4.9277396159304408E-4</c:v>
                </c:pt>
                <c:pt idx="197">
                  <c:v>4.9528596036394672E-4</c:v>
                </c:pt>
                <c:pt idx="198">
                  <c:v>4.9779795913484936E-4</c:v>
                </c:pt>
                <c:pt idx="199">
                  <c:v>5.00309957905752E-4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D2A5-4522-819F-1F60A1968E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8678480"/>
        <c:axId val="1768678960"/>
      </c:scatterChart>
      <c:valAx>
        <c:axId val="1768678480"/>
        <c:scaling>
          <c:orientation val="minMax"/>
          <c:max val="1.8"/>
          <c:min val="0.60000000000000009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1600"/>
                  <a:t>Gate-to-Source</a:t>
                </a:r>
                <a:r>
                  <a:rPr lang="en-SG" sz="1600" baseline="0"/>
                  <a:t> Voltage (V)</a:t>
                </a:r>
                <a:endParaRPr lang="en-SG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SG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768678960"/>
        <c:crosses val="autoZero"/>
        <c:crossBetween val="midCat"/>
      </c:valAx>
      <c:valAx>
        <c:axId val="17686789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SG" sz="1800"/>
                  <a:t>Transconductance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0.0E+00" sourceLinked="0"/>
        <c:majorTickMark val="out"/>
        <c:minorTickMark val="out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768678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781385903404409"/>
          <c:y val="3.6741245082208281E-2"/>
          <c:w val="0.59885299921451429"/>
          <c:h val="0.30296732200229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>
          <a:solidFill>
            <a:schemeClr val="tx1"/>
          </a:solidFill>
          <a:latin typeface="Arial Narrow" panose="020B0606020202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09.3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3600 1 24575,'-394'33'0,"290"-15"0,-171 51 0,-94 59 0,327-113 0,-155 66 0,-1 1 0,154-64 0,1 3 0,2 1 0,0 2 0,1 2 0,1 2 0,2 1 0,-35 36 0,-60 40 0,21-18 0,-14 23 0,-205 233 0,278-280 0,-177 228 0,3 65 0,169-251 0,-67 170 0,83-171 0,1-5 0,4 2 0,-29 131 0,-23 487 0,80-223 0,13-452 0,2 1 0,2-1 0,14 43 0,-9-32 0,16 67 0,79 267 0,-87-329 0,2-2 0,33 58 0,-50-105 0,1-1 0,0 0 0,0 0 0,1-1 0,0 0 0,1 0 0,0-1 0,0 0 0,1-1 0,0 0 0,19 8 0,15 5 0,78 22 0,-90-32 0,347 90 0,7-21 0,-334-68 0,421 73 0,2-39 0,-461-44 0,0-1 0,0-1 0,0-1 0,0 0 0,-1-1 0,1 0 0,-1-1 0,0-1 0,0 0 0,0-1 0,-1-1 0,1 0 0,-2-1 0,20-15 0,251-191 0,-237 178 0,-1-3 0,-2-2 0,-2-1 0,-2-3 0,-1-1 0,-3-2 0,42-73 0,11-25 0,90-168 0,88-331 0,-235 564 0,81-293 0,-44 129 0,-46 171 0,-2 0 0,-4-2 0,-3 0 0,-3 0 0,-4-1 0,-2-1 0,-4 1 0,-15-120 0,-77-291 0,66 352 0,19 86 0,-3 0 0,-19-56 0,-14-8 0,-20-61 0,-29-73 0,65 183 0,-5 3 0,22 44 0,-14-32 0,12 23 0,-1 2 0,-25-39 0,21 37 0,-14-16 0,-1 1 0,-2 2 0,-69-62 0,14 14 0,78 76 0,-2 2 0,0 0 0,0 0 0,0 1 0,-1 1 0,-1 0 0,1 1 0,-1 1 0,-25-7 0,-13-1 0,-77-9 0,121 22 0,-32-4-682,-72 0-1,109 5-6143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12.19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1287 752 24575,'25'-53'0,"-2"0"0,-3-1 0,-2-1 0,13-69 0,-27 108 0,3-13 0,-6 28 0,-1 0 0,0 0 0,0-1 0,0 1 0,0 0 0,0 0 0,0 0 0,0 0 0,0-1 0,0 1 0,-1 0 0,1 0 0,0 0 0,-1 0 0,1 0 0,-1 0 0,0-2 0,1 3 0,-1 0 0,1-1 0,-1 1 0,0 0 0,1 0 0,-1-1 0,1 1 0,-1 0 0,0 0 0,1 0 0,-1 0 0,1 0 0,-1 0 0,0 0 0,1 0 0,-1 0 0,1 0 0,-1 0 0,0 0 0,1 1 0,-1-1 0,1 0 0,-1 0 0,1 1 0,-1-1 0,1 0 0,-1 1 0,0 0 0,-17 12 0,17-12 0,-43 42 0,-48 58 0,51-53 0,-372 485 0,368-471 0,-29 47 0,5 3 0,5 3 0,5 2 0,4 4 0,-59 191 0,-124 519 0,217-747 0,4 0 0,4 1 0,-4 88 0,22 153 0,1-254 0,4-1 0,28 106 0,-10-78 0,3 0 0,5-3 0,70 136 0,-73-180 0,2-1 0,51 58 0,-17-24 0,-40-51 0,0 0 0,64 53 0,81 41 0,-82-69 0,161 77 0,-195-111 0,1-2 0,1-3 0,1-2 0,77 11 0,-98-25 0,1-1 0,0-2 0,0-1 0,0-3 0,0-1 0,0-3 0,73-21 0,-50 6 0,-1-3 0,-1-2 0,114-71 0,-147 79 0,-1-1 0,0-1 0,-2-1 0,0-1 0,-1-2 0,-2 0 0,0-2 0,-2-1 0,34-56 0,65-148 0,-104 197 0,-2-1 0,-2-1 0,-1-1 0,11-68 0,-5-58 0,12-81 0,-13 151-441,12-63-2730,10-201-1,-36-177 8090,-5 253-3052,-11 2-1866,5 160 0,-2 31 0,-3 2 0,-31-108 0,31 138 0,-27-86 0,-5 2 0,-88-185 0,95 244 0,-3 1 0,-3 3 0,-85-113 0,110 167 0,-274-330 0,259 317 0,-1 2 0,-67-50 0,82 70 0,0 2 0,-1 0 0,-1 1 0,0 2 0,-1 0 0,0 2 0,-29-7 0,-15 2 0,-1 3 0,0 3 0,0 3 0,-99 8 0,162-3 0,-1-1 0,1 2 0,0-1 0,0 1 0,0-1 0,0 2 0,1-1 0,-1 1 0,0 0 0,1 0 0,0 0 0,0 1 0,0 0 0,0 0 0,0 0 0,1 1 0,0-1 0,0 1 0,0 0 0,0 0 0,1 1 0,-6 10 0,0 8 0,0 0 0,1 1 0,2 0 0,-6 37 0,-2 7 0,-4 3-341,3 1 0,4 0-1,-5 114 1,16-162-6485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17.78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1672 1114 24575,'0'-7'0,"-1"1"0,0-1 0,1 1 0,-2-1 0,1 0 0,-1 1 0,0 0 0,0-1 0,-1 1 0,0 0 0,0 0 0,0 1 0,-5-7 0,-6-5 0,0 2 0,-30-28 0,43 42 0,-77-64 0,-3 3 0,-94-56 0,-189-88 0,236 136 0,-3-2 0,-278-156 0,355 197-34,-62-38-1297,85 47-5495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19.0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1 171 24575,'0'432'0,"0"-963"-6784,0 525 6784,0 0 0,0 1 0,1-1 0,0 0 0,0 1 0,3-11 0,-4 15 0,1 0 0,0-1 0,-1 1 0,1 0 0,0 0 0,-1-1 0,1 1 0,0 0 0,0 0 0,0 0 0,0 0 0,0 0 0,0 1 0,0-1 0,1 0 0,-1 0 0,0 1 0,0-1 0,1 1 0,-1-1 0,0 1 0,1-1 0,-1 1 0,0 0 0,1 0 0,-1 0 0,0 0 0,1 0 0,-1 0 0,1 0 0,-1 0 0,0 0 0,2 1 0,5 1 308,0 1-1,-1 0 1,1 0-1,-1 0 1,0 1-1,14 9 1,39 36 3273,-24-17-2531,4-3-1050,-23-17 0,-1 0 0,27 26 0,-35-26 88,-8-11-124,0-1-1,0 0 1,-1 1 0,1-1 0,0 0-1,0 1 1,0-1 0,0 0-1,0 0 1,-1 1 0,1-1-1,0 0 1,0 0 0,0 1-1,-1-1 1,1 0 0,0 0-1,0 0 1,-1 1 0,1-1-1,0 0 1,-1 0 0,1 0-1,0 0 1,0 0 0,-1 0-1,1 0 1,0 0 0,-1 0-1,1 0 1,0 0 0,-1 0-1,1 0 1,0 0 0,-1 0-1,1 0 1,0 0 0,0 0-1,-1 0 1,-19-3-6790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21.4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705 299 24575,'1'0'0,"0"-1"0,0 1 0,0 0 0,-1 0 0,1-1 0,0 1 0,0-1 0,0 1 0,-1 0 0,1-1 0,0 0 0,-1 1 0,1-1 0,0 1 0,-1-1 0,1 0 0,-1 1 0,1-1 0,-1 0 0,1 0 0,-1 1 0,0-1 0,1 0 0,-1 0 0,0 0 0,0 0 0,0 1 0,1-1 0,-1 0 0,0 0 0,0 0 0,0 0 0,0 0 0,0 0 0,0 1 0,-1-1 0,1 0 0,0 0 0,-1-1 0,1-3 0,-1 1 0,0-1 0,0 1 0,0 0 0,-1 0 0,-2-7 0,0 6 0,0-1 0,0 1 0,0 1 0,-1-1 0,1 0 0,-1 1 0,0 0 0,-1 0 0,1 1 0,0 0 0,-1 0 0,0 0 0,-6-2 0,-10-2 0,0 1 0,-30-5 0,8 3 0,43 8 0,-10-3 0,1 1 0,-1 0 0,0 1 0,-21 0 0,29 1 0,0 0 0,1 1 0,-1-1 0,0 1 0,1 0 0,-1 0 0,0 0 0,1 0 0,-1 0 0,1 0 0,0 1 0,-1-1 0,1 1 0,0 0 0,0 0 0,0 0 0,0 0 0,0 0 0,1 0 0,-1 1 0,0-1 0,1 0 0,0 1 0,-3 5 0,-2 10 0,1 1 0,1 1 0,-3 24 0,3-20 0,-10 37 0,13-54 0,-1 0 0,1 0 0,0 0 0,0 0 0,0 0 0,1 0 0,0 0 0,1 1 0,0-1 0,0 0 0,0 0 0,1 0 0,0 0 0,4 10 0,-4-12 0,1 1 0,0-1 0,0 0 0,0 0 0,1 0 0,-1-1 0,1 1 0,0-1 0,1 0 0,-1 0 0,1 0 0,-1 0 0,1-1 0,0 0 0,0 0 0,1-1 0,8 4 0,0-2 0,0 0 0,0-1 0,0-1 0,1-1 0,-1 0 0,1 0 0,-1-2 0,16-2 0,-20 2 0,0-1 0,0-1 0,0 1 0,0-2 0,-1 1 0,1-2 0,-1 1 0,0-1 0,-1-1 0,1 1 0,-1-2 0,9-7 0,-2-1 0,-1 0 0,-1-1 0,-1-1 0,0 0 0,-1-1 0,-1 0 0,0-1 0,-2 0 0,0 0 0,-1-1 0,0 0 0,-2 0 0,-1-1 0,0 1 0,-1-1 0,0-39 0,-4 30 0,2 14 0,-1-1 0,-1 1 0,-1 0 0,-6-29 0,8 44 0,0 1 0,0-1 0,0 1 0,0-1 0,-1 1 0,1-1 0,0 1 0,0-1 0,0 1 0,-1-1 0,1 1 0,0-1 0,0 1 0,-1-1 0,1 1 0,0 0 0,-1-1 0,1 1 0,0 0 0,-1-1 0,1 1 0,-1 0 0,1-1 0,-2 1 0,-3 9 0,0 23 0,0 86 0,12 162 0,8-160 0,54 219 0,-64-318 0,31 144 0,31 114 0,-64-271 0,-1-1 0,0 1 0,0 0 0,-1 0 0,0 0 0,-1 0 0,1 0 0,-1 0 0,-2 11 0,1-16 0,0 1 0,0 0 0,0 0 0,-1-1 0,1 1 0,-1-1 0,0 0 0,0 1 0,0-1 0,-1 0 0,1 0 0,-1 0 0,1-1 0,-1 1 0,0 0 0,0-1 0,0 0 0,0 0 0,-1 0 0,1 0 0,-6 2 0,-8 2 0,-1 0 0,0-1 0,0-1 0,-32 4 0,-80-2 0,100-6 0,-36 2 0,-1-4 0,-111-17 0,152 15 0,0-2 0,0-2 0,1 0 0,0-1 0,1-2 0,0-1 0,0 0 0,1-2 0,-35-28 0,54 38 0,-6-3 0,1-1 0,0-1 0,-14-17 0,20 22 0,0-1 0,1 1 0,0-1 0,0 1 0,0-1 0,0 0 0,1 0 0,0 0 0,0 0 0,0 0 0,1 0 0,-1-7 0,1 5 0,1 0 0,0 1 0,0-1 0,1 1 0,-1-1 0,1 1 0,1 0 0,-1 0 0,1 0 0,0 0 0,0 0 0,1 0 0,-1 1 0,1 0 0,1 0 0,-1 0 0,1 0 0,-1 1 0,9-6 0,10-7 0,0 1 0,2 1 0,28-13 0,-50 26 0,10-5 0,1 1 0,0 0 0,0 1 0,0 1 0,1 0 0,-1 1 0,1 0 0,0 1 0,0 1 0,-1 1 0,1 0 0,0 1 0,0 0 0,29 8 0,30 13-10,-37-10-667,74 14-1,-87-23-6148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23.4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0 309 24575,'0'-2'0,"0"0"0,0 1 0,0-1 0,0 0 0,1 0 0,-1 1 0,0-1 0,1 0 0,0 0 0,-1 1 0,1-1 0,0 0 0,1-1 0,-2 2 0,1 1 0,-1-1 0,1 1 0,-1-1 0,1 1 0,-1-1 0,1 1 0,0 0 0,-1-1 0,1 1 0,0 0 0,-1 0 0,1-1 0,0 1 0,-1 0 0,1 0 0,0 0 0,-1 0 0,1 0 0,0 0 0,-1 0 0,2 0 0,1 1 0,-1 0 0,1 0 0,-1 0 0,1 0 0,-1 0 0,1 1 0,-1-1 0,0 1 0,0 0 0,0-1 0,0 1 0,0 0 0,0 0 0,0 1 0,1 1 0,22 36 0,-2 2 0,-2 0 0,29 80 0,-43-107 0,-7-15 0,0 0 0,0 0 0,0 0 0,0 0 0,0 0 0,0 0 0,0 0 0,0 0 0,0 0 0,0 0 0,0-1 0,0 1 0,0 0 0,0 0 0,0 0 0,0 0 0,0 0 0,0 0 0,1 0 0,-1 0 0,0 0 0,0 0 0,0 0 0,0 0 0,0 0 0,0 0 0,0-1 0,0 1 0,0 0 0,0 0 0,0 0 0,0 0 0,0 0 0,0 0 0,0 0 0,1 0 0,-1 0 0,0 0 0,0 0 0,0 0 0,0 0 0,0 0 0,0 0 0,0 0 0,0 0 0,0 0 0,0 0 0,0 0 0,0 0 0,1 0 0,-1 0 0,0 0 0,0 0 0,0 0 0,0 0 0,0 1 0,0-1 0,0 0 0,0 0 0,0 0 0,0 0 0,0 0 0,0 0 0,0 0 0,0 0 0,0 0 0,0 0 0,0 0 0,1 0 0,-4-28 0,-36-102 0,26 98 0,3-2 0,1 1 0,1-1 0,1-1 0,-1-36 0,8 59 0,-1-1 0,1 1 0,0-1 0,1 1 0,3-18 0,-4 27 0,1 0 0,0 0 0,0 0 0,1 0 0,-1 0 0,1 0 0,-1 0 0,1 0 0,0 1 0,0-1 0,0 0 0,0 1 0,0 0 0,1 0 0,-1-1 0,1 1 0,0 1 0,-1-1 0,1 0 0,0 1 0,3-2 0,-2 2 0,4-3 0,1 0 0,0 1 0,0 1 0,0 0 0,10-2 0,-16 4 0,0 0 0,0 0 0,0 0 0,-1 1 0,1-1 0,0 1 0,0 0 0,-1 0 0,1 0 0,0 0 0,-1 0 0,1 0 0,-1 1 0,0-1 0,1 1 0,-1 0 0,0 0 0,0 0 0,0 0 0,0 0 0,2 3 0,9 14 0,0 1 0,-2 0 0,0 0 0,-2 1 0,0 1 0,-1-1 0,-1 2 0,4 22 0,-9-38 0,-2-4 0,1 0 0,-1 0 0,1 1 0,0-1 0,0 0 0,0 0 0,0 0 0,1-1 0,-1 1 0,1 0 0,0 0 0,-1-1 0,1 1 0,3 2 0,-4-5 0,-1 0 0,0 0 0,1 0 0,-1 0 0,1 0 0,-1 0 0,1 0 0,-1 0 0,1 0 0,-1-1 0,0 1 0,1 0 0,-1 0 0,1 0 0,-1-1 0,0 1 0,1 0 0,-1 0 0,1-1 0,-1 1 0,0 0 0,1-1 0,-1 1 0,0 0 0,0-1 0,1 1 0,-1-1 0,0 1 0,0 0 0,0-1 0,1 1 0,-1-1 0,0 1 0,0-1 0,0 1 0,0-1 0,0 1 0,0-1 0,0 1 0,0-1 0,0 1 0,0-1 0,4-25 0,-4 25 0,2-38 0,-1 16 0,8-43 0,-8 59 0,0 1 0,1 0 0,0-1 0,1 1 0,-1 0 0,1 1 0,0-1 0,1 0 0,-1 1 0,1 0 0,6-7 0,-8 10 0,-1 1 0,0-1 0,0 1 0,1 0 0,-1 0 0,0 0 0,1 0 0,-1 0 0,1 0 0,0 0 0,-1 0 0,1 1 0,-1-1 0,1 1 0,0-1 0,0 1 0,-1 0 0,1 0 0,0-1 0,0 1 0,-1 0 0,1 1 0,0-1 0,1 0 0,0 2 0,-1-1 0,0 0 0,1 1 0,-1-1 0,0 1 0,0 0 0,0 0 0,0 0 0,0 0 0,-1 0 0,1 0 0,-1 0 0,1 1 0,1 2 0,4 10 0,-1 0 0,-1 0 0,0 1 0,4 16 0,2 19-341,-2 1 0,-2-1-1,0 95 1,-7-125-6485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26.1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42 6 24575,'0'-4'0,"0"3"0,0 5 0,0 7 0,0 5 0,0 4 0,0 3 0,0 1 0,0 1 0,-4 1 0,-2-1 0,-3-4 0,0-2 0,1 0 0,2-3-8191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27.9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143 9 24575,'0'0'0,"0"-1"0,0 1 0,0 0 0,0-1 0,0 1 0,0 0 0,0 0 0,0-1 0,0 1 0,0 0 0,0-1 0,1 1 0,-1 0 0,0-1 0,0 1 0,0 0 0,0 0 0,0-1 0,1 1 0,-1 0 0,0 0 0,0-1 0,0 1 0,1 0 0,-1 0 0,0 0 0,0 0 0,1-1 0,-1 1 0,0 0 0,0 0 0,1 0 0,-1 0 0,0 0 0,0 0 0,1 0 0,-1 0 0,0-1 0,1 1 0,-1 0 0,0 0 0,1 0 0,-1 1 0,0-1 0,0 0 0,1 0 0,-1 0 0,0 0 0,1 0 0,-1 0 0,0 0 0,0 0 0,1 1 0,-1-1 0,0 0 0,0 0 0,1 1 0,16 11 0,-11-4 0,1-1 0,-1 2 0,0-1 0,-1 1 0,0-1 0,-1 2 0,7 14 0,19 73 0,-28-88 0,7 26 0,-1 1 0,-2 0 0,-1 0 0,-2 0 0,-2 44 0,-3-76 0,-4-8 0,-5-13 0,9 14 0,-10-16 0,-2-1 0,2-1 0,0 0 0,-9-23 0,20 40 0,-1 1 0,0-1 0,0 0 0,-1 0 0,1 1 0,-1-1 0,1 1 0,-1 0 0,0 0 0,0 0 0,0 0 0,-1 1 0,1-1 0,-1 1 0,1 0 0,-6-2 0,7 3 0,0 0 0,-1 0 0,0 0 0,1 0 0,-1 1 0,1 0 0,-1-1 0,0 1 0,1 0 0,-1 0 0,0 1 0,1-1 0,-1 0 0,0 1 0,1 0 0,-1-1 0,1 1 0,-1 0 0,1 1 0,0-1 0,-1 0 0,1 1 0,0-1 0,0 1 0,-3 2 0,-4 5 0,1 0 0,1 0 0,-1 1 0,2 0 0,-1 0 0,-8 20 0,12-24 0,1 0 0,0 0 0,0 0 0,0 1 0,1-1 0,0 1 0,0-1 0,1 1 0,-1-1 0,1 1 0,1-1 0,-1 1 0,1-1 0,2 9 0,-2-12 0,1 0 0,-1 1 0,1-1 0,0 0 0,0 0 0,0-1 0,0 1 0,0 0 0,1-1 0,-1 1 0,1-1 0,0 0 0,-1 0 0,1 0 0,0 0 0,0 0 0,0-1 0,0 1 0,1-1 0,-1 0 0,0 0 0,0 0 0,1-1 0,4 1 0,5 1 0,1-1 0,-1-1 0,1 0 0,24-3 0,-33 2-91,1 0 0,-1-1 0,0 1 0,1-1 0,-1 0 0,0-1 0,0 1 0,0-1 0,0 0 0,-1 0 0,1 0 0,-1-1 0,0 0 0,6-6 0,-1-2-6735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29.0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51 312 24575,'3'-1'0,"0"-1"0,0 1 0,0 0 0,0-1 0,0 0 0,0 0 0,-1 0 0,1 0 0,3-3 0,12-9 0,-9 9 0,0 1 0,0-1 0,-1-1 0,1 0 0,13-12 0,-19 15 0,0 0 0,-1 0 0,1-1 0,-1 0 0,0 1 0,0-1 0,0 0 0,0 0 0,-1 0 0,0 0 0,0 0 0,0-1 0,0 1 0,0 0 0,-1-5 0,1 0 0,-1 1 0,0-1 0,0 0 0,-1 1 0,0-1 0,-1 0 0,0 1 0,0 0 0,-1-1 0,0 1 0,-6-12 0,7 16 0,-1 0 0,1 0 0,-1 1 0,0-1 0,0 1 0,0 0 0,0 0 0,-1 0 0,1 0 0,-1 0 0,0 1 0,1 0 0,-1 0 0,0 0 0,-1 0 0,1 0 0,0 1 0,0 0 0,-1 0 0,1 0 0,0 1 0,-1-1 0,-7 1 0,9 0 0,0 1 0,1-1 0,-1 0 0,0 1 0,1-1 0,-1 1 0,1 0 0,-1 0 0,1 0 0,-1 0 0,1 1 0,0-1 0,0 1 0,-1-1 0,1 1 0,0 0 0,-3 4 0,2-2 0,0 0 0,0 1 0,1-1 0,0 1 0,-1 0 0,1 0 0,1-1 0,-3 11 0,1 5 0,1 0 0,0 1 0,2 34 0,1-48 0,-1 0 0,1-1 0,0 1 0,1 0 0,-1-1 0,1 1 0,1-1 0,-1 0 0,1 1 0,0-1 0,0 0 0,1-1 0,0 1 0,0-1 0,0 1 0,8 6 0,2 4 0,0-1 0,1 0 0,1-1 0,0-1 0,24 15 0,-34-24 0,1 0 0,0 0 0,0-1 0,0 0 0,0-1 0,1 1 0,-1-1 0,0-1 0,1 1 0,0-2 0,-1 1 0,1-1 0,0 0 0,-1 0 0,1-1 0,-1 0 0,13-4 0,-17 4-4,0 0-1,0 0 0,-1-1 0,1 1 1,-1-1-1,1 1 0,-1-1 0,1 0 1,-1 0-1,0 0 0,0-1 0,0 1 1,0-1-1,0 1 0,0-1 1,2-4-1,-2 1 27,0 1 0,0-1 1,-1 0-1,1 1 0,-1-1 0,-1 0 1,1 0-1,-1-8 0,-1-2-270,0 1 1,-1-1-1,-1 1 1,0 0-1,-11-29 1,4 19-6579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29.8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23 239 24575,'-3'-4'0,"1"-1"0,-1 1 0,1-1 0,0 1 0,0-1 0,1 0 0,-1 1 0,1-1 0,0 0 0,0 0 0,0 0 0,1-9 0,-2 1 0,7 32 0,1 1 0,0-1 0,18 36 0,-10-24 0,13 42 0,-22-55 0,-3-9 0,0-1 0,0 0 0,1 1 0,0-1 0,0 0 0,1 0 0,0-1 0,0 1 0,6 7 0,-9-15 0,-1 1 0,1-1 0,-1 1 0,0-1 0,1 0 0,-1 1 0,1-1 0,-1 0 0,1 1 0,-1-1 0,1 0 0,-1 1 0,1-1 0,-1 0 0,1 0 0,-1 0 0,1 1 0,0-1 0,-1 0 0,1 0 0,-1 0 0,1 0 0,-1 0 0,1 0 0,0 0 0,-1 0 0,1 0 0,-1-1 0,1 1 0,-1 0 0,1 0 0,0 0 0,-1-1 0,1 1 0,-1 0 0,1-1 0,-1 1 0,0 0 0,1-1 0,-1 1 0,1-1 0,-1 1 0,1-1 0,-1 1 0,0-1 0,0 1 0,1-1 0,-1 1 0,0-1 0,0 1 0,1-1 0,-1 0 0,2-4 0,0 0 0,0 0 0,-1 0 0,2-10 0,2-37 0,-2-1 0,-4-59 0,0 44 0,0 34-682,-9-57-1,5 62-6143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1.57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41 24575,'0'-1'0,"0"-1"0,0 0 0,1 0 0,-1 1 0,0-1 0,1 0 0,-1 0 0,1 1 0,0-1 0,-1 1 0,1-1 0,0 0 0,0 1 0,0-1 0,0 1 0,0 0 0,0-1 0,1 1 0,-1 0 0,0 0 0,1 0 0,-1 0 0,1 0 0,-1 0 0,1 0 0,-1 0 0,1 1 0,-1-1 0,1 1 0,0-1 0,0 1 0,-1 0 0,1-1 0,0 1 0,-1 0 0,4 0 0,3 0 0,1 1 0,-1-1 0,0 1 0,1 1 0,-1 0 0,12 4 0,36 17 0,0 4 0,59 38 0,-59-32 0,-5-4 0,-21-10 0,2-1 0,0-2 0,59 22 0,-64-31 0,-13-4 0,0 1 0,0 1 0,0 0 0,22 12 0,-35-16 0,0-1 0,-1 0 0,1 0 0,0 1 0,-1-1 0,1 0 0,-1 1 0,1-1 0,-1 1 0,1-1 0,-1 1 0,1-1 0,-1 1 0,1-1 0,-1 1 0,1 0 0,-1-1 0,0 1 0,1 0 0,-1-1 0,0 1 0,0 0 0,0-1 0,1 1 0,-1 0 0,0-1 0,0 1 0,0 0 0,0 0 0,0-1 0,0 1 0,0 0 0,0-1 0,-1 1 0,1 0 0,0 0 0,0-1 0,-1 1 0,1 0 0,0-1 0,-1 1 0,1-1 0,0 1 0,-1 0 0,1-1 0,-1 1 0,1-1 0,-1 1 0,1-1 0,-1 1 0,1-1 0,-1 0 0,0 1 0,0 0 0,-6 3 0,-1 1 0,0-1 0,-14 6 0,12-6 0,-128 48 0,120-44 0,1 2 0,1 0 0,0 0 0,1 2 0,0 0 0,0 1 0,1 0 0,1 1 0,0 1 0,1 0 0,-11 18 0,18-24 0,1-1 0,1 0 0,0 1 0,0-1 0,0 1 0,1 0 0,-1 16 0,5-23-30,3-6 85,10-10-607,-10 9-286,16-15-5988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3.1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540 410 24575,'4'-12'0,"0"0"0,0 0 0,-1 0 0,0-1 0,-1 1 0,0-1 0,-1 0 0,-1 1 0,0-1 0,0 0 0,-1 1 0,-1-1 0,0 1 0,-1-1 0,0 1 0,-1 0 0,0 0 0,-1 0 0,0 1 0,-1 0 0,0 0 0,0 0 0,-2 1 0,-8-12 0,14 20 0,-10-12 0,0 0 0,-1 1 0,-19-14 0,26 23 0,1 0 0,-1 1 0,0 0 0,0 0 0,0 1 0,0 0 0,0 0 0,0 0 0,-1 1 0,1 0 0,-1 0 0,-11 0 0,12 2 0,0 0 0,0 0 0,0 0 0,0 1 0,0 0 0,1 0 0,-1 0 0,0 1 0,1 0 0,0 0 0,0 0 0,0 1 0,0 0 0,0 0 0,1 0 0,-6 7 0,-7 8 0,2 1 0,-22 37 0,23-34 0,0-2 0,1 2 0,2-1 0,-12 31 0,18-37 0,0-1 0,1 0 0,1 1 0,1 0 0,0 0 0,1 24 0,1-24 0,0 1 0,2-1 0,0 1 0,6 24 0,-7-37 0,0 0 0,1 0 0,-1 0 0,1 0 0,0 0 0,0-1 0,0 1 0,0-1 0,1 1 0,-1-1 0,1 0 0,0 0 0,0 0 0,0 0 0,0-1 0,1 1 0,-1-1 0,0 0 0,1 0 0,0 0 0,0 0 0,-1-1 0,7 2 0,-5-1 0,0-1 0,0 0 0,0 0 0,0-1 0,0 1 0,1-1 0,-1 0 0,0-1 0,0 1 0,0-1 0,0 0 0,1 0 0,-1-1 0,-1 0 0,1 0 0,0 0 0,0 0 0,-1-1 0,1 0 0,-1 0 0,0 0 0,0 0 0,8-8 0,13-20 0,-18 22 0,0 1 0,0 0 0,15-13 0,-21 21 0,-1 0 0,0-1 0,0 1 0,0 0 0,1 0 0,-1 0 0,0 0 0,0 0 0,0 0 0,1 0 0,-1-1 0,0 1 0,0 0 0,1 0 0,-1 0 0,0 0 0,0 0 0,1 0 0,-1 0 0,0 0 0,0 0 0,1 0 0,-1 0 0,0 0 0,0 1 0,0-1 0,1 0 0,-1 0 0,0 0 0,0 0 0,1 0 0,-1 0 0,0 0 0,0 1 0,0-1 0,0 0 0,1 0 0,-1 0 0,0 1 0,0-1 0,0 0 0,0 0 0,0 0 0,1 1 0,-1-1 0,0 0 0,0 0 0,0 1 0,3 14 0,-3-14 0,10 141 0,-1-5 0,-7-114 0,47 662 0,-49-665 0,0-11 0,1 0 0,-2 0 0,1 0 0,-2 0 0,-1 11 0,2-18 0,0 1 0,0 0 0,0-1 0,-1 1 0,1-1 0,-1 1 0,1-1 0,-1 1 0,0-1 0,0 0 0,0 0 0,0 0 0,0 0 0,-1 0 0,1-1 0,0 1 0,-1-1 0,1 1 0,-1-1 0,-3 1 0,-10 3 0,0-1 0,0-1 0,-1 0 0,1-1 0,-1-1 0,0-1 0,-32-3 0,43 1 0,0 1 0,0-1 0,0 0 0,0-1 0,0 0 0,1 0 0,-1 0 0,1-1 0,0 1 0,0-1 0,0 0 0,-8-10 0,-4-4 0,-26-39 0,29 36 0,-20-38 0,30 51 0,0-1 0,1 1 0,0-1 0,0 0 0,1 0 0,0 0 0,-1-19 0,3 25-5,1 0 0,-1 0-1,0 0 1,1 0-1,0 0 1,-1 0 0,1-1-1,0 2 1,1-1 0,-1 0-1,1 0 1,-1 0 0,1 1-1,3-5 1,-1 2 33,1 0 1,-1 1 0,1 0-1,0 0 1,0 0-1,11-5 1,-3 3-277,1-1 1,0 2-1,1 0 1,-1 1-1,19-3 1,-13 5-6579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4.7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81 24575,'1'0'0,"0"0"0,-1 1 0,1-1 0,0 1 0,0 0 0,0-1 0,0 1 0,0-1 0,-1 1 0,1 0 0,0 0 0,0 0 0,-1-1 0,1 1 0,-1 0 0,1 0 0,-1 0 0,1 0 0,-1 0 0,1 0 0,-1 0 0,0 0 0,0 0 0,1 0 0,-1 0 0,0 2 0,4 35 0,-3-33 0,0 39 0,-2-34 0,1 1 0,0 0 0,1-1 0,0 1 0,1-1 0,0 1 0,4 10 0,-6-21 0,0 1 0,0-1 0,0 0 0,0 0 0,0 0 0,0 0 0,0 0 0,0 0 0,0 0 0,0 0 0,0 0 0,0 0 0,0 1 0,0-1 0,0 0 0,0 0 0,0 0 0,0 0 0,0 0 0,1 0 0,-1 0 0,0 0 0,0 0 0,0 0 0,0 0 0,0 0 0,0 0 0,0 0 0,0 0 0,0 0 0,0 0 0,0 0 0,0 0 0,1 0 0,-1 0 0,0 0 0,0 0 0,0 0 0,0 0 0,0 0 0,0 0 0,0 0 0,0 0 0,0 0 0,0 0 0,1 0 0,-1 0 0,0 0 0,0 0 0,0 0 0,0 0 0,0 0 0,0 0 0,0 0 0,0 0 0,0 0 0,0 0 0,0 0 0,0-1 0,0 1 0,0 0 0,0 0 0,0 0 0,1 0 0,-1 0 0,0 0 0,0 0 0,3-11 0,1-12 0,-1-175 0,-3 196 0,0 0 0,0 0 0,0 0 0,0 1 0,1-1 0,-1 0 0,1 0 0,-1 1 0,1-1 0,-1 0 0,1 0 0,0 1 0,0-1 0,0 1 0,0-1 0,0 1 0,0-1 0,0 1 0,0 0 0,1 0 0,-1-1 0,0 1 0,1 0 0,-1 0 0,1 0 0,-1 0 0,1 1 0,0-1 0,-1 0 0,1 1 0,0-1 0,-1 1 0,1 0 0,0-1 0,0 1 0,-1 0 0,1 0 0,0 0 0,0 0 0,-1 1 0,1-1 0,0 0 0,0 1 0,-1-1 0,1 1 0,0 0 0,-1-1 0,1 1 0,-1 0 0,1 0 0,-1 0 0,1 0 0,-1 0 0,0 1 0,0-1 0,1 0 0,-1 1 0,0-1 0,0 1 0,1 2 0,5 7 0,-1 0 0,-1 1 0,0 0 0,0 0 0,-1 1 0,-1 0 0,3 19 0,-2-12 0,11 33 0,-10-92 0,-7 2 0,1-33 0,1 64 0,0 1 0,1-1 0,0 1 0,0 0 0,0-1 0,1 1 0,0 0 0,-1 0 0,5-7 0,-5 11 0,-1 0 0,0 0 0,1 0 0,-1 0 0,0 0 0,1 1 0,-1-1 0,1 0 0,0 1 0,-1-1 0,1 0 0,-1 1 0,1-1 0,0 0 0,-1 1 0,1-1 0,0 1 0,0-1 0,0 1 0,-1 0 0,1-1 0,0 1 0,0 0 0,0 0 0,0 0 0,0-1 0,-1 1 0,1 0 0,0 0 0,0 0 0,0 0 0,0 0 0,0 1 0,0-1 0,-1 0 0,1 0 0,0 1 0,0-1 0,0 0 0,0 1 0,-1-1 0,1 1 0,0-1 0,0 1 0,-1-1 0,2 2 0,0 1 0,0 0 0,1 0 0,-1 0 0,-1 0 0,1 0 0,0 0 0,-1 1 0,0-1 0,0 1 0,2 4 0,37 171 0,-38-159-77,3 16 265,-5-35-252,1 0-1,-1 0 1,0 0 0,1 1 0,-1-1 0,0 0 0,1 0-1,-1 0 1,1 0 0,0 0 0,-1 0 0,1 0 0,0 0-1,0-1 1,-1 1 0,1 0 0,0 0 0,0 0 0,0-1-1,0 1 1,0-1 0,1 1 0,8 1-6762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5.4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88 1 24575,'0'4'0,"0"5"0,0 6 0,0 4 0,-4 3 0,-1 2 0,-4-3 0,-5-2 0,-3-3 0,1-9 0,2-9 0,5-5-8191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6.3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139 122 24575,'0'-3'0,"1"0"0,-1 1 0,1-1 0,0 0 0,0 1 0,0-1 0,2-3 0,6-19 0,-9 22 0,0 0 0,-1 0 0,1 0 0,-1 1 0,0-1 0,0 0 0,0 1 0,0-1 0,0 1 0,0-1 0,-1 1 0,1 0 0,-1-1 0,0 1 0,1 0 0,-1 0 0,0 0 0,0 0 0,0 0 0,-1 1 0,1-1 0,0 1 0,-1-1 0,1 1 0,-1 0 0,1 0 0,-4-1 0,0 0 0,1 0 0,0 0 0,-1 1 0,0-1 0,1 1 0,-1 1 0,1-1 0,-1 1 0,0 0 0,0 0 0,1 1 0,-8 1 0,11-2 0,1 1 0,-1-1 0,1 1 0,-1-1 0,1 1 0,-1 0 0,1 0 0,0 0 0,0-1 0,-1 1 0,1 1 0,0-1 0,0 0 0,0 0 0,0 0 0,0 1 0,0-1 0,0 0 0,1 1 0,-1-1 0,0 1 0,1-1 0,-1 1 0,1-1 0,-1 1 0,1-1 0,0 1 0,0 0 0,0-1 0,0 1 0,0-1 0,0 1 0,0 0 0,0-1 0,0 1 0,1-1 0,-1 1 0,1-1 0,0 2 0,3 7 0,0 0 0,0-1 0,1 0 0,11 15 0,-13-19 0,52 68 0,-39-54 0,-1 1 0,0 0 0,20 41 0,-33-57 0,5 9 0,-1 1 0,-1 0 0,0 0 0,3 17 0,-8-28 0,1 0 0,-1 0 0,1 0 0,-1 1 0,0-1 0,0 0 0,0 0 0,-1 0 0,1 1 0,-1-1 0,1 0 0,-1 0 0,0 0 0,-1 0 0,1 0 0,0 0 0,-1 0 0,1-1 0,-1 1 0,0 0 0,0-1 0,0 1 0,0-1 0,0 0 0,-4 3 0,-5 2-227,1 0-1,-1-1 1,-1-1-1,1 0 1,-21 6-1,11-5-6598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6.9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50 24575,'0'-4'0,"4"-5"0,5-2 0,6 2 0,3 2 0,3 2 0,2 2 0,1 2 0,5 1 0,1 0 0,-1 0 0,-1 1 0,-6-1-8191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7.40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 24575,'0'-4'0,"0"3"0,0 5 0,0 6 0,0 11 0,0 4 0,0 3 0,0 1 0,0-1 0,0-1 0,0-9 0,0-12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7.7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 66 24575,'0'-4'0,"-4"-5"0,-1-6 0,0-4 0,1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08:24:47.635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82 0 0,'-81'4672'0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8.6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24575,'1'1'0,"0"-1"0,-1 0 0,1 1 0,0-1 0,-1 1 0,1-1 0,0 1 0,-1-1 0,1 1 0,-1-1 0,1 1 0,-1-1 0,1 1 0,-1 0 0,1-1 0,-1 1 0,1 0 0,-1 0 0,0-1 0,1 1 0,-1 0 0,0 0 0,0-1 0,1 2 0,4 24 0,-5-23 0,4 17 0,6 45 0,6 117 0,-17-157 0,1-14 0,-1-1 0,2 1 0,-1-1 0,4 18 0,-3-25 0,0 0 0,0 0 0,0 0 0,0 0 0,1 0 0,-1-1 0,1 1 0,0 0 0,0-1 0,0 1 0,0-1 0,0 0 0,0 0 0,1 0 0,-1 0 0,1 0 0,-1 0 0,1 0 0,4 1 0,4 2-97,-1-1-1,1 0 1,-1-1-1,1 0 1,0-1-1,0 0 1,0-1-1,1 0 1,-1-1-1,0 0 1,0-1-1,0 0 0,12-3 1,-3-1-6729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39.20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69 24575,'0'-4'0,"0"-6"0,4-1 0,6 2 0,8 1 0,14 3 0,13 2 0,26 2 0,22 1 0,14-4 0,-2-1 0,-16 0 0,-23 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41.79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43 0 24575,'-14'60'-2638,"9"-14"3558,0 54 1,5-91-1101,0-3 260,0-1 0,0 1-1,0-1 1,1 1-1,0 0 1,0-1 0,0 1-1,1-1 1,-1 0-1,6 10 1,-5-11-74,1-1 1,-1 1-1,1-1 0,0 0 1,0 0-1,0-1 0,0 1 1,1-1-1,-1 1 0,1-1 1,-1 0-1,1 0 0,0-1 1,0 1-1,4 0 0,3 1-6,-1-1 0,1 0 0,0-1 0,16 0 0,-17-1 0,0 1 0,1 0 0,-1 0 0,21 6 0,-28-5 0,1 0 0,-1 0 0,0 0 0,0 0 0,0 1 0,0-1 0,0 1 0,0 0 0,-1 0 0,1 0 0,-1 0 0,0 1 0,0-1 0,0 0 0,0 1 0,-1 0 0,3 6 0,16 45 0,-1 0 0,19 105 0,-23-92 0,49 255-520,24 331-1,-81-580 608,33 396-396,-29 7 1572,-11-468-1263,1-1 0,-1-1 0,-1 1 0,0 0 0,-1 9 0,1-16 0,1 0 0,0 0 0,0-1 0,0 1 0,-1 0 0,1 0 0,0 0 0,-1 0 0,1-1 0,0 1 0,-1 0 0,1 0 0,-1-1 0,1 1 0,-1 0 0,0-1 0,1 1 0,-1-1 0,0 1 0,1 0 0,-1-1 0,0 0 0,0 1 0,1-1 0,-1 1 0,0-1 0,0 0 0,0 0 0,0 1 0,1-1 0,-1 0 0,0 0 0,0 0 0,0 0 0,0 0 0,0 0 0,1 0 0,-1-1 0,0 1 0,0 0 0,0 0 0,0-1 0,1 1 0,-1 0 0,-1-1 0,-6-4 0,1 0 0,-1-1 0,1 0 0,0 0 0,0-1 0,1 1 0,-11-16 0,3 5 0,-355-402 0,363 411 0,-4-2 0,-7-9 0,1 0 0,-22-33 0,28 33 0,18 26 0,18 29 0,17 34 0,-3 2 0,37 91 0,-70-151 0,0 0 0,1-1 0,1 0 0,-1 0 0,1-1 0,1 0 0,0 0 0,1-1 0,-1-1 0,15 9 0,-20-14 0,0 0 0,0 0 0,0-1 0,0 0 0,1 0 0,-1 0 0,1-1 0,-1 0 0,1 0 0,-1 0 0,1 0 0,10-1 0,-7-1 0,0-1 0,1 0 0,-1 0 0,0 0 0,0-1 0,0-1 0,9-4 0,1-3 0,-1-1 0,0 0 0,-1-1 0,0-1 0,-1-1 0,15-16 0,-18 14 0,0 0 0,0-1 0,-2 0 0,0-1 0,-1 0 0,-1-1 0,-1 0 0,8-27 0,-9 25-151,1 0-1,1 1 0,1 1 0,0-1 1,1 2-1,2-1 0,0 2 1,19-22-1,-17 26-6674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44.1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233 274 24575,'1'-70'0,"-2"-76"0,1 144 0,-1-1 0,1 1 0,-1-1 0,1 1 0,-1 0 0,0-1 0,1 1 0,-1 0 0,0 0 0,-1 0 0,1 0 0,0 0 0,-1 0 0,1 0 0,-1 0 0,1 0 0,-1 1 0,0-1 0,-2-1 0,1 1 0,-1 0 0,1 0 0,-1 1 0,0-1 0,1 1 0,-1 0 0,0 0 0,0 0 0,0 0 0,-7 1 0,5 0 0,0 0 0,0 0 0,1 1 0,-1 0 0,0 0 0,1 0 0,-1 1 0,1-1 0,0 2 0,-1-1 0,1 1 0,0-1 0,0 1 0,0 1 0,1-1 0,-6 6 0,2 2 0,0 1 0,1 0 0,1 0 0,0 1 0,0 0 0,1 0 0,1 0 0,0 0 0,1 1 0,0 0 0,1 0 0,0 22 0,2-32 0,0 1 0,1-1 0,0 0 0,0 1 0,0-1 0,0 0 0,1 0 0,-1 0 0,1 0 0,0 0 0,0 0 0,0-1 0,1 1 0,-1 0 0,1-1 0,0 0 0,0 0 0,0 0 0,0 0 0,1 0 0,-1-1 0,6 4 0,-6-5 0,-1 0 0,1 1 0,0-1 0,0 0 0,0-1 0,0 1 0,0 0 0,0-1 0,0 0 0,0 1 0,0-1 0,0-1 0,0 1 0,0 0 0,0-1 0,0 1 0,0-1 0,0 0 0,0 0 0,0 0 0,-1-1 0,1 1 0,0-1 0,-1 1 0,1-1 0,-1 0 0,0 0 0,1 0 0,-1 0 0,0-1 0,3-4 0,0 0 0,0-1 0,-1-1 0,0 1 0,5-13 0,-6 13 0,0-1 0,1 1 0,0 0 0,6-8 0,-10 16 0,0 0 0,0-1 0,0 1 0,0 0 0,0 0 0,0 0 0,0-1 0,0 1 0,0 0 0,1 0 0,-1 0 0,0 0 0,0 0 0,0-1 0,0 1 0,1 0 0,-1 0 0,0 0 0,0 0 0,0 0 0,0 0 0,1 0 0,-1 0 0,0 0 0,0 0 0,0-1 0,1 1 0,-1 0 0,0 0 0,0 0 0,0 0 0,1 0 0,-1 1 0,0-1 0,0 0 0,0 0 0,1 0 0,-1 0 0,0 0 0,0 0 0,0 0 0,0 0 0,1 0 0,-1 0 0,0 1 0,5 11 0,-2 21 0,-3-31 0,63 673 0,-49-590 0,-8-52 0,0-1 0,-3 1 0,0 0 0,-4 59 0,1-90 0,0 0 0,0-1 0,0 1 0,0 0 0,-1-1 0,1 1 0,-1 0 0,1-1 0,-1 1 0,0 0 0,0-1 0,1 1 0,-1-1 0,0 1 0,0-1 0,0 0 0,-1 1 0,1-1 0,0 0 0,0 0 0,-1 0 0,1 0 0,-1 0 0,1 0 0,-1 0 0,-1 0 0,1 0 0,0-1 0,0 0 0,0 0 0,1 0 0,-1 0 0,0-1 0,0 1 0,0 0 0,0-1 0,0 1 0,0-1 0,1 0 0,-1 0 0,0 0 0,0 0 0,1 0 0,-1 0 0,1 0 0,-1 0 0,1-1 0,-1 1 0,1 0 0,-2-3 0,-7-9 0,0-1 0,1 0 0,1 0 0,0-1 0,0 0 0,-5-19 0,0-4 0,-13-60 0,-7-93 0,29 149 0,1 1 0,4-71 0,0 105 0,0-1 0,0 1 0,1 0 0,0 0 0,0 0 0,0 0 0,1 0 0,0 0 0,1 0 0,-1 1 0,1 0 0,0 0 0,1 0 0,6-7 0,-8 10 0,0 1 0,0-1 0,0 1 0,0 0 0,1-1 0,-1 2 0,1-1 0,-1 0 0,1 1 0,0-1 0,0 1 0,-1 0 0,1 1 0,0-1 0,0 1 0,0-1 0,0 1 0,0 0 0,0 1 0,0-1 0,0 1 0,-1 0 0,1 0 0,0 0 0,0 0 0,-1 1 0,6 2 0,-5-2 0,0 1 0,0 0 0,0 0 0,0 0 0,0 0 0,-1 1 0,1 0 0,-1-1 0,0 1 0,3 6 0,24 48 0,-12-21 0,-10-20 0,12 33 0,-8-19 0,-12-30 0,0 0 0,0 0 0,1 0 0,-1 0 0,0 0 0,1 0 0,-1-1 0,1 1 0,-1 0 0,1 0 0,0-1 0,-1 1 0,1 0 0,0 0 0,-1-1 0,2 1 0,-2-1 0,1 0 0,-1 0 0,0 0 0,1 0 0,-1 0 0,0 0 0,1-1 0,-1 1 0,0 0 0,0 0 0,1 0 0,-1-1 0,0 1 0,0 0 0,1-1 0,-1 1 0,0 0 0,0 0 0,0-1 0,0 1 0,1 0 0,-1-1 0,0 1 0,0 0 0,0-1 0,0 1 0,0 0 0,0-1 0,5-36 0,-5-42 0,-1 52 0,1 1 0,1 0 0,5-29 0,-6 54 0,0-1 0,0 1 0,0-1 0,1 0 0,-1 1 0,1-1 0,-1 1 0,1 0 0,-1-1 0,1 1 0,0-1 0,0 1 0,0 0 0,0-1 0,0 1 0,0 0 0,0 0 0,0 0 0,0 0 0,3-2 0,-3 3 0,0 0 0,0 1 0,0-1 0,1 0 0,-1 0 0,0 1 0,0-1 0,0 0 0,0 1 0,0-1 0,0 1 0,0 0 0,0-1 0,0 1 0,0 0 0,0-1 0,0 1 0,0 0 0,0 0 0,0 0 0,-1 0 0,1 0 0,0 0 0,-1 0 0,1 0 0,0 2 0,5 8 0,-1 0 0,0 0 0,0 1 0,4 17 0,9 22 0,-18-51 0,0 0 0,0 0 0,0 0 0,0 1 0,0-1 0,0 0 0,0 0 0,0 1 0,0-1 0,0 0 0,0 0 0,1 1 0,-1-1 0,0 0 0,0 0 0,0 0 0,0 1 0,0-1 0,0 0 0,1 0 0,-1 0 0,0 1 0,0-1 0,0 0 0,1 0 0,-1 0 0,0 0 0,0 0 0,0 0 0,1 0 0,-1 1 0,0-1 0,0 0 0,1 0 0,-1 0 0,0 0 0,0 0 0,0 0 0,1 0 0,-1 0 0,0 0 0,0 0 0,1 0 0,-1 0 0,0 0 0,0-1 0,1 1 0,-1 0 0,0 0 0,6-15 0,-1-23 0,-5 12 0,0 14 0,1 0 0,0-1 0,4-20 0,-4 30 0,0 0 0,0 0 0,0 0 0,0 0 0,0 0 0,1 0 0,-1 0 0,1 1 0,0-1 0,0 1 0,0-1 0,0 1 0,0 0 0,1 0 0,-1 0 0,1 0 0,-1 0 0,1 0 0,3-1 0,-3 2 0,0 0 0,-1 1 0,1-1 0,0 1 0,-1 0 0,1 0 0,0 0 0,-1 0 0,1 1 0,0-1 0,-1 1 0,1-1 0,-1 1 0,1 0 0,-1 0 0,1 0 0,-1 1 0,0-1 0,1 0 0,-1 1 0,0 0 0,0-1 0,0 1 0,0 0 0,0 0 0,2 4 0,3 2 0,0 0 0,-1 1 0,0 0 0,0 1 0,6 13 0,-6-6 20,0 1 0,-1-1 0,-1 1 0,0 0 0,2 35 0,-6 92-1505,-1-124-5341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44.5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 1 24575,'4'0'0,"1"8"0,1 7 0,-2 13 0,-1 7 0,-5 8 0,-3 2 0,0-3 0,-3-4 0,0-13 0,1-19 0,9-15 0,10-9 0,9-10 0,2-1-8191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46.95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98 964 24575,'1'-5'0,"1"0"0,-1 0 0,1 0 0,0 1 0,1-1 0,-1 1 0,1-1 0,0 1 0,0 0 0,0 0 0,4-3 0,3-6 0,18-24 0,-15 21 0,0-2 0,-1 0 0,10-19 0,-13 19 0,0 0 0,-2 0 0,0-1 0,0 0 0,-2 0 0,-1-1 0,0 0 0,1-20 0,-5 38 0,0-1 0,0 1 0,0-1 0,-1 0 0,1 1 0,-1-1 0,0 1 0,1-1 0,-1 1 0,0-1 0,-1 1 0,1 0 0,0-1 0,-1 1 0,1 0 0,-1 0 0,1 0 0,-5-4 0,3 4 0,-1-1 0,0 1 0,0-1 0,0 1 0,-1 0 0,1 0 0,0 1 0,-1 0 0,1-1 0,-5 1 0,-1-1 0,-1 1 0,1 1 0,0 0 0,-1 0 0,1 1 0,0 1 0,-1-1 0,-16 7 0,21-6 0,0 0 0,0 1 0,0 0 0,1 0 0,-1 1 0,1-1 0,0 1 0,0 0 0,0 1 0,0-1 0,1 1 0,0 0 0,-6 8 0,6-5 0,1-1 0,-1 1 0,1 1 0,1-1 0,-1 0 0,1 1 0,1-1 0,-1 1 0,1 14 0,1-12 0,0 0 0,0 0 0,1 0 0,1-1 0,0 1 0,0 0 0,1 0 0,0-1 0,1 0 0,0 1 0,6 9 0,-7-15 0,0 0 0,0 0 0,0 0 0,1 0 0,0-1 0,0 0 0,0 1 0,1-2 0,-1 1 0,1 0 0,0-1 0,0 0 0,0 0 0,0 0 0,1-1 0,-1 0 0,1 0 0,-1 0 0,1-1 0,0 0 0,10 1 0,-14-2 0,0-1 0,1 1 0,-1-1 0,1 1 0,-1-1 0,1 0 0,-1 0 0,0 0 0,0 0 0,1-1 0,-1 1 0,0 0 0,0-1 0,0 0 0,0 1 0,-1-1 0,1 0 0,0 0 0,-1 0 0,1 0 0,-1 0 0,0-1 0,0 1 0,0 0 0,2-5 0,2-7 0,0 0 0,-1 0 0,3-17 0,-6 25 0,17-102 0,-5-1 0,0-124 0,-11 174 0,1 13 0,-2 1 0,-10-92 0,9 136 0,0-1 0,0 1 0,0-1 0,-1 1 0,1 0 0,0-1 0,-1 1 0,1-1 0,-1 1 0,1 0 0,-1-1 0,0 1 0,1 0 0,-1 0 0,0-1 0,0 1 0,-1-1 0,1 2 0,1 0 0,-1 1 0,0-1 0,1 0 0,-1 1 0,1-1 0,-1 0 0,1 1 0,-1-1 0,1 1 0,-1-1 0,1 1 0,-1 0 0,1-1 0,0 1 0,-1-1 0,1 1 0,0 0 0,0-1 0,-1 1 0,1 0 0,0-1 0,0 2 0,-13 55 0,5 14 0,3 0 0,4 1 0,2 0 0,4-1 0,2 1 0,21 88 0,-25-149 0,0 0 0,0 0 0,1 0 0,1 0 0,-1 0 0,2-1 0,-1 0 0,11 13 0,-13-18 0,1-1 0,-1 0 0,1 0 0,0 0 0,1-1 0,-1 0 0,1 1 0,-1-2 0,1 1 0,0 0 0,0-1 0,0 0 0,0 0 0,0-1 0,1 1 0,-1-1 0,0 0 0,1-1 0,5 1 0,-8-1 0,-1-1 0,1 1 0,0 0 0,0-1 0,0 0 0,-1 1 0,1-1 0,0 0 0,-1 0 0,1-1 0,-1 1 0,1-1 0,-1 1 0,0-1 0,4-3 0,-2 1 0,-1 0 0,1 0 0,-1-1 0,0 1 0,0-1 0,0 0 0,3-9 0,-1 0 0,-1 0 0,0-1 0,-1 0 0,0 0 0,0-19 0,0-13 0,-7-76 0,4 119 0,-1-1 0,0 1 0,-1-1 0,1 1 0,-1-1 0,0 1 0,0 0 0,-1 0 0,1 0 0,-1 0 0,-3-4 0,5 7 0,0-1 0,1 1 0,-1 0 0,0 0 0,-1 0 0,1 0 0,0 0 0,0 0 0,0 0 0,0 1 0,-1-1 0,1 0 0,0 1 0,-1-1 0,1 1 0,0-1 0,-1 1 0,1 0 0,-1 0 0,1-1 0,-1 1 0,1 0 0,-1 0 0,1 1 0,0-1 0,-1 0 0,1 0 0,-1 1 0,1-1 0,0 1 0,-1-1 0,1 1 0,0-1 0,-1 1 0,1 0 0,0 0 0,0 0 0,-2 1 0,0 1 0,1 0 0,0 0 0,0 0 0,1 0 0,-1 0 0,1 0 0,-1 0 0,1 0 0,0 1 0,0-1 0,0 0 0,0 1 0,1-1 0,-1 5 0,1 55 0,1-44 0,-1 6 0,1 1 0,2 0 0,10 47 0,-11-65 0,0 0 0,1 0 0,1 0 0,-1 0 0,1-1 0,1 1 0,-1-1 0,1 0 0,0 0 0,1-1 0,-1 0 0,1 0 0,1 0 0,-1 0 0,13 7 0,-4-4 0,1-2 0,0 1 0,0-2 0,1-1 0,19 5 0,91 12 0,-85-16 0,-12-1 0,-10-2 0,-1 1 0,1-2 0,39-1 0,-55-1 0,0-1 0,0 1 0,0-1 0,1 0 0,-1 0 0,0 0 0,0-1 0,0 1 0,0-1 0,0 0 0,-1 0 0,1-1 0,-1 1 0,1-1 0,-1 1 0,0-1 0,0 0 0,0-1 0,0 1 0,0 0 0,-1-1 0,1 0 0,-1 0 0,2-4 0,-1-2 0,1-1 0,-1 0 0,-1 0 0,0 0 0,1-23 0,-5-55 0,1 86 0,0 8 0,0 20 0,-2 36 0,2-8 0,3 75 0,-1-124 0,0 0 0,-1-1 0,2 1 0,-1-1 0,0 1 0,1-1 0,-1 1 0,1-1 0,0 0 0,0 0 0,0 0 0,1 0 0,-1 0 0,1-1 0,2 3 0,-4-3 0,1-1 0,-1 0 0,0 0 0,0 0 0,1 0 0,-1-1 0,1 1 0,-1 0 0,1-1 0,-1 1 0,1-1 0,-1 1 0,1-1 0,-1 0 0,1 1 0,-1-1 0,1 0 0,0 0 0,-1 0 0,1-1 0,-1 1 0,1 0 0,0-1 0,-1 1 0,1 0 0,-1-1 0,1 0 0,-1 1 0,0-1 0,1 0 0,-1 0 0,0 0 0,1 0 0,-1 0 0,1-2 0,4-3 0,-1-1 0,0 0 0,-1-1 0,0 1 0,0-1 0,-1 0 0,1 0 0,1-8 0,16-72 0,-18 74 0,4-35 0,3-79 0,-7 72 0,-3 53 0,1 0 0,-1 0 0,1 0 0,-1 1 0,1-1 0,0 0 0,0 1 0,0-1 0,0 1 0,1-1 0,-1 1 0,1-1 0,-1 1 0,1 0 0,0 0 0,0 0 0,0 0 0,0 0 0,0 0 0,0 1 0,0-1 0,1 1 0,-1-1 0,0 1 0,1 0 0,-1 0 0,1 0 0,0 0 0,-1 1 0,6-2 0,8 0 0,0 1 0,-1 1 0,1 0 0,20 3 0,-10-1 0,537-7 3,-313-4-109,-74 6-1569,-19 1-4738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47.9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480 169 24575,'-1'-11'0,"0"0"0,-1 0 0,-5-19 0,-3-21 0,9 45 0,1 1 0,0 0 0,-1 0 0,1 0 0,-1 1 0,-3-9 0,3 12 0,1 0 0,0 1 0,-1-1 0,1 0 0,-1 1 0,1-1 0,-1 0 0,1 1 0,-1-1 0,1 1 0,-1-1 0,0 1 0,1-1 0,-1 1 0,0 0 0,1-1 0,-1 1 0,0 0 0,0-1 0,1 1 0,-1 0 0,0 0 0,0 0 0,0 0 0,1 0 0,-1 0 0,0 0 0,0 0 0,1 0 0,-1 0 0,0 0 0,0 0 0,0 0 0,1 1 0,-1-1 0,0 0 0,1 1 0,-1-1 0,0 1 0,0 0 0,-11 6 0,1 2 0,1-1 0,0 2 0,0-1 0,1 1 0,0 1 0,0 0 0,-7 12 0,3-4 0,-123 183 0,115-166 0,-2-1 0,-2-1 0,-1-1 0,-34 34 0,57-65 0,1 0 0,0 0 0,0 1 0,0-1 0,0 1 0,0-1 0,0 1 0,1 0 0,-1-1 0,-1 7 0,2-8 0,1 1 0,0-1 0,0 1 0,0-1 0,0 1 0,1-1 0,-1 1 0,0 0 0,1-1 0,-1 0 0,0 1 0,1-1 0,0 1 0,-1-1 0,1 1 0,0-1 0,0 0 0,0 0 0,0 1 0,0-1 0,0 0 0,0 0 0,0 0 0,2 1 0,7 6 0,1 1 0,0-2 0,1 0 0,24 11 0,-24-13 0,0 1 0,-1 0 0,0 0 0,-1 2 0,1-1 0,11 12 0,1 8 33,-1 1-1,-1 1 1,26 49-1,28 40-1527,-65-107-5331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49.76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352 172 24575,'-1'-1'0,"0"1"0,0 0 0,1-1 0,-1 1 0,0 0 0,0-1 0,0 1 0,0-1 0,1 0 0,-1 1 0,0-1 0,0 0 0,1 1 0,-1-1 0,0 0 0,1 0 0,-1 0 0,1 1 0,-1-1 0,1 0 0,0 0 0,-1 0 0,1 0 0,0 0 0,-1 0 0,1 0 0,0-2 0,-5-33 0,4 25 0,0 6 0,-1 0 0,0 0 0,0 0 0,0 0 0,0 0 0,0 0 0,-1 1 0,0-1 0,0 1 0,0 0 0,-1 0 0,1 0 0,-1 1 0,0-1 0,0 1 0,0 0 0,-1 0 0,1 0 0,0 1 0,-1-1 0,-9-2 0,7 2 0,-1 0 0,1 1 0,0 0 0,-1 1 0,1 0 0,-1 0 0,1 1 0,-1 0 0,1 0 0,-1 0 0,1 1 0,-1 0 0,1 1 0,-11 3 0,14-2 0,0-1 0,0 1 0,0 0 0,0 0 0,1 0 0,0 0 0,-1 0 0,1 1 0,0 0 0,1 0 0,-1 0 0,1 0 0,-1 0 0,1 0 0,0 0 0,1 1 0,-3 8 0,-1 8 0,0 0 0,-2 33 0,6-51 0,-4 50 0,2 0 0,4 67 0,0-113 0,-1 0 0,2 0 0,-1 0 0,1 0 0,0 0 0,0 0 0,0-1 0,1 1 0,0-1 0,1 1 0,-1-1 0,5 5 0,-5-7 0,0-1 0,0 0 0,0 0 0,1 0 0,-1-1 0,1 1 0,-1-1 0,1 0 0,0 0 0,-1 0 0,1 0 0,0-1 0,1 0 0,-1 0 0,0 0 0,0 0 0,0-1 0,0 1 0,1-1 0,3 0 0,-5-1 0,0 0 0,0 1 0,0-1 0,0 0 0,-1 0 0,1-1 0,0 1 0,-1-1 0,1 1 0,-1-1 0,1 0 0,-1 0 0,0 0 0,0 0 0,0 0 0,0-1 0,0 1 0,0-1 0,0 1 0,-1-1 0,0 0 0,1 1 0,0-4 0,4-10 0,0 0 0,6-33 0,-8 35 0,1-12 0,-5 20 0,1 0 0,0 0 0,1 1 0,-1-1 0,1 0 0,3-6 0,-5 11 0,0 1 0,0 0 0,1-1 0,-1 1 0,0 0 0,0 0 0,0-1 0,0 1 0,1 0 0,-1 0 0,0-1 0,0 1 0,1 0 0,-1 0 0,0-1 0,0 1 0,1 0 0,-1 0 0,0 0 0,1 0 0,-1-1 0,0 1 0,1 0 0,-1 0 0,0 0 0,1 0 0,-1 0 0,0 0 0,1 0 0,-1 0 0,0 0 0,1 0 0,-1 0 0,0 0 0,1 0 0,-1 0 0,1 1 0,9 11 0,3 25 0,-13-36 0,21 80 0,16 119 0,-5 88 0,-29-253 0,31 743 0,-34-774 0,0 2 0,0 0 0,-1-1 0,1 1 0,-1-1 0,-2 9 0,2-13 0,1 0 0,-1 1 0,1-1 0,-1 0 0,0 0 0,1 0 0,-1 1 0,0-1 0,0 0 0,0 0 0,0 0 0,0 0 0,0-1 0,0 1 0,0 0 0,-1 0 0,1-1 0,0 1 0,0 0 0,-1-1 0,1 0 0,0 1 0,-1-1 0,1 0 0,0 1 0,-3-1 0,-3 0 0,0-1 0,0 1 0,0-1 0,1-1 0,-1 1 0,0-1 0,1 0 0,-1-1 0,-11-6 0,-6-4 0,-24-19 0,45 30 0,-96-74 0,83 63 0,1-2 0,1 0 0,0 0 0,-12-19 0,20 24 0,0-1 0,1 0 0,0 0 0,1-1 0,0 1 0,1-1 0,0 0 0,-1-12 0,-5-100 0,8 104 0,0 6 0,1 1 0,1-1 0,0 0 0,0 1 0,1 0 0,1-1 0,0 1 0,1 0 0,0 1 0,1-1 0,1 1 0,0 0 0,0 0 0,1 0 0,1 1 0,15-19 0,-20 27-41,1 0 0,0 0-1,0 0 1,0 1-1,0-1 1,0 1 0,1 0-1,-1 0 1,1 0 0,-1 1-1,1 0 1,-1-1-1,1 2 1,0-1 0,0 1-1,-1-1 1,1 1 0,0 1-1,0-1 1,-1 1-1,1 0 1,0 0 0,-1 0-1,1 1 1,-1-1 0,1 1-1,-1 0 1,0 1-1,0-1 1,0 1 0,0 0-1,7 6 1,4 7-6785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50.9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0 405 24575,'3'0'0,"-1"0"0,1 0 0,-1 0 0,1 1 0,-1-1 0,1 1 0,-1-1 0,0 1 0,1 0 0,-1 0 0,0 0 0,1 1 0,-1-1 0,0 0 0,0 1 0,0-1 0,0 1 0,0 0 0,-1 0 0,1 0 0,0 0 0,2 4 0,0 2 0,0 1 0,-1-1 0,0 1 0,0 0 0,1 10 0,-3-12 0,1 0 0,0-1 0,0 1 0,0 0 0,1-1 0,0 0 0,0 0 0,5 8 0,-7-23 0,-3-8 0,-8-26 0,-24-117 0,29 128 0,2 0 0,1 0 0,2-36 0,0 65 0,1 0 0,-1-1 0,1 1 0,0 0 0,0 0 0,0 0 0,0 0 0,0 0 0,1 0 0,-1 1 0,1-1 0,0 0 0,0 1 0,0-1 0,0 1 0,5-4 0,-6 5 0,0 0 0,1 0 0,-1 0 0,0 0 0,1 0 0,-1 1 0,1-1 0,-1 1 0,1-1 0,-1 1 0,1 0 0,-1 0 0,1-1 0,0 1 0,-1 0 0,1 0 0,-1 1 0,1-1 0,0 0 0,-1 0 0,1 1 0,-1-1 0,1 1 0,-1-1 0,1 1 0,-1 0 0,0 0 0,1 0 0,-1 0 0,0 0 0,0 0 0,1 0 0,-1 0 0,2 3 0,5 6 0,0 1 0,0 0 0,-1 1 0,0 0 0,-1 0 0,5 15 0,-1 0 0,12 51 0,-22-190 0,0 84 0,-2 6 0,2 0 0,4-34 0,-3 51 0,-1 0 0,1 0 0,0 1 0,1-1 0,-1 1 0,1-1 0,0 1 0,0 0 0,0 0 0,0 0 0,1 0 0,0 0 0,-1 0 0,1 0 0,1 1 0,-1 0 0,6-5 0,-8 7 0,1 1 0,-1-1 0,0 0 0,0 1 0,1-1 0,-1 1 0,0 0 0,1-1 0,-1 1 0,1 0 0,-1 0 0,0 0 0,1 0 0,-1 0 0,1 0 0,-1 1 0,0-1 0,1 0 0,-1 1 0,0-1 0,1 1 0,-1-1 0,0 1 0,0 0 0,0 0 0,1-1 0,-1 1 0,0 0 0,0 0 0,0 0 0,0 0 0,0 0 0,-1 0 0,1 1 0,1 1 0,3 4 0,-1 0 0,0 0 0,-1 0 0,0 1 0,3 7 0,8 37-227,-2 0-1,-2 0 1,-3 1-1,-2 0 1,-2 95-1,-4-124-6598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52.0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0 991 24575,'2'0'0,"0"0"0,-1 1 0,1-1 0,0 0 0,-1 0 0,1 1 0,-1-1 0,1 1 0,-1 0 0,1-1 0,-1 1 0,1 0 0,-1 0 0,0 0 0,1 0 0,-1 0 0,0 0 0,0 0 0,0 1 0,2 1 0,-1 0 0,0 1 0,0-1 0,-1 1 0,1 0 0,-1-1 0,0 1 0,0 0 0,1 6 0,-1 1 0,0 0 0,0 0 0,-1 1 0,-1-1 0,-2 16 0,2-25 0,1-1 0,0 1 0,0-1 0,-1 1 0,1-1 0,-1 1 0,1-1 0,-1 1 0,0-1 0,1 0 0,-1 1 0,-2 1 0,3-3 0,0 0 0,-1 0 0,1 1 0,0-1 0,0 0 0,-1 0 0,1 0 0,0 0 0,-1 0 0,1 0 0,0 0 0,-1 0 0,1 0 0,0 0 0,0 0 0,-1-1 0,1 1 0,0 0 0,-1 0 0,1 0 0,0 0 0,0 0 0,-1 0 0,1-1 0,0 1 0,0 0 0,-1 0 0,1 0 0,0-1 0,0 1 0,0 0 0,-1 0 0,1-1 0,0 1 0,0 0 0,0-1 0,-3-3 0,1-1 0,0 1 0,1-1 0,-1 1 0,1-1 0,-1 0 0,1-6 0,-4-32-667,2 0-1,2-1 1,2 1-1,2-1 1,1 1-1,3 0 1,23-84-1,-12 69-148,3 0 1,36-71-1,28-21 2950,-50 89 3401,-31 53-5523,-1-1 0,0 0-1,0 0 1,0 0 0,-1 0 0,-1 0 0,0-1 0,0 1-1,0-10 1,3-19-12,-2 32 0,-1 1 0,0-1 0,0 1 0,-1-1 0,0 1 0,0-1 0,-1-9 0,0 13 0,1 1 0,-1-1 0,0 1 0,0-1 0,1 1 0,-1 0 0,0-1 0,0 1 0,0 0 0,-1 0 0,1 0 0,0 0 0,0 0 0,0 0 0,-1 0 0,1 0 0,-1 0 0,1 1 0,0-1 0,-1 1 0,1-1 0,-1 1 0,1-1 0,-1 1 0,0 0 0,1 0 0,-1 0 0,1 0 0,-1 0 0,1 0 0,-1 0 0,0 0 0,1 1 0,-1-1 0,1 1 0,-3 0 0,-1 1 0,0-1 0,0 1 0,0 1 0,0-1 0,0 1 0,0-1 0,1 1 0,-1 1 0,-5 4 0,1 3 0,1 1 0,0-1 0,0 1 0,2 1 0,-1 0 0,1 0 0,1 0 0,1 0 0,-1 1 0,2 0 0,0 0 0,1 0 0,0 0 0,0 20 0,2-8 0,0 0 0,2 1 0,1-1 0,1 0 0,2 0 0,14 46 0,1-17 0,30 100 0,-46-135 0,-1-1 0,-1 1 0,-1 0 0,0 0 0,-2 1 0,-1 20 0,1-38 3,-1-1 1,1 0-1,0 1 0,-1-1 0,0 0 1,1 1-1,-1-1 0,0 0 0,0 0 1,0 0-1,-1 0 0,1 0 0,0 0 1,-1 0-1,1 0 0,-1-1 0,1 1 0,-1-1 1,0 1-1,0-1 0,0 1 0,0-1 1,0 0-1,0 0 0,0 0 0,0 0 1,0-1-1,0 1 0,-1 0 0,1-1 1,0 0-1,0 1 0,-1-1 0,1 0 1,0 0-1,-3-1 0,1 1-71,0 0 1,1-1-1,-1 0 1,0 1-1,1-1 1,-1-1-1,1 1 1,-1 0-1,1-1 1,0 0-1,-1 0 1,1 0-1,0 0 1,0-1-1,0 1 1,1-1-1,-1 1 1,0-1-1,1 0 1,0 0-1,-3-6 1,-3-10-6759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08:24:47.635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82 0 0,'-81'4672'0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52.95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26 244 24575,'0'0'0,"-1"0"0,0-1 0,0 1 0,0 0 0,1-1 0,-1 1 0,0-1 0,0 1 0,1-1 0,-1 1 0,0-1 0,1 1 0,-1-1 0,1 0 0,-1 1 0,0-1 0,1 0 0,0 1 0,-1-1 0,1 0 0,-1 0 0,1 1 0,0-1 0,-1 0 0,1 0 0,0-2 0,-5-25 0,5 26 0,-2-8 0,1-2 0,-1-1 0,2 0 0,-1 0 0,3-19 0,-2 30 0,1-1 0,-1 0 0,1 1 0,-1-1 0,1 1 0,0-1 0,0 1 0,0 0 0,0-1 0,1 1 0,-1 0 0,0 0 0,1 0 0,0 0 0,-1 0 0,1 0 0,0 0 0,0 1 0,0-1 0,0 1 0,0-1 0,0 1 0,1 0 0,-1 0 0,0 0 0,1 0 0,-1 0 0,3 0 0,161-36 0,-165 36 0,11-2 0,1 1 0,0 0 0,0 0 0,20 1 0,-31 1 0,1 0 0,-1 0 0,0 0 0,1 1 0,-1-1 0,1 1 0,-1 0 0,0-1 0,0 1 0,1 0 0,-1 1 0,0-1 0,0 0 0,0 1 0,0-1 0,0 1 0,-1-1 0,1 1 0,0 0 0,-1 0 0,1 0 0,-1 0 0,1 0 0,-1 0 0,0 0 0,0 0 0,0 1 0,0-1 0,0 0 0,-1 1 0,1 2 0,1 12-133,-1-1 1,0 1-1,-3 17 0,2-22-701,-1 9-5992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54.3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1 150 24575,'0'-3'0,"0"0"0,0 0 0,0-1 0,0 1 0,1 0 0,-1 0 0,1 0 0,0 0 0,0-1 0,0 1 0,2-4 0,-2 6 0,0-1 0,1 1 0,-1 0 0,1 0 0,-1 0 0,1 0 0,0 0 0,-1 0 0,1 0 0,0 1 0,-1-1 0,1 1 0,0-1 0,0 1 0,0-1 0,0 1 0,-1 0 0,1 0 0,0 0 0,3 1 0,29 1 0,-22 0 0,0-1 0,1-1 0,-1 0 0,17-2 0,-26 1 0,-1 1 0,1-1 0,-1 1 0,1-1 0,-1 0 0,0 0 0,1 0 0,-1-1 0,0 1 0,1 0 0,-1-1 0,0 0 0,0 1 0,0-1 0,-1 0 0,1 0 0,0 0 0,-1 0 0,1 0 0,-1-1 0,1 1 0,-1 0 0,0-1 0,0 1 0,1-6 0,2-29 0,-2 23 0,4 39 0,40 147 0,13 63 0,-59-235 0,2 18 0,2-1 0,0 1 0,0 0 0,12 26 0,-14-40 0,0 0 0,0 0 0,1 0 0,-1 0 0,1 0 0,0-1 0,0 1 0,0-1 0,0 0 0,1 0 0,-1 0 0,1 0 0,0-1 0,0 0 0,0 1 0,0-2 0,0 1 0,0 0 0,0-1 0,1 1 0,-1-1 0,1-1 0,5 1 0,4 1 0,0-1 0,-1-1 0,1-1 0,0 0 0,0-1 0,22-6 0,-32 7 0,0 0 0,0-1 0,0 0 0,0 0 0,-1 0 0,1 0 0,-1-1 0,0 1 0,1-1 0,-1 0 0,0 0 0,-1 0 0,1 0 0,0 0 0,-1-1 0,0 1 0,0-1 0,0 0 0,0 0 0,0 0 0,-1 0 0,0 0 0,1 0 0,-2 0 0,1 0 0,0-7 0,0 1-105,-1 1 0,-1-1 0,0 1 0,0-1 0,-1 1 0,0-1 0,0 1 0,-1 0 0,0 0 0,-1 0 0,0 0 0,-6-10 0,-4-1-6721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5T17:10:55.0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253 1 24575,'-4'0'0,"-1"4"0,0 5 0,1 6 0,-3 4 0,-4 2 0,-4-1 0,0-1 0,-1-3 0,2 0 0,0-3 0,-7-4 0,-2-3 0,-3-3 0,0-2 0,1-1 0,4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0:59.2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24575,'200'12'0,"-30"0"0,400 52 0,-378-41 0,-6-1 0,686 136 0,-397-76 0,-358-72 0,187-8 0,-147-5 0,-126 3 0,112-1 0,191 24 0,-293-16-1365,-10 2-5461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09.2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3057 0 24575,'-16'1'0,"0"1"0,0 0 0,0 0 0,1 2 0,-17 5 0,-74 33 0,101-40 0,-76 36 0,-46 17 0,-46 2 0,-95 35 0,129-46 0,29-12 0,78-24 0,-50 9 0,-22 6 0,22 2 0,-87 18 0,25-5 0,17-3 0,69-27 0,41-8 0,1 1 0,-1 1 0,1 0 0,0 1 0,0 1 0,-23 11 0,-229 124 0,212-107 0,-70 54 0,-40 26 0,26-20 0,6-4 0,124-84-113,-6 4-305,-1-1 1,-31 12 0,27-15-6409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12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383 2 24575,'-8'0'0,"-5"-1"0,0 1 0,0 0 0,-1 1 0,1 1 0,0 0 0,0 1 0,0 0 0,-19 8 0,0 4 0,-55 34 0,75-40 0,0 0 0,0 1 0,0 0 0,2 1 0,-1 0 0,-16 23 0,24-29 0,0 1 0,0 0 0,1-1 0,-1 1 0,1 0 0,0 0 0,1 0 0,0 1 0,0-1 0,0 0 0,0 1 0,1-1 0,0 0 0,2 11 0,-2-14 0,1-1 0,0 1 0,-1-1 0,1 0 0,0 1 0,0-1 0,0 0 0,0 0 0,1 0 0,-1 0 0,1 0 0,-1 0 0,1 0 0,-1 0 0,1 0 0,0-1 0,0 1 0,0-1 0,0 1 0,0-1 0,1 0 0,-1 0 0,0 0 0,0 0 0,1 0 0,-1 0 0,1-1 0,-1 1 0,1-1 0,-1 0 0,0 1 0,1-1 0,-1-1 0,1 1 0,-1 0 0,1 0 0,-1-1 0,1 1 0,2-2 0,10-3 0,0 1 0,0-2 0,-1 0 0,0-1 0,0 0 0,15-11 0,-2-1 0,46-41 0,-65 53 0,-1-1 0,0 0 0,-1 0 0,0 0 0,0-1 0,-1 0 0,0 0 0,0 0 0,5-19 0,-11 37 0,-1-1 0,1 1 0,0-1 0,1 1 0,0-1 0,0 1 0,1 0 0,2 11 0,21 87 0,-2-13 0,-22-92 0,3 14 0,-1-1 0,0 0 0,-2 1 0,0 23 0,-1-35 0,1-1 0,-1 1 0,0 0 0,0 0 0,0-1 0,0 1 0,-1-1 0,0 1 0,1-1 0,-1 0 0,0 1 0,-1-1 0,1 0 0,-1 0 0,1 0 0,-1-1 0,0 1 0,0-1 0,0 1 0,0-1 0,0 0 0,-1 0 0,-4 2 0,0-1 0,-1 0 0,1 0 0,-1-1 0,0 0 0,0-1 0,0 0 0,0 0 0,1-1 0,-1 0 0,0 0 0,-11-3 0,16 3 0,1-1 0,-1 0 0,0 0 0,1 0 0,-1-1 0,1 1 0,-1-1 0,1 0 0,0 0 0,0 0 0,0 0 0,0-1 0,0 1 0,0-1 0,1 1 0,-1-1 0,1 0 0,0 0 0,0-1 0,0 1 0,0 0 0,0 0 0,1-1 0,0 1 0,-1-1 0,1 0 0,1 1 0,-2-7 0,2 3 7,1 1-1,-1-1 0,1 1 0,0 0 1,1 0-1,0 0 0,0 0 1,0 0-1,0 0 0,1 0 1,0 1-1,1-1 0,-1 1 0,1 0 1,0 0-1,0 0 0,0 0 1,7-5-1,0 0-218,0 0 0,1 1 0,0 0-1,0 1 1,1 1 0,26-12 0,-17 11-6614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13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0 222 24575,'1'0'0,"1"0"0,-1 1 0,0-1 0,0 1 0,0 0 0,0-1 0,0 1 0,1 0 0,-1 0 0,0-1 0,-1 1 0,1 0 0,0 0 0,0 0 0,0 0 0,0 0 0,-1 1 0,1-1 0,-1 0 0,1 0 0,-1 0 0,1 0 0,-1 1 0,1-1 0,-1 0 0,0 1 0,0 1 0,6 42 0,-6-40 0,1 123 0,-2-168 0,0-59 0,1 91 0,1-1 0,0 0 0,0 1 0,1-1 0,0 1 0,1 0 0,0 0 0,7-16 0,-5 19 0,-1 0 0,1 0 0,0 0 0,0 1 0,0 0 0,0 0 0,1 0 0,0 0 0,0 1 0,0 0 0,0 0 0,0 1 0,1 0 0,11-3 0,-13 4 0,0-1 0,1 1 0,-1 1 0,0-1 0,0 1 0,1 0 0,-1 0 0,0 0 0,0 1 0,0 0 0,1 0 0,-1 0 0,0 1 0,0-1 0,-1 1 0,1 0 0,0 1 0,-1-1 0,7 6 0,-8-5 0,-1 0 0,1 0 0,-1 0 0,0 1 0,0-1 0,0 1 0,-1 0 0,1-1 0,-1 1 0,0 0 0,0 0 0,0 6 0,7 17 0,-8-26 0,0-1 0,0 0 0,0 0 0,0 1 0,0-1 0,0 0 0,0 1 0,0-1 0,0 0 0,0 0 0,0 0 0,0 1 0,0-1 0,1 0 0,-1 0 0,0 1 0,0-1 0,0 0 0,0 0 0,1 0 0,-1 1 0,0-1 0,0 0 0,0 0 0,1 0 0,-1 0 0,0 0 0,0 0 0,0 1 0,1-1 0,-1 0 0,0 0 0,0 0 0,1 0 0,-1 0 0,0 0 0,0 0 0,1 0 0,-1 0 0,0 0 0,1 0 0,4-11 0,0-20 0,-5-14 0,0 30 0,0 1 0,0 0 0,1-1 0,1 1 0,4-16 0,-5 27 0,0 0 0,0 0 0,1 0 0,-1 0 0,1 0 0,-1 0 0,1 1 0,0-1 0,0 0 0,0 1 0,0 0 0,1-1 0,-1 1 0,0 0 0,1 0 0,0 0 0,0 1 0,-1-1 0,1 1 0,0-1 0,0 1 0,0 0 0,0 0 0,1 0 0,-1 1 0,0-1 0,6 0 0,-6 1 0,1 0 0,-1 0 0,0 1 0,0-1 0,1 0 0,-1 1 0,0 0 0,0 0 0,0 0 0,1 0 0,-1 0 0,0 1 0,-1 0 0,1-1 0,0 1 0,3 2 0,-1 1 0,-1 0 0,1 0 0,-1 0 0,0 0 0,0 1 0,0 0 0,4 9 0,1 6 0,-1 1 0,-1 0 0,7 36 0,-9-30-1365,-2-4-5461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20.0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24575,'4'0'0,"7"0"0,6 4 0,-1 12 0,-2 11 0,1 16 0,-2 9 0,-4 6 0,-3 2 0,-2-5 0,-2-2 0,-2-6 0,0-5 0,-1-2 0,0-2 0,1-8-8191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20.8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24575,'0'2'0,"1"-1"0,-1 1 0,1-1 0,-1 1 0,1-1 0,0 1 0,0-1 0,-1 0 0,1 1 0,0-1 0,0 0 0,0 0 0,0 0 0,1 0 0,-1 0 0,0 0 0,0 0 0,1 0 0,-1 0 0,2 0 0,30 14 0,-20-11 0,0-1 0,0 0 0,0-1 0,0 0 0,0-1 0,26-2 0,80-15 0,-51 5 0,-5 1-39,84-8-1287,-119 17-5500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22.77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29 57 24575,'-1'0'0,"0"1"0,0-1 0,0 0 0,1 1 0,-1-1 0,0 1 0,0-1 0,0 1 0,0-1 0,0 1 0,1 0 0,-1-1 0,0 1 0,0 0 0,1-1 0,-1 1 0,1 0 0,-1 0 0,0 0 0,1 0 0,0 0 0,-1 0 0,1-1 0,0 1 0,-1 0 0,1 0 0,0 2 0,-6 31 0,6-30 0,-4 207 0,5-162 0,-2-113 0,3-193 0,-2 254 0,1 1 0,-1-1 0,0 1 0,1-1 0,0 1 0,0 0 0,0-1 0,0 1 0,0 0 0,0 0 0,0 0 0,1 0 0,-1 0 0,1 0 0,0 0 0,-1 0 0,1 0 0,0 1 0,0-1 0,0 1 0,0-1 0,0 1 0,0 0 0,1 0 0,-1 0 0,0 0 0,1 0 0,-1 0 0,1 1 0,-1-1 0,1 1 0,-1 0 0,1 0 0,2 0 0,0 0 0,0 0 0,-1 0 0,1 1 0,0 0 0,-1 0 0,1 0 0,-1 0 0,1 1 0,-1 0 0,0 0 0,0 0 0,1 0 0,-2 1 0,1-1 0,0 1 0,0 0 0,5 7 0,1 3 0,-2 0 0,1 1 0,-2 0 0,0 1 0,-1 0 0,0 0 0,-1 0 0,-1 0 0,0 1 0,-1 0 0,-1 0 0,1 18 0,-4-29 0,0 0 0,0 0 0,0 0 0,0 0 0,-1 0 0,1 0 0,-1-1 0,-1 1 0,1-1 0,-1 1 0,1-1 0,-1 0 0,0 0 0,-1 0 0,1-1 0,-1 1 0,1-1 0,-1 0 0,0 1 0,0-2 0,-1 1 0,1-1 0,-1 1 0,1-1 0,-1 0 0,0-1 0,1 1 0,-1-1 0,0 0 0,0 0 0,0 0 0,0-1 0,0 0 0,-9-1 0,13 2 0,1-1 0,-1 0 0,1 0 0,-1 0 0,1 0 0,-1 0 0,0 0 0,1 0 0,-1 0 0,1-1 0,-1 1 0,1 0 0,-1 0 0,1 0 0,-1 0 0,1-1 0,-1 1 0,1 0 0,0-1 0,-1 1 0,1 0 0,-1-1 0,1 1 0,0 0 0,-1-1 0,1 1 0,0-1 0,-1 0 0,14-6 0,25-1 0,2 4 0,-1 2 0,77 7 0,-102-4 0,0 2 0,0 0 0,0 0 0,0 1 0,0 1 0,-1 1 0,0 0 0,0 0 0,0 1 0,-1 1 0,16 12 0,-12-7-1365,-2-2-5461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24.22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84 0 24575,'-4'0'0,"-2"5"0,0 6 0,-4 6 0,1 4 0,-4 0 0,1-1 0,2 2 0,3 2 0,3 1 0,1-3-8191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32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32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33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33.3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0 24575,'-5'0'0,"-2"5"0,1 6 0,-3 5 0,-1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33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0,0 5 0,0-2-8191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35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29 24575,'-5'-5'0,"-6"-1"0,-6 0 0,-4 1 0,-4 2 0,-2 1 0,-1 1 0,-1 0 0,1 1 0,-1 0 0,1 1 0,5-1-8191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36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0 24575,'5'0'0,"1"5"0,-5 1 0,-2 5 0,-6-1 0,-2 4 0,1 4 0,-3-2 0,0 2 0,-2-2 0,-4 0 0,1 3 0,3 2 0,4 2 0,8 3 0,9 0 0,3 2 0,0-5-8191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37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27 24575,'-3'0'0,"-1"0"0,1-1 0,0 1 0,-1 1 0,1-1 0,0 0 0,-1 1 0,1 0 0,0 0 0,0 0 0,-1 0 0,1 0 0,0 1 0,0-1 0,0 1 0,1 0 0,-1 0 0,0 0 0,1 0 0,-1 0 0,1 0 0,0 1 0,0-1 0,0 1 0,0 0 0,0 0 0,0 0 0,1 0 0,-1 0 0,-1 5 0,1-2 0,-1 0 0,1 0 0,1 0 0,-1 0 0,1 0 0,0 0 0,0 0 0,1 1 0,0-1 0,0 0 0,2 12 0,-2-16 0,1 0 0,-1 1 0,1-1 0,0 0 0,0 0 0,0 1 0,0-1 0,0 0 0,0 0 0,1 0 0,-1-1 0,1 1 0,-1 0 0,1 0 0,0-1 0,0 1 0,0-1 0,-1 0 0,1 1 0,1-1 0,-1 0 0,0 0 0,0 0 0,0 0 0,0-1 0,1 1 0,-1-1 0,0 1 0,1-1 0,-1 0 0,0 0 0,1 0 0,-1 0 0,4 0 0,-4-1 0,1 1 0,-1 0 0,1-1 0,-1 1 0,1-1 0,-1 1 0,0-1 0,1 0 0,-1 0 0,0-1 0,0 1 0,0 0 0,0-1 0,0 1 0,0-1 0,0 1 0,0-1 0,0 0 0,-1 0 0,1 0 0,-1 0 0,1 0 0,-1 0 0,0-1 0,0 1 0,0 0 0,0-1 0,0 1 0,-1 0 0,1-1 0,-1 1 0,1-1 0,-1-2 0,0-1 0,0-1 0,0 1 0,0 0 0,-1-1 0,0 1 0,0 0 0,0 0 0,-1 0 0,0 0 0,-1 0 0,1 0 0,-4-6 0,-30-34-1365,17 25-5461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39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22 24575,'-1'27'0,"0"-13"0,0 0 0,1 0 0,1 0 0,3 17 0,-4-29 0,1 0 0,-1 0 0,1 1 0,-1-1 0,1 0 0,0 0 0,0 0 0,0 0 0,0 0 0,0 0 0,0-1 0,1 1 0,-1 0 0,1-1 0,-1 1 0,1 0 0,-1-1 0,1 0 0,0 1 0,0-1 0,0 0 0,0 0 0,0 0 0,0 0 0,0 0 0,0-1 0,0 1 0,0-1 0,0 1 0,1-1 0,-1 0 0,4 0 0,43-5 0,-38 3 0,0 0 0,-1 1 0,1 1 0,0 0 0,11 1 0,-17 0 0,2 0 0,0 0 0,-1 0 0,1 0 0,0-1 0,0 0 0,10-2 0,-15 1 0,-1 1 0,1-1 0,0 0 0,-1 1 0,1-1 0,-1 0 0,1 0 0,-1 0 0,1 0 0,-1 0 0,0-1 0,1 1 0,-1 0 0,0-1 0,0 1 0,0-1 0,0 1 0,0-1 0,0 1 0,0-1 0,-1 0 0,1 1 0,-1-1 0,1 0 0,-1 1 0,1-1 0,-1 0 0,0 0 0,0-3 0,0-5 0,0 0 0,-1 0 0,0 0 0,-1 1 0,0-1 0,-1 0 0,0 1 0,0-1 0,-1 1 0,0 0 0,-6-10 0,9 18 0,1 1 0,0 0 0,0-1 0,0 1 0,0 0 0,-1 0 0,1-1 0,0 1 0,0 0 0,0-1 0,-1 1 0,1 0 0,0 0 0,-1-1 0,1 1 0,0 0 0,-1 0 0,1 0 0,0 0 0,0-1 0,-1 1 0,1 0 0,-1 0 0,1 0 0,0 0 0,-1 0 0,1 0 0,0 0 0,-1 0 0,1 0 0,0 0 0,-1 0 0,1 0 0,-1 0 0,1 0 0,-7 14 0,3 22 0,4-35 0,0 19-136,1 1-1,0-1 1,2 0-1,1 0 1,0 0-1,1 0 1,1 0-1,1-1 0,10 18 1,-5-13-6690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40.1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24575,'0'-5'0,"0"-6"0,5-1 0,6 2 0,5 2 0,6 2 0,2 3 0,3 1 0,-3 2-8191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42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251 187 24575,'-8'45'0,"-2"8"0,10-51 0,0 0 0,0 0 0,0 1 0,0-1 0,1 0 0,-1 0 0,0 0 0,1 0 0,0 0 0,-1 0 0,1-1 0,0 1 0,0 0 0,0 0 0,0 0 0,1-1 0,-1 1 0,0-1 0,1 1 0,-1-1 0,2 2 0,-2-3 0,-1 1 0,0-1 0,0 0 0,1 0 0,-1 0 0,0 1 0,1-1 0,-1 0 0,0 0 0,1 0 0,-1 0 0,0 0 0,1 1 0,-1-1 0,0 0 0,1 0 0,-1 0 0,1 0 0,-1 0 0,0 0 0,1 0 0,-1 0 0,0 0 0,1-1 0,-1 1 0,0 0 0,1 0 0,-1 0 0,0 0 0,1 0 0,-1-1 0,0 1 0,1 0 0,-1 0 0,1-1 0,5-14 0,-5-20 0,-3 28 0,0 0 0,-1 0 0,0 0 0,-1 0 0,0 0 0,0 1 0,0 0 0,-1 0 0,0 0 0,0 0 0,0 1 0,-10-9 0,7 8 0,1-1 0,0-1 0,0 1 0,1-1 0,-11-17 0,16 23 0,0 0 0,0 0 0,1-1 0,-1 1 0,0 0 0,1-1 0,-1 1 0,1 0 0,0-1 0,0 1 0,0 0 0,0-1 0,0 1 0,1 0 0,-1-1 0,1 1 0,-1 0 0,2-4 0,0 2 0,0 0 0,0 1 0,1-1 0,-1 0 0,1 1 0,0 0 0,0-1 0,0 1 0,6-4 0,-2 2 0,0 0 0,0 1 0,0 0 0,1 0 0,0 1 0,-1 0 0,1 0 0,1 0 0,-1 1 0,10-1 0,-15 3 0,0 0 0,0 0 0,0 0 0,0 1 0,0-1 0,0 1 0,-1 0 0,1 0 0,0 0 0,0 0 0,-1 0 0,1 0 0,-1 1 0,1-1 0,4 4 0,-3 0 0,1-1 0,-1 1 0,0 0 0,0 0 0,0 0 0,5 12 0,-1 0 0,0 1 0,-2 0 0,9 37 0,1 47 0,7 150 0,-20-195 0,1-28 0,0 0 0,15 45 0,-12-47 0,-1-1 0,0 1 0,1 29 0,-6-33 0,0-11 0,0-1 0,-1 1 0,0 0 0,-4 20 0,4-29 0,-1-1 0,0 1 0,1 0 0,-1 0 0,-1-1 0,1 1 0,0-1 0,-1 1 0,1-1 0,-1 0 0,0 1 0,0-1 0,1 0 0,-2 0 0,1 0 0,0-1 0,0 1 0,0 0 0,-1-1 0,1 1 0,-1-1 0,0 0 0,1 0 0,-6 1 0,-3 0 0,0 0 0,-1-1 0,1 0 0,-1-1 0,0-1 0,1 1 0,-1-2 0,1 0 0,0 0 0,-1-1 0,1-1 0,0 1 0,-20-12 0,4 1 0,-1-1 0,2-2 0,0-1 0,-23-21 0,38 29 0,1 1 0,0-1 0,1-1 0,0 0 0,0 0 0,2-1 0,-1 0 0,1 0 0,1-1 0,0 0 0,-7-23 0,11 29 0,1 1 0,0-1 0,0 0 0,0 0 0,1-1 0,0 1 0,0 0 0,1 0 0,0 0 0,0 0 0,1 0 0,0 1 0,0-1 0,0 0 0,1 1 0,0-1 0,0 1 0,1 0 0,0 0 0,0 0 0,0 1 0,0-1 0,1 1 0,0 0 0,6-4 0,23-20 0,2 3 0,1 1 0,73-38 0,-89 55 0,-1 2 0,1 0 0,0 1 0,40-4 0,-13 3 0,-11 1-682,62 0-1,-76 5-6143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43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48 24575,'0'-5'0,"-5"-1"0,-6-4 0,-5-1 0,-6 2 0,-3 2 0,3 7 0,5 8 0,5 8 0,9 5 0,11 4 0,3 3 0,0 0 0,-2 1 0,-7 0 0,-9-6 0,-3-5-8191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49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298 225 24575,'-11'2'0,"1"2"0,0-1 0,0 1 0,0 1 0,-15 9 0,-26 12 0,29-17 0,13-4 0,-1 0 0,0-1 0,0 0 0,0-1 0,-1 0 0,1 0 0,-1-1 0,1-1 0,-17 1 0,25-2 0,1 0 0,0-1 0,-1 1 0,1 0 0,-1 0 0,1-1 0,0 1 0,-1-1 0,1 0 0,0 1 0,-1-1 0,1 0 0,0 0 0,0 1 0,0-1 0,0 0 0,0 0 0,0 0 0,0 0 0,0-1 0,0 1 0,0 0 0,0-2 0,0 1 0,1 0 0,0 0 0,-1 0 0,1 0 0,0 0 0,0 0 0,0 0 0,1 0 0,-1 0 0,0 0 0,1 0 0,-1 0 0,1 0 0,1-3 0,1-2 0,1 0 0,0 1 0,0-1 0,0 1 0,1 0 0,0 0 0,8-8 0,2 2 0,0 1 0,1 1 0,0 1 0,1 0 0,0 1 0,0 0 0,0 2 0,1 0 0,0 1 0,1 1 0,21-3 0,-37 7 0,1 0 0,-1 0 0,1 1 0,-1-1 0,1 1 0,-1-1 0,1 1 0,-1 0 0,0 1 0,0-1 0,1 1 0,-1-1 0,0 1 0,0 0 0,0 0 0,2 2 0,3 4 0,0 1 0,0-1 0,10 16 0,13 14 0,-30-37 0,-1-1 0,0 1 0,1-1 0,-1 1 0,1-1 0,-1 1 0,1-1 0,-1 1 0,1-1 0,-1 1 0,1-1 0,0 0 0,-1 1 0,1-1 0,-1 0 0,1 1 0,0-1 0,0 0 0,-1 0 0,1 0 0,0 0 0,-1 0 0,1 0 0,0 0 0,-1 0 0,1 0 0,0 0 0,0 0 0,-1 0 0,1 0 0,0-1 0,-1 1 0,2-1 0,-1 0 0,0 0 0,0-1 0,0 1 0,-1-1 0,1 1 0,0-1 0,0 1 0,-1-1 0,1 1 0,-1-1 0,0 0 0,1 1 0,-1-3 0,1-6 0,-1-1 0,0 1 0,-2-17 0,0 20 0,1 0 0,-1 0 0,-1 1 0,1-1 0,-5-7 0,6 13 0,1 0 0,0 0 0,-1 0 0,1 0 0,-1 0 0,1 1 0,-1-1 0,1 0 0,-1 1 0,0-1 0,1 0 0,-1 1 0,0-1 0,0 1 0,1-1 0,-1 1 0,0-1 0,0 1 0,0-1 0,0 1 0,1 0 0,-1-1 0,0 1 0,0 0 0,0 0 0,0 0 0,0 0 0,0 0 0,0 0 0,0 0 0,0 0 0,0 0 0,1 0 0,-1 1 0,0-1 0,0 0 0,0 1 0,0-1 0,0 0 0,0 1 0,1-1 0,-1 1 0,0-1 0,0 1 0,1 0 0,-1-1 0,0 1 0,1 0 0,-1-1 0,1 1 0,-1 1 0,-3 3 0,1 0 0,0 0 0,0 0 0,1 1 0,-1-1 0,1 1 0,0-1 0,1 1 0,-1 0 0,1 0 0,1 0 0,-1 0 0,1 9 0,0-3 0,0 1 0,1-1 0,1 0 0,0 0 0,6 19 0,-6-21 0,2-1 0,-1 0 0,1 0 0,1-1 0,0 1 0,0-1 0,9 11 0,-13-17 0,1 0 0,0 0 0,0-1 0,1 1 0,-1 0 0,0-1 0,0 1 0,1-1 0,-1 0 0,1 0 0,-1 0 0,1 0 0,0 0 0,-1-1 0,1 1 0,0-1 0,-1 0 0,1 1 0,0-1 0,-1-1 0,1 1 0,0 0 0,0-1 0,-1 1 0,1-1 0,0 0 0,-1 0 0,1 0 0,4-2 0,-2 0 0,0 0 0,0-1 0,-1 1 0,1-1 0,-1 0 0,0 0 0,0 0 0,0-1 0,0 1 0,-1-1 0,3-5 0,18-22 0,-23 31 0,0 0 0,0 0 0,1 0 0,-1 0 0,0 0 0,0 0 0,1 0 0,-1 1 0,0-1 0,1 0 0,-1 1 0,1-1 0,-1 1 0,0 0 0,1-1 0,-1 1 0,1 0 0,-1 0 0,1 0 0,0 0 0,-1 0 0,1 0 0,1 1 0,35 15 0,-35-13 0,0-1 0,0-1 0,0 1 0,0 0 0,1-1 0,-1 1 0,1-1 0,-1 0 0,1 0 0,0-1 0,-1 1 0,1-1 0,0 0 0,6 0 0,-7-1 0,0 0 0,0 0 0,0 0 0,1 1 0,-1-1 0,0 1 0,1 0 0,-1 0 0,1 0 0,-1 0 0,0 0 0,1 1 0,-1 0 0,0 0 0,0 0 0,1 0 0,-1 0 0,0 0 0,0 1 0,0 0 0,0-1 0,-1 1 0,1 0 0,0 0 0,-1 1 0,1-1 0,2 4 0,1 0 0,-3-3 0,0 1 0,1-1 0,-1 0 0,1 0 0,0 0 0,0 0 0,6 2 0,-10-5 0,1 0 0,0 1 0,-1-1 0,1 0 0,-1 0 0,1 0 0,-1 0 0,1 0 0,-1 0 0,1 0 0,0 0 0,-1 0 0,1 0 0,-1-1 0,1 1 0,-1 0 0,1 0 0,-1 0 0,1-1 0,-1 1 0,1 0 0,-1-1 0,1 1 0,-1 0 0,1-1 0,1-1 0,-1 0 0,0 0 0,0 0 0,0 1 0,-1-1 0,1 0 0,0 0 0,-1 0 0,1 0 0,-1 0 0,0-3 0,2-52 0,-2 45 0,0 1 0,0-1 0,1 1 0,0-1 0,6-21 0,-6 30 0,1 0 0,-1 0 0,1 0 0,-1 1 0,1-1 0,0 0 0,0 1 0,0-1 0,0 1 0,1 0 0,-1 0 0,1 0 0,-1 0 0,1 0 0,0 0 0,0 1 0,0-1 0,0 1 0,0 0 0,0 0 0,0 0 0,0 0 0,0 0 0,0 1 0,6-1 0,3 0 0,0 0 0,0 1 0,-1 1 0,1 0 0,22 5 0,-31-6 0,1 1 0,0 0 0,-1 0 0,1 1 0,0-1 0,-1 1 0,0 0 0,1-1 0,-1 2 0,0-1 0,0 0 0,0 1 0,0-1 0,-1 1 0,1 0 0,-1 0 0,1 0 0,-1 0 0,0 0 0,0 0 0,2 7 0,-4-9 0,1 0 0,-1 1 0,1-1 0,-1 1 0,0-1 0,0 0 0,0 1 0,0-1 0,0 1 0,0-1 0,0 1 0,0-1 0,0 0 0,-1 1 0,1-1 0,-1 1 0,1-1 0,-1 0 0,1 1 0,-1-1 0,0 0 0,0 0 0,1 0 0,-3 2 0,1-1 0,-1 0 0,1 0 0,-1 0 0,0-1 0,0 1 0,1-1 0,-1 0 0,0 0 0,0 0 0,-6 1 0,0 0 0,1-1 0,-1 0 0,0-1 0,1 0 0,-1-1 0,1 1 0,-15-4 0,19 2 0,0 0 0,-1 0 0,1-1 0,0 0 0,1 1 0,-1-1 0,0-1 0,1 1 0,0 0 0,0-1 0,0 0 0,0 1 0,0-1 0,1 0 0,0-1 0,0 1 0,-2-5 0,3 7 0,0-1 0,0 1 0,0-1 0,0 0 0,0 1 0,1-1 0,-1 0 0,1 1 0,0-1 0,-1 0 0,1 0 0,1 1 0,-1-1 0,0 0 0,1 1 0,-1-1 0,1 0 0,0 1 0,0-1 0,0 0 0,0 1 0,0 0 0,1-1 0,-1 1 0,1 0 0,-1 0 0,1-1 0,0 1 0,0 0 0,3-2 0,2 0 0,0 1 0,0 0 0,1 0 0,-1 0 0,1 1 0,-1 0 0,1 1 0,0-1 0,0 2 0,-1-1 0,1 1 0,0 0 0,12 2 0,7 2 0,0 1 0,39 13 0,-28-4 0,0 2 0,-1 2 0,-1 1 0,63 45 0,-97-62 0,1 0 0,-1-1 0,0 1 0,1-1 0,-1 0 0,1 1 0,-1-1 0,1 0 0,-1-1 0,1 1 0,0 0 0,0-1 0,-1 0 0,1 1 0,0-1 0,4-1 0,-6 1 0,1-1 0,-1 0 0,1 0 0,-1 0 0,0 0 0,1 0 0,-1 0 0,0 0 0,0-1 0,1 1 0,-1 0 0,0-1 0,0 1 0,-1-1 0,1 1 0,0-1 0,0 1 0,-1-1 0,1 1 0,-1-1 0,1 0 0,-1 1 0,0-1 0,0 0 0,0 0 0,0 1 0,0-1 0,0-2 0,0-8 0,0 0 0,0 0 0,-2 0 0,1-1 0,-2 1 0,1 1 0,-2-1 0,1 0 0,-2 1 0,0 0 0,0 0 0,-9-15 0,13 26 0,1-1 0,0 1 0,-1-1 0,1 1 0,0-1 0,-1 1 0,1-1 0,-1 1 0,1-1 0,-1 1 0,1 0 0,-1-1 0,1 1 0,-1 0 0,0-1 0,1 1 0,-1 0 0,1 0 0,-1 0 0,0-1 0,1 1 0,-1 0 0,0 0 0,1 0 0,-1 0 0,0 0 0,1 0 0,-1 0 0,1 0 0,-2 1 0,1-1 0,0 1 0,0 0 0,0 0 0,0 0 0,1 0 0,-1 0 0,0 0 0,0 0 0,1 0 0,-1 0 0,1 1 0,-1-1 0,1 0 0,-1 2 0,-7 45 0,7-45 0,-2 27 0,1 0 0,2 0 0,3 37 0,-2-59 0,0-1 0,0 0 0,1 1 0,0-1 0,0 0 0,1 0 0,-1 0 0,2 0 0,-1 0 0,1-1 0,0 1 0,0-1 0,1 0 0,0-1 0,0 1 0,0-1 0,1 0 0,11 9 0,-13-12 0,0 0 0,0-1 0,0 1 0,-1-1 0,1 0 0,1 0 0,-1 0 0,0-1 0,0 1 0,0-1 0,0 0 0,0 0 0,1-1 0,-1 1 0,0-1 0,0 0 0,0 0 0,0 0 0,0-1 0,0 1 0,-1-1 0,8-4 0,7-5 0,-1-1 0,0-1 0,22-21 0,0 0 0,-38 32 0,1 1 0,-1 0 0,0 0 0,1 0 0,-1 0 0,1 0 0,-1 0 0,1 1 0,-1-1 0,1 0 0,0 1 0,-1-1 0,1 1 0,0-1 0,0 1 0,-1 0 0,1 0 0,0 0 0,0 0 0,-1 0 0,1 0 0,0 0 0,-1 1 0,1-1 0,0 1 0,0-1 0,-1 1 0,1 0 0,-1-1 0,1 1 0,-1 0 0,1 0 0,-1 0 0,1 0 0,-1 0 0,0 1 0,2 0 0,2 6 0,1 0 0,-1 1 0,0-1 0,-1 1 0,6 16 0,3 6 0,-9-24 0,1-1 0,0 0 0,0 0 0,0 0 0,1 0 0,0-1 0,0 0 0,0 0 0,0-1 0,1 1 0,0-1 0,9 3 0,-14-5 0,0-1 0,0 0 0,0-1 0,0 1 0,1 0 0,-1-1 0,0 1 0,0-1 0,0 1 0,1-1 0,-1 0 0,0 0 0,0 0 0,1 0 0,-1-1 0,0 1 0,0-1 0,0 1 0,1-1 0,-1 0 0,0 1 0,0-1 0,0 0 0,0-1 0,0 1 0,0 0 0,-1 0 0,1-1 0,0 1 0,-1-1 0,1 0 0,-1 1 0,1-1 0,-1 0 0,0 0 0,0 0 0,0 0 0,0 0 0,0 0 0,0 0 0,0 0 0,-1-1 0,1 1 0,-1 0 0,1-4 0,1-5 0,-2 7 0,1-1 0,0 0 0,0 1 0,1 0 0,-1-1 0,1 1 0,3-6 0,-4 9 0,0 0 0,0 0 0,0 0 0,0 0 0,1 0 0,-1 0 0,0 0 0,1 0 0,-1 0 0,0 1 0,1-1 0,-1 0 0,1 1 0,-1-1 0,1 1 0,0 0 0,-1 0 0,1-1 0,-1 1 0,1 0 0,0 0 0,-1 0 0,1 1 0,-1-1 0,3 1 0,-1-1 0,-1 1 0,0-1 0,0 0 0,0 1 0,0-1 0,0 0 0,0-1 0,1 1 0,-1 0 0,0-1 0,0 1 0,0-1 0,2 0 0,-3 0 0,0 0 0,-1 0 0,1 1 0,0-1 0,0 0 0,-1 0 0,1 0 0,-1 0 0,1 0 0,-1 0 0,1-1 0,-1 1 0,0 0 0,0 0 0,1 0 0,-1 0 0,0 0 0,0 0 0,0-1 0,0 1 0,0 0 0,0 0 0,-1 0 0,1 0 0,-1-2 0,0-1 0,1 0 0,-1 0 0,1 0 0,0 1 0,0-1 0,0 0 0,0 0 0,1 0 0,-1 1 0,1-1 0,0 0 0,0 1 0,1-1 0,-1 0 0,1 1 0,-1 0 0,1-1 0,0 1 0,3-4 0,-2 5 0,1-1 0,-1 0 0,0 1 0,1 0 0,-1 0 0,1 0 0,0 0 0,-1 1 0,1-1 0,0 1 0,0 0 0,0 0 0,0 1 0,0-1 0,0 1 0,0 0 0,0 0 0,5 0 0,-5 1 0,0 0 0,1 0 0,-1 0 0,0 1 0,0-1 0,0 1 0,0 0 0,0 0 0,0 0 0,-1 1 0,1 0 0,-1-1 0,1 1 0,-1 0 0,4 6 0,-3-5 0,-4-4 0,0 0 0,0 0 0,1 1 0,-1-1 0,0 0 0,0 1 0,1-1 0,-1 0 0,0 0 0,0 1 0,1-1 0,-1 0 0,0 0 0,1 0 0,-1 1 0,0-1 0,1 0 0,-1 0 0,0 0 0,1 0 0,-1 0 0,0 0 0,1 0 0,-1 0 0,0 0 0,1 0 0,-1 0 0,0 0 0,1 0 0,-1 0 0,0 0 0,1 0 0,-1 0 0,0 0 0,1 0 0,-1-1 0,0 1 0,1 0 0,3-16 0,-6-21 0,-6-10 0,4 33 0,1 1 0,1-1 0,0 0 0,1 1 0,1-1 0,0 0 0,2-17 0,-1 29 0,-1 0 0,1-1 0,0 1 0,0 0 0,1 0 0,-1 0 0,0 0 0,1 0 0,-1 1 0,1-1 0,-1 0 0,1 0 0,0 1 0,0 0 0,0-1 0,0 1 0,0 0 0,0 0 0,0 0 0,0 0 0,0 0 0,0 0 0,1 0 0,-1 1 0,0 0 0,1-1 0,-1 1 0,0 0 0,1 0 0,-1 0 0,0 0 0,1 0 0,2 2 0,6-1 0,-1 1 0,0 0 0,0 0 0,0 2 0,-1-1 0,12 6 0,-8-2-76,0 2 1,-1-1-1,0 1 0,0 1 0,0 0 0,-2 1 0,1 0 0,-1 1 1,-1 0-1,0 0 0,-1 1 0,0 0 0,-1 1 0,0-1 1,-2 1-1,1 1 0,3 15 0,-5-5-6750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49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16:01:50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24575,'-5'0'0,"4"0"0,6 0 0,7 0 0,6 0 0,5 0 0,3 0 0,1 0 0,2 0 0,-1 0 0,1 0 0,-1 0 0,0 0 0,0 0 0,-1 0 0,-4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6T08:24:47.635"/>
    </inkml:context>
    <inkml:brush xml:id="br0">
      <inkml:brushProperty name="width" value="0.1" units="cm"/>
      <inkml:brushProperty name="height" value="0.6" units="cm"/>
      <inkml:brushProperty name="color" value="#AB008B"/>
      <inkml:brushProperty name="ignorePressure" value="1"/>
      <inkml:brushProperty name="inkEffects" value="pencil"/>
    </inkml:brush>
  </inkml:definitions>
  <inkml:trace contextRef="#ctx0" brushRef="#br0">82 0 0,'-81'4672'0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3T16:39:22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E6448-C35A-737F-16EE-15B2FCEE6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53099-0525-9DDE-919D-6D595E838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4F6A17-73CB-5066-3204-1C0E70BAD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26F82-AB81-9FA5-3BD6-B697E0EC8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24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B22DC-B75E-9799-D4DF-9E5302E31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7020-7258-7FB4-B9B7-4C67B3E2F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C29196-3FD2-561D-4D29-54686564E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A4546-A8BE-8CD9-5A4A-FC8558E85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95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75101-C5EC-C83D-27F4-CB835B6C8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5C6C6-44F6-1CC3-1FB4-F076B26D2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1FD9B9-8AEB-FFB9-271C-9067CB1528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80FE8-A2A2-2257-E449-8BC13A826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13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C8AB-BE45-D4D8-AD83-D5BE7ED5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141DB6-2C5D-ADEF-5F54-FE75A684C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72DBB-87DD-1903-79C5-A3199BF95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2C74-2769-E3BC-907F-68D9353C8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55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827C1-F138-C4EF-04E5-6AA88E4E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323640-5063-46EB-1E1F-536BAA7FD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FC280C-6C8D-DEAD-3500-253E7F76A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E1BE1-3115-A6D3-3B27-2487DBB3F7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67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FB022-E5A8-0BB5-93ED-AD1D4395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BACB38-FB6C-9AF5-C741-2CAA46DF6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FD097-DF95-8A48-6E7D-78A209B45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02368-3E98-8AD6-69E2-B989AAE8F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95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CFB75-5DA1-2F2A-312D-63E1BEADE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506FE-DAF9-09E8-A4A9-7415FE335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75B937-3870-2DC7-6385-8285EDF59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BB671-6C56-30BA-10DE-F03BD4D12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7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2C02E-CC8F-899F-3FE7-5CEB52378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13728-ACAF-0E65-43E0-227ECB757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EB8D61-6E34-DA97-F276-0ED89A9CD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96C39-3A21-8510-DCDE-58F996F29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23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340F9-4E6F-D669-69DC-5BA0DD68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09EE4-680D-EB6D-731C-A4AF8F1EFB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53BDF-B629-D5CB-399B-488D3BCAF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3C8A2-588D-7BEB-8CC5-8FA091F6B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57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EA711-F083-182E-11D1-AAA5CABD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EBF624-3DE0-F78E-DB5C-38F6AB8DE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768B3-7D0C-C96D-76B4-621BB0459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BAC15-4CC9-8B10-75E2-5129D5262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6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91EC9-52EA-AE31-63F1-2D0DFB1B3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267D6-9AAE-9C92-3617-FAF5F1632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CE23AF-2517-38E0-C3B5-C32243AB4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7166F-F725-2E9F-DDAE-5DBA749CB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4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B87EA-92F9-66D6-02F8-7B45BFEAD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7C0B2-09CD-E174-92A0-2D35BDB53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884AF-546D-9F34-9394-8F7760F18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D327C-D575-B955-2DDB-36B9A44AB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74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6CE88-1C75-33AB-A236-0997F6895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7B91D-7102-A643-1CAF-A563A2624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2D65E6-66EB-20BC-B6D8-178F5E2A4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EA3BC-16BE-BA6B-FF34-BE743AEB0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26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3A04C-4D02-3A3E-FE7E-75542D1B9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1DC01-FACB-E1D8-2C3A-80B31C9CC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1DF677-56D3-7310-C7BB-7965484E7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17365-DCE0-E78A-902E-A05CE26C7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92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C0E1D-0584-8F22-EC46-0D0DF9679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286DFA-E322-00ED-0AA5-170E8180E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1C4DF-6F99-C943-F88B-5F7E79E58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AD737-9BEC-9297-0A12-B471F99A6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1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hyperlink" Target="BETA_MULTIPLIER.pptx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hyperlink" Target="BETA_MULTIPLIER.pptx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image" Target="../media/image190.png"/><Relationship Id="rId34" Type="http://schemas.openxmlformats.org/officeDocument/2006/relationships/customXml" Target="../ink/ink26.xml"/><Relationship Id="rId42" Type="http://schemas.openxmlformats.org/officeDocument/2006/relationships/customXml" Target="../ink/ink30.xml"/><Relationship Id="rId47" Type="http://schemas.openxmlformats.org/officeDocument/2006/relationships/image" Target="../media/image32.png"/><Relationship Id="rId50" Type="http://schemas.openxmlformats.org/officeDocument/2006/relationships/customXml" Target="../ink/ink34.xml"/><Relationship Id="rId55" Type="http://schemas.openxmlformats.org/officeDocument/2006/relationships/image" Target="../media/image36.png"/><Relationship Id="rId63" Type="http://schemas.openxmlformats.org/officeDocument/2006/relationships/image" Target="../media/image4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17.xml"/><Relationship Id="rId29" Type="http://schemas.openxmlformats.org/officeDocument/2006/relationships/image" Target="../media/image23.png"/><Relationship Id="rId11" Type="http://schemas.openxmlformats.org/officeDocument/2006/relationships/image" Target="../media/image140.png"/><Relationship Id="rId24" Type="http://schemas.openxmlformats.org/officeDocument/2006/relationships/customXml" Target="../ink/ink21.xml"/><Relationship Id="rId32" Type="http://schemas.openxmlformats.org/officeDocument/2006/relationships/customXml" Target="../ink/ink25.xml"/><Relationship Id="rId37" Type="http://schemas.openxmlformats.org/officeDocument/2006/relationships/image" Target="../media/image27.png"/><Relationship Id="rId40" Type="http://schemas.openxmlformats.org/officeDocument/2006/relationships/customXml" Target="../ink/ink29.xml"/><Relationship Id="rId45" Type="http://schemas.openxmlformats.org/officeDocument/2006/relationships/image" Target="../media/image31.png"/><Relationship Id="rId53" Type="http://schemas.openxmlformats.org/officeDocument/2006/relationships/image" Target="../media/image35.png"/><Relationship Id="rId58" Type="http://schemas.openxmlformats.org/officeDocument/2006/relationships/customXml" Target="../ink/ink38.xml"/><Relationship Id="rId66" Type="http://schemas.openxmlformats.org/officeDocument/2006/relationships/customXml" Target="../ink/ink42.xml"/><Relationship Id="rId5" Type="http://schemas.openxmlformats.org/officeDocument/2006/relationships/image" Target="../media/image20.png"/><Relationship Id="rId61" Type="http://schemas.openxmlformats.org/officeDocument/2006/relationships/image" Target="../media/image39.png"/><Relationship Id="rId19" Type="http://schemas.openxmlformats.org/officeDocument/2006/relationships/image" Target="../media/image180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2.png"/><Relationship Id="rId30" Type="http://schemas.openxmlformats.org/officeDocument/2006/relationships/customXml" Target="../ink/ink24.xml"/><Relationship Id="rId35" Type="http://schemas.openxmlformats.org/officeDocument/2006/relationships/image" Target="../media/image26.png"/><Relationship Id="rId43" Type="http://schemas.openxmlformats.org/officeDocument/2006/relationships/image" Target="../media/image30.png"/><Relationship Id="rId48" Type="http://schemas.openxmlformats.org/officeDocument/2006/relationships/customXml" Target="../ink/ink33.xml"/><Relationship Id="rId56" Type="http://schemas.openxmlformats.org/officeDocument/2006/relationships/customXml" Target="../ink/ink37.xml"/><Relationship Id="rId64" Type="http://schemas.openxmlformats.org/officeDocument/2006/relationships/customXml" Target="../ink/ink41.xml"/><Relationship Id="rId8" Type="http://schemas.openxmlformats.org/officeDocument/2006/relationships/customXml" Target="../ink/ink13.xml"/><Relationship Id="rId51" Type="http://schemas.openxmlformats.org/officeDocument/2006/relationships/image" Target="../media/image34.png"/><Relationship Id="rId3" Type="http://schemas.openxmlformats.org/officeDocument/2006/relationships/customXml" Target="../ink/ink11.xml"/><Relationship Id="rId12" Type="http://schemas.openxmlformats.org/officeDocument/2006/relationships/customXml" Target="../ink/ink15.xml"/><Relationship Id="rId17" Type="http://schemas.openxmlformats.org/officeDocument/2006/relationships/image" Target="../media/image170.png"/><Relationship Id="rId25" Type="http://schemas.openxmlformats.org/officeDocument/2006/relationships/image" Target="../media/image21.png"/><Relationship Id="rId33" Type="http://schemas.openxmlformats.org/officeDocument/2006/relationships/image" Target="../media/image25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customXml" Target="../ink/ink19.xml"/><Relationship Id="rId41" Type="http://schemas.openxmlformats.org/officeDocument/2006/relationships/image" Target="../media/image29.png"/><Relationship Id="rId54" Type="http://schemas.openxmlformats.org/officeDocument/2006/relationships/customXml" Target="../ink/ink36.xml"/><Relationship Id="rId6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5" Type="http://schemas.openxmlformats.org/officeDocument/2006/relationships/image" Target="../media/image160.png"/><Relationship Id="rId23" Type="http://schemas.openxmlformats.org/officeDocument/2006/relationships/image" Target="../media/image200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3.png"/><Relationship Id="rId57" Type="http://schemas.openxmlformats.org/officeDocument/2006/relationships/image" Target="../media/image37.png"/><Relationship Id="rId10" Type="http://schemas.openxmlformats.org/officeDocument/2006/relationships/customXml" Target="../ink/ink14.xml"/><Relationship Id="rId31" Type="http://schemas.openxmlformats.org/officeDocument/2006/relationships/image" Target="../media/image24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41.png"/><Relationship Id="rId4" Type="http://schemas.openxmlformats.org/officeDocument/2006/relationships/image" Target="../media/image9.png"/><Relationship Id="rId9" Type="http://schemas.openxmlformats.org/officeDocument/2006/relationships/image" Target="../media/image130.png"/><Relationship Id="rId13" Type="http://schemas.openxmlformats.org/officeDocument/2006/relationships/image" Target="../media/image150.png"/><Relationship Id="rId18" Type="http://schemas.openxmlformats.org/officeDocument/2006/relationships/customXml" Target="../ink/ink18.xml"/><Relationship Id="rId3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50.xml"/><Relationship Id="rId26" Type="http://schemas.openxmlformats.org/officeDocument/2006/relationships/image" Target="../media/image55.png"/><Relationship Id="rId39" Type="http://schemas.openxmlformats.org/officeDocument/2006/relationships/customXml" Target="../ink/ink61.xml"/><Relationship Id="rId21" Type="http://schemas.openxmlformats.org/officeDocument/2006/relationships/image" Target="../media/image53.png"/><Relationship Id="rId34" Type="http://schemas.openxmlformats.org/officeDocument/2006/relationships/image" Target="../media/image59.png"/><Relationship Id="rId42" Type="http://schemas.openxmlformats.org/officeDocument/2006/relationships/image" Target="../media/image63.png"/><Relationship Id="rId47" Type="http://schemas.openxmlformats.org/officeDocument/2006/relationships/image" Target="../media/image65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49.xml"/><Relationship Id="rId29" Type="http://schemas.openxmlformats.org/officeDocument/2006/relationships/customXml" Target="../ink/ink5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1" Type="http://schemas.openxmlformats.org/officeDocument/2006/relationships/image" Target="../media/image48.png"/><Relationship Id="rId24" Type="http://schemas.openxmlformats.org/officeDocument/2006/relationships/image" Target="../media/image54.png"/><Relationship Id="rId32" Type="http://schemas.openxmlformats.org/officeDocument/2006/relationships/image" Target="../media/image58.png"/><Relationship Id="rId37" Type="http://schemas.openxmlformats.org/officeDocument/2006/relationships/customXml" Target="../ink/ink60.xml"/><Relationship Id="rId40" Type="http://schemas.openxmlformats.org/officeDocument/2006/relationships/image" Target="../media/image62.png"/><Relationship Id="rId45" Type="http://schemas.openxmlformats.org/officeDocument/2006/relationships/customXml" Target="../ink/ink64.xml"/><Relationship Id="rId5" Type="http://schemas.openxmlformats.org/officeDocument/2006/relationships/image" Target="../media/image45.png"/><Relationship Id="rId15" Type="http://schemas.openxmlformats.org/officeDocument/2006/relationships/image" Target="../media/image50.png"/><Relationship Id="rId23" Type="http://schemas.openxmlformats.org/officeDocument/2006/relationships/customXml" Target="../ink/ink53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10" Type="http://schemas.openxmlformats.org/officeDocument/2006/relationships/customXml" Target="../ink/ink46.xml"/><Relationship Id="rId19" Type="http://schemas.openxmlformats.org/officeDocument/2006/relationships/image" Target="../media/image52.png"/><Relationship Id="rId31" Type="http://schemas.openxmlformats.org/officeDocument/2006/relationships/customXml" Target="../ink/ink57.xml"/><Relationship Id="rId44" Type="http://schemas.openxmlformats.org/officeDocument/2006/relationships/image" Target="../media/image64.png"/><Relationship Id="rId4" Type="http://schemas.openxmlformats.org/officeDocument/2006/relationships/customXml" Target="../ink/ink43.xml"/><Relationship Id="rId9" Type="http://schemas.openxmlformats.org/officeDocument/2006/relationships/image" Target="../media/image47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customXml" Target="../ink/ink55.xml"/><Relationship Id="rId30" Type="http://schemas.openxmlformats.org/officeDocument/2006/relationships/image" Target="../media/image57.png"/><Relationship Id="rId35" Type="http://schemas.openxmlformats.org/officeDocument/2006/relationships/customXml" Target="../ink/ink59.xml"/><Relationship Id="rId43" Type="http://schemas.openxmlformats.org/officeDocument/2006/relationships/customXml" Target="../ink/ink63.xml"/><Relationship Id="rId8" Type="http://schemas.openxmlformats.org/officeDocument/2006/relationships/customXml" Target="../ink/ink45.xml"/><Relationship Id="rId3" Type="http://schemas.openxmlformats.org/officeDocument/2006/relationships/image" Target="../media/image11.png"/><Relationship Id="rId12" Type="http://schemas.openxmlformats.org/officeDocument/2006/relationships/customXml" Target="../ink/ink47.xml"/><Relationship Id="rId17" Type="http://schemas.openxmlformats.org/officeDocument/2006/relationships/image" Target="../media/image51.png"/><Relationship Id="rId25" Type="http://schemas.openxmlformats.org/officeDocument/2006/relationships/customXml" Target="../ink/ink54.xml"/><Relationship Id="rId33" Type="http://schemas.openxmlformats.org/officeDocument/2006/relationships/customXml" Target="../ink/ink58.xml"/><Relationship Id="rId38" Type="http://schemas.openxmlformats.org/officeDocument/2006/relationships/image" Target="../media/image61.png"/><Relationship Id="rId46" Type="http://schemas.openxmlformats.org/officeDocument/2006/relationships/customXml" Target="../ink/ink65.xml"/><Relationship Id="rId20" Type="http://schemas.openxmlformats.org/officeDocument/2006/relationships/customXml" Target="../ink/ink51.xml"/><Relationship Id="rId41" Type="http://schemas.openxmlformats.org/officeDocument/2006/relationships/customXml" Target="../ink/ink6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customXml" Target="../ink/ink6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The Beta-Multiplier: A Step-by-Step Guide to Understanding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80085" y="3429000"/>
            <a:ext cx="9582736" cy="113779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Dr. Anil Kumar Gundu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A0016-F534-D71E-F3E7-5F3C1C66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326AED0-8F2E-C668-6B5D-C7126263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NMOS: W/L is (2um/1um) and VDS is 1.8V and VGS is varied from 0V to 1.8V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5AB360-3706-96D5-CF19-60FA5B126B3A}"/>
                  </a:ext>
                </a:extLst>
              </p14:cNvPr>
              <p14:cNvContentPartPr/>
              <p14:nvPr/>
            </p14:nvContentPartPr>
            <p14:xfrm>
              <a:off x="3687322" y="375582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5AB360-3706-96D5-CF19-60FA5B126B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83002" y="3751506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EA95ADA-3916-9983-DEAB-06DD9BA01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624" y="1829582"/>
            <a:ext cx="5069560" cy="4046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332756-2A3B-626D-D956-80DE7FCD4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985" y="1829582"/>
            <a:ext cx="5069560" cy="40464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8C08D6-F65D-22F2-F2E7-51881C94B4F5}"/>
              </a:ext>
            </a:extLst>
          </p:cNvPr>
          <p:cNvSpPr/>
          <p:nvPr/>
        </p:nvSpPr>
        <p:spPr>
          <a:xfrm>
            <a:off x="8131278" y="2713703"/>
            <a:ext cx="2035277" cy="2664542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EF5A4-A1CE-20A8-7E0B-219519A14F3A}"/>
              </a:ext>
            </a:extLst>
          </p:cNvPr>
          <p:cNvSpPr/>
          <p:nvPr/>
        </p:nvSpPr>
        <p:spPr>
          <a:xfrm>
            <a:off x="10368116" y="2148347"/>
            <a:ext cx="561597" cy="3229897"/>
          </a:xfrm>
          <a:prstGeom prst="rect">
            <a:avLst/>
          </a:prstGeom>
          <a:solidFill>
            <a:srgbClr val="00206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FF6C34-3306-9784-64A8-F4A68A24DBDC}"/>
              </a:ext>
            </a:extLst>
          </p:cNvPr>
          <p:cNvSpPr txBox="1"/>
          <p:nvPr/>
        </p:nvSpPr>
        <p:spPr>
          <a:xfrm>
            <a:off x="8182897" y="3307310"/>
            <a:ext cx="19320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Drain-to-source current higher than the modelled square law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CF270-54E9-98A0-9935-A4E49AB67101}"/>
              </a:ext>
            </a:extLst>
          </p:cNvPr>
          <p:cNvSpPr txBox="1"/>
          <p:nvPr/>
        </p:nvSpPr>
        <p:spPr>
          <a:xfrm rot="16200000">
            <a:off x="9030927" y="3432660"/>
            <a:ext cx="3151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800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Drain-to-source current lower than modelled square law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2000D-32B4-2FB5-8A7E-F660005CB810}"/>
              </a:ext>
            </a:extLst>
          </p:cNvPr>
          <p:cNvSpPr txBox="1"/>
          <p:nvPr/>
        </p:nvSpPr>
        <p:spPr>
          <a:xfrm>
            <a:off x="3972230" y="6031533"/>
            <a:ext cx="4483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Narrow" panose="020B0606020202030204" pitchFamily="34" charset="0"/>
                <a:cs typeface="Segoe UI" panose="020B0502040204020203" pitchFamily="34" charset="0"/>
              </a:rPr>
              <a:t>Threshold Voltage (Vt) = 603.456 mV</a:t>
            </a:r>
            <a:endParaRPr lang="en-SG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3FCCC-604C-6D81-9268-E3A79197C0E2}"/>
              </a:ext>
            </a:extLst>
          </p:cNvPr>
          <p:cNvSpPr txBox="1"/>
          <p:nvPr/>
        </p:nvSpPr>
        <p:spPr>
          <a:xfrm rot="19624996">
            <a:off x="1093303" y="3156745"/>
            <a:ext cx="320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Segoe UI Light" panose="020B0502040204020203" pitchFamily="34" charset="0"/>
              </a:rPr>
              <a:t>Anil Kumar Gundu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7239D-3C90-887F-54A5-4A5414113CBA}"/>
              </a:ext>
            </a:extLst>
          </p:cNvPr>
          <p:cNvSpPr txBox="1"/>
          <p:nvPr/>
        </p:nvSpPr>
        <p:spPr>
          <a:xfrm rot="19624996">
            <a:off x="6378506" y="2967938"/>
            <a:ext cx="320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Segoe UI Light" panose="020B0502040204020203" pitchFamily="34" charset="0"/>
              </a:rPr>
              <a:t>Anil Kumar Gundu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85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BDBD-299D-67BC-6FEE-2AE800222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895DF5-5342-CC49-8936-247D6BFE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NMOS: W/L is (2um/1um): Transconductance plot and square law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86D4B-63B7-57CE-D4EB-2EE8776AF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066" y="1383396"/>
            <a:ext cx="6311444" cy="51756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425385-2613-F10D-B33A-B879DB41D3F8}"/>
              </a:ext>
            </a:extLst>
          </p:cNvPr>
          <p:cNvSpPr/>
          <p:nvPr/>
        </p:nvSpPr>
        <p:spPr>
          <a:xfrm>
            <a:off x="4618759" y="4078828"/>
            <a:ext cx="2015614" cy="1850024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304CC-0D7C-B5FC-C77A-8F80CB1AF5C3}"/>
              </a:ext>
            </a:extLst>
          </p:cNvPr>
          <p:cNvSpPr/>
          <p:nvPr/>
        </p:nvSpPr>
        <p:spPr>
          <a:xfrm>
            <a:off x="6823581" y="2330244"/>
            <a:ext cx="1543671" cy="1748583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3325F-F90B-204A-2750-9242478AE8A1}"/>
              </a:ext>
            </a:extLst>
          </p:cNvPr>
          <p:cNvSpPr txBox="1"/>
          <p:nvPr/>
        </p:nvSpPr>
        <p:spPr>
          <a:xfrm>
            <a:off x="4778478" y="3709495"/>
            <a:ext cx="1489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Region - 1</a:t>
            </a:r>
            <a:endParaRPr lang="en-SG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1008A-9CF9-E41A-628F-C6B73AC4352E}"/>
              </a:ext>
            </a:extLst>
          </p:cNvPr>
          <p:cNvSpPr txBox="1"/>
          <p:nvPr/>
        </p:nvSpPr>
        <p:spPr>
          <a:xfrm>
            <a:off x="7000681" y="1970745"/>
            <a:ext cx="12092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Region - 2</a:t>
            </a:r>
            <a:endParaRPr lang="en-SG" sz="20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EEB8B7-E96F-631A-59E4-54F892C306F9}"/>
              </a:ext>
            </a:extLst>
          </p:cNvPr>
          <p:cNvSpPr/>
          <p:nvPr/>
        </p:nvSpPr>
        <p:spPr>
          <a:xfrm>
            <a:off x="6634374" y="3606601"/>
            <a:ext cx="189208" cy="753308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1AA16B-B8F7-8BBE-2790-8D928AC719B9}"/>
              </a:ext>
            </a:extLst>
          </p:cNvPr>
          <p:cNvCxnSpPr>
            <a:cxnSpLocks/>
          </p:cNvCxnSpPr>
          <p:nvPr/>
        </p:nvCxnSpPr>
        <p:spPr>
          <a:xfrm flipH="1" flipV="1">
            <a:off x="6728978" y="4111683"/>
            <a:ext cx="1166326" cy="45159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665EF4A-32DD-AD21-15A0-BE741BF7AB62}"/>
              </a:ext>
            </a:extLst>
          </p:cNvPr>
          <p:cNvSpPr txBox="1"/>
          <p:nvPr/>
        </p:nvSpPr>
        <p:spPr>
          <a:xfrm>
            <a:off x="6926939" y="4538451"/>
            <a:ext cx="4257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00B05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In this region, the transconductance matches the square-law behavior, indicating the device operates within the ideal square-law regime of the I–V characteristics.</a:t>
            </a:r>
            <a:endParaRPr lang="en-SG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638FDE-951C-B444-0163-DC87AC00F84A}"/>
              </a:ext>
            </a:extLst>
          </p:cNvPr>
          <p:cNvCxnSpPr/>
          <p:nvPr/>
        </p:nvCxnSpPr>
        <p:spPr>
          <a:xfrm>
            <a:off x="8028261" y="2771377"/>
            <a:ext cx="0" cy="80624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F7A8DA-A269-F845-EED7-752F062E7377}"/>
              </a:ext>
            </a:extLst>
          </p:cNvPr>
          <p:cNvCxnSpPr>
            <a:cxnSpLocks/>
          </p:cNvCxnSpPr>
          <p:nvPr/>
        </p:nvCxnSpPr>
        <p:spPr>
          <a:xfrm>
            <a:off x="7556203" y="3239106"/>
            <a:ext cx="0" cy="53585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E9889D-8A03-C171-6B9B-9C8CA358539D}"/>
              </a:ext>
            </a:extLst>
          </p:cNvPr>
          <p:cNvSpPr txBox="1"/>
          <p:nvPr/>
        </p:nvSpPr>
        <p:spPr>
          <a:xfrm>
            <a:off x="8922769" y="3242447"/>
            <a:ext cx="30189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Larger deviation from square law model</a:t>
            </a:r>
            <a:endParaRPr lang="en-SG" sz="2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3631A5-AC27-7324-41C2-A8A4D1FD2C0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089493" y="2989750"/>
            <a:ext cx="833276" cy="668196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03974B4-B7A5-E14D-0143-5C1148B59824}"/>
              </a:ext>
            </a:extLst>
          </p:cNvPr>
          <p:cNvSpPr txBox="1"/>
          <p:nvPr/>
        </p:nvSpPr>
        <p:spPr>
          <a:xfrm>
            <a:off x="200177" y="3346112"/>
            <a:ext cx="31811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Little deviation from square law model</a:t>
            </a:r>
            <a:endParaRPr lang="en-SG" sz="2400" b="1" dirty="0">
              <a:solidFill>
                <a:srgbClr val="002060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2063473-8666-7A9E-8140-100247049371}"/>
              </a:ext>
            </a:extLst>
          </p:cNvPr>
          <p:cNvCxnSpPr>
            <a:cxnSpLocks/>
          </p:cNvCxnSpPr>
          <p:nvPr/>
        </p:nvCxnSpPr>
        <p:spPr>
          <a:xfrm flipH="1" flipV="1">
            <a:off x="2490188" y="4078827"/>
            <a:ext cx="3136378" cy="925013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476E221-64CF-C763-AE91-1630DA0C7FA6}"/>
              </a:ext>
            </a:extLst>
          </p:cNvPr>
          <p:cNvSpPr txBox="1"/>
          <p:nvPr/>
        </p:nvSpPr>
        <p:spPr>
          <a:xfrm>
            <a:off x="3337871" y="2508797"/>
            <a:ext cx="3515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 Narrow" panose="020B0606020202030204" pitchFamily="34" charset="0"/>
                <a:cs typeface="Segoe UI" panose="020B0502040204020203" pitchFamily="34" charset="0"/>
              </a:rPr>
              <a:t>Threshold Voltage (Vt) = 603.456 mV</a:t>
            </a:r>
            <a:endParaRPr lang="en-SG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88856-FFF5-3FC7-A2DD-6F9CD3296AA4}"/>
              </a:ext>
            </a:extLst>
          </p:cNvPr>
          <p:cNvSpPr txBox="1"/>
          <p:nvPr/>
        </p:nvSpPr>
        <p:spPr>
          <a:xfrm rot="19624996">
            <a:off x="3251489" y="3396335"/>
            <a:ext cx="320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Segoe UI Light" panose="020B0502040204020203" pitchFamily="34" charset="0"/>
              </a:rPr>
              <a:t>Anil Kumar Gundu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84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5EE42-3F9B-ABA5-2959-F5CC0B9A9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AEC16A90-6B92-F5B4-0BA3-F5F927EAE346}"/>
              </a:ext>
            </a:extLst>
          </p:cNvPr>
          <p:cNvGraphicFramePr>
            <a:graphicFrameLocks/>
          </p:cNvGraphicFramePr>
          <p:nvPr/>
        </p:nvGraphicFramePr>
        <p:xfrm>
          <a:off x="4837472" y="1297858"/>
          <a:ext cx="6990735" cy="449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9DE2EB98-E359-7BFD-8A40-FC0D1025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  <a:cs typeface="Segoe UI Light" panose="020B0502040204020203" pitchFamily="34" charset="0"/>
              </a:rPr>
              <a:t>NMOS Transconductance Characterization (V</a:t>
            </a:r>
            <a:r>
              <a:rPr lang="en-US" sz="2400" baseline="-25000" dirty="0">
                <a:latin typeface="Arial Narrow" panose="020B0606020202030204" pitchFamily="34" charset="0"/>
                <a:cs typeface="Segoe UI Light" panose="020B0502040204020203" pitchFamily="34" charset="0"/>
              </a:rPr>
              <a:t>DS</a:t>
            </a:r>
            <a:r>
              <a:rPr lang="en-US" sz="2400" dirty="0">
                <a:latin typeface="Arial Narrow" panose="020B0606020202030204" pitchFamily="34" charset="0"/>
                <a:cs typeface="Segoe UI Light" panose="020B0502040204020203" pitchFamily="34" charset="0"/>
              </a:rPr>
              <a:t> is 1.8V and V</a:t>
            </a:r>
            <a:r>
              <a:rPr lang="en-US" sz="2400" baseline="-25000" dirty="0">
                <a:latin typeface="Arial Narrow" panose="020B0606020202030204" pitchFamily="34" charset="0"/>
                <a:cs typeface="Segoe UI Light" panose="020B0502040204020203" pitchFamily="34" charset="0"/>
              </a:rPr>
              <a:t>GS</a:t>
            </a:r>
            <a:r>
              <a:rPr lang="en-US" sz="2400" dirty="0">
                <a:latin typeface="Arial Narrow" panose="020B0606020202030204" pitchFamily="34" charset="0"/>
                <a:cs typeface="Segoe UI Light" panose="020B0502040204020203" pitchFamily="34" charset="0"/>
              </a:rPr>
              <a:t> is varied from 0V to 1.8V)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CA651-6271-6F45-6EED-BC6A1ED023E6}"/>
              </a:ext>
            </a:extLst>
          </p:cNvPr>
          <p:cNvSpPr txBox="1"/>
          <p:nvPr/>
        </p:nvSpPr>
        <p:spPr>
          <a:xfrm>
            <a:off x="320349" y="5790090"/>
            <a:ext cx="115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We often approximate the I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−V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relationship with a square law, but in reality, the current scales with V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to an exponent typically ranging from 1 to 2. This non-ideal behavior means that relying on the simple square law equation will result in significant deviation in the calculated transconductance g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275ACC-978D-5554-A3AB-98FD2E9F5EAA}"/>
                  </a:ext>
                </a:extLst>
              </p14:cNvPr>
              <p14:cNvContentPartPr/>
              <p14:nvPr/>
            </p14:nvContentPartPr>
            <p14:xfrm>
              <a:off x="8937199" y="3429000"/>
              <a:ext cx="29880" cy="168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7EBD6A-D347-3813-C67E-3E260D49E5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9559" y="3321000"/>
                <a:ext cx="65520" cy="18975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0A670FB-F746-DF3D-633C-B2B123505435}"/>
              </a:ext>
            </a:extLst>
          </p:cNvPr>
          <p:cNvSpPr txBox="1"/>
          <p:nvPr/>
        </p:nvSpPr>
        <p:spPr>
          <a:xfrm>
            <a:off x="239807" y="1720840"/>
            <a:ext cx="48336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When varying the current in a MOS device of a given size (from maximum to minimum or vice versa), the transconductance aligns with the ideal square law at a particular current value. The further the current moves from this point, the greater the error or deviation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B54E85-6986-9FB1-A6DA-1C1786C4EC68}"/>
              </a:ext>
            </a:extLst>
          </p:cNvPr>
          <p:cNvSpPr txBox="1"/>
          <p:nvPr/>
        </p:nvSpPr>
        <p:spPr>
          <a:xfrm>
            <a:off x="8071069" y="4509517"/>
            <a:ext cx="375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  <a:cs typeface="Segoe UI" panose="020B0502040204020203" pitchFamily="34" charset="0"/>
              </a:rPr>
              <a:t>Threshold Voltage (Vt) = 603.456 mV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387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4C412-DCEC-DA73-3B75-B207B90DF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AB2B48E-3E29-4230-FA43-604C198A5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Narrow" panose="020B0606020202030204" pitchFamily="34" charset="0"/>
                <a:cs typeface="Segoe UI Light" panose="020B0502040204020203" pitchFamily="34" charset="0"/>
              </a:rPr>
              <a:t>NMOS Transconductance Characterization (V</a:t>
            </a:r>
            <a:r>
              <a:rPr lang="en-US" sz="2400" baseline="-25000" dirty="0">
                <a:latin typeface="Arial Narrow" panose="020B0606020202030204" pitchFamily="34" charset="0"/>
                <a:cs typeface="Segoe UI Light" panose="020B0502040204020203" pitchFamily="34" charset="0"/>
              </a:rPr>
              <a:t>DS</a:t>
            </a:r>
            <a:r>
              <a:rPr lang="en-US" sz="2400" dirty="0">
                <a:latin typeface="Arial Narrow" panose="020B0606020202030204" pitchFamily="34" charset="0"/>
                <a:cs typeface="Segoe UI Light" panose="020B0502040204020203" pitchFamily="34" charset="0"/>
              </a:rPr>
              <a:t> is 1.8V and V</a:t>
            </a:r>
            <a:r>
              <a:rPr lang="en-US" sz="2400" baseline="-25000" dirty="0">
                <a:latin typeface="Arial Narrow" panose="020B0606020202030204" pitchFamily="34" charset="0"/>
                <a:cs typeface="Segoe UI Light" panose="020B0502040204020203" pitchFamily="34" charset="0"/>
              </a:rPr>
              <a:t>GS</a:t>
            </a:r>
            <a:r>
              <a:rPr lang="en-US" sz="2400" dirty="0">
                <a:latin typeface="Arial Narrow" panose="020B0606020202030204" pitchFamily="34" charset="0"/>
                <a:cs typeface="Segoe UI Light" panose="020B0502040204020203" pitchFamily="34" charset="0"/>
              </a:rPr>
              <a:t> is varied from 0V to 1.8V)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FE9C89-74F8-A99F-56EE-032124B50DAF}"/>
              </a:ext>
            </a:extLst>
          </p:cNvPr>
          <p:cNvSpPr txBox="1"/>
          <p:nvPr/>
        </p:nvSpPr>
        <p:spPr>
          <a:xfrm>
            <a:off x="320349" y="5790090"/>
            <a:ext cx="115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We often approximate the I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−V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relationship with a square law, but in reality, the current scales with V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to an exponent typically ranging from 1 to 2. This non-ideal behavior means that relying on the simple square law equation will result in significant deviation in the calculated transconductance g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7EBD6A-D347-3813-C67E-3E260D49E5D2}"/>
                  </a:ext>
                </a:extLst>
              </p14:cNvPr>
              <p14:cNvContentPartPr/>
              <p14:nvPr/>
            </p14:nvContentPartPr>
            <p14:xfrm>
              <a:off x="8937199" y="3429000"/>
              <a:ext cx="29880" cy="168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7EBD6A-D347-3813-C67E-3E260D49E5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9559" y="3321000"/>
                <a:ext cx="65520" cy="189756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3478EBFF-AADF-18A8-2988-02D300329C51}"/>
              </a:ext>
            </a:extLst>
          </p:cNvPr>
          <p:cNvSpPr txBox="1"/>
          <p:nvPr/>
        </p:nvSpPr>
        <p:spPr>
          <a:xfrm>
            <a:off x="239807" y="1720840"/>
            <a:ext cx="483363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When varying the current in a MOS device of a given size (from maximum to minimum or vice versa), the transconductance aligns with the ideal square law at a particular current value. The further the current moves from this point, the greater the error or deviation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5C3D88-FE0C-AA3B-97A6-D0F4CDFBCA0C}"/>
              </a:ext>
            </a:extLst>
          </p:cNvPr>
          <p:cNvSpPr txBox="1"/>
          <p:nvPr/>
        </p:nvSpPr>
        <p:spPr>
          <a:xfrm>
            <a:off x="8071069" y="4509517"/>
            <a:ext cx="375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  <a:cs typeface="Segoe UI" panose="020B0502040204020203" pitchFamily="34" charset="0"/>
              </a:rPr>
              <a:t>Threshold Voltage (Vt) = 603.456 mV</a:t>
            </a:r>
            <a:endParaRPr lang="en-SG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06A8927-5F98-2018-A669-065A8A5CE1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054453"/>
              </p:ext>
            </p:extLst>
          </p:nvPr>
        </p:nvGraphicFramePr>
        <p:xfrm>
          <a:off x="5299587" y="1356852"/>
          <a:ext cx="6331973" cy="443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7806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591C3-A33A-DA23-77E6-854834210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DB3453F-DE9F-0F0D-7F8C-BAEA9AE6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49" y="2935617"/>
            <a:ext cx="10844883" cy="1597053"/>
          </a:xfrm>
        </p:spPr>
        <p:txBody>
          <a:bodyPr>
            <a:noAutofit/>
          </a:bodyPr>
          <a:lstStyle/>
          <a:p>
            <a:pPr algn="ctr"/>
            <a:r>
              <a:rPr lang="en-US" sz="8800" dirty="0">
                <a:latin typeface="Arial Narrow" panose="020B0606020202030204" pitchFamily="34" charset="0"/>
                <a:cs typeface="Segoe UI Light" panose="020B0502040204020203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20223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5D19B-2F99-4A49-D91E-7BB82B6AE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7620EE-AD1D-8D49-294D-D7344D3C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PMOS Critical Data : Threshold Voltage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EE92F991-FD91-21B5-5353-3E22544620E1}"/>
              </a:ext>
            </a:extLst>
          </p:cNvPr>
          <p:cNvSpPr txBox="1">
            <a:spLocks/>
          </p:cNvSpPr>
          <p:nvPr/>
        </p:nvSpPr>
        <p:spPr>
          <a:xfrm>
            <a:off x="363794" y="1278900"/>
            <a:ext cx="11375922" cy="115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Threshold voltage of the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nmos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(130nm google SKY130A) devices are extracted at a nominal temperature of 27</a:t>
            </a:r>
            <a:r>
              <a:rPr lang="en-US" sz="2000" baseline="30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C for the following devices (TT corner):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Width = 1um and L = 0.15um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07E4B87-89AE-AF59-880B-4C0BE86B00F2}"/>
                  </a:ext>
                </a:extLst>
              </p14:cNvPr>
              <p14:cNvContentPartPr/>
              <p14:nvPr/>
            </p14:nvContentPartPr>
            <p14:xfrm>
              <a:off x="3667657" y="32642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07E4B87-89AE-AF59-880B-4C0BE86B00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337" y="3259893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90583F-18B1-AB38-AC81-C4C2BCF2B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13966"/>
              </p:ext>
            </p:extLst>
          </p:nvPr>
        </p:nvGraphicFramePr>
        <p:xfrm>
          <a:off x="1553497" y="2579345"/>
          <a:ext cx="9389806" cy="3121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49">
                  <a:extLst>
                    <a:ext uri="{9D8B030D-6E8A-4147-A177-3AD203B41FA5}">
                      <a16:colId xmlns:a16="http://schemas.microsoft.com/office/drawing/2014/main" val="3081721459"/>
                    </a:ext>
                  </a:extLst>
                </a:gridCol>
                <a:gridCol w="1296470">
                  <a:extLst>
                    <a:ext uri="{9D8B030D-6E8A-4147-A177-3AD203B41FA5}">
                      <a16:colId xmlns:a16="http://schemas.microsoft.com/office/drawing/2014/main" val="1350843266"/>
                    </a:ext>
                  </a:extLst>
                </a:gridCol>
                <a:gridCol w="1465300">
                  <a:extLst>
                    <a:ext uri="{9D8B030D-6E8A-4147-A177-3AD203B41FA5}">
                      <a16:colId xmlns:a16="http://schemas.microsoft.com/office/drawing/2014/main" val="4067299336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val="1807899028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1760660048"/>
                    </a:ext>
                  </a:extLst>
                </a:gridCol>
              </a:tblGrid>
              <a:tr h="44138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Device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Device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VDD (max)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Threshold Voltage (mV)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13272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pfet_01v8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PMOS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1.8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510.3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4576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pfet_01v8_hvt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PMOS</a:t>
                      </a:r>
                      <a:endParaRPr lang="en-SG" baseline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aseline="0" dirty="0">
                          <a:latin typeface="Arial Narrow" panose="020B0606020202030204" pitchFamily="34" charset="0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High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660.9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34231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pfet_01v8_lvt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PMOS</a:t>
                      </a:r>
                      <a:endParaRPr lang="en-SG" baseline="-25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baseline="-25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Low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282.5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53148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pfet_01v8_nf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PMOS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Nominal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SG" sz="2400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SG" sz="1600" dirty="0">
                          <a:latin typeface="Arial Narrow" panose="020B0606020202030204" pitchFamily="34" charset="0"/>
                        </a:rPr>
                        <a:t>(with fingers)</a:t>
                      </a:r>
                      <a:endParaRPr lang="en-SG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510.3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21262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pfet_01v8_hvt_nf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PMOS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High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SG" sz="1800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SG" sz="1400" dirty="0">
                          <a:latin typeface="Arial Narrow" panose="020B0606020202030204" pitchFamily="34" charset="0"/>
                        </a:rPr>
                        <a:t>(L =0.35u with fingers)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775.6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50621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pfet_01v8_lvt_nf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PMOS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Low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SG" sz="2400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SG" sz="1800" dirty="0">
                          <a:latin typeface="Arial Narrow" panose="020B0606020202030204" pitchFamily="34" charset="0"/>
                        </a:rPr>
                        <a:t>(with fingers)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282.5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7589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63F3B8-8EF6-7B5F-3635-BB3DD129A12C}"/>
              </a:ext>
            </a:extLst>
          </p:cNvPr>
          <p:cNvSpPr txBox="1"/>
          <p:nvPr/>
        </p:nvSpPr>
        <p:spPr>
          <a:xfrm>
            <a:off x="344353" y="5842508"/>
            <a:ext cx="1153333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More details on the device voltages and their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characteristics, refer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  <a:hlinkClick r:id="rId4" action="ppaction://hlinkpres?slideindex=1&amp;slidetitle="/>
              </a:rPr>
              <a:t>https://skywater-pdk.readthedocs.io/en/main/rules/device-details.html 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44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92B50-4F90-9DD7-086A-8A1738D63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CDA406F-7D05-0948-D9BA-08ECE4CC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NMOS Critical Data: Threshold Voltage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B9E29A25-CEA9-7BE4-561D-FEA410AC0A32}"/>
              </a:ext>
            </a:extLst>
          </p:cNvPr>
          <p:cNvSpPr txBox="1">
            <a:spLocks/>
          </p:cNvSpPr>
          <p:nvPr/>
        </p:nvSpPr>
        <p:spPr>
          <a:xfrm>
            <a:off x="363794" y="1278900"/>
            <a:ext cx="11375922" cy="115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Threshold voltage of the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nmos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(130nm google SKY130A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pdk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) devices are extracted at a nominal temperature of 27</a:t>
            </a:r>
            <a:r>
              <a:rPr lang="en-US" sz="2000" baseline="30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o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C for the following devices (TT corner):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Width = 1um and L = 0.15um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95A7A0E-1372-ECB1-A7E7-AD6C64CB94FC}"/>
                  </a:ext>
                </a:extLst>
              </p14:cNvPr>
              <p14:cNvContentPartPr/>
              <p14:nvPr/>
            </p14:nvContentPartPr>
            <p14:xfrm>
              <a:off x="3667657" y="32642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95A7A0E-1372-ECB1-A7E7-AD6C64CB94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337" y="3259893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3E4410-F608-03D3-5BBF-261BBE933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21798"/>
              </p:ext>
            </p:extLst>
          </p:nvPr>
        </p:nvGraphicFramePr>
        <p:xfrm>
          <a:off x="1416118" y="2437310"/>
          <a:ext cx="9389806" cy="3562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566">
                  <a:extLst>
                    <a:ext uri="{9D8B030D-6E8A-4147-A177-3AD203B41FA5}">
                      <a16:colId xmlns:a16="http://schemas.microsoft.com/office/drawing/2014/main" val="3081721459"/>
                    </a:ext>
                  </a:extLst>
                </a:gridCol>
                <a:gridCol w="1170038">
                  <a:extLst>
                    <a:ext uri="{9D8B030D-6E8A-4147-A177-3AD203B41FA5}">
                      <a16:colId xmlns:a16="http://schemas.microsoft.com/office/drawing/2014/main" val="1350843266"/>
                    </a:ext>
                  </a:extLst>
                </a:gridCol>
                <a:gridCol w="1391215">
                  <a:extLst>
                    <a:ext uri="{9D8B030D-6E8A-4147-A177-3AD203B41FA5}">
                      <a16:colId xmlns:a16="http://schemas.microsoft.com/office/drawing/2014/main" val="4067299336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val="1807899028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1760660048"/>
                    </a:ext>
                  </a:extLst>
                </a:gridCol>
              </a:tblGrid>
              <a:tr h="44138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Device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Device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VDD (max)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Threshold Voltage (mV)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713272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nfet_01v8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NMOS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1.8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Nominal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769.2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844576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nfet_03v3_nvt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NMOS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aseline="0" dirty="0">
                          <a:latin typeface="Arial Narrow" panose="020B0606020202030204" pitchFamily="34" charset="0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Native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34231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nfet_01v8_lvt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NMOS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baseline="-25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Low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570.48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53148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nfet_01v8_nf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NMOS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Nominal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SG" sz="2400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SG" sz="1600" dirty="0">
                          <a:latin typeface="Arial Narrow" panose="020B0606020202030204" pitchFamily="34" charset="0"/>
                        </a:rPr>
                        <a:t>(with fingers)</a:t>
                      </a:r>
                      <a:endParaRPr lang="en-SG" sz="180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769.2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21262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nfet_01v8_esd_nvt_nf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NMOS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Native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SG" sz="1800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SG" sz="1400" dirty="0">
                          <a:latin typeface="Arial Narrow" panose="020B0606020202030204" pitchFamily="34" charset="0"/>
                        </a:rPr>
                        <a:t>(with fingers)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686.5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750621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nfet_01v8_lvt_nf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NMOS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Low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SG" sz="2400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SG" sz="1800" dirty="0">
                          <a:latin typeface="Arial Narrow" panose="020B0606020202030204" pitchFamily="34" charset="0"/>
                        </a:rPr>
                        <a:t>(with fingers)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570.48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775898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Narrow" panose="020B0606020202030204" pitchFamily="34" charset="0"/>
                        </a:rPr>
                        <a:t>Nfet_20v0_nf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NMOS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20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 Narrow" panose="020B0606020202030204" pitchFamily="34" charset="0"/>
                        </a:rPr>
                        <a:t>Zero V</a:t>
                      </a:r>
                      <a:r>
                        <a:rPr lang="en-US" sz="1800" baseline="-25000" dirty="0">
                          <a:latin typeface="Arial Narrow" panose="020B0606020202030204" pitchFamily="34" charset="0"/>
                        </a:rPr>
                        <a:t>t</a:t>
                      </a:r>
                      <a:endParaRPr lang="en-SG" sz="1800" baseline="-250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arrow" panose="020B0606020202030204" pitchFamily="34" charset="0"/>
                        </a:rPr>
                        <a:t>0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9078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320698-4457-43E8-2189-ED6CCAE6FD65}"/>
              </a:ext>
            </a:extLst>
          </p:cNvPr>
          <p:cNvSpPr txBox="1"/>
          <p:nvPr/>
        </p:nvSpPr>
        <p:spPr>
          <a:xfrm>
            <a:off x="344353" y="5999820"/>
            <a:ext cx="1153333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More details on the device voltages and their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characteristics, refer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  <a:hlinkClick r:id="rId4" action="ppaction://hlinkpres?slideindex=1&amp;slidetitle="/>
              </a:rPr>
              <a:t>https://skywater-pdk.readthedocs.io/en/main/rules/device-details.html 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68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5307-C209-A86B-7FD2-A462BA093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8C968A-31D3-5FDD-E41E-65748845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NMOS: Square Law Fitting (Ids vs </a:t>
            </a:r>
            <a:r>
              <a:rPr lang="en-US" dirty="0" err="1">
                <a:latin typeface="Arial Narrow" panose="020B0606020202030204" pitchFamily="34" charset="0"/>
                <a:cs typeface="Segoe UI Light" panose="020B0502040204020203" pitchFamily="34" charset="0"/>
              </a:rPr>
              <a:t>Vgs</a:t>
            </a:r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6FE788E0-6EAE-907C-AA24-A279274E45C9}"/>
              </a:ext>
            </a:extLst>
          </p:cNvPr>
          <p:cNvSpPr txBox="1">
            <a:spLocks/>
          </p:cNvSpPr>
          <p:nvPr/>
        </p:nvSpPr>
        <p:spPr>
          <a:xfrm>
            <a:off x="363794" y="1278900"/>
            <a:ext cx="11375922" cy="1158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Channel length of the NMOS is varied for an NMOS with width of 4um and then the square law equation is fitted.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Approximately the Vth is chosen (approximately chosen) and checked the R</a:t>
            </a:r>
            <a:r>
              <a:rPr lang="en-US" sz="2000" baseline="30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value.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Device is forming mostly square law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99FD226-49DC-C609-8CE2-6EFD19359F65}"/>
                  </a:ext>
                </a:extLst>
              </p14:cNvPr>
              <p14:cNvContentPartPr/>
              <p14:nvPr/>
            </p14:nvContentPartPr>
            <p14:xfrm>
              <a:off x="3667657" y="32642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99FD226-49DC-C609-8CE2-6EFD19359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337" y="3259893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FFAA3B-0C93-193B-ABF8-F738903CB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26201"/>
              </p:ext>
            </p:extLst>
          </p:nvPr>
        </p:nvGraphicFramePr>
        <p:xfrm>
          <a:off x="359194" y="2554175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91424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975874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7892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Length (µm)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R</a:t>
                      </a:r>
                      <a:r>
                        <a:rPr lang="en-SG" baseline="300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7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0.000537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0.9967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2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0.000307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0.9975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05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0.000217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0.9983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304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0.000165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0.9985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2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0.000134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0.9986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12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0.000113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0.9986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0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9.71e-05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0.9986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1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8.53e-05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0.9987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8113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745CE09-A31E-7C97-7DE0-75B605005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594" y="2281084"/>
            <a:ext cx="5485865" cy="39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5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5DEC0-8006-DA8A-C717-1DAF0F9B2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1C0F0-D28C-3A41-EB4B-726D6B17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NMOS: W/L is (1um/1um) and VDS is 1.8V and VGS is varied from 0V to 1.8V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B99F6F8C-E587-CAE7-127F-299BD706626B}"/>
              </a:ext>
            </a:extLst>
          </p:cNvPr>
          <p:cNvSpPr txBox="1">
            <a:spLocks/>
          </p:cNvSpPr>
          <p:nvPr/>
        </p:nvSpPr>
        <p:spPr>
          <a:xfrm>
            <a:off x="363794" y="1278900"/>
            <a:ext cx="5987845" cy="500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Define an Operating Point: First, establish a specific operating point for the MOSFET by determining values for gate-to-source voltage (V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​), drain current (I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 ), and drain-to-source voltage (V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​).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Differentiate I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  with respect to V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 : The transconductance (gm​) is fundamentally the rate of change of the drain current (I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DS​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) concerning the gate-to-source voltage (V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) around the chosen operating point. Mathematically, it's expressed as g m​ = ∂V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/∂I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 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Utilize Square-Law Approximation for Analysis: To gain insight into gm​ , you can fit the measured or simulated I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  vs. V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  data to a square-law equation. This comparison helps to assess whether the actual I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  is changing more slowly or quickly than predicted by the ideal square-law model, indicating if g m​  is underestimated or overestimated.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F353E5-E436-9F23-F3F2-985F2CE75375}"/>
                  </a:ext>
                </a:extLst>
              </p14:cNvPr>
              <p14:cNvContentPartPr/>
              <p14:nvPr/>
            </p14:nvContentPartPr>
            <p14:xfrm>
              <a:off x="3667657" y="32642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F353E5-E436-9F23-F3F2-985F2CE753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3337" y="325989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DAA2B2-36F8-46C4-BFEF-70BBFAE27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932" y="1527745"/>
            <a:ext cx="5341274" cy="44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6E838-7D6E-F5CE-2838-0831C0DB6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8C69D1-C498-4D6B-B40A-DE0D117A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NMOS: Square Law Fitting (Ids vs </a:t>
            </a:r>
            <a:r>
              <a:rPr lang="en-US" dirty="0" err="1">
                <a:latin typeface="Arial Narrow" panose="020B0606020202030204" pitchFamily="34" charset="0"/>
                <a:cs typeface="Segoe UI Light" panose="020B0502040204020203" pitchFamily="34" charset="0"/>
              </a:rPr>
              <a:t>Vgs</a:t>
            </a:r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)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1AAAFBEA-E648-C6AD-B240-F98B5414BE7C}"/>
              </a:ext>
            </a:extLst>
          </p:cNvPr>
          <p:cNvSpPr txBox="1">
            <a:spLocks/>
          </p:cNvSpPr>
          <p:nvPr/>
        </p:nvSpPr>
        <p:spPr>
          <a:xfrm>
            <a:off x="363794" y="1278900"/>
            <a:ext cx="11375922" cy="115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Channel length of the NMOS is varied for an NMOS with width of 4um and then the square law equation is fitted.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Approximately the Vth is chosen (approximately chosen) and checked the R</a:t>
            </a:r>
            <a:r>
              <a:rPr lang="en-US" sz="2000" baseline="30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value.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DAF2F50-D762-BCDB-4146-940179FB6992}"/>
                  </a:ext>
                </a:extLst>
              </p14:cNvPr>
              <p14:cNvContentPartPr/>
              <p14:nvPr/>
            </p14:nvContentPartPr>
            <p14:xfrm>
              <a:off x="3667657" y="32642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DAF2F50-D762-BCDB-4146-940179FB69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3337" y="325989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4DFB9D3-536E-C21C-741D-EC3594126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367" y="2015613"/>
            <a:ext cx="6465768" cy="4623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4BA0A4-DFD6-D690-AACC-067F726A51A9}"/>
              </a:ext>
            </a:extLst>
          </p:cNvPr>
          <p:cNvSpPr txBox="1"/>
          <p:nvPr/>
        </p:nvSpPr>
        <p:spPr>
          <a:xfrm>
            <a:off x="4709649" y="2450745"/>
            <a:ext cx="1582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latin typeface="Arial Narrow" panose="020B0606020202030204" pitchFamily="34" charset="0"/>
              </a:rPr>
              <a:t>R</a:t>
            </a:r>
            <a:r>
              <a:rPr lang="en-SG" sz="2000" b="1" baseline="30000" dirty="0">
                <a:latin typeface="Arial Narrow" panose="020B0606020202030204" pitchFamily="34" charset="0"/>
              </a:rPr>
              <a:t>2</a:t>
            </a:r>
            <a:r>
              <a:rPr lang="en-SG" sz="2000" b="1" dirty="0">
                <a:latin typeface="Arial Narrow" panose="020B0606020202030204" pitchFamily="34" charset="0"/>
              </a:rPr>
              <a:t> = 0.9967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9E437-584E-791D-5657-E4DC1F199395}"/>
              </a:ext>
            </a:extLst>
          </p:cNvPr>
          <p:cNvSpPr txBox="1"/>
          <p:nvPr/>
        </p:nvSpPr>
        <p:spPr>
          <a:xfrm>
            <a:off x="4547417" y="4923558"/>
            <a:ext cx="1582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latin typeface="Arial Narrow" panose="020B0606020202030204" pitchFamily="34" charset="0"/>
              </a:rPr>
              <a:t>R</a:t>
            </a:r>
            <a:r>
              <a:rPr lang="en-SG" sz="2000" b="1" baseline="30000" dirty="0">
                <a:latin typeface="Arial Narrow" panose="020B0606020202030204" pitchFamily="34" charset="0"/>
              </a:rPr>
              <a:t>2</a:t>
            </a:r>
            <a:r>
              <a:rPr lang="en-SG" sz="2000" b="1" dirty="0">
                <a:latin typeface="Arial Narrow" panose="020B0606020202030204" pitchFamily="34" charset="0"/>
              </a:rPr>
              <a:t> = 0.9987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1BBC9-6ADD-0A44-5024-247CD89A927D}"/>
              </a:ext>
            </a:extLst>
          </p:cNvPr>
          <p:cNvSpPr txBox="1"/>
          <p:nvPr/>
        </p:nvSpPr>
        <p:spPr>
          <a:xfrm>
            <a:off x="4709649" y="2788995"/>
            <a:ext cx="1582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latin typeface="Arial Narrow" panose="020B0606020202030204" pitchFamily="34" charset="0"/>
              </a:rPr>
              <a:t>R</a:t>
            </a:r>
            <a:r>
              <a:rPr lang="en-SG" sz="2000" b="1" baseline="30000" dirty="0">
                <a:latin typeface="Arial Narrow" panose="020B0606020202030204" pitchFamily="34" charset="0"/>
              </a:rPr>
              <a:t>2</a:t>
            </a:r>
            <a:r>
              <a:rPr lang="en-SG" sz="2000" b="1" dirty="0">
                <a:latin typeface="Arial Narrow" panose="020B0606020202030204" pitchFamily="34" charset="0"/>
              </a:rPr>
              <a:t> = 0.9967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42615-4623-C3AA-EACA-792E053779EC}"/>
              </a:ext>
            </a:extLst>
          </p:cNvPr>
          <p:cNvSpPr txBox="1"/>
          <p:nvPr/>
        </p:nvSpPr>
        <p:spPr>
          <a:xfrm>
            <a:off x="4709649" y="3148846"/>
            <a:ext cx="1582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latin typeface="Arial Narrow" panose="020B0606020202030204" pitchFamily="34" charset="0"/>
              </a:rPr>
              <a:t>R</a:t>
            </a:r>
            <a:r>
              <a:rPr lang="en-SG" sz="2000" b="1" baseline="30000" dirty="0">
                <a:latin typeface="Arial Narrow" panose="020B0606020202030204" pitchFamily="34" charset="0"/>
              </a:rPr>
              <a:t>2</a:t>
            </a:r>
            <a:r>
              <a:rPr lang="en-SG" sz="2000" b="1" dirty="0">
                <a:latin typeface="Arial Narrow" panose="020B0606020202030204" pitchFamily="34" charset="0"/>
              </a:rPr>
              <a:t> = 0.9967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4CBC8-A1EA-7BA2-E21F-FFB119848ED2}"/>
              </a:ext>
            </a:extLst>
          </p:cNvPr>
          <p:cNvSpPr txBox="1"/>
          <p:nvPr/>
        </p:nvSpPr>
        <p:spPr>
          <a:xfrm>
            <a:off x="4709649" y="3487096"/>
            <a:ext cx="1582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latin typeface="Arial Narrow" panose="020B0606020202030204" pitchFamily="34" charset="0"/>
              </a:rPr>
              <a:t>R</a:t>
            </a:r>
            <a:r>
              <a:rPr lang="en-SG" sz="2000" b="1" baseline="30000" dirty="0">
                <a:latin typeface="Arial Narrow" panose="020B0606020202030204" pitchFamily="34" charset="0"/>
              </a:rPr>
              <a:t>2</a:t>
            </a:r>
            <a:r>
              <a:rPr lang="en-SG" sz="2000" b="1" dirty="0">
                <a:latin typeface="Arial Narrow" panose="020B0606020202030204" pitchFamily="34" charset="0"/>
              </a:rPr>
              <a:t> = 0.9967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B08BB2-B4F7-9598-1D8C-1CDE95B0DE11}"/>
              </a:ext>
            </a:extLst>
          </p:cNvPr>
          <p:cNvSpPr txBox="1"/>
          <p:nvPr/>
        </p:nvSpPr>
        <p:spPr>
          <a:xfrm>
            <a:off x="4709649" y="3831036"/>
            <a:ext cx="1582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latin typeface="Arial Narrow" panose="020B0606020202030204" pitchFamily="34" charset="0"/>
              </a:rPr>
              <a:t>R</a:t>
            </a:r>
            <a:r>
              <a:rPr lang="en-SG" sz="2000" b="1" baseline="30000" dirty="0">
                <a:latin typeface="Arial Narrow" panose="020B0606020202030204" pitchFamily="34" charset="0"/>
              </a:rPr>
              <a:t>2</a:t>
            </a:r>
            <a:r>
              <a:rPr lang="en-SG" sz="2000" b="1" dirty="0">
                <a:latin typeface="Arial Narrow" panose="020B0606020202030204" pitchFamily="34" charset="0"/>
              </a:rPr>
              <a:t> = 0.9967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AD314-1AEA-F2CC-D885-CE02D2BEFCF0}"/>
              </a:ext>
            </a:extLst>
          </p:cNvPr>
          <p:cNvSpPr txBox="1"/>
          <p:nvPr/>
        </p:nvSpPr>
        <p:spPr>
          <a:xfrm>
            <a:off x="4709649" y="4169286"/>
            <a:ext cx="1582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latin typeface="Arial Narrow" panose="020B0606020202030204" pitchFamily="34" charset="0"/>
              </a:rPr>
              <a:t>R</a:t>
            </a:r>
            <a:r>
              <a:rPr lang="en-SG" sz="2000" b="1" baseline="30000" dirty="0">
                <a:latin typeface="Arial Narrow" panose="020B0606020202030204" pitchFamily="34" charset="0"/>
              </a:rPr>
              <a:t>2</a:t>
            </a:r>
            <a:r>
              <a:rPr lang="en-SG" sz="2000" b="1" dirty="0">
                <a:latin typeface="Arial Narrow" panose="020B0606020202030204" pitchFamily="34" charset="0"/>
              </a:rPr>
              <a:t> = 0.9967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CE32B-07A0-BED6-6138-8EE00A912E2C}"/>
              </a:ext>
            </a:extLst>
          </p:cNvPr>
          <p:cNvSpPr txBox="1"/>
          <p:nvPr/>
        </p:nvSpPr>
        <p:spPr>
          <a:xfrm>
            <a:off x="4709649" y="4553410"/>
            <a:ext cx="1582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000" b="1" dirty="0">
                <a:latin typeface="Arial Narrow" panose="020B0606020202030204" pitchFamily="34" charset="0"/>
              </a:rPr>
              <a:t>R</a:t>
            </a:r>
            <a:r>
              <a:rPr lang="en-SG" sz="2000" b="1" baseline="30000" dirty="0">
                <a:latin typeface="Arial Narrow" panose="020B0606020202030204" pitchFamily="34" charset="0"/>
              </a:rPr>
              <a:t>2</a:t>
            </a:r>
            <a:r>
              <a:rPr lang="en-SG" sz="2000" b="1" dirty="0">
                <a:latin typeface="Arial Narrow" panose="020B0606020202030204" pitchFamily="34" charset="0"/>
              </a:rPr>
              <a:t> = 0.9967</a:t>
            </a:r>
          </a:p>
        </p:txBody>
      </p:sp>
    </p:spTree>
    <p:extLst>
      <p:ext uri="{BB962C8B-B14F-4D97-AF65-F5344CB8AC3E}">
        <p14:creationId xmlns:p14="http://schemas.microsoft.com/office/powerpoint/2010/main" val="10698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054CF-39A8-B880-CB5E-41AFF7AF3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F9B20-07DD-06E1-9CDE-4EC80876F4BD}"/>
              </a:ext>
            </a:extLst>
          </p:cNvPr>
          <p:cNvSpPr txBox="1"/>
          <p:nvPr/>
        </p:nvSpPr>
        <p:spPr>
          <a:xfrm rot="19624996">
            <a:off x="1681896" y="2946165"/>
            <a:ext cx="90838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Segoe UI Light" panose="020B0502040204020203" pitchFamily="34" charset="0"/>
              </a:rPr>
              <a:t>Anil Kumar Gundu</a:t>
            </a:r>
            <a:endParaRPr lang="en-SG" sz="9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51CFEF3-3D9E-009F-E6FD-8CBD9634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Important Points / Notes for the technology file incorporation SKY130A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74DAC8C5-E00A-AEF2-EB68-10D86E1F4A6D}"/>
              </a:ext>
            </a:extLst>
          </p:cNvPr>
          <p:cNvSpPr txBox="1">
            <a:spLocks/>
          </p:cNvSpPr>
          <p:nvPr/>
        </p:nvSpPr>
        <p:spPr>
          <a:xfrm>
            <a:off x="363794" y="1278900"/>
            <a:ext cx="11375922" cy="5131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Pick the symbols either of the paths :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SG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usr</a:t>
            </a: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/local/share/</a:t>
            </a:r>
            <a:r>
              <a:rPr lang="en-SG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pdk</a:t>
            </a: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/sky130A/</a:t>
            </a:r>
            <a:r>
              <a:rPr lang="en-SG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libs.tech</a:t>
            </a: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SG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xschem</a:t>
            </a: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/sky130_fd_pr/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or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SG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usr</a:t>
            </a: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/local/share/</a:t>
            </a:r>
            <a:r>
              <a:rPr lang="en-SG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pdk</a:t>
            </a: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/sky130B/</a:t>
            </a:r>
            <a:r>
              <a:rPr lang="en-SG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libs.tech</a:t>
            </a: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</a:t>
            </a:r>
            <a:r>
              <a:rPr lang="en-SG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xschem</a:t>
            </a:r>
            <a:r>
              <a:rPr lang="en-SG" sz="2000" dirty="0">
                <a:solidFill>
                  <a:schemeClr val="tx1"/>
                </a:solidFill>
                <a:latin typeface="Arial Narrow" panose="020B0606020202030204" pitchFamily="34" charset="0"/>
              </a:rPr>
              <a:t>/sky130_fd_pr/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But make sure that library you are directing for the symbols you chose from above paths should be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	.lib /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usr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/local/share/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pdk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/sky130A/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libs.tech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/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ngspice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/sky130.lib.spice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tt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  <a:cs typeface="Segoe UI" panose="020B0502040204020203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tt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means typical-typical corner (use appropriately the desired corner)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15C76B-F2CC-73B5-2586-3C331834CD36}"/>
                  </a:ext>
                </a:extLst>
              </p14:cNvPr>
              <p14:cNvContentPartPr/>
              <p14:nvPr/>
            </p14:nvContentPartPr>
            <p14:xfrm>
              <a:off x="3667657" y="32642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15C76B-F2CC-73B5-2586-3C331834CD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337" y="325989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B30CA06-404B-D54A-230A-EA60D6F5B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084" y="4387212"/>
            <a:ext cx="6321034" cy="202273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FDB09C-6EA9-5DC8-E4DB-FD89E47D3F8D}"/>
              </a:ext>
            </a:extLst>
          </p:cNvPr>
          <p:cNvCxnSpPr/>
          <p:nvPr/>
        </p:nvCxnSpPr>
        <p:spPr>
          <a:xfrm>
            <a:off x="4385187" y="4945626"/>
            <a:ext cx="500461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9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32BCE-C638-1B30-E54F-7122FF0A0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DFA0F1C-E9A3-935A-823F-580C8B9A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NMOS: Drain-to-Source Resistance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DDE0A6FB-FE9D-592C-A909-FF050C632541}"/>
              </a:ext>
            </a:extLst>
          </p:cNvPr>
          <p:cNvSpPr txBox="1">
            <a:spLocks/>
          </p:cNvSpPr>
          <p:nvPr/>
        </p:nvSpPr>
        <p:spPr>
          <a:xfrm>
            <a:off x="363794" y="1278900"/>
            <a:ext cx="11375922" cy="115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Channel length of the NMOS is varied for an NMOS with width of 4um.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Rds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is plotted for various channel lengths.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917B41E-649A-32C6-3392-6E355DDBF08D}"/>
                  </a:ext>
                </a:extLst>
              </p14:cNvPr>
              <p14:cNvContentPartPr/>
              <p14:nvPr/>
            </p14:nvContentPartPr>
            <p14:xfrm>
              <a:off x="3667657" y="32642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917B41E-649A-32C6-3392-6E355DDBF0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3337" y="325989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15BCD7D7-A342-0AEF-E113-E4AFF3AAF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6803" y="2027107"/>
            <a:ext cx="6456190" cy="438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F6F9-8755-1740-5F87-4B1E3529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126E1B-AAF1-25D6-4F02-5950CC77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NMOS: W/L is (1um/1um) and VDS is 1.8V and VGS is varied from 0V to 1.8V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AE8C65-FEDC-2C02-819A-3D2B259C6520}"/>
                  </a:ext>
                </a:extLst>
              </p14:cNvPr>
              <p14:cNvContentPartPr/>
              <p14:nvPr/>
            </p14:nvContentPartPr>
            <p14:xfrm>
              <a:off x="3667656" y="3264212"/>
              <a:ext cx="45719" cy="45719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AE8C65-FEDC-2C02-819A-3D2B259C6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9028" y="2715584"/>
                <a:ext cx="1142975" cy="114297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8748239-CAA9-8AD1-D1C9-CD4C6239F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342" y="1260517"/>
            <a:ext cx="5667786" cy="474699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E744582-9A09-D0C9-03BE-04C45CDC8B15}"/>
              </a:ext>
            </a:extLst>
          </p:cNvPr>
          <p:cNvGrpSpPr/>
          <p:nvPr/>
        </p:nvGrpSpPr>
        <p:grpSpPr>
          <a:xfrm>
            <a:off x="5437418" y="1935454"/>
            <a:ext cx="3107102" cy="3544916"/>
            <a:chOff x="5437417" y="1935453"/>
            <a:chExt cx="3629160" cy="40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F0B91F2-D363-A854-1436-F4344833D82F}"/>
                    </a:ext>
                  </a:extLst>
                </p14:cNvPr>
                <p14:cNvContentPartPr/>
                <p14:nvPr/>
              </p14:nvContentPartPr>
              <p14:xfrm>
                <a:off x="5437417" y="3637893"/>
                <a:ext cx="1729800" cy="2311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F0B91F2-D363-A854-1436-F4344833D8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2371" y="3633001"/>
                  <a:ext cx="1739891" cy="23217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755DFA-390F-6A89-BF54-15CC6FB2F806}"/>
                    </a:ext>
                  </a:extLst>
                </p14:cNvPr>
                <p14:cNvContentPartPr/>
                <p14:nvPr/>
              </p14:nvContentPartPr>
              <p14:xfrm>
                <a:off x="7845817" y="1935453"/>
                <a:ext cx="1220760" cy="2186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755DFA-390F-6A89-BF54-15CC6FB2F8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0771" y="1930561"/>
                  <a:ext cx="1230852" cy="21960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380B8C-DFA2-96B1-E217-693E66DE989A}"/>
              </a:ext>
            </a:extLst>
          </p:cNvPr>
          <p:cNvGrpSpPr/>
          <p:nvPr/>
        </p:nvGrpSpPr>
        <p:grpSpPr>
          <a:xfrm>
            <a:off x="3714818" y="2812054"/>
            <a:ext cx="2252116" cy="1337092"/>
            <a:chOff x="3714817" y="2812053"/>
            <a:chExt cx="2630520" cy="15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B07829-43A5-538B-3805-9063609A3A90}"/>
                    </a:ext>
                  </a:extLst>
                </p14:cNvPr>
                <p14:cNvContentPartPr/>
                <p14:nvPr/>
              </p14:nvContentPartPr>
              <p14:xfrm>
                <a:off x="5245537" y="3871893"/>
                <a:ext cx="703080" cy="454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B07829-43A5-538B-3805-9063609A3A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38388" y="3864966"/>
                  <a:ext cx="717377" cy="4681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4C3B25-6A78-09EA-490E-F9E23A801F9E}"/>
                    </a:ext>
                  </a:extLst>
                </p14:cNvPr>
                <p14:cNvContentPartPr/>
                <p14:nvPr/>
              </p14:nvContentPartPr>
              <p14:xfrm>
                <a:off x="5230417" y="3745533"/>
                <a:ext cx="140040" cy="245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4C3B25-6A78-09EA-490E-F9E23A801F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23268" y="3738601"/>
                  <a:ext cx="154338" cy="259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0B0E397-4303-7EC0-F1F6-AA71BB105CC4}"/>
                    </a:ext>
                  </a:extLst>
                </p14:cNvPr>
                <p14:cNvContentPartPr/>
                <p14:nvPr/>
              </p14:nvContentPartPr>
              <p14:xfrm>
                <a:off x="3714817" y="3358893"/>
                <a:ext cx="423720" cy="63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0B0E397-4303-7EC0-F1F6-AA71BB105C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07671" y="3351963"/>
                  <a:ext cx="438012" cy="648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0BC6B1-3B9E-DFAC-5ECE-C3BAF36266B1}"/>
                    </a:ext>
                  </a:extLst>
                </p14:cNvPr>
                <p14:cNvContentPartPr/>
                <p14:nvPr/>
              </p14:nvContentPartPr>
              <p14:xfrm>
                <a:off x="4168777" y="3678933"/>
                <a:ext cx="246600" cy="230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0BC6B1-3B9E-DFAC-5ECE-C3BAF36266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61623" y="3672002"/>
                  <a:ext cx="260908" cy="2446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25F8A6C-001B-0857-D210-DFA1D970AADC}"/>
                    </a:ext>
                  </a:extLst>
                </p14:cNvPr>
                <p14:cNvContentPartPr/>
                <p14:nvPr/>
              </p14:nvContentPartPr>
              <p14:xfrm>
                <a:off x="4505377" y="3802413"/>
                <a:ext cx="17640" cy="10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25F8A6C-001B-0857-D210-DFA1D970AAD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8237" y="3795488"/>
                  <a:ext cx="31920" cy="1160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926C66-240B-B3CE-0324-A6E478E572DD}"/>
                    </a:ext>
                  </a:extLst>
                </p14:cNvPr>
                <p14:cNvContentPartPr/>
                <p14:nvPr/>
              </p14:nvContentPartPr>
              <p14:xfrm>
                <a:off x="4590337" y="3604773"/>
                <a:ext cx="120600" cy="213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926C66-240B-B3CE-0324-A6E478E572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3193" y="3597846"/>
                  <a:ext cx="134887" cy="226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61185C-366D-4F6A-F7CD-F32C2C64F62B}"/>
                    </a:ext>
                  </a:extLst>
                </p14:cNvPr>
                <p14:cNvContentPartPr/>
                <p14:nvPr/>
              </p14:nvContentPartPr>
              <p14:xfrm>
                <a:off x="4697977" y="3609093"/>
                <a:ext cx="152640" cy="17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61185C-366D-4F6A-F7CD-F32C2C64F6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0829" y="3602167"/>
                  <a:ext cx="166937" cy="190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395C01-E147-980A-A279-1DC971A4697A}"/>
                    </a:ext>
                  </a:extLst>
                </p14:cNvPr>
                <p14:cNvContentPartPr/>
                <p14:nvPr/>
              </p14:nvContentPartPr>
              <p14:xfrm>
                <a:off x="4817857" y="3520893"/>
                <a:ext cx="70560" cy="198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395C01-E147-980A-A279-1DC971A469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0717" y="3513967"/>
                  <a:ext cx="84840" cy="2118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138D58-A145-365C-0763-0B6916F4D9B6}"/>
                    </a:ext>
                  </a:extLst>
                </p14:cNvPr>
                <p14:cNvContentPartPr/>
                <p14:nvPr/>
              </p14:nvContentPartPr>
              <p14:xfrm>
                <a:off x="4965457" y="3159093"/>
                <a:ext cx="321480" cy="279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138D58-A145-365C-0763-0B6916F4D9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8313" y="3152169"/>
                  <a:ext cx="335768" cy="2928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E868109-ABD9-FB9E-9071-5D98152DA7FE}"/>
                    </a:ext>
                  </a:extLst>
                </p14:cNvPr>
                <p14:cNvContentPartPr/>
                <p14:nvPr/>
              </p14:nvContentPartPr>
              <p14:xfrm>
                <a:off x="5426617" y="2812053"/>
                <a:ext cx="236880" cy="670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E868109-ABD9-FB9E-9071-5D98152DA7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19477" y="2805122"/>
                  <a:ext cx="251160" cy="684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04B8C2-82E8-45F3-39CC-248168895E51}"/>
                    </a:ext>
                  </a:extLst>
                </p14:cNvPr>
                <p14:cNvContentPartPr/>
                <p14:nvPr/>
              </p14:nvContentPartPr>
              <p14:xfrm>
                <a:off x="5682937" y="3310293"/>
                <a:ext cx="138600" cy="124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04B8C2-82E8-45F3-39CC-248168895E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75775" y="3303373"/>
                  <a:ext cx="152923" cy="1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CB5CB7-0DF0-A50C-D102-EDCBDCDA1A68}"/>
                    </a:ext>
                  </a:extLst>
                </p14:cNvPr>
                <p14:cNvContentPartPr/>
                <p14:nvPr/>
              </p14:nvContentPartPr>
              <p14:xfrm>
                <a:off x="5833057" y="3381933"/>
                <a:ext cx="37080" cy="64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CB5CB7-0DF0-A50C-D102-EDCBDCDA1A6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25894" y="3374994"/>
                  <a:ext cx="51406" cy="77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B3B988-30EF-C967-B520-674007B82CEB}"/>
                    </a:ext>
                  </a:extLst>
                </p14:cNvPr>
                <p14:cNvContentPartPr/>
                <p14:nvPr/>
              </p14:nvContentPartPr>
              <p14:xfrm>
                <a:off x="5851057" y="3136053"/>
                <a:ext cx="88920" cy="21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B3B988-30EF-C967-B520-674007B82C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3893" y="3129125"/>
                  <a:ext cx="103248" cy="229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505A4B-5695-7D2E-E20C-0B1408CC9122}"/>
                    </a:ext>
                  </a:extLst>
                </p14:cNvPr>
                <p14:cNvContentPartPr/>
                <p14:nvPr/>
              </p14:nvContentPartPr>
              <p14:xfrm>
                <a:off x="5839897" y="3253413"/>
                <a:ext cx="106560" cy="2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505A4B-5695-7D2E-E20C-0B1408CC912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32765" y="3246453"/>
                  <a:ext cx="120824" cy="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7FE765-569A-F142-F7BF-99591A15A142}"/>
                    </a:ext>
                  </a:extLst>
                </p14:cNvPr>
                <p14:cNvContentPartPr/>
                <p14:nvPr/>
              </p14:nvContentPartPr>
              <p14:xfrm>
                <a:off x="6007297" y="3242253"/>
                <a:ext cx="360" cy="8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7FE765-569A-F142-F7BF-99591A15A1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01177" y="3235325"/>
                  <a:ext cx="12600" cy="94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DB25A1-CB35-A624-DD98-F73C0FD1DE70}"/>
                    </a:ext>
                  </a:extLst>
                </p14:cNvPr>
                <p14:cNvContentPartPr/>
                <p14:nvPr/>
              </p14:nvContentPartPr>
              <p14:xfrm>
                <a:off x="5979937" y="3089973"/>
                <a:ext cx="7920" cy="27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DB25A1-CB35-A624-DD98-F73C0FD1DE7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72851" y="3083122"/>
                  <a:ext cx="22093" cy="40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B8809D-7C84-8343-74D7-91046BA6777E}"/>
                    </a:ext>
                  </a:extLst>
                </p14:cNvPr>
                <p14:cNvContentPartPr/>
                <p14:nvPr/>
              </p14:nvContentPartPr>
              <p14:xfrm>
                <a:off x="6056617" y="3096813"/>
                <a:ext cx="117360" cy="196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B8809D-7C84-8343-74D7-91046BA677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49466" y="3089895"/>
                  <a:ext cx="131662" cy="2103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535EF3-7BE9-F40E-4F8A-BDEB969BE0CC}"/>
                    </a:ext>
                  </a:extLst>
                </p14:cNvPr>
                <p14:cNvContentPartPr/>
                <p14:nvPr/>
              </p14:nvContentPartPr>
              <p14:xfrm>
                <a:off x="6076057" y="3147933"/>
                <a:ext cx="269280" cy="28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535EF3-7BE9-F40E-4F8A-BDEB969BE0C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68915" y="3140926"/>
                  <a:ext cx="283563" cy="424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4FAD359-2FBC-8A01-801B-2175D5D5C352}"/>
              </a:ext>
            </a:extLst>
          </p:cNvPr>
          <p:cNvGrpSpPr/>
          <p:nvPr/>
        </p:nvGrpSpPr>
        <p:grpSpPr>
          <a:xfrm>
            <a:off x="8339377" y="3549334"/>
            <a:ext cx="1716134" cy="1690598"/>
            <a:chOff x="8339377" y="3549333"/>
            <a:chExt cx="2004480" cy="19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9E8BD1-349A-25E2-EAA4-C38DC2E13A01}"/>
                    </a:ext>
                  </a:extLst>
                </p14:cNvPr>
                <p14:cNvContentPartPr/>
                <p14:nvPr/>
              </p14:nvContentPartPr>
              <p14:xfrm>
                <a:off x="8339377" y="3549333"/>
                <a:ext cx="352800" cy="114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9E8BD1-349A-25E2-EAA4-C38DC2E13A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32228" y="3542405"/>
                  <a:ext cx="367097" cy="11615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C1B1A3-8FA6-6E47-63E2-76F7DC6872C7}"/>
                    </a:ext>
                  </a:extLst>
                </p14:cNvPr>
                <p14:cNvContentPartPr/>
                <p14:nvPr/>
              </p14:nvContentPartPr>
              <p14:xfrm>
                <a:off x="8573737" y="4951893"/>
                <a:ext cx="295920" cy="511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C1B1A3-8FA6-6E47-63E2-76F7DC6872C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66591" y="4944964"/>
                  <a:ext cx="310212" cy="525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571F06-165F-CBE1-F138-CDDBA156108A}"/>
                    </a:ext>
                  </a:extLst>
                </p14:cNvPr>
                <p14:cNvContentPartPr/>
                <p14:nvPr/>
              </p14:nvContentPartPr>
              <p14:xfrm>
                <a:off x="8902057" y="5279493"/>
                <a:ext cx="24840" cy="11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571F06-165F-CBE1-F138-CDDBA156108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94900" y="5272560"/>
                  <a:ext cx="39155" cy="130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A6F8E0-19FE-E5A2-0F83-C150FD6C88EB}"/>
                    </a:ext>
                  </a:extLst>
                </p14:cNvPr>
                <p14:cNvContentPartPr/>
                <p14:nvPr/>
              </p14:nvContentPartPr>
              <p14:xfrm>
                <a:off x="9004657" y="4897173"/>
                <a:ext cx="1063080" cy="41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A6F8E0-19FE-E5A2-0F83-C150FD6C88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97508" y="4890245"/>
                  <a:ext cx="1077378" cy="424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B78924-0015-92C6-DB19-CFF2DAE94F5A}"/>
                    </a:ext>
                  </a:extLst>
                </p14:cNvPr>
                <p14:cNvContentPartPr/>
                <p14:nvPr/>
              </p14:nvContentPartPr>
              <p14:xfrm>
                <a:off x="10141897" y="4915893"/>
                <a:ext cx="201960" cy="405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B78924-0015-92C6-DB19-CFF2DAE94F5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34759" y="4908961"/>
                  <a:ext cx="216236" cy="4195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59F88A8-B509-6489-7441-4B30D55B45CB}"/>
              </a:ext>
            </a:extLst>
          </p:cNvPr>
          <p:cNvGrpSpPr/>
          <p:nvPr/>
        </p:nvGrpSpPr>
        <p:grpSpPr>
          <a:xfrm>
            <a:off x="10348696" y="4594545"/>
            <a:ext cx="699954" cy="654240"/>
            <a:chOff x="10795297" y="4836333"/>
            <a:chExt cx="817560" cy="74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3E598A7-16E8-7FE3-67A7-3D237F7CA755}"/>
                    </a:ext>
                  </a:extLst>
                </p14:cNvPr>
                <p14:cNvContentPartPr/>
                <p14:nvPr/>
              </p14:nvContentPartPr>
              <p14:xfrm>
                <a:off x="10795297" y="4836333"/>
                <a:ext cx="178560" cy="740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3E598A7-16E8-7FE3-67A7-3D237F7CA75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88155" y="4829401"/>
                  <a:ext cx="192845" cy="754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C4B040-2D97-71F7-AC73-8809086FBC6B}"/>
                    </a:ext>
                  </a:extLst>
                </p14:cNvPr>
                <p14:cNvContentPartPr/>
                <p14:nvPr/>
              </p14:nvContentPartPr>
              <p14:xfrm>
                <a:off x="11002297" y="5095173"/>
                <a:ext cx="158760" cy="229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C4B040-2D97-71F7-AC73-8809086FBC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95157" y="5088249"/>
                  <a:ext cx="173040" cy="243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32AFFE-4CE5-A86E-0F05-9009D49E6483}"/>
                    </a:ext>
                  </a:extLst>
                </p14:cNvPr>
                <p14:cNvContentPartPr/>
                <p14:nvPr/>
              </p14:nvContentPartPr>
              <p14:xfrm>
                <a:off x="11218657" y="4934613"/>
                <a:ext cx="124560" cy="469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32AFFE-4CE5-A86E-0F05-9009D49E64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11527" y="4927680"/>
                  <a:ext cx="138819" cy="483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F7B762-188F-417B-2B5F-0EF29DA83127}"/>
                    </a:ext>
                  </a:extLst>
                </p14:cNvPr>
                <p14:cNvContentPartPr/>
                <p14:nvPr/>
              </p14:nvContentPartPr>
              <p14:xfrm>
                <a:off x="11246737" y="5131533"/>
                <a:ext cx="151200" cy="99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F7B762-188F-417B-2B5F-0EF29DA831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239597" y="5124610"/>
                  <a:ext cx="165480" cy="113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0DB286-3191-4FEE-B16A-B9C146AF5E73}"/>
                    </a:ext>
                  </a:extLst>
                </p14:cNvPr>
                <p14:cNvContentPartPr/>
                <p14:nvPr/>
              </p14:nvContentPartPr>
              <p14:xfrm>
                <a:off x="11346097" y="4953333"/>
                <a:ext cx="266760" cy="250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0DB286-3191-4FEE-B16A-B9C146AF5E7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338955" y="4946406"/>
                  <a:ext cx="281043" cy="2640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6C2E43-E038-7B97-1B94-040FD490E7E3}"/>
                    </a:ext>
                  </a:extLst>
                </p14:cNvPr>
                <p14:cNvContentPartPr/>
                <p14:nvPr/>
              </p14:nvContentPartPr>
              <p14:xfrm>
                <a:off x="11417017" y="5053773"/>
                <a:ext cx="106560" cy="7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6C2E43-E038-7B97-1B94-040FD490E7E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409885" y="5046839"/>
                  <a:ext cx="120824" cy="84427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CF312B6-AE3A-16EA-5148-CC0EF09FA14B}"/>
              </a:ext>
            </a:extLst>
          </p:cNvPr>
          <p:cNvSpPr txBox="1"/>
          <p:nvPr/>
        </p:nvSpPr>
        <p:spPr>
          <a:xfrm>
            <a:off x="320349" y="5790090"/>
            <a:ext cx="115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We often approximate the I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−V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relationship with a square law, but in reality, the current scales with V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to an exponent typically ranging from 1 to 2. This non-ideal behavior means that relying on the simple square law equation will result in significant deviation in the calculated transconductance g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48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7ADD-92A2-D5B0-56D1-2B61BB257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4FDEDFE-6796-B406-5EF5-A5A7E6B0F7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52" t="4738"/>
          <a:stretch>
            <a:fillRect/>
          </a:stretch>
        </p:blipFill>
        <p:spPr>
          <a:xfrm>
            <a:off x="8168011" y="1397675"/>
            <a:ext cx="3703641" cy="44201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4829199-AC3E-E617-1C7F-FF21696E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Gm tracking with off-chip resistor and error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E221B-2C6A-7263-DD48-25E40CAD901B}"/>
              </a:ext>
            </a:extLst>
          </p:cNvPr>
          <p:cNvSpPr txBox="1"/>
          <p:nvPr/>
        </p:nvSpPr>
        <p:spPr>
          <a:xfrm>
            <a:off x="320348" y="1490007"/>
            <a:ext cx="77567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This circuit ensures that the transconductance (gm) of transistor Mn1 closely tracks the inverse of the off-chip resistor value (i.e., gmₘₙ₁ ≈ 1/R), provided that the width-to-length (W/L) ratio of Mn2 is scaled to be four times that of Mn1 (i.e., (W/L)ₘₙ₂ = 4 × (W/L)ₘₙ₁).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Assuming the off-chip resistance varies within a range from </a:t>
            </a:r>
            <a:r>
              <a:rPr lang="en-US" sz="185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R</a:t>
            </a:r>
            <a:r>
              <a:rPr lang="en-US" sz="1850" baseline="-25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min</a:t>
            </a: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to </a:t>
            </a:r>
            <a:r>
              <a:rPr lang="en-US" sz="185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R</a:t>
            </a:r>
            <a:r>
              <a:rPr lang="en-US" sz="1850" baseline="-25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max</a:t>
            </a: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, with a value R (where square-law equation holds), we analyze the impact on tracking accuracy. As the resistance R increases, the expected transconductance (1/R) decreases.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However, due to nonidealities such as channel-length modulation, mismatch, and limited loop gain, the tracked gmₘₙ₁ tends to overshoot, resulting in gmₘₙ₁ &gt; 1/R.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Conversely, when the off-chip resistance R decreases, the circuit attempts to track a higher target transconductance. In this case, the limitations in biasing and device operation may cause gmₘₙ₁ to undershoot the ideal value, resulting in gmₘₙ₁ &lt; 1/R.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FFF13-37F3-8C17-FE69-1B2A39213453}"/>
              </a:ext>
            </a:extLst>
          </p:cNvPr>
          <p:cNvSpPr txBox="1"/>
          <p:nvPr/>
        </p:nvSpPr>
        <p:spPr>
          <a:xfrm>
            <a:off x="320348" y="5817805"/>
            <a:ext cx="114685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This deviation from ideal tracking becomes more significant toward the extremes of the resistor range and should be carefully considered in the design and calibration of gm-based analog blocks.</a:t>
            </a:r>
            <a:endParaRPr lang="en-SG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29A916-FBCB-F06F-2514-5FD870F0D02E}"/>
                  </a:ext>
                </a:extLst>
              </p14:cNvPr>
              <p14:cNvContentPartPr/>
              <p14:nvPr/>
            </p14:nvContentPartPr>
            <p14:xfrm>
              <a:off x="9281497" y="5073213"/>
              <a:ext cx="1376640" cy="151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29A916-FBCB-F06F-2514-5FD870F0D0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75377" y="5067093"/>
                <a:ext cx="1388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178F566-52A0-652B-6B88-C2719085B9CA}"/>
                  </a:ext>
                </a:extLst>
              </p14:cNvPr>
              <p14:cNvContentPartPr/>
              <p14:nvPr/>
            </p14:nvContentPartPr>
            <p14:xfrm>
              <a:off x="9341257" y="4827693"/>
              <a:ext cx="1100520" cy="451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178F566-52A0-652B-6B88-C2719085B9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35137" y="4821573"/>
                <a:ext cx="1112760" cy="46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1FEB83B-AD45-34E5-B3AB-6F0C7B201456}"/>
              </a:ext>
            </a:extLst>
          </p:cNvPr>
          <p:cNvGrpSpPr/>
          <p:nvPr/>
        </p:nvGrpSpPr>
        <p:grpSpPr>
          <a:xfrm>
            <a:off x="10048297" y="4561293"/>
            <a:ext cx="462960" cy="228240"/>
            <a:chOff x="10048297" y="4561293"/>
            <a:chExt cx="46296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F51199-688B-1780-D528-AADD0FCC6D94}"/>
                    </a:ext>
                  </a:extLst>
                </p14:cNvPr>
                <p14:cNvContentPartPr/>
                <p14:nvPr/>
              </p14:nvContentPartPr>
              <p14:xfrm>
                <a:off x="10048297" y="4581453"/>
                <a:ext cx="148680" cy="208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F51199-688B-1780-D528-AADD0FCC6D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42177" y="4575333"/>
                  <a:ext cx="160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08DD0E-8CC7-9AD9-193E-A087F30B96DE}"/>
                    </a:ext>
                  </a:extLst>
                </p14:cNvPr>
                <p14:cNvContentPartPr/>
                <p14:nvPr/>
              </p14:nvContentPartPr>
              <p14:xfrm>
                <a:off x="10323697" y="4561293"/>
                <a:ext cx="187560" cy="15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08DD0E-8CC7-9AD9-193E-A087F30B96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17577" y="4555173"/>
                  <a:ext cx="1998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19D2CAD-2A1C-78CB-FE74-DA60B1A1E7FC}"/>
              </a:ext>
            </a:extLst>
          </p:cNvPr>
          <p:cNvGrpSpPr/>
          <p:nvPr/>
        </p:nvGrpSpPr>
        <p:grpSpPr>
          <a:xfrm>
            <a:off x="10707097" y="5063493"/>
            <a:ext cx="348120" cy="451440"/>
            <a:chOff x="10707097" y="5063493"/>
            <a:chExt cx="34812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1A36F3-918C-DD8E-24B9-0507192AA4D4}"/>
                    </a:ext>
                  </a:extLst>
                </p14:cNvPr>
                <p14:cNvContentPartPr/>
                <p14:nvPr/>
              </p14:nvContentPartPr>
              <p14:xfrm>
                <a:off x="10756417" y="5063493"/>
                <a:ext cx="40320" cy="203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1A36F3-918C-DD8E-24B9-0507192AA4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50297" y="5057373"/>
                  <a:ext cx="52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0A372B-D3E1-CA6A-F14D-085CF2555A3B}"/>
                    </a:ext>
                  </a:extLst>
                </p14:cNvPr>
                <p14:cNvContentPartPr/>
                <p14:nvPr/>
              </p14:nvContentPartPr>
              <p14:xfrm>
                <a:off x="10707097" y="5309013"/>
                <a:ext cx="214920" cy="2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0A372B-D3E1-CA6A-F14D-085CF2555A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00977" y="5302893"/>
                  <a:ext cx="2271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82501EF-C653-1ABF-A7E3-78E1C06820BA}"/>
                    </a:ext>
                  </a:extLst>
                </p14:cNvPr>
                <p14:cNvContentPartPr/>
                <p14:nvPr/>
              </p14:nvContentPartPr>
              <p14:xfrm>
                <a:off x="10864057" y="5347893"/>
                <a:ext cx="191160" cy="154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82501EF-C653-1ABF-A7E3-78E1C06820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57937" y="5341773"/>
                  <a:ext cx="20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B486E2-261F-1429-E0B9-B301A1E57875}"/>
                    </a:ext>
                  </a:extLst>
                </p14:cNvPr>
                <p14:cNvContentPartPr/>
                <p14:nvPr/>
              </p14:nvContentPartPr>
              <p14:xfrm>
                <a:off x="10844257" y="5446893"/>
                <a:ext cx="30600" cy="68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B486E2-261F-1429-E0B9-B301A1E578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38137" y="5440773"/>
                  <a:ext cx="4284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0E442-9A12-12A3-01A3-28D1F3B9681C}"/>
              </a:ext>
            </a:extLst>
          </p:cNvPr>
          <p:cNvGrpSpPr/>
          <p:nvPr/>
        </p:nvGrpSpPr>
        <p:grpSpPr>
          <a:xfrm>
            <a:off x="9350257" y="5014173"/>
            <a:ext cx="360" cy="360"/>
            <a:chOff x="9350257" y="501417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79647D-037B-E714-C2C4-45D27D0CC6CB}"/>
                    </a:ext>
                  </a:extLst>
                </p14:cNvPr>
                <p14:cNvContentPartPr/>
                <p14:nvPr/>
              </p14:nvContentPartPr>
              <p14:xfrm>
                <a:off x="9350257" y="501417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79647D-037B-E714-C2C4-45D27D0CC6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44137" y="500805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6ACF1A8-7210-FB7B-1787-0A92CA690A9F}"/>
                    </a:ext>
                  </a:extLst>
                </p14:cNvPr>
                <p14:cNvContentPartPr/>
                <p14:nvPr/>
              </p14:nvContentPartPr>
              <p14:xfrm>
                <a:off x="9350257" y="5014173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6ACF1A8-7210-FB7B-1787-0A92CA690A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44137" y="500805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F70F2A-139F-1F65-447A-4B1F10E206EE}"/>
              </a:ext>
            </a:extLst>
          </p:cNvPr>
          <p:cNvGrpSpPr/>
          <p:nvPr/>
        </p:nvGrpSpPr>
        <p:grpSpPr>
          <a:xfrm>
            <a:off x="8371057" y="5141973"/>
            <a:ext cx="1049400" cy="540720"/>
            <a:chOff x="8371057" y="5141973"/>
            <a:chExt cx="104940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160096-D220-D70E-F34A-AEA510756D9C}"/>
                    </a:ext>
                  </a:extLst>
                </p14:cNvPr>
                <p14:cNvContentPartPr/>
                <p14:nvPr/>
              </p14:nvContentPartPr>
              <p14:xfrm>
                <a:off x="9340537" y="5141973"/>
                <a:ext cx="360" cy="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160096-D220-D70E-F34A-AEA510756D9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334417" y="5135853"/>
                  <a:ext cx="126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6928F87-1DA8-A2F3-3233-3EFA0D97CD9D}"/>
                    </a:ext>
                  </a:extLst>
                </p14:cNvPr>
                <p14:cNvContentPartPr/>
                <p14:nvPr/>
              </p14:nvContentPartPr>
              <p14:xfrm>
                <a:off x="9317857" y="5230893"/>
                <a:ext cx="13680" cy="1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6928F87-1DA8-A2F3-3233-3EFA0D97CD9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11737" y="5224773"/>
                  <a:ext cx="25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F859BD-EC5D-9F18-7EC3-0E1085CA5024}"/>
                    </a:ext>
                  </a:extLst>
                </p14:cNvPr>
                <p14:cNvContentPartPr/>
                <p14:nvPr/>
              </p14:nvContentPartPr>
              <p14:xfrm>
                <a:off x="9301297" y="5338533"/>
                <a:ext cx="360" cy="2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F859BD-EC5D-9F18-7EC3-0E1085CA502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95177" y="5332413"/>
                  <a:ext cx="12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89ACC4-344E-DAB8-7BFF-51FB5B1B8FB7}"/>
                    </a:ext>
                  </a:extLst>
                </p14:cNvPr>
                <p14:cNvContentPartPr/>
                <p14:nvPr/>
              </p14:nvContentPartPr>
              <p14:xfrm>
                <a:off x="9174577" y="5318733"/>
                <a:ext cx="97560" cy="10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89ACC4-344E-DAB8-7BFF-51FB5B1B8FB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68457" y="5312613"/>
                  <a:ext cx="10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DEB910-291A-A455-CC3C-65930E3B84ED}"/>
                    </a:ext>
                  </a:extLst>
                </p14:cNvPr>
                <p14:cNvContentPartPr/>
                <p14:nvPr/>
              </p14:nvContentPartPr>
              <p14:xfrm>
                <a:off x="9145777" y="5240613"/>
                <a:ext cx="42120" cy="106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DEB910-291A-A455-CC3C-65930E3B84E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39657" y="5234493"/>
                  <a:ext cx="54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25478C-1C6B-FE52-AFBF-C38F3D27C481}"/>
                    </a:ext>
                  </a:extLst>
                </p14:cNvPr>
                <p14:cNvContentPartPr/>
                <p14:nvPr/>
              </p14:nvContentPartPr>
              <p14:xfrm>
                <a:off x="8371057" y="5289933"/>
                <a:ext cx="44280" cy="76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25478C-1C6B-FE52-AFBF-C38F3D27C4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64937" y="5283813"/>
                  <a:ext cx="56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57D4EE-771C-03F2-8B50-8F912333BF88}"/>
                    </a:ext>
                  </a:extLst>
                </p14:cNvPr>
                <p14:cNvContentPartPr/>
                <p14:nvPr/>
              </p14:nvContentPartPr>
              <p14:xfrm>
                <a:off x="8484097" y="5252493"/>
                <a:ext cx="101880" cy="105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57D4EE-771C-03F2-8B50-8F912333BF8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477977" y="5246373"/>
                  <a:ext cx="114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38B25FA-FD3B-4B30-1C9E-2C2C2D250D67}"/>
                    </a:ext>
                  </a:extLst>
                </p14:cNvPr>
                <p14:cNvContentPartPr/>
                <p14:nvPr/>
              </p14:nvContentPartPr>
              <p14:xfrm>
                <a:off x="8573737" y="5239893"/>
                <a:ext cx="46800" cy="2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38B25FA-FD3B-4B30-1C9E-2C2C2D250D6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67617" y="5233773"/>
                  <a:ext cx="59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DD70B4-BB19-66E1-D751-EF6DB7D6FB63}"/>
                    </a:ext>
                  </a:extLst>
                </p14:cNvPr>
                <p14:cNvContentPartPr/>
                <p14:nvPr/>
              </p14:nvContentPartPr>
              <p14:xfrm>
                <a:off x="8788297" y="5173293"/>
                <a:ext cx="226800" cy="363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DD70B4-BB19-66E1-D751-EF6DB7D6FB6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82177" y="5167173"/>
                  <a:ext cx="2390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BD9984-8967-7863-D7F5-FC6CF8EEBA36}"/>
                    </a:ext>
                  </a:extLst>
                </p14:cNvPr>
                <p14:cNvContentPartPr/>
                <p14:nvPr/>
              </p14:nvContentPartPr>
              <p14:xfrm>
                <a:off x="8486617" y="5547693"/>
                <a:ext cx="47880" cy="81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BD9984-8967-7863-D7F5-FC6CF8EEBA3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80497" y="5541573"/>
                  <a:ext cx="60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19E03-71B7-3B25-056E-2D02E96F2387}"/>
                    </a:ext>
                  </a:extLst>
                </p14:cNvPr>
                <p14:cNvContentPartPr/>
                <p14:nvPr/>
              </p14:nvContentPartPr>
              <p14:xfrm>
                <a:off x="8505697" y="5513853"/>
                <a:ext cx="914760" cy="168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19E03-71B7-3B25-056E-2D02E96F23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99577" y="5507733"/>
                  <a:ext cx="927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F94CDD-728F-13F2-2B22-79C585E46E51}"/>
                    </a:ext>
                  </a:extLst>
                </p14:cNvPr>
                <p14:cNvContentPartPr/>
                <p14:nvPr/>
              </p14:nvContentPartPr>
              <p14:xfrm>
                <a:off x="9154057" y="5545173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F94CDD-728F-13F2-2B22-79C585E46E5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47937" y="553905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F62F50-F278-DA7F-B22B-AE5959D582EE}"/>
                    </a:ext>
                  </a:extLst>
                </p14:cNvPr>
                <p14:cNvContentPartPr/>
                <p14:nvPr/>
              </p14:nvContentPartPr>
              <p14:xfrm>
                <a:off x="8954617" y="5535453"/>
                <a:ext cx="11952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F62F50-F278-DA7F-B22B-AE5959D582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48497" y="5529333"/>
                  <a:ext cx="13176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828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C6786-969D-F4E5-5F1C-E43C6CEB4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0235F8D-A27E-F776-A82B-C6E4ECE6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Gm tracking with off-chip resistor and error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6A9DD-133A-649E-8406-D04B57BC0447}"/>
              </a:ext>
            </a:extLst>
          </p:cNvPr>
          <p:cNvSpPr txBox="1"/>
          <p:nvPr/>
        </p:nvSpPr>
        <p:spPr>
          <a:xfrm>
            <a:off x="297825" y="1313026"/>
            <a:ext cx="11596349" cy="2392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While the beta-multiplier is designed to precisely control the transconductance (g</a:t>
            </a:r>
            <a:r>
              <a:rPr lang="en-US" sz="185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​ ) of a </a:t>
            </a:r>
            <a:r>
              <a:rPr lang="en-US" sz="1850" dirty="0">
                <a:latin typeface="Arial Narrow" panose="020B0606020202030204" pitchFamily="34" charset="0"/>
                <a:cs typeface="Segoe UI" panose="020B0502040204020203" pitchFamily="34" charset="0"/>
              </a:rPr>
              <a:t>MOSFET (or one of the application) using </a:t>
            </a: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an off-chip resistor, it is important to understand how precisely the transconductance of the device can be tracked with off-chip resistor.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5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It's important to recognize that typical design analyses often assume the validity of the square-law equation for MOSFETs. However, this assumption does not hold true, even for devices with long channel length, due to various non-ideal effects.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50" dirty="0">
                <a:latin typeface="Arial Narrow" panose="020B0606020202030204" pitchFamily="34" charset="0"/>
                <a:cs typeface="Segoe UI" panose="020B0502040204020203" pitchFamily="34" charset="0"/>
              </a:rPr>
              <a:t>Hence it is very important to characterize and, at a minimum, qualitatively determine whether variations in the off-chip resistor lead to an underestimation or overestimation of the MOSFET's transconductance. </a:t>
            </a:r>
            <a:endParaRPr lang="en-US" sz="1850" dirty="0">
              <a:solidFill>
                <a:schemeClr val="tx1"/>
              </a:solidFill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6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EAF75-5BF9-EFB0-4690-35EFF997A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AA5B9E8-9C0C-ED13-5108-5CE9A4C5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Gm tracking with off-chip resistor and error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EBCF8-34ED-5E7E-7615-1234E156CDA9}"/>
              </a:ext>
            </a:extLst>
          </p:cNvPr>
          <p:cNvSpPr txBox="1"/>
          <p:nvPr/>
        </p:nvSpPr>
        <p:spPr>
          <a:xfrm>
            <a:off x="325756" y="1191629"/>
            <a:ext cx="11596552" cy="269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Let us say, for a given sizing of the devices, transconductance (gm) perfectly tracks the inverse of the off-chip resistor (R), meaning g</a:t>
            </a:r>
            <a:r>
              <a:rPr lang="en-US" sz="16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=1/R and sets the operating point at ‘A’.</a:t>
            </a:r>
          </a:p>
          <a:p>
            <a:pPr marL="285750" indent="-28575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Here's how variations in the resistor R affect the operating point and transconductance:</a:t>
            </a:r>
          </a:p>
          <a:p>
            <a:pPr marL="285750" indent="-28575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If the resistor R increases to 2R:</a:t>
            </a: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Ideally, the current in device M</a:t>
            </a:r>
            <a:r>
              <a:rPr lang="en-US" sz="16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n2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should halve and this current will be mirrored to M</a:t>
            </a:r>
            <a:r>
              <a:rPr lang="en-US" sz="16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p1</a:t>
            </a: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However, the operating point of M</a:t>
            </a:r>
            <a:r>
              <a:rPr lang="en-US" sz="16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n1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shifts along the blue contour to 'C’.</a:t>
            </a: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This indicates that the actual gm is higher than its expected value (which should be 1/(2R)).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Similarly,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If the resistor R decreases to R/2. The operating point moves towards 'B’.</a:t>
            </a:r>
          </a:p>
          <a:p>
            <a:pPr marL="1200150" lvl="2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In this scenario, gm decreases, or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. the devices may even </a:t>
            </a:r>
            <a:r>
              <a:rPr lang="en-US" sz="1600" b="1" dirty="0">
                <a:latin typeface="Arial Narrow" panose="020B0606020202030204" pitchFamily="34" charset="0"/>
                <a:cs typeface="Segoe UI" panose="020B0502040204020203" pitchFamily="34" charset="0"/>
              </a:rPr>
              <a:t>move out of saturation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7BC919-3985-CCE8-78AB-C625BD56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52" t="4738"/>
          <a:stretch>
            <a:fillRect/>
          </a:stretch>
        </p:blipFill>
        <p:spPr>
          <a:xfrm>
            <a:off x="8318090" y="1705756"/>
            <a:ext cx="3604218" cy="4301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24BDB7-299D-BA17-809A-2FDD4AF5404D}"/>
              </a:ext>
            </a:extLst>
          </p:cNvPr>
          <p:cNvSpPr txBox="1"/>
          <p:nvPr/>
        </p:nvSpPr>
        <p:spPr>
          <a:xfrm>
            <a:off x="9022447" y="4283123"/>
            <a:ext cx="745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00B05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W/L</a:t>
            </a:r>
            <a:endParaRPr lang="en-SG" sz="2400" b="1" i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112A2-95A2-68C1-B5F0-C5FCC036B3C6}"/>
              </a:ext>
            </a:extLst>
          </p:cNvPr>
          <p:cNvSpPr txBox="1"/>
          <p:nvPr/>
        </p:nvSpPr>
        <p:spPr>
          <a:xfrm>
            <a:off x="10380036" y="4316717"/>
            <a:ext cx="1108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00B05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4(W/L)</a:t>
            </a:r>
            <a:endParaRPr lang="en-SG" sz="2400" b="1" i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AAF0A-DE6F-5480-7C27-486A499ABC20}"/>
              </a:ext>
            </a:extLst>
          </p:cNvPr>
          <p:cNvSpPr txBox="1"/>
          <p:nvPr/>
        </p:nvSpPr>
        <p:spPr>
          <a:xfrm>
            <a:off x="8608020" y="5229419"/>
            <a:ext cx="2758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 is chosen such that the CLM is minimum </a:t>
            </a:r>
            <a:endParaRPr lang="en-SG" sz="2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8FD752-8354-4A3E-A547-BE173A27A3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36" t="4796" r="3224"/>
          <a:stretch>
            <a:fillRect/>
          </a:stretch>
        </p:blipFill>
        <p:spPr>
          <a:xfrm>
            <a:off x="320012" y="3879236"/>
            <a:ext cx="3840508" cy="28131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E3DA942-65F4-B237-A81F-33CD10898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049" y="3820980"/>
            <a:ext cx="3673206" cy="28675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23FB7B-59E0-3FD8-0E21-54DCB2B63607}"/>
              </a:ext>
            </a:extLst>
          </p:cNvPr>
          <p:cNvSpPr txBox="1"/>
          <p:nvPr/>
        </p:nvSpPr>
        <p:spPr>
          <a:xfrm>
            <a:off x="8161813" y="6117997"/>
            <a:ext cx="3951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Characterized using opensource </a:t>
            </a:r>
            <a:r>
              <a:rPr lang="en-US" b="1" i="1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skywater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130nm PDK</a:t>
            </a:r>
            <a:endParaRPr lang="en-SG" b="1" i="1" dirty="0"/>
          </a:p>
        </p:txBody>
      </p:sp>
    </p:spTree>
    <p:extLst>
      <p:ext uri="{BB962C8B-B14F-4D97-AF65-F5344CB8AC3E}">
        <p14:creationId xmlns:p14="http://schemas.microsoft.com/office/powerpoint/2010/main" val="8398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54247-FFD4-B9DD-46CA-CD2EA5165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09A38F2-15EA-4559-C811-8F3CA6BAA931}"/>
              </a:ext>
            </a:extLst>
          </p:cNvPr>
          <p:cNvGraphicFramePr>
            <a:graphicFrameLocks/>
          </p:cNvGraphicFramePr>
          <p:nvPr/>
        </p:nvGraphicFramePr>
        <p:xfrm>
          <a:off x="4837472" y="1297858"/>
          <a:ext cx="6990735" cy="4492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7">
            <a:extLst>
              <a:ext uri="{FF2B5EF4-FFF2-40B4-BE49-F238E27FC236}">
                <a16:creationId xmlns:a16="http://schemas.microsoft.com/office/drawing/2014/main" id="{4916998D-3747-515F-70C8-279EF5E3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Ideas to develop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9EA0BA-1036-FF9C-7BF2-C82554FA8052}"/>
              </a:ext>
            </a:extLst>
          </p:cNvPr>
          <p:cNvSpPr txBox="1"/>
          <p:nvPr/>
        </p:nvSpPr>
        <p:spPr>
          <a:xfrm>
            <a:off x="320349" y="5790090"/>
            <a:ext cx="115513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We often approximate the I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−V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relationship with a square law, but in reality, the current scales with V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GS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to an exponent typically ranging from 1 to 2. This non-ideal behavior means that relying on the simple square law equation will result in significant deviation in the calculated transconductance g</a:t>
            </a:r>
            <a:r>
              <a:rPr lang="en-US" sz="18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D6B8FFD-31A1-F99F-F655-D612874DC5DB}"/>
                  </a:ext>
                </a:extLst>
              </p14:cNvPr>
              <p14:cNvContentPartPr/>
              <p14:nvPr/>
            </p14:nvContentPartPr>
            <p14:xfrm>
              <a:off x="8937199" y="3429000"/>
              <a:ext cx="29880" cy="1681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D6B8FFD-31A1-F99F-F655-D612874DC5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8979" y="3321023"/>
                <a:ext cx="65955" cy="1897514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8BDADF3B-AEE4-9ECF-929F-23674084BB52}"/>
              </a:ext>
            </a:extLst>
          </p:cNvPr>
          <p:cNvSpPr txBox="1"/>
          <p:nvPr/>
        </p:nvSpPr>
        <p:spPr>
          <a:xfrm>
            <a:off x="239807" y="1720840"/>
            <a:ext cx="483363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Finding the intersection point of both gm’s after fitting the nearest square-law equation. 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If the device is biased to this current, it will hold all the square-law equations.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Next step …. Next step …. (think)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Arial Narrow" panose="020B0606020202030204" pitchFamily="34" charset="0"/>
                <a:cs typeface="Segoe UI" panose="020B0502040204020203" pitchFamily="34" charset="0"/>
              </a:rPr>
              <a:t>In this way, we can design the beta multiplier that exactly matches to off-chip resistor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41315-42F6-CE15-F873-1CA0A8AABAF8}"/>
              </a:ext>
            </a:extLst>
          </p:cNvPr>
          <p:cNvSpPr txBox="1"/>
          <p:nvPr/>
        </p:nvSpPr>
        <p:spPr>
          <a:xfrm>
            <a:off x="8071069" y="4509517"/>
            <a:ext cx="375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Narrow" panose="020B0606020202030204" pitchFamily="34" charset="0"/>
                <a:cs typeface="Segoe UI" panose="020B0502040204020203" pitchFamily="34" charset="0"/>
              </a:rPr>
              <a:t>Threshold Voltage (Vt) = 603.456 mV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694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10C3-9B5B-FD74-AE84-2070B06EE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3A0B01-7F2C-6A4D-710D-B18DB9B4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Sizing of the Beta - Multiplier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9CA9D5AA-917A-6DB2-D4AA-10503304321B}"/>
              </a:ext>
            </a:extLst>
          </p:cNvPr>
          <p:cNvSpPr txBox="1">
            <a:spLocks/>
          </p:cNvSpPr>
          <p:nvPr/>
        </p:nvSpPr>
        <p:spPr>
          <a:xfrm>
            <a:off x="363794" y="1278900"/>
            <a:ext cx="11375922" cy="2850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V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DD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= 1.8V. Choosing the appropriate PMOS and NMOS devices to allow better overdrive. In the SKY130A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pdk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, very little options of NMOS and PMOS devices are available.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The lowest Vt of NMOS device apart from native and zero Vt is LVT device which is as high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PMOS has nominal transistor flavor with ~510mV and LVT flavor with as low as ~280mV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Let’s choose NMOS with LVT and PMOS with LVT flavors for the beta multiplier design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99A8551-75C9-114F-6216-EF84A4B5A672}"/>
                  </a:ext>
                </a:extLst>
              </p14:cNvPr>
              <p14:cNvContentPartPr/>
              <p14:nvPr/>
            </p14:nvContentPartPr>
            <p14:xfrm>
              <a:off x="3667657" y="326421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99A8551-75C9-114F-6216-EF84A4B5A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3337" y="3259893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800C187-D182-8575-E708-4334D1330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69781"/>
              </p:ext>
            </p:extLst>
          </p:nvPr>
        </p:nvGraphicFramePr>
        <p:xfrm>
          <a:off x="363794" y="3650329"/>
          <a:ext cx="11533337" cy="1339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049">
                  <a:extLst>
                    <a:ext uri="{9D8B030D-6E8A-4147-A177-3AD203B41FA5}">
                      <a16:colId xmlns:a16="http://schemas.microsoft.com/office/drawing/2014/main" val="1048040013"/>
                    </a:ext>
                  </a:extLst>
                </a:gridCol>
                <a:gridCol w="1296470">
                  <a:extLst>
                    <a:ext uri="{9D8B030D-6E8A-4147-A177-3AD203B41FA5}">
                      <a16:colId xmlns:a16="http://schemas.microsoft.com/office/drawing/2014/main" val="1626708208"/>
                    </a:ext>
                  </a:extLst>
                </a:gridCol>
                <a:gridCol w="1465300">
                  <a:extLst>
                    <a:ext uri="{9D8B030D-6E8A-4147-A177-3AD203B41FA5}">
                      <a16:colId xmlns:a16="http://schemas.microsoft.com/office/drawing/2014/main" val="2354706271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val="791749130"/>
                    </a:ext>
                  </a:extLst>
                </a:gridCol>
                <a:gridCol w="2290916">
                  <a:extLst>
                    <a:ext uri="{9D8B030D-6E8A-4147-A177-3AD203B41FA5}">
                      <a16:colId xmlns:a16="http://schemas.microsoft.com/office/drawing/2014/main" val="360300622"/>
                    </a:ext>
                  </a:extLst>
                </a:gridCol>
                <a:gridCol w="1160206">
                  <a:extLst>
                    <a:ext uri="{9D8B030D-6E8A-4147-A177-3AD203B41FA5}">
                      <a16:colId xmlns:a16="http://schemas.microsoft.com/office/drawing/2014/main" val="820820213"/>
                    </a:ext>
                  </a:extLst>
                </a:gridCol>
                <a:gridCol w="983325">
                  <a:extLst>
                    <a:ext uri="{9D8B030D-6E8A-4147-A177-3AD203B41FA5}">
                      <a16:colId xmlns:a16="http://schemas.microsoft.com/office/drawing/2014/main" val="1666634602"/>
                    </a:ext>
                  </a:extLst>
                </a:gridCol>
              </a:tblGrid>
              <a:tr h="441383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Device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Device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VDD (max)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Type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Threshold Voltage (mV)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SG</a:t>
                      </a:r>
                      <a:r>
                        <a:rPr lang="en-SG" dirty="0">
                          <a:latin typeface="Arial Narrow" panose="020B0606020202030204" pitchFamily="34" charset="0"/>
                        </a:rPr>
                        <a:t> (V)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SD</a:t>
                      </a:r>
                      <a:r>
                        <a:rPr lang="en-SG" dirty="0">
                          <a:latin typeface="Arial Narrow" panose="020B0606020202030204" pitchFamily="34" charset="0"/>
                        </a:rPr>
                        <a:t> (V)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283181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nfet_01v8_lvt_nf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NMOS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Low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  <a:r>
                        <a:rPr lang="en-SG" sz="2400" baseline="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SG" sz="1800" dirty="0">
                          <a:latin typeface="Arial Narrow" panose="020B0606020202030204" pitchFamily="34" charset="0"/>
                        </a:rPr>
                        <a:t>(with fingers)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570.48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502826"/>
                  </a:ext>
                </a:extLst>
              </a:tr>
              <a:tr h="4413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>
                          <a:latin typeface="Arial Narrow" panose="020B0606020202030204" pitchFamily="34" charset="0"/>
                        </a:rPr>
                        <a:t>pfet_01v8_lvt_nf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PMOS</a:t>
                      </a:r>
                      <a:endParaRPr lang="en-SG" baseline="0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baseline="0" dirty="0">
                          <a:latin typeface="Arial Narrow" panose="020B0606020202030204" pitchFamily="34" charset="0"/>
                        </a:rPr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Low V</a:t>
                      </a:r>
                      <a:r>
                        <a:rPr lang="en-SG" baseline="-25000" dirty="0">
                          <a:latin typeface="Arial Narrow" panose="020B060602020203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282.5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SG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1.8</a:t>
                      </a:r>
                      <a:endParaRPr lang="en-SG" dirty="0">
                        <a:latin typeface="Arial Narrow" panose="020B0606020202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1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8211C-6FC0-FE51-47F8-948C71343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3C6B58-090D-DBA7-AB70-84945D12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A Systematic and Simplified View of Beta-Multiplier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B33CBBE8-8311-5649-50D4-7C347672E7C5}"/>
              </a:ext>
            </a:extLst>
          </p:cNvPr>
          <p:cNvSpPr txBox="1">
            <a:spLocks/>
          </p:cNvSpPr>
          <p:nvPr/>
        </p:nvSpPr>
        <p:spPr>
          <a:xfrm>
            <a:off x="339359" y="1278904"/>
            <a:ext cx="11502217" cy="1808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One way to bias the devices M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n1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and M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n2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is to push the same current to both devices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How can this be done? Use a matched current mirror (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pmos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in this case) as it will make sure that M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n1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and M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n2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carries same current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We have two options to push same current to the devices M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n1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and M</a:t>
            </a:r>
            <a:r>
              <a:rPr lang="en-US" sz="20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n2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(shown below left and right):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Which option works without any problem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333D00-ADA3-3539-1BBA-53110739C528}"/>
              </a:ext>
            </a:extLst>
          </p:cNvPr>
          <p:cNvCxnSpPr/>
          <p:nvPr/>
        </p:nvCxnSpPr>
        <p:spPr>
          <a:xfrm>
            <a:off x="6086166" y="2969341"/>
            <a:ext cx="0" cy="3775587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F51B1E-1F47-ADE7-2933-0EBD2B5B0751}"/>
              </a:ext>
            </a:extLst>
          </p:cNvPr>
          <p:cNvSpPr txBox="1"/>
          <p:nvPr/>
        </p:nvSpPr>
        <p:spPr>
          <a:xfrm>
            <a:off x="2438399" y="3268259"/>
            <a:ext cx="1258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Option-1</a:t>
            </a:r>
            <a:endParaRPr lang="en-SG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1A02-5B49-0D24-100F-638B3D844DF0}"/>
              </a:ext>
            </a:extLst>
          </p:cNvPr>
          <p:cNvSpPr txBox="1"/>
          <p:nvPr/>
        </p:nvSpPr>
        <p:spPr>
          <a:xfrm>
            <a:off x="8332888" y="3268259"/>
            <a:ext cx="12585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Option-2</a:t>
            </a:r>
            <a:endParaRPr lang="en-SG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A0A7B-F338-40FA-897D-A5DC2779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1" r="15700" b="25912"/>
          <a:stretch/>
        </p:blipFill>
        <p:spPr>
          <a:xfrm>
            <a:off x="540952" y="3770672"/>
            <a:ext cx="5199718" cy="27166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C3965D-0A93-45D2-886C-C4A0689B1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32" r="16213" b="13532"/>
          <a:stretch/>
        </p:blipFill>
        <p:spPr>
          <a:xfrm>
            <a:off x="6589197" y="3770672"/>
            <a:ext cx="4915127" cy="26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8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D52AE-6F9C-348B-5AAB-118EBCCC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615921-5AA8-7D89-AA64-C4387968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A Systematic and Simplified View of Beta-Multiplier – Option 1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BF69F780-5EAF-7946-44D6-B24893918F8D}"/>
              </a:ext>
            </a:extLst>
          </p:cNvPr>
          <p:cNvSpPr txBox="1">
            <a:spLocks/>
          </p:cNvSpPr>
          <p:nvPr/>
        </p:nvSpPr>
        <p:spPr>
          <a:xfrm>
            <a:off x="521208" y="1278904"/>
            <a:ext cx="10844882" cy="157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It’s a positive feedback loop. The loop gain is larger than 1.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The loop gain and related analysis is shown below.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The open loop gain in this case is strictly greater than 1 for any K &gt;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4EA6F9-2DC6-400B-B6FB-A51D9522E4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505" b="13787"/>
          <a:stretch/>
        </p:blipFill>
        <p:spPr>
          <a:xfrm>
            <a:off x="330141" y="3042123"/>
            <a:ext cx="6526297" cy="2756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B6600C-CB61-4FBA-BFBC-C1752AB60A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20" b="16909"/>
          <a:stretch/>
        </p:blipFill>
        <p:spPr>
          <a:xfrm>
            <a:off x="7214667" y="2851355"/>
            <a:ext cx="4385661" cy="35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4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B9E0F-6F9D-5A2A-5AE2-7F25A0FD2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7AD04AC-0F96-91B3-6C06-BC9A0CA6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A Systematic and Simplified View of Beta-Multiplier – Option 2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6BE1137E-E842-53CD-BCDC-311EF178292D}"/>
              </a:ext>
            </a:extLst>
          </p:cNvPr>
          <p:cNvSpPr txBox="1">
            <a:spLocks/>
          </p:cNvSpPr>
          <p:nvPr/>
        </p:nvSpPr>
        <p:spPr>
          <a:xfrm>
            <a:off x="521208" y="1278904"/>
            <a:ext cx="10844882" cy="157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It’s a positive feedback loop. But the loop gain is smaller than 1.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The loop gain and related analysis is shown below.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The open loop gain in this case is strictly less than 1 for any K &gt;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2527B-112B-4DF6-BCA0-ACE6128289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9" r="15294" b="12948"/>
          <a:stretch/>
        </p:blipFill>
        <p:spPr>
          <a:xfrm>
            <a:off x="128104" y="2851355"/>
            <a:ext cx="7989382" cy="332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B1FAB-B5FC-44B8-BE40-2E1DB2459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56" b="9605"/>
          <a:stretch/>
        </p:blipFill>
        <p:spPr>
          <a:xfrm>
            <a:off x="8341609" y="3585881"/>
            <a:ext cx="3420380" cy="1851212"/>
          </a:xfrm>
          <a:prstGeom prst="rect">
            <a:avLst/>
          </a:prstGeom>
        </p:spPr>
      </p:pic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6CBE076-2511-4557-938F-8058495D084D}"/>
              </a:ext>
            </a:extLst>
          </p:cNvPr>
          <p:cNvCxnSpPr>
            <a:cxnSpLocks/>
          </p:cNvCxnSpPr>
          <p:nvPr/>
        </p:nvCxnSpPr>
        <p:spPr>
          <a:xfrm>
            <a:off x="1837765" y="5437093"/>
            <a:ext cx="914400" cy="820272"/>
          </a:xfrm>
          <a:prstGeom prst="curvedConnector3">
            <a:avLst/>
          </a:prstGeom>
          <a:ln w="28575">
            <a:solidFill>
              <a:srgbClr val="3649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5B0E6C1-07D7-4484-8B66-D0F3C78B2A16}"/>
              </a:ext>
            </a:extLst>
          </p:cNvPr>
          <p:cNvSpPr/>
          <p:nvPr/>
        </p:nvSpPr>
        <p:spPr>
          <a:xfrm>
            <a:off x="1992245" y="6144725"/>
            <a:ext cx="510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3649FA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This loop effectively helps in keeping loop gain less than 1</a:t>
            </a:r>
          </a:p>
        </p:txBody>
      </p:sp>
    </p:spTree>
    <p:extLst>
      <p:ext uri="{BB962C8B-B14F-4D97-AF65-F5344CB8AC3E}">
        <p14:creationId xmlns:p14="http://schemas.microsoft.com/office/powerpoint/2010/main" val="24716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A9702-0FAD-0AE5-9525-FDE352522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EF5FAD-BEB4-2C5F-4950-4F4934C9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Beta-Multiplier at a Glance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324FDB-1B7D-4DA7-8D7B-6A37D5227F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051" b="15825"/>
          <a:stretch/>
        </p:blipFill>
        <p:spPr>
          <a:xfrm>
            <a:off x="2324954" y="1322070"/>
            <a:ext cx="8377216" cy="522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E9DEB-4D6C-C84A-2C3C-A0AAF065A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72D1A5-533D-4BBE-0C53-4A4289AC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Gm Tracking: Off-Chip Resistor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841B7-1D3B-5E0A-2668-B6C5FBBC92B2}"/>
              </a:ext>
            </a:extLst>
          </p:cNvPr>
          <p:cNvSpPr txBox="1"/>
          <p:nvPr/>
        </p:nvSpPr>
        <p:spPr>
          <a:xfrm>
            <a:off x="325756" y="1191629"/>
            <a:ext cx="11596552" cy="269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Let us say, for a given sizing of the devices, transconductance (gm) perfectly tracks the inverse of the off-chip resistor (R), meaning g</a:t>
            </a:r>
            <a:r>
              <a:rPr lang="en-US" sz="16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=1/R and sets the operating point at ‘A’.</a:t>
            </a:r>
          </a:p>
          <a:p>
            <a:pPr marL="285750" indent="-28575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Here's how variations in the resistor R affect the operating point and transconductance:</a:t>
            </a:r>
          </a:p>
          <a:p>
            <a:pPr marL="285750" indent="-285750"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If the resistor R increases to 2R:</a:t>
            </a: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Ideally, the current in device M</a:t>
            </a:r>
            <a:r>
              <a:rPr lang="en-US" sz="16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n2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should halve and this current will be mirrored to M</a:t>
            </a:r>
            <a:r>
              <a:rPr lang="en-US" sz="16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p1</a:t>
            </a: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However, the operating point of M</a:t>
            </a:r>
            <a:r>
              <a:rPr lang="en-US" sz="1600" baseline="-250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n1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shifts along the blue contour to 'C’.</a:t>
            </a:r>
          </a:p>
          <a:p>
            <a:pPr marL="742950" lvl="1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This indicates that the actual gm is higher than its expected value (which should be 1/(2R)).</a:t>
            </a:r>
          </a:p>
          <a:p>
            <a:pPr marL="285750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Similarly, </a:t>
            </a: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If the resistor R decreases to R/2. The operating point moves towards 'B’.</a:t>
            </a:r>
          </a:p>
          <a:p>
            <a:pPr marL="1200150" lvl="2" indent="-285750" algn="just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In this scenario, gm decreases, or</a:t>
            </a:r>
            <a:r>
              <a:rPr lang="en-US" sz="1600" dirty="0">
                <a:latin typeface="Arial Narrow" panose="020B0606020202030204" pitchFamily="34" charset="0"/>
                <a:cs typeface="Segoe UI" panose="020B0502040204020203" pitchFamily="34" charset="0"/>
              </a:rPr>
              <a:t>. the devices may even </a:t>
            </a:r>
            <a:r>
              <a:rPr lang="en-US" sz="1600" b="1" dirty="0">
                <a:latin typeface="Arial Narrow" panose="020B0606020202030204" pitchFamily="34" charset="0"/>
                <a:cs typeface="Segoe UI" panose="020B0502040204020203" pitchFamily="34" charset="0"/>
              </a:rPr>
              <a:t>move out of saturation</a:t>
            </a:r>
            <a:endParaRPr lang="en-US" sz="1600" b="1" dirty="0">
              <a:solidFill>
                <a:schemeClr val="tx1"/>
              </a:solidFill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9E68F4-95DF-D7AD-A525-E4E3D2EDDE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52" t="4738"/>
          <a:stretch>
            <a:fillRect/>
          </a:stretch>
        </p:blipFill>
        <p:spPr>
          <a:xfrm>
            <a:off x="8318090" y="1705756"/>
            <a:ext cx="3604218" cy="4301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DC3CE3-8BA0-4CFF-93CC-F37A5A7B6C3B}"/>
              </a:ext>
            </a:extLst>
          </p:cNvPr>
          <p:cNvSpPr txBox="1"/>
          <p:nvPr/>
        </p:nvSpPr>
        <p:spPr>
          <a:xfrm>
            <a:off x="9022447" y="4283123"/>
            <a:ext cx="745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00B05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W/L</a:t>
            </a:r>
            <a:endParaRPr lang="en-SG" sz="2400" b="1" i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2A578-8BC8-8D9B-C737-37FB706F2636}"/>
              </a:ext>
            </a:extLst>
          </p:cNvPr>
          <p:cNvSpPr txBox="1"/>
          <p:nvPr/>
        </p:nvSpPr>
        <p:spPr>
          <a:xfrm>
            <a:off x="10380036" y="4316717"/>
            <a:ext cx="1108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solidFill>
                  <a:srgbClr val="00B05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4(W/L)</a:t>
            </a:r>
            <a:endParaRPr lang="en-SG" sz="2400" b="1" i="1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5F3F4-49A8-C2AF-6C3B-6D862BE72B06}"/>
              </a:ext>
            </a:extLst>
          </p:cNvPr>
          <p:cNvSpPr txBox="1"/>
          <p:nvPr/>
        </p:nvSpPr>
        <p:spPr>
          <a:xfrm>
            <a:off x="8608020" y="5229419"/>
            <a:ext cx="2758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 is chosen such that the CLM is minimum </a:t>
            </a:r>
            <a:endParaRPr lang="en-SG" sz="2000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E5EABF-73FF-0D76-4F07-7C599AC433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36" t="4796" r="3224"/>
          <a:stretch>
            <a:fillRect/>
          </a:stretch>
        </p:blipFill>
        <p:spPr>
          <a:xfrm>
            <a:off x="320012" y="3879236"/>
            <a:ext cx="3840508" cy="28131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12639E-2D4F-DEC8-98D9-927A2C6CE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049" y="3820980"/>
            <a:ext cx="3673206" cy="28675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EFEED8-31C7-7662-1EFC-F4E327F116B1}"/>
              </a:ext>
            </a:extLst>
          </p:cNvPr>
          <p:cNvSpPr txBox="1"/>
          <p:nvPr/>
        </p:nvSpPr>
        <p:spPr>
          <a:xfrm>
            <a:off x="8161813" y="6117997"/>
            <a:ext cx="3951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Characterized using opensource </a:t>
            </a:r>
            <a:r>
              <a:rPr lang="en-US" b="1" i="1" dirty="0" err="1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skywater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130nm PDK</a:t>
            </a:r>
            <a:endParaRPr lang="en-SG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13E3-9EAF-277A-EA96-E111FC138DFD}"/>
              </a:ext>
            </a:extLst>
          </p:cNvPr>
          <p:cNvSpPr txBox="1"/>
          <p:nvPr/>
        </p:nvSpPr>
        <p:spPr>
          <a:xfrm rot="19624996">
            <a:off x="4119193" y="5142345"/>
            <a:ext cx="3200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Segoe UI Light" panose="020B0502040204020203" pitchFamily="34" charset="0"/>
              </a:rPr>
              <a:t>Anil Kumar Gundu</a:t>
            </a:r>
            <a:endParaRPr lang="en-SG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349E0-7A38-3177-F503-E9C49B698D14}"/>
              </a:ext>
            </a:extLst>
          </p:cNvPr>
          <p:cNvSpPr txBox="1"/>
          <p:nvPr/>
        </p:nvSpPr>
        <p:spPr>
          <a:xfrm rot="19624996">
            <a:off x="512591" y="5481686"/>
            <a:ext cx="32007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Segoe UI Light" panose="020B0502040204020203" pitchFamily="34" charset="0"/>
              </a:rPr>
              <a:t>Anil Kumar Gundu</a:t>
            </a:r>
            <a:endParaRPr lang="en-SG" sz="1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3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57A60-9F1E-B555-D184-E1A5B1358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CAF879-5D1B-049B-3F0E-A9D38491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Gm Tracking: Off-Chip Resistor Impact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7D7B6D1-38E9-6DEE-483D-5789D1673675}"/>
              </a:ext>
            </a:extLst>
          </p:cNvPr>
          <p:cNvGraphicFramePr>
            <a:graphicFrameLocks/>
          </p:cNvGraphicFramePr>
          <p:nvPr/>
        </p:nvGraphicFramePr>
        <p:xfrm>
          <a:off x="521207" y="2639961"/>
          <a:ext cx="5939297" cy="42180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BEFB1DA-A1C2-B097-B706-D9A27DA5E4A3}"/>
              </a:ext>
            </a:extLst>
          </p:cNvPr>
          <p:cNvSpPr txBox="1"/>
          <p:nvPr/>
        </p:nvSpPr>
        <p:spPr>
          <a:xfrm>
            <a:off x="503224" y="1257284"/>
            <a:ext cx="1126216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If the off-chip resistor is increased or decreased</a:t>
            </a:r>
            <a:r>
              <a:rPr lang="en-US" dirty="0">
                <a:latin typeface="Arial Narrow" panose="020B0606020202030204" pitchFamily="34" charset="0"/>
                <a:cs typeface="Segoe UI" panose="020B0502040204020203" pitchFamily="34" charset="0"/>
              </a:rPr>
              <a:t>, will this gm still be tracked accurately, if not how the error is going to behave.</a:t>
            </a:r>
          </a:p>
          <a:p>
            <a:pPr marL="285750" indent="-2857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chemeClr val="tx1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Let us </a:t>
            </a:r>
            <a:r>
              <a:rPr lang="en-US" dirty="0">
                <a:latin typeface="Arial Narrow" panose="020B0606020202030204" pitchFamily="34" charset="0"/>
                <a:cs typeface="Segoe UI" panose="020B0502040204020203" pitchFamily="34" charset="0"/>
              </a:rPr>
              <a:t>say, for a given sizing of the devices, the gm is perfectly tracked and the gm = 1/R for the off-chip resistor of R. Now let’s</a:t>
            </a:r>
            <a:endParaRPr lang="en-US" sz="1800" dirty="0">
              <a:solidFill>
                <a:schemeClr val="tx1"/>
              </a:solidFill>
              <a:latin typeface="Arial Narrow" panose="020B0606020202030204" pitchFamily="34" charset="0"/>
              <a:cs typeface="Segoe UI" panose="020B0502040204020203" pitchFamily="34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2073A4D-5294-F69A-7B8B-45EDBA01F98E}"/>
              </a:ext>
            </a:extLst>
          </p:cNvPr>
          <p:cNvSpPr/>
          <p:nvPr/>
        </p:nvSpPr>
        <p:spPr>
          <a:xfrm rot="580255">
            <a:off x="5187502" y="3472495"/>
            <a:ext cx="355531" cy="891018"/>
          </a:xfrm>
          <a:custGeom>
            <a:avLst/>
            <a:gdLst>
              <a:gd name="connsiteX0" fmla="*/ 0 w 360327"/>
              <a:gd name="connsiteY0" fmla="*/ 0 h 983226"/>
              <a:gd name="connsiteX1" fmla="*/ 353961 w 360327"/>
              <a:gd name="connsiteY1" fmla="*/ 265471 h 983226"/>
              <a:gd name="connsiteX2" fmla="*/ 235974 w 360327"/>
              <a:gd name="connsiteY2" fmla="*/ 786581 h 983226"/>
              <a:gd name="connsiteX3" fmla="*/ 344129 w 360327"/>
              <a:gd name="connsiteY3" fmla="*/ 983226 h 9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327" h="983226">
                <a:moveTo>
                  <a:pt x="0" y="0"/>
                </a:moveTo>
                <a:cubicBezTo>
                  <a:pt x="157316" y="67187"/>
                  <a:pt x="314632" y="134374"/>
                  <a:pt x="353961" y="265471"/>
                </a:cubicBezTo>
                <a:cubicBezTo>
                  <a:pt x="393290" y="396568"/>
                  <a:pt x="237613" y="666955"/>
                  <a:pt x="235974" y="786581"/>
                </a:cubicBezTo>
                <a:cubicBezTo>
                  <a:pt x="234335" y="906207"/>
                  <a:pt x="289232" y="944716"/>
                  <a:pt x="344129" y="983226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DE5D4-D6D1-1EEF-ECF0-8A8D32E8A118}"/>
              </a:ext>
            </a:extLst>
          </p:cNvPr>
          <p:cNvSpPr txBox="1"/>
          <p:nvPr/>
        </p:nvSpPr>
        <p:spPr>
          <a:xfrm>
            <a:off x="3987674" y="4306272"/>
            <a:ext cx="2407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If all the devices follow the square-law behavior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C5C59E9-1108-61E0-E987-3EE66F94A8C8}"/>
              </a:ext>
            </a:extLst>
          </p:cNvPr>
          <p:cNvSpPr/>
          <p:nvPr/>
        </p:nvSpPr>
        <p:spPr>
          <a:xfrm>
            <a:off x="2585884" y="4257368"/>
            <a:ext cx="335841" cy="688258"/>
          </a:xfrm>
          <a:custGeom>
            <a:avLst/>
            <a:gdLst>
              <a:gd name="connsiteX0" fmla="*/ 334297 w 335841"/>
              <a:gd name="connsiteY0" fmla="*/ 688258 h 688258"/>
              <a:gd name="connsiteX1" fmla="*/ 285135 w 335841"/>
              <a:gd name="connsiteY1" fmla="*/ 186813 h 688258"/>
              <a:gd name="connsiteX2" fmla="*/ 0 w 335841"/>
              <a:gd name="connsiteY2" fmla="*/ 0 h 68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841" h="688258">
                <a:moveTo>
                  <a:pt x="334297" y="688258"/>
                </a:moveTo>
                <a:cubicBezTo>
                  <a:pt x="337574" y="494890"/>
                  <a:pt x="340851" y="301523"/>
                  <a:pt x="285135" y="186813"/>
                </a:cubicBezTo>
                <a:cubicBezTo>
                  <a:pt x="229419" y="72103"/>
                  <a:pt x="114709" y="36051"/>
                  <a:pt x="0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FF72FD-F6DA-42F6-CB85-A26AA354A328}"/>
              </a:ext>
            </a:extLst>
          </p:cNvPr>
          <p:cNvSpPr txBox="1"/>
          <p:nvPr/>
        </p:nvSpPr>
        <p:spPr>
          <a:xfrm>
            <a:off x="1922335" y="3644291"/>
            <a:ext cx="2196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Tracking deviates due to non-ideal behavior</a:t>
            </a:r>
            <a:endParaRPr lang="en-SG" b="1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F257C7-F1E8-B7CD-5E92-B3E26EDED99A}"/>
              </a:ext>
            </a:extLst>
          </p:cNvPr>
          <p:cNvSpPr txBox="1"/>
          <p:nvPr/>
        </p:nvSpPr>
        <p:spPr>
          <a:xfrm>
            <a:off x="4042247" y="4872881"/>
            <a:ext cx="2298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or</a:t>
            </a:r>
          </a:p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line satisfies g</a:t>
            </a:r>
            <a:r>
              <a:rPr lang="en-US" sz="1800" b="1" baseline="-25000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1800" b="1" dirty="0">
                <a:solidFill>
                  <a:srgbClr val="FF0000"/>
                </a:solidFill>
                <a:latin typeface="Arial Narrow" panose="020B0606020202030204" pitchFamily="34" charset="0"/>
                <a:cs typeface="Segoe UI" panose="020B0502040204020203" pitchFamily="34" charset="0"/>
              </a:rPr>
              <a:t> = 1/R</a:t>
            </a:r>
            <a:endParaRPr lang="en-SG" b="1" dirty="0">
              <a:solidFill>
                <a:srgbClr val="FF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1D6179-A8D8-5053-2867-F4A5E1EB02AD}"/>
              </a:ext>
            </a:extLst>
          </p:cNvPr>
          <p:cNvGrpSpPr/>
          <p:nvPr/>
        </p:nvGrpSpPr>
        <p:grpSpPr>
          <a:xfrm>
            <a:off x="6737946" y="2617317"/>
            <a:ext cx="5027448" cy="4122694"/>
            <a:chOff x="6737946" y="2617317"/>
            <a:chExt cx="5027448" cy="412269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046936-20C2-4CD5-7899-E359DADD93C2}"/>
                </a:ext>
              </a:extLst>
            </p:cNvPr>
            <p:cNvGrpSpPr/>
            <p:nvPr/>
          </p:nvGrpSpPr>
          <p:grpSpPr>
            <a:xfrm>
              <a:off x="6737946" y="2617317"/>
              <a:ext cx="5027448" cy="4122694"/>
              <a:chOff x="6737946" y="1344041"/>
              <a:chExt cx="5027448" cy="412269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BAE1572-F0E0-D62D-D997-A2345071A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37946" y="1344041"/>
                <a:ext cx="5027448" cy="4122694"/>
              </a:xfrm>
              <a:prstGeom prst="rect">
                <a:avLst/>
              </a:prstGeom>
            </p:spPr>
          </p:pic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FC74D2E-D926-3CDC-F6A7-3566D78C0C2F}"/>
                  </a:ext>
                </a:extLst>
              </p:cNvPr>
              <p:cNvSpPr/>
              <p:nvPr/>
            </p:nvSpPr>
            <p:spPr>
              <a:xfrm>
                <a:off x="9322161" y="3832860"/>
                <a:ext cx="144928" cy="15574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8A5919-E44E-8F55-9E20-5F3CD1DDC48E}"/>
                  </a:ext>
                </a:extLst>
              </p:cNvPr>
              <p:cNvSpPr/>
              <p:nvPr/>
            </p:nvSpPr>
            <p:spPr>
              <a:xfrm>
                <a:off x="10451591" y="3166872"/>
                <a:ext cx="134113" cy="1554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A4FF39A-1EDA-94A8-A84C-D6D3ABDEC241}"/>
                  </a:ext>
                </a:extLst>
              </p:cNvPr>
              <p:cNvSpPr/>
              <p:nvPr/>
            </p:nvSpPr>
            <p:spPr>
              <a:xfrm>
                <a:off x="9832701" y="3429000"/>
                <a:ext cx="144928" cy="155743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249B84-8FA3-B068-B30D-25D6D791ECDE}"/>
                  </a:ext>
                </a:extLst>
              </p:cNvPr>
              <p:cNvSpPr txBox="1"/>
              <p:nvPr/>
            </p:nvSpPr>
            <p:spPr>
              <a:xfrm>
                <a:off x="9672066" y="2982985"/>
                <a:ext cx="4661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  <a:latin typeface="Arial Narrow" panose="020B0606020202030204" pitchFamily="34" charset="0"/>
                    <a:cs typeface="Segoe UI Light" panose="020B0502040204020203" pitchFamily="34" charset="0"/>
                  </a:rPr>
                  <a:t>A</a:t>
                </a:r>
                <a:endParaRPr lang="en-SG" sz="28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38AB180-6BAA-8641-995F-3572CE8DC297}"/>
                  </a:ext>
                </a:extLst>
              </p:cNvPr>
              <p:cNvSpPr txBox="1"/>
              <p:nvPr/>
            </p:nvSpPr>
            <p:spPr>
              <a:xfrm>
                <a:off x="10285548" y="3244595"/>
                <a:ext cx="4661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7030A0"/>
                    </a:solidFill>
                    <a:latin typeface="Arial Narrow" panose="020B0606020202030204" pitchFamily="34" charset="0"/>
                    <a:cs typeface="Segoe UI Light" panose="020B0502040204020203" pitchFamily="34" charset="0"/>
                  </a:rPr>
                  <a:t>B</a:t>
                </a:r>
                <a:endParaRPr lang="en-SG" sz="2800" b="1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EEAD0-4A61-1A38-0819-6DC09B98389C}"/>
                  </a:ext>
                </a:extLst>
              </p:cNvPr>
              <p:cNvSpPr txBox="1"/>
              <p:nvPr/>
            </p:nvSpPr>
            <p:spPr>
              <a:xfrm>
                <a:off x="9089062" y="3387511"/>
                <a:ext cx="4661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>
                    <a:latin typeface="Arial Narrow" panose="020B0606020202030204" pitchFamily="34" charset="0"/>
                    <a:cs typeface="Segoe UI Light" panose="020B0502040204020203" pitchFamily="34" charset="0"/>
                  </a:rPr>
                  <a:t>C</a:t>
                </a:r>
                <a:endParaRPr lang="en-SG" sz="2800" b="1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08CC3DD-B265-74B9-BBCB-83D47330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52569" y="2853364"/>
                <a:ext cx="0" cy="33317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29F85EA-9BDB-FD74-A2FE-F54D1CA16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985" y="3949275"/>
                <a:ext cx="0" cy="252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1C8666-5FA4-73C9-C49E-B418257A03D6}"/>
                </a:ext>
              </a:extLst>
            </p:cNvPr>
            <p:cNvSpPr txBox="1"/>
            <p:nvPr/>
          </p:nvSpPr>
          <p:spPr>
            <a:xfrm>
              <a:off x="8320980" y="3505271"/>
              <a:ext cx="22983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Arial Narrow" panose="020B0606020202030204" pitchFamily="34" charset="0"/>
                  <a:cs typeface="Segoe UI" panose="020B0502040204020203" pitchFamily="34" charset="0"/>
                </a:rPr>
                <a:t>line satisfies g</a:t>
              </a:r>
              <a:r>
                <a:rPr lang="en-US" sz="1800" b="1" baseline="-25000" dirty="0">
                  <a:solidFill>
                    <a:srgbClr val="FF0000"/>
                  </a:solidFill>
                  <a:latin typeface="Arial Narrow" panose="020B0606020202030204" pitchFamily="34" charset="0"/>
                  <a:cs typeface="Segoe UI" panose="020B0502040204020203" pitchFamily="34" charset="0"/>
                </a:rPr>
                <a:t>m</a:t>
              </a:r>
              <a:r>
                <a:rPr lang="en-US" sz="1800" b="1" dirty="0">
                  <a:solidFill>
                    <a:srgbClr val="FF0000"/>
                  </a:solidFill>
                  <a:latin typeface="Arial Narrow" panose="020B0606020202030204" pitchFamily="34" charset="0"/>
                  <a:cs typeface="Segoe UI" panose="020B0502040204020203" pitchFamily="34" charset="0"/>
                </a:rPr>
                <a:t> = 1/R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50D872-3235-F7DC-6A8D-63E76802459C}"/>
                </a:ext>
              </a:extLst>
            </p:cNvPr>
            <p:cNvSpPr/>
            <p:nvPr/>
          </p:nvSpPr>
          <p:spPr>
            <a:xfrm>
              <a:off x="9467089" y="3874603"/>
              <a:ext cx="896111" cy="431926"/>
            </a:xfrm>
            <a:custGeom>
              <a:avLst/>
              <a:gdLst>
                <a:gd name="connsiteX0" fmla="*/ 737419 w 737419"/>
                <a:gd name="connsiteY0" fmla="*/ 393290 h 393290"/>
                <a:gd name="connsiteX1" fmla="*/ 186813 w 737419"/>
                <a:gd name="connsiteY1" fmla="*/ 275303 h 393290"/>
                <a:gd name="connsiteX2" fmla="*/ 0 w 737419"/>
                <a:gd name="connsiteY2" fmla="*/ 0 h 39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7419" h="393290">
                  <a:moveTo>
                    <a:pt x="737419" y="393290"/>
                  </a:moveTo>
                  <a:cubicBezTo>
                    <a:pt x="523567" y="367070"/>
                    <a:pt x="309716" y="340851"/>
                    <a:pt x="186813" y="275303"/>
                  </a:cubicBezTo>
                  <a:cubicBezTo>
                    <a:pt x="63910" y="209755"/>
                    <a:pt x="31955" y="104877"/>
                    <a:pt x="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48DEDB2-F3B1-DAF4-6360-F20C1F8A8C82}"/>
              </a:ext>
            </a:extLst>
          </p:cNvPr>
          <p:cNvSpPr txBox="1"/>
          <p:nvPr/>
        </p:nvSpPr>
        <p:spPr>
          <a:xfrm rot="19624996">
            <a:off x="6720606" y="4611270"/>
            <a:ext cx="320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Segoe UI Light" panose="020B0502040204020203" pitchFamily="34" charset="0"/>
              </a:rPr>
              <a:t>Anil Kumar Gundu</a:t>
            </a:r>
            <a:endParaRPr lang="en-SG" sz="2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297EE-DB4B-240A-D03A-2C639604E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63FCB0-29A2-AB89-9F5F-70AA4B313498}"/>
              </a:ext>
            </a:extLst>
          </p:cNvPr>
          <p:cNvSpPr txBox="1"/>
          <p:nvPr/>
        </p:nvSpPr>
        <p:spPr>
          <a:xfrm rot="19624996">
            <a:off x="4175977" y="3777416"/>
            <a:ext cx="7863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Segoe UI Light" panose="020B0502040204020203" pitchFamily="34" charset="0"/>
              </a:rPr>
              <a:t>Anil Kumar Gundu</a:t>
            </a:r>
            <a:endParaRPr lang="en-SG" sz="7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0DE4A-496F-A161-EAD6-1B22FEDD6896}"/>
              </a:ext>
            </a:extLst>
          </p:cNvPr>
          <p:cNvSpPr txBox="1"/>
          <p:nvPr/>
        </p:nvSpPr>
        <p:spPr>
          <a:xfrm rot="19624996">
            <a:off x="16394" y="2739866"/>
            <a:ext cx="7863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schemeClr val="bg1">
                    <a:lumMod val="85000"/>
                  </a:schemeClr>
                </a:solidFill>
                <a:latin typeface="Arial Narrow" panose="020B0606020202030204" pitchFamily="34" charset="0"/>
                <a:cs typeface="Segoe UI Light" panose="020B0502040204020203" pitchFamily="34" charset="0"/>
              </a:rPr>
              <a:t>Anil Kumar Gundu</a:t>
            </a:r>
            <a:endParaRPr lang="en-SG" sz="7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F6F78A-478F-6451-770E-9982558F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844883" cy="640080"/>
          </a:xfrm>
        </p:spPr>
        <p:txBody>
          <a:bodyPr>
            <a:no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 Light" panose="020B0502040204020203" pitchFamily="34" charset="0"/>
              </a:rPr>
              <a:t>Simulations (SKYWATER 130nm PDK)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BDE35F4-8F9B-5CA5-BC7C-2C25CF0FAF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386579"/>
              </p:ext>
            </p:extLst>
          </p:nvPr>
        </p:nvGraphicFramePr>
        <p:xfrm>
          <a:off x="6603614" y="1288155"/>
          <a:ext cx="4200880" cy="2594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36B587E-DB0E-ECB3-A52D-025627448C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509923"/>
              </p:ext>
            </p:extLst>
          </p:nvPr>
        </p:nvGraphicFramePr>
        <p:xfrm>
          <a:off x="1170037" y="4031355"/>
          <a:ext cx="4301614" cy="2750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7E8B6D-C3D9-B753-27FE-65429D29F6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9693774"/>
              </p:ext>
            </p:extLst>
          </p:nvPr>
        </p:nvGraphicFramePr>
        <p:xfrm>
          <a:off x="6538499" y="4040136"/>
          <a:ext cx="4331110" cy="2741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A680F4-50B7-3EAB-8A88-6959AA7AD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201937"/>
              </p:ext>
            </p:extLst>
          </p:nvPr>
        </p:nvGraphicFramePr>
        <p:xfrm>
          <a:off x="1042219" y="1288155"/>
          <a:ext cx="44294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7705D30-F1A4-C049-72EB-C2433B6CDB46}"/>
              </a:ext>
            </a:extLst>
          </p:cNvPr>
          <p:cNvSpPr txBox="1"/>
          <p:nvPr/>
        </p:nvSpPr>
        <p:spPr>
          <a:xfrm>
            <a:off x="2423651" y="1673631"/>
            <a:ext cx="1735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R = 2.7 </a:t>
            </a:r>
            <a:r>
              <a:rPr lang="en-US" sz="2000" b="1" dirty="0" err="1">
                <a:latin typeface="Arial Narrow" panose="020B0606020202030204" pitchFamily="34" charset="0"/>
                <a:cs typeface="Segoe UI" panose="020B0502040204020203" pitchFamily="34" charset="0"/>
              </a:rPr>
              <a:t>kohms</a:t>
            </a:r>
            <a:endParaRPr lang="en-SG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6E461-CDF3-EFC0-99CE-40973BB39F74}"/>
              </a:ext>
            </a:extLst>
          </p:cNvPr>
          <p:cNvSpPr txBox="1"/>
          <p:nvPr/>
        </p:nvSpPr>
        <p:spPr>
          <a:xfrm>
            <a:off x="8809703" y="2459700"/>
            <a:ext cx="1735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R = 5 </a:t>
            </a:r>
            <a:r>
              <a:rPr lang="en-US" sz="2000" b="1" dirty="0" err="1">
                <a:latin typeface="Arial Narrow" panose="020B0606020202030204" pitchFamily="34" charset="0"/>
                <a:cs typeface="Segoe UI" panose="020B0502040204020203" pitchFamily="34" charset="0"/>
              </a:rPr>
              <a:t>kohms</a:t>
            </a:r>
            <a:endParaRPr lang="en-SG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A8B532-D152-5C06-8FDA-78B653CF4F67}"/>
              </a:ext>
            </a:extLst>
          </p:cNvPr>
          <p:cNvSpPr txBox="1"/>
          <p:nvPr/>
        </p:nvSpPr>
        <p:spPr>
          <a:xfrm>
            <a:off x="8912942" y="4745700"/>
            <a:ext cx="1735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R = 15 </a:t>
            </a:r>
            <a:r>
              <a:rPr lang="en-US" sz="2000" b="1" dirty="0" err="1">
                <a:latin typeface="Arial Narrow" panose="020B0606020202030204" pitchFamily="34" charset="0"/>
                <a:cs typeface="Segoe UI" panose="020B0502040204020203" pitchFamily="34" charset="0"/>
              </a:rPr>
              <a:t>kohms</a:t>
            </a:r>
            <a:endParaRPr lang="en-SG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464EE1-35AA-07DB-2B74-79562C400626}"/>
              </a:ext>
            </a:extLst>
          </p:cNvPr>
          <p:cNvSpPr txBox="1"/>
          <p:nvPr/>
        </p:nvSpPr>
        <p:spPr>
          <a:xfrm>
            <a:off x="3490452" y="4945755"/>
            <a:ext cx="1735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R = 10 </a:t>
            </a:r>
            <a:r>
              <a:rPr lang="en-US" sz="2000" b="1" dirty="0" err="1">
                <a:latin typeface="Arial Narrow" panose="020B0606020202030204" pitchFamily="34" charset="0"/>
                <a:cs typeface="Segoe UI" panose="020B0502040204020203" pitchFamily="34" charset="0"/>
              </a:rPr>
              <a:t>kohms</a:t>
            </a:r>
            <a:endParaRPr lang="en-SG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7DCB0F-1374-1C46-834A-ED1D3E730D64}"/>
              </a:ext>
            </a:extLst>
          </p:cNvPr>
          <p:cNvSpPr txBox="1"/>
          <p:nvPr/>
        </p:nvSpPr>
        <p:spPr>
          <a:xfrm>
            <a:off x="3490451" y="2398145"/>
            <a:ext cx="1981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baseline="-25000" dirty="0">
                <a:latin typeface="Arial Narrow" panose="020B0606020202030204" pitchFamily="34" charset="0"/>
                <a:cs typeface="Segoe UI" panose="020B0502040204020203" pitchFamily="34" charset="0"/>
              </a:rPr>
              <a:t>n2</a:t>
            </a:r>
            <a:r>
              <a:rPr lang="en-US" dirty="0">
                <a:latin typeface="Arial Narrow" panose="020B0606020202030204" pitchFamily="34" charset="0"/>
                <a:cs typeface="Segoe UI" panose="020B0502040204020203" pitchFamily="34" charset="0"/>
              </a:rPr>
              <a:t> moving out of saturation, if R &lt; 2.7 </a:t>
            </a:r>
            <a:r>
              <a:rPr lang="en-US" dirty="0" err="1">
                <a:latin typeface="Arial Narrow" panose="020B0606020202030204" pitchFamily="34" charset="0"/>
                <a:cs typeface="Segoe UI" panose="020B0502040204020203" pitchFamily="34" charset="0"/>
              </a:rPr>
              <a:t>kohm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6A11A8-89AC-FD73-6FC3-FDAF4707253A}"/>
              </a:ext>
            </a:extLst>
          </p:cNvPr>
          <p:cNvSpPr txBox="1"/>
          <p:nvPr/>
        </p:nvSpPr>
        <p:spPr>
          <a:xfrm>
            <a:off x="8809703" y="1473576"/>
            <a:ext cx="1735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R = 1/g</a:t>
            </a:r>
            <a:r>
              <a:rPr lang="en-US" sz="2000" b="1" baseline="-25000" dirty="0"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endParaRPr lang="en-SG" sz="2000" b="1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B7553-05EE-6C34-769D-690BA0192B4D}"/>
              </a:ext>
            </a:extLst>
          </p:cNvPr>
          <p:cNvSpPr txBox="1"/>
          <p:nvPr/>
        </p:nvSpPr>
        <p:spPr>
          <a:xfrm>
            <a:off x="3161071" y="4355759"/>
            <a:ext cx="1735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g</a:t>
            </a:r>
            <a:r>
              <a:rPr lang="en-US" sz="2000" b="1" baseline="-25000" dirty="0"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 &gt; 1/R</a:t>
            </a:r>
            <a:endParaRPr lang="en-SG" sz="2000" b="1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6B9EFE-D999-82E9-22E7-55782FE6D3C6}"/>
              </a:ext>
            </a:extLst>
          </p:cNvPr>
          <p:cNvSpPr txBox="1"/>
          <p:nvPr/>
        </p:nvSpPr>
        <p:spPr>
          <a:xfrm>
            <a:off x="2204881" y="2259162"/>
            <a:ext cx="1115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g</a:t>
            </a:r>
            <a:r>
              <a:rPr lang="en-US" sz="2000" b="1" baseline="-25000" dirty="0"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 &lt; 1/ R</a:t>
            </a:r>
            <a:endParaRPr lang="en-SG" sz="2000" b="1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0E7EFC-3240-EA92-15A6-1D164E72DF39}"/>
              </a:ext>
            </a:extLst>
          </p:cNvPr>
          <p:cNvSpPr txBox="1"/>
          <p:nvPr/>
        </p:nvSpPr>
        <p:spPr>
          <a:xfrm>
            <a:off x="8912942" y="5611755"/>
            <a:ext cx="17353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g</a:t>
            </a:r>
            <a:r>
              <a:rPr lang="en-US" sz="2000" b="1" baseline="-25000" dirty="0">
                <a:latin typeface="Arial Narrow" panose="020B0606020202030204" pitchFamily="34" charset="0"/>
                <a:cs typeface="Segoe UI" panose="020B0502040204020203" pitchFamily="34" charset="0"/>
              </a:rPr>
              <a:t>m</a:t>
            </a:r>
            <a:r>
              <a:rPr lang="en-US" sz="2000" b="1" dirty="0">
                <a:latin typeface="Arial Narrow" panose="020B0606020202030204" pitchFamily="34" charset="0"/>
                <a:cs typeface="Segoe UI" panose="020B0502040204020203" pitchFamily="34" charset="0"/>
              </a:rPr>
              <a:t> &gt; 1/R</a:t>
            </a:r>
            <a:endParaRPr lang="en-SG" sz="2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8831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purl.org/dc/dcmitype/"/>
    <ds:schemaRef ds:uri="http://purl.org/dc/terms/"/>
    <ds:schemaRef ds:uri="16c05727-aa75-4e4a-9b5f-8a80a1165891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http://schemas.microsoft.com/office/infopath/2007/PartnerControls"/>
    <ds:schemaRef ds:uri="http://purl.org/dc/elements/1.1/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{0B7B06E8-BD25-4D72-8973-BF5AF20704DD}tf10001108_win32</Template>
  <TotalTime>56520</TotalTime>
  <Words>2745</Words>
  <Application>Microsoft Office PowerPoint</Application>
  <PresentationFormat>Widescreen</PresentationFormat>
  <Paragraphs>315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Narrow</vt:lpstr>
      <vt:lpstr>Calibri</vt:lpstr>
      <vt:lpstr>Segoe UI</vt:lpstr>
      <vt:lpstr>Segoe UI Light</vt:lpstr>
      <vt:lpstr>Custom</vt:lpstr>
      <vt:lpstr>The Beta-Multiplier: A Step-by-Step Guide to Understanding</vt:lpstr>
      <vt:lpstr>Important Points / Notes for the technology file incorporation SKY130A</vt:lpstr>
      <vt:lpstr>A Systematic and Simplified View of Beta-Multiplier</vt:lpstr>
      <vt:lpstr>A Systematic and Simplified View of Beta-Multiplier – Option 1</vt:lpstr>
      <vt:lpstr>A Systematic and Simplified View of Beta-Multiplier – Option 2</vt:lpstr>
      <vt:lpstr>Beta-Multiplier at a Glance</vt:lpstr>
      <vt:lpstr>Gm Tracking: Off-Chip Resistor Impact</vt:lpstr>
      <vt:lpstr>Gm Tracking: Off-Chip Resistor Impact</vt:lpstr>
      <vt:lpstr>Simulations (SKYWATER 130nm PDK)</vt:lpstr>
      <vt:lpstr>NMOS: W/L is (2um/1um) and VDS is 1.8V and VGS is varied from 0V to 1.8V</vt:lpstr>
      <vt:lpstr>NMOS: W/L is (2um/1um): Transconductance plot and square law fit</vt:lpstr>
      <vt:lpstr>NMOS Transconductance Characterization (VDS is 1.8V and VGS is varied from 0V to 1.8V)</vt:lpstr>
      <vt:lpstr>NMOS Transconductance Characterization (VDS is 1.8V and VGS is varied from 0V to 1.8V)</vt:lpstr>
      <vt:lpstr>Appendix</vt:lpstr>
      <vt:lpstr>PMOS Critical Data : Threshold Voltage</vt:lpstr>
      <vt:lpstr>NMOS Critical Data: Threshold Voltage</vt:lpstr>
      <vt:lpstr>NMOS: Square Law Fitting (Ids vs Vgs)</vt:lpstr>
      <vt:lpstr>NMOS: W/L is (1um/1um) and VDS is 1.8V and VGS is varied from 0V to 1.8V</vt:lpstr>
      <vt:lpstr>NMOS: Square Law Fitting (Ids vs Vgs)</vt:lpstr>
      <vt:lpstr>NMOS: Drain-to-Source Resistance</vt:lpstr>
      <vt:lpstr>NMOS: W/L is (1um/1um) and VDS is 1.8V and VGS is varied from 0V to 1.8V</vt:lpstr>
      <vt:lpstr>Gm tracking with off-chip resistor and error understanding</vt:lpstr>
      <vt:lpstr>Gm tracking with off-chip resistor and error understanding</vt:lpstr>
      <vt:lpstr>Gm tracking with off-chip resistor and error understanding</vt:lpstr>
      <vt:lpstr>Ideas to develop</vt:lpstr>
      <vt:lpstr>Sizing of the Beta - Multiplier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GUNDU ANIL KUMAR</dc:creator>
  <cp:keywords/>
  <cp:lastModifiedBy>GUNDU ANIL KUMAR</cp:lastModifiedBy>
  <cp:revision>498</cp:revision>
  <dcterms:created xsi:type="dcterms:W3CDTF">2025-05-30T17:34:06Z</dcterms:created>
  <dcterms:modified xsi:type="dcterms:W3CDTF">2025-07-27T16:47:30Z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