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89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86FB6778-ED64-A1DF-85EB-1EEDFED08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8208" b="4737"/>
          <a:stretch/>
        </p:blipFill>
        <p:spPr>
          <a:xfrm>
            <a:off x="1" y="-53153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31033-E023-DED1-824B-8F6DF107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BCG - Task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ADB6-38AA-981E-0089-DDB33510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Anil Kumar Hotta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8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5246DD-C7B1-E413-5F84-301D5E6B8AAF}"/>
              </a:ext>
            </a:extLst>
          </p:cNvPr>
          <p:cNvSpPr txBox="1"/>
          <p:nvPr/>
        </p:nvSpPr>
        <p:spPr>
          <a:xfrm>
            <a:off x="1331843" y="1470991"/>
            <a:ext cx="948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Subtask - 3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1" i="0" dirty="0">
                <a:effectLst/>
                <a:latin typeface="Inter"/>
              </a:rPr>
              <a:t>Key findings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1. About 9.72% of customers changed providers.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2. Numeric variables on consumption are highly skewed.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3. Changes in prices does not affect customer churn.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1" i="0" dirty="0">
                <a:effectLst/>
                <a:latin typeface="Inter"/>
              </a:rPr>
              <a:t>Suggestions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1. Competitor price data – If other providers can gave a much better offer than the current provider, customers were more likely to transfer to new provider even if their current prices dropped.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2. Need to clarify what values of zero in price data represent. If the prices of zero stand for free power or energy, what is the reason for that.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3. Other possible factors, such as customer satisfaction. For example, if providers could keep providing excellent customer services, it is very likely a rise in prices will not lead to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240456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Garamond</vt:lpstr>
      <vt:lpstr>Inter</vt:lpstr>
      <vt:lpstr>SavonVTI</vt:lpstr>
      <vt:lpstr>BCG - 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- Task 2</dc:title>
  <dc:creator>Anil Kumar</dc:creator>
  <cp:lastModifiedBy>Anil Kumar</cp:lastModifiedBy>
  <cp:revision>1</cp:revision>
  <dcterms:created xsi:type="dcterms:W3CDTF">2023-07-28T10:49:52Z</dcterms:created>
  <dcterms:modified xsi:type="dcterms:W3CDTF">2023-07-28T10:56:43Z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2023-07-28T10:56:12Z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0b36461f-8bd5-4f72-a92d-0f4791bc1eba</vt:lpwstr>
  </property>
  <property fmtid="{D5CDD505-2E9C-101B-9397-08002B2CF9AE}" pid="7" name="MSIP_Label_defa4170-0d19-0005-0004-bc88714345d2_ActionId">
    <vt:lpwstr>e1455add-f782-4f2f-af57-4c2392ebae6e</vt:lpwstr>
  </property>
  <property fmtid="{D5CDD505-2E9C-101B-9397-08002B2CF9AE}" pid="8" name="MSIP_Label_defa4170-0d19-0005-0004-bc88714345d2_ContentBits">
    <vt:lpwstr>0</vt:lpwstr>
  </property>
</Properties>
</file>