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438912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3686861" rtl="0" fontAlgn="auto" latinLnBrk="0" hangingPunct="0">
      <a:lnSpc>
        <a:spcPct val="100000"/>
      </a:lnSpc>
      <a:spcBef>
        <a:spcPts val="0"/>
      </a:spcBef>
      <a:spcAft>
        <a:spcPts val="0"/>
      </a:spcAft>
      <a:buClrTx/>
      <a:buSzTx/>
      <a:buFontTx/>
      <a:buNone/>
      <a:tabLst/>
      <a:defRPr kumimoji="0" sz="7200" b="0" i="0" u="none" strike="noStrike" cap="none" spc="0" normalizeH="0" baseline="0">
        <a:ln>
          <a:noFill/>
        </a:ln>
        <a:solidFill>
          <a:srgbClr val="000000"/>
        </a:solidFill>
        <a:effectLst/>
        <a:uFillTx/>
        <a:latin typeface="+mn-lt"/>
        <a:ea typeface="+mn-ea"/>
        <a:cs typeface="+mn-cs"/>
        <a:sym typeface="Calibri"/>
      </a:defRPr>
    </a:lvl1pPr>
    <a:lvl2pPr marL="0" marR="0" indent="1843429" algn="l" defTabSz="3686861" rtl="0" fontAlgn="auto" latinLnBrk="0" hangingPunct="0">
      <a:lnSpc>
        <a:spcPct val="100000"/>
      </a:lnSpc>
      <a:spcBef>
        <a:spcPts val="0"/>
      </a:spcBef>
      <a:spcAft>
        <a:spcPts val="0"/>
      </a:spcAft>
      <a:buClrTx/>
      <a:buSzTx/>
      <a:buFontTx/>
      <a:buNone/>
      <a:tabLst/>
      <a:defRPr kumimoji="0" sz="7200" b="0" i="0" u="none" strike="noStrike" cap="none" spc="0" normalizeH="0" baseline="0">
        <a:ln>
          <a:noFill/>
        </a:ln>
        <a:solidFill>
          <a:srgbClr val="000000"/>
        </a:solidFill>
        <a:effectLst/>
        <a:uFillTx/>
        <a:latin typeface="+mn-lt"/>
        <a:ea typeface="+mn-ea"/>
        <a:cs typeface="+mn-cs"/>
        <a:sym typeface="Calibri"/>
      </a:defRPr>
    </a:lvl2pPr>
    <a:lvl3pPr marL="0" marR="0" indent="3686861" algn="l" defTabSz="3686861" rtl="0" fontAlgn="auto" latinLnBrk="0" hangingPunct="0">
      <a:lnSpc>
        <a:spcPct val="100000"/>
      </a:lnSpc>
      <a:spcBef>
        <a:spcPts val="0"/>
      </a:spcBef>
      <a:spcAft>
        <a:spcPts val="0"/>
      </a:spcAft>
      <a:buClrTx/>
      <a:buSzTx/>
      <a:buFontTx/>
      <a:buNone/>
      <a:tabLst/>
      <a:defRPr kumimoji="0" sz="7200" b="0" i="0" u="none" strike="noStrike" cap="none" spc="0" normalizeH="0" baseline="0">
        <a:ln>
          <a:noFill/>
        </a:ln>
        <a:solidFill>
          <a:srgbClr val="000000"/>
        </a:solidFill>
        <a:effectLst/>
        <a:uFillTx/>
        <a:latin typeface="+mn-lt"/>
        <a:ea typeface="+mn-ea"/>
        <a:cs typeface="+mn-cs"/>
        <a:sym typeface="Calibri"/>
      </a:defRPr>
    </a:lvl3pPr>
    <a:lvl4pPr marL="0" marR="0" indent="5530291" algn="l" defTabSz="3686861" rtl="0" fontAlgn="auto" latinLnBrk="0" hangingPunct="0">
      <a:lnSpc>
        <a:spcPct val="100000"/>
      </a:lnSpc>
      <a:spcBef>
        <a:spcPts val="0"/>
      </a:spcBef>
      <a:spcAft>
        <a:spcPts val="0"/>
      </a:spcAft>
      <a:buClrTx/>
      <a:buSzTx/>
      <a:buFontTx/>
      <a:buNone/>
      <a:tabLst/>
      <a:defRPr kumimoji="0" sz="7200" b="0" i="0" u="none" strike="noStrike" cap="none" spc="0" normalizeH="0" baseline="0">
        <a:ln>
          <a:noFill/>
        </a:ln>
        <a:solidFill>
          <a:srgbClr val="000000"/>
        </a:solidFill>
        <a:effectLst/>
        <a:uFillTx/>
        <a:latin typeface="+mn-lt"/>
        <a:ea typeface="+mn-ea"/>
        <a:cs typeface="+mn-cs"/>
        <a:sym typeface="Calibri"/>
      </a:defRPr>
    </a:lvl4pPr>
    <a:lvl5pPr marL="0" marR="0" indent="7373722" algn="l" defTabSz="3686861" rtl="0" fontAlgn="auto" latinLnBrk="0" hangingPunct="0">
      <a:lnSpc>
        <a:spcPct val="100000"/>
      </a:lnSpc>
      <a:spcBef>
        <a:spcPts val="0"/>
      </a:spcBef>
      <a:spcAft>
        <a:spcPts val="0"/>
      </a:spcAft>
      <a:buClrTx/>
      <a:buSzTx/>
      <a:buFontTx/>
      <a:buNone/>
      <a:tabLst/>
      <a:defRPr kumimoji="0" sz="7200" b="0" i="0" u="none" strike="noStrike" cap="none" spc="0" normalizeH="0" baseline="0">
        <a:ln>
          <a:noFill/>
        </a:ln>
        <a:solidFill>
          <a:srgbClr val="000000"/>
        </a:solidFill>
        <a:effectLst/>
        <a:uFillTx/>
        <a:latin typeface="+mn-lt"/>
        <a:ea typeface="+mn-ea"/>
        <a:cs typeface="+mn-cs"/>
        <a:sym typeface="Calibri"/>
      </a:defRPr>
    </a:lvl5pPr>
    <a:lvl6pPr marL="0" marR="0" indent="9217152" algn="l" defTabSz="3686861" rtl="0" fontAlgn="auto" latinLnBrk="0" hangingPunct="0">
      <a:lnSpc>
        <a:spcPct val="100000"/>
      </a:lnSpc>
      <a:spcBef>
        <a:spcPts val="0"/>
      </a:spcBef>
      <a:spcAft>
        <a:spcPts val="0"/>
      </a:spcAft>
      <a:buClrTx/>
      <a:buSzTx/>
      <a:buFontTx/>
      <a:buNone/>
      <a:tabLst/>
      <a:defRPr kumimoji="0" sz="7200" b="0" i="0" u="none" strike="noStrike" cap="none" spc="0" normalizeH="0" baseline="0">
        <a:ln>
          <a:noFill/>
        </a:ln>
        <a:solidFill>
          <a:srgbClr val="000000"/>
        </a:solidFill>
        <a:effectLst/>
        <a:uFillTx/>
        <a:latin typeface="+mn-lt"/>
        <a:ea typeface="+mn-ea"/>
        <a:cs typeface="+mn-cs"/>
        <a:sym typeface="Calibri"/>
      </a:defRPr>
    </a:lvl6pPr>
    <a:lvl7pPr marL="0" marR="0" indent="11060582" algn="l" defTabSz="3686861" rtl="0" fontAlgn="auto" latinLnBrk="0" hangingPunct="0">
      <a:lnSpc>
        <a:spcPct val="100000"/>
      </a:lnSpc>
      <a:spcBef>
        <a:spcPts val="0"/>
      </a:spcBef>
      <a:spcAft>
        <a:spcPts val="0"/>
      </a:spcAft>
      <a:buClrTx/>
      <a:buSzTx/>
      <a:buFontTx/>
      <a:buNone/>
      <a:tabLst/>
      <a:defRPr kumimoji="0" sz="7200" b="0" i="0" u="none" strike="noStrike" cap="none" spc="0" normalizeH="0" baseline="0">
        <a:ln>
          <a:noFill/>
        </a:ln>
        <a:solidFill>
          <a:srgbClr val="000000"/>
        </a:solidFill>
        <a:effectLst/>
        <a:uFillTx/>
        <a:latin typeface="+mn-lt"/>
        <a:ea typeface="+mn-ea"/>
        <a:cs typeface="+mn-cs"/>
        <a:sym typeface="Calibri"/>
      </a:defRPr>
    </a:lvl7pPr>
    <a:lvl8pPr marL="0" marR="0" indent="12904013" algn="l" defTabSz="3686861" rtl="0" fontAlgn="auto" latinLnBrk="0" hangingPunct="0">
      <a:lnSpc>
        <a:spcPct val="100000"/>
      </a:lnSpc>
      <a:spcBef>
        <a:spcPts val="0"/>
      </a:spcBef>
      <a:spcAft>
        <a:spcPts val="0"/>
      </a:spcAft>
      <a:buClrTx/>
      <a:buSzTx/>
      <a:buFontTx/>
      <a:buNone/>
      <a:tabLst/>
      <a:defRPr kumimoji="0" sz="7200" b="0" i="0" u="none" strike="noStrike" cap="none" spc="0" normalizeH="0" baseline="0">
        <a:ln>
          <a:noFill/>
        </a:ln>
        <a:solidFill>
          <a:srgbClr val="000000"/>
        </a:solidFill>
        <a:effectLst/>
        <a:uFillTx/>
        <a:latin typeface="+mn-lt"/>
        <a:ea typeface="+mn-ea"/>
        <a:cs typeface="+mn-cs"/>
        <a:sym typeface="Calibri"/>
      </a:defRPr>
    </a:lvl8pPr>
    <a:lvl9pPr marL="0" marR="0" indent="14747442" algn="l" defTabSz="3686861" rtl="0" fontAlgn="auto" latinLnBrk="0" hangingPunct="0">
      <a:lnSpc>
        <a:spcPct val="100000"/>
      </a:lnSpc>
      <a:spcBef>
        <a:spcPts val="0"/>
      </a:spcBef>
      <a:spcAft>
        <a:spcPts val="0"/>
      </a:spcAft>
      <a:buClrTx/>
      <a:buSzTx/>
      <a:buFontTx/>
      <a:buNone/>
      <a:tabLst/>
      <a:defRPr kumimoji="0" sz="7200" b="0" i="0" u="none" strike="noStrike" cap="none" spc="0" normalizeH="0" baseline="0">
        <a:ln>
          <a:noFill/>
        </a:ln>
        <a:solidFill>
          <a:srgbClr val="000000"/>
        </a:solidFill>
        <a:effectLst/>
        <a:uFillTx/>
        <a:latin typeface="+mn-lt"/>
        <a:ea typeface="+mn-ea"/>
        <a:cs typeface="+mn-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63F"/>
    <a:srgbClr val="0085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7" d="100"/>
          <a:sy n="37" d="100"/>
        </p:scale>
        <p:origin x="-3844"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3686861" latinLnBrk="0">
      <a:defRPr sz="1200">
        <a:latin typeface="+mn-lt"/>
        <a:ea typeface="+mn-ea"/>
        <a:cs typeface="+mn-cs"/>
        <a:sym typeface="Calibri"/>
      </a:defRPr>
    </a:lvl1pPr>
    <a:lvl2pPr indent="228600" defTabSz="3686861" latinLnBrk="0">
      <a:defRPr sz="1200">
        <a:latin typeface="+mn-lt"/>
        <a:ea typeface="+mn-ea"/>
        <a:cs typeface="+mn-cs"/>
        <a:sym typeface="Calibri"/>
      </a:defRPr>
    </a:lvl2pPr>
    <a:lvl3pPr indent="457200" defTabSz="3686861" latinLnBrk="0">
      <a:defRPr sz="1200">
        <a:latin typeface="+mn-lt"/>
        <a:ea typeface="+mn-ea"/>
        <a:cs typeface="+mn-cs"/>
        <a:sym typeface="Calibri"/>
      </a:defRPr>
    </a:lvl3pPr>
    <a:lvl4pPr indent="685800" defTabSz="3686861" latinLnBrk="0">
      <a:defRPr sz="1200">
        <a:latin typeface="+mn-lt"/>
        <a:ea typeface="+mn-ea"/>
        <a:cs typeface="+mn-cs"/>
        <a:sym typeface="Calibri"/>
      </a:defRPr>
    </a:lvl4pPr>
    <a:lvl5pPr indent="914400" defTabSz="3686861" latinLnBrk="0">
      <a:defRPr sz="1200">
        <a:latin typeface="+mn-lt"/>
        <a:ea typeface="+mn-ea"/>
        <a:cs typeface="+mn-cs"/>
        <a:sym typeface="Calibri"/>
      </a:defRPr>
    </a:lvl5pPr>
    <a:lvl6pPr indent="1143000" defTabSz="3686861" latinLnBrk="0">
      <a:defRPr sz="1200">
        <a:latin typeface="+mn-lt"/>
        <a:ea typeface="+mn-ea"/>
        <a:cs typeface="+mn-cs"/>
        <a:sym typeface="Calibri"/>
      </a:defRPr>
    </a:lvl6pPr>
    <a:lvl7pPr indent="1371600" defTabSz="3686861" latinLnBrk="0">
      <a:defRPr sz="1200">
        <a:latin typeface="+mn-lt"/>
        <a:ea typeface="+mn-ea"/>
        <a:cs typeface="+mn-cs"/>
        <a:sym typeface="Calibri"/>
      </a:defRPr>
    </a:lvl7pPr>
    <a:lvl8pPr indent="1600200" defTabSz="3686861" latinLnBrk="0">
      <a:defRPr sz="1200">
        <a:latin typeface="+mn-lt"/>
        <a:ea typeface="+mn-ea"/>
        <a:cs typeface="+mn-cs"/>
        <a:sym typeface="Calibri"/>
      </a:defRPr>
    </a:lvl8pPr>
    <a:lvl9pPr indent="1828800" defTabSz="3686861"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291840" y="5387342"/>
            <a:ext cx="37307522" cy="11460481"/>
          </a:xfrm>
          <a:prstGeom prst="rect">
            <a:avLst/>
          </a:prstGeom>
        </p:spPr>
        <p:txBody>
          <a:bodyPr anchor="b"/>
          <a:lstStyle>
            <a:lvl1pPr algn="ctr">
              <a:defRPr sz="28800"/>
            </a:lvl1pPr>
          </a:lstStyle>
          <a:p>
            <a:r>
              <a:t>Title Text</a:t>
            </a:r>
          </a:p>
        </p:txBody>
      </p:sp>
      <p:sp>
        <p:nvSpPr>
          <p:cNvPr id="12" name="Body Level One…"/>
          <p:cNvSpPr txBox="1">
            <a:spLocks noGrp="1"/>
          </p:cNvSpPr>
          <p:nvPr>
            <p:ph type="body" sz="quarter" idx="1"/>
          </p:nvPr>
        </p:nvSpPr>
        <p:spPr>
          <a:xfrm>
            <a:off x="5486400" y="17289781"/>
            <a:ext cx="32918400" cy="7947660"/>
          </a:xfrm>
          <a:prstGeom prst="rect">
            <a:avLst/>
          </a:prstGeom>
        </p:spPr>
        <p:txBody>
          <a:bodyPr/>
          <a:lstStyle>
            <a:lvl1pPr marL="0" indent="0" algn="ctr">
              <a:buSzTx/>
              <a:buFontTx/>
              <a:buNone/>
              <a:defRPr sz="11500"/>
            </a:lvl1pPr>
            <a:lvl2pPr marL="0" indent="2194560" algn="ctr">
              <a:buSzTx/>
              <a:buFontTx/>
              <a:buNone/>
              <a:defRPr sz="11500"/>
            </a:lvl2pPr>
            <a:lvl3pPr marL="0" indent="4389120" algn="ctr">
              <a:buSzTx/>
              <a:buFontTx/>
              <a:buNone/>
              <a:defRPr sz="11500"/>
            </a:lvl3pPr>
            <a:lvl4pPr marL="0" indent="6583680" algn="ctr">
              <a:buSzTx/>
              <a:buFontTx/>
              <a:buNone/>
              <a:defRPr sz="11500"/>
            </a:lvl4pPr>
            <a:lvl5pPr marL="0" indent="8778240" algn="ctr">
              <a:buSzTx/>
              <a:buFontTx/>
              <a:buNone/>
              <a:defRPr sz="115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2994661" y="8206748"/>
            <a:ext cx="37856162" cy="13693139"/>
          </a:xfrm>
          <a:prstGeom prst="rect">
            <a:avLst/>
          </a:prstGeom>
        </p:spPr>
        <p:txBody>
          <a:bodyPr anchor="b"/>
          <a:lstStyle>
            <a:lvl1pPr>
              <a:defRPr sz="28800"/>
            </a:lvl1pPr>
          </a:lstStyle>
          <a:p>
            <a:r>
              <a:t>Title Text</a:t>
            </a:r>
          </a:p>
        </p:txBody>
      </p:sp>
      <p:sp>
        <p:nvSpPr>
          <p:cNvPr id="30" name="Body Level One…"/>
          <p:cNvSpPr txBox="1">
            <a:spLocks noGrp="1"/>
          </p:cNvSpPr>
          <p:nvPr>
            <p:ph type="body" sz="quarter" idx="1"/>
          </p:nvPr>
        </p:nvSpPr>
        <p:spPr>
          <a:xfrm>
            <a:off x="2994661" y="22029428"/>
            <a:ext cx="37856162" cy="7200899"/>
          </a:xfrm>
          <a:prstGeom prst="rect">
            <a:avLst/>
          </a:prstGeom>
        </p:spPr>
        <p:txBody>
          <a:bodyPr/>
          <a:lstStyle>
            <a:lvl1pPr marL="0" indent="0">
              <a:buSzTx/>
              <a:buFontTx/>
              <a:buNone/>
              <a:defRPr sz="11500"/>
            </a:lvl1pPr>
            <a:lvl2pPr marL="0" indent="2194560">
              <a:buSzTx/>
              <a:buFontTx/>
              <a:buNone/>
              <a:defRPr sz="11500"/>
            </a:lvl2pPr>
            <a:lvl3pPr marL="0" indent="4389120">
              <a:buSzTx/>
              <a:buFontTx/>
              <a:buNone/>
              <a:defRPr sz="11500"/>
            </a:lvl3pPr>
            <a:lvl4pPr marL="0" indent="6583680">
              <a:buSzTx/>
              <a:buFontTx/>
              <a:buNone/>
              <a:defRPr sz="11500"/>
            </a:lvl4pPr>
            <a:lvl5pPr marL="0" indent="8778240">
              <a:buSzTx/>
              <a:buFontTx/>
              <a:buNone/>
              <a:defRPr sz="11500"/>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3017520" y="8763000"/>
            <a:ext cx="18653761" cy="2088642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3023236" y="1752606"/>
            <a:ext cx="37856162" cy="6362703"/>
          </a:xfrm>
          <a:prstGeom prst="rect">
            <a:avLst/>
          </a:prstGeom>
        </p:spPr>
        <p:txBody>
          <a:bodyPr/>
          <a:lstStyle/>
          <a:p>
            <a:r>
              <a:t>Title Text</a:t>
            </a:r>
          </a:p>
        </p:txBody>
      </p:sp>
      <p:sp>
        <p:nvSpPr>
          <p:cNvPr id="48" name="Body Level One…"/>
          <p:cNvSpPr txBox="1">
            <a:spLocks noGrp="1"/>
          </p:cNvSpPr>
          <p:nvPr>
            <p:ph type="body" sz="quarter" idx="1"/>
          </p:nvPr>
        </p:nvSpPr>
        <p:spPr>
          <a:xfrm>
            <a:off x="3023242" y="8069581"/>
            <a:ext cx="18568033" cy="3954779"/>
          </a:xfrm>
          <a:prstGeom prst="rect">
            <a:avLst/>
          </a:prstGeom>
        </p:spPr>
        <p:txBody>
          <a:bodyPr anchor="b"/>
          <a:lstStyle>
            <a:lvl1pPr marL="0" indent="0">
              <a:buSzTx/>
              <a:buFontTx/>
              <a:buNone/>
              <a:defRPr sz="11500" b="1">
                <a:latin typeface="+mj-lt"/>
                <a:ea typeface="+mj-ea"/>
                <a:cs typeface="+mj-cs"/>
                <a:sym typeface="Helvetica"/>
              </a:defRPr>
            </a:lvl1pPr>
            <a:lvl2pPr marL="0" indent="2194560">
              <a:buSzTx/>
              <a:buFontTx/>
              <a:buNone/>
              <a:defRPr sz="11500" b="1">
                <a:latin typeface="+mj-lt"/>
                <a:ea typeface="+mj-ea"/>
                <a:cs typeface="+mj-cs"/>
                <a:sym typeface="Helvetica"/>
              </a:defRPr>
            </a:lvl2pPr>
            <a:lvl3pPr marL="0" indent="4389120">
              <a:buSzTx/>
              <a:buFontTx/>
              <a:buNone/>
              <a:defRPr sz="11500" b="1">
                <a:latin typeface="+mj-lt"/>
                <a:ea typeface="+mj-ea"/>
                <a:cs typeface="+mj-cs"/>
                <a:sym typeface="Helvetica"/>
              </a:defRPr>
            </a:lvl3pPr>
            <a:lvl4pPr marL="0" indent="6583680">
              <a:buSzTx/>
              <a:buFontTx/>
              <a:buNone/>
              <a:defRPr sz="11500" b="1">
                <a:latin typeface="+mj-lt"/>
                <a:ea typeface="+mj-ea"/>
                <a:cs typeface="+mj-cs"/>
                <a:sym typeface="Helvetica"/>
              </a:defRPr>
            </a:lvl4pPr>
            <a:lvl5pPr marL="0" indent="8778240">
              <a:buSzTx/>
              <a:buFontTx/>
              <a:buNone/>
              <a:defRPr sz="11500" b="1">
                <a:latin typeface="+mj-lt"/>
                <a:ea typeface="+mj-ea"/>
                <a:cs typeface="+mj-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13"/>
          </p:nvPr>
        </p:nvSpPr>
        <p:spPr>
          <a:xfrm>
            <a:off x="22219920" y="8069581"/>
            <a:ext cx="18659478" cy="3954779"/>
          </a:xfrm>
          <a:prstGeom prst="rect">
            <a:avLst/>
          </a:prstGeom>
        </p:spPr>
        <p:txBody>
          <a:bodyPr anchor="b"/>
          <a:lstStyle/>
          <a:p>
            <a:pPr marL="0" indent="0">
              <a:buSzTx/>
              <a:buFontTx/>
              <a:buNone/>
              <a:defRPr sz="11500" b="1">
                <a:latin typeface="+mj-lt"/>
                <a:ea typeface="+mj-ea"/>
                <a:cs typeface="+mj-cs"/>
                <a:sym typeface="Helvetica"/>
              </a:defRPr>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3023236" y="2194560"/>
            <a:ext cx="14156055" cy="7680960"/>
          </a:xfrm>
          <a:prstGeom prst="rect">
            <a:avLst/>
          </a:prstGeom>
        </p:spPr>
        <p:txBody>
          <a:bodyPr anchor="b"/>
          <a:lstStyle>
            <a:lvl1pPr>
              <a:defRPr sz="15300"/>
            </a:lvl1pPr>
          </a:lstStyle>
          <a:p>
            <a:r>
              <a:t>Title Text</a:t>
            </a:r>
          </a:p>
        </p:txBody>
      </p:sp>
      <p:sp>
        <p:nvSpPr>
          <p:cNvPr id="73" name="Body Level One…"/>
          <p:cNvSpPr txBox="1">
            <a:spLocks noGrp="1"/>
          </p:cNvSpPr>
          <p:nvPr>
            <p:ph type="body" sz="half" idx="1"/>
          </p:nvPr>
        </p:nvSpPr>
        <p:spPr>
          <a:xfrm>
            <a:off x="18659476" y="4739647"/>
            <a:ext cx="22219921" cy="23393401"/>
          </a:xfrm>
          <a:prstGeom prst="rect">
            <a:avLst/>
          </a:prstGeom>
        </p:spPr>
        <p:txBody>
          <a:bodyPr/>
          <a:lstStyle>
            <a:lvl1pPr>
              <a:defRPr sz="15300"/>
            </a:lvl1pPr>
            <a:lvl2pPr marL="3447424" indent="-1252864">
              <a:defRPr sz="15300"/>
            </a:lvl2pPr>
            <a:lvl3pPr marL="5848979" indent="-1459859">
              <a:defRPr sz="15300"/>
            </a:lvl3pPr>
            <a:lvl4pPr marL="8332469" indent="-1748790">
              <a:defRPr sz="15300"/>
            </a:lvl4pPr>
            <a:lvl5pPr marL="10527030" indent="-1748790">
              <a:defRPr sz="153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13"/>
          </p:nvPr>
        </p:nvSpPr>
        <p:spPr>
          <a:xfrm>
            <a:off x="3023237" y="9875520"/>
            <a:ext cx="14156054" cy="18295622"/>
          </a:xfrm>
          <a:prstGeom prst="rect">
            <a:avLst/>
          </a:prstGeom>
        </p:spPr>
        <p:txBody>
          <a:bodyPr/>
          <a:lstStyle/>
          <a:p>
            <a:pPr marL="0" indent="0">
              <a:buSzTx/>
              <a:buFontTx/>
              <a:buNone/>
              <a:defRPr sz="7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3023236" y="2194560"/>
            <a:ext cx="14156055" cy="7680960"/>
          </a:xfrm>
          <a:prstGeom prst="rect">
            <a:avLst/>
          </a:prstGeom>
        </p:spPr>
        <p:txBody>
          <a:bodyPr anchor="b"/>
          <a:lstStyle>
            <a:lvl1pPr>
              <a:defRPr sz="15300"/>
            </a:lvl1pPr>
          </a:lstStyle>
          <a:p>
            <a:r>
              <a:t>Title Text</a:t>
            </a:r>
          </a:p>
        </p:txBody>
      </p:sp>
      <p:sp>
        <p:nvSpPr>
          <p:cNvPr id="83" name="Picture Placeholder 2"/>
          <p:cNvSpPr>
            <a:spLocks noGrp="1"/>
          </p:cNvSpPr>
          <p:nvPr>
            <p:ph type="pic" sz="half" idx="13"/>
          </p:nvPr>
        </p:nvSpPr>
        <p:spPr>
          <a:xfrm>
            <a:off x="18659476" y="4739647"/>
            <a:ext cx="22219921" cy="23393401"/>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3023236" y="9875519"/>
            <a:ext cx="14156055" cy="18295622"/>
          </a:xfrm>
          <a:prstGeom prst="rect">
            <a:avLst/>
          </a:prstGeom>
        </p:spPr>
        <p:txBody>
          <a:bodyPr/>
          <a:lstStyle>
            <a:lvl1pPr marL="0" indent="0">
              <a:buSzTx/>
              <a:buFontTx/>
              <a:buNone/>
              <a:defRPr sz="7600"/>
            </a:lvl1pPr>
            <a:lvl2pPr marL="0" indent="2194560">
              <a:buSzTx/>
              <a:buFontTx/>
              <a:buNone/>
              <a:defRPr sz="7600"/>
            </a:lvl2pPr>
            <a:lvl3pPr marL="0" indent="4389120">
              <a:buSzTx/>
              <a:buFontTx/>
              <a:buNone/>
              <a:defRPr sz="7600"/>
            </a:lvl3pPr>
            <a:lvl4pPr marL="0" indent="6583680">
              <a:buSzTx/>
              <a:buFontTx/>
              <a:buNone/>
              <a:defRPr sz="7600"/>
            </a:lvl4pPr>
            <a:lvl5pPr marL="0" indent="8778240">
              <a:buSzTx/>
              <a:buFontTx/>
              <a:buNone/>
              <a:defRPr sz="7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017520" y="1752606"/>
            <a:ext cx="37856161" cy="63627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3017520" y="8763000"/>
            <a:ext cx="37856161" cy="208864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40035743" y="30976451"/>
            <a:ext cx="837938" cy="820674"/>
          </a:xfrm>
          <a:prstGeom prst="rect">
            <a:avLst/>
          </a:prstGeom>
          <a:ln w="12700">
            <a:miter lim="400000"/>
          </a:ln>
        </p:spPr>
        <p:txBody>
          <a:bodyPr wrap="none" lIns="45719" rIns="45719" anchor="ctr">
            <a:spAutoFit/>
          </a:bodyPr>
          <a:lstStyle>
            <a:lvl1pPr algn="r">
              <a:defRPr sz="57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4389120" rtl="0" latinLnBrk="0">
        <a:lnSpc>
          <a:spcPct val="90000"/>
        </a:lnSpc>
        <a:spcBef>
          <a:spcPts val="0"/>
        </a:spcBef>
        <a:spcAft>
          <a:spcPts val="0"/>
        </a:spcAft>
        <a:buClrTx/>
        <a:buSzTx/>
        <a:buFontTx/>
        <a:buNone/>
        <a:tabLst/>
        <a:defRPr sz="21100" b="0" i="0" u="none" strike="noStrike" cap="none" spc="0" baseline="0">
          <a:solidFill>
            <a:srgbClr val="000000"/>
          </a:solidFill>
          <a:uFillTx/>
          <a:latin typeface="Calibri Light"/>
          <a:ea typeface="Calibri Light"/>
          <a:cs typeface="Calibri Light"/>
          <a:sym typeface="Calibri Light"/>
        </a:defRPr>
      </a:lvl1pPr>
      <a:lvl2pPr marL="0" marR="0" indent="0" algn="l" defTabSz="4389120" rtl="0" latinLnBrk="0">
        <a:lnSpc>
          <a:spcPct val="90000"/>
        </a:lnSpc>
        <a:spcBef>
          <a:spcPts val="0"/>
        </a:spcBef>
        <a:spcAft>
          <a:spcPts val="0"/>
        </a:spcAft>
        <a:buClrTx/>
        <a:buSzTx/>
        <a:buFontTx/>
        <a:buNone/>
        <a:tabLst/>
        <a:defRPr sz="21100" b="0" i="0" u="none" strike="noStrike" cap="none" spc="0" baseline="0">
          <a:solidFill>
            <a:srgbClr val="000000"/>
          </a:solidFill>
          <a:uFillTx/>
          <a:latin typeface="Calibri Light"/>
          <a:ea typeface="Calibri Light"/>
          <a:cs typeface="Calibri Light"/>
          <a:sym typeface="Calibri Light"/>
        </a:defRPr>
      </a:lvl2pPr>
      <a:lvl3pPr marL="0" marR="0" indent="0" algn="l" defTabSz="4389120" rtl="0" latinLnBrk="0">
        <a:lnSpc>
          <a:spcPct val="90000"/>
        </a:lnSpc>
        <a:spcBef>
          <a:spcPts val="0"/>
        </a:spcBef>
        <a:spcAft>
          <a:spcPts val="0"/>
        </a:spcAft>
        <a:buClrTx/>
        <a:buSzTx/>
        <a:buFontTx/>
        <a:buNone/>
        <a:tabLst/>
        <a:defRPr sz="21100" b="0" i="0" u="none" strike="noStrike" cap="none" spc="0" baseline="0">
          <a:solidFill>
            <a:srgbClr val="000000"/>
          </a:solidFill>
          <a:uFillTx/>
          <a:latin typeface="Calibri Light"/>
          <a:ea typeface="Calibri Light"/>
          <a:cs typeface="Calibri Light"/>
          <a:sym typeface="Calibri Light"/>
        </a:defRPr>
      </a:lvl3pPr>
      <a:lvl4pPr marL="0" marR="0" indent="0" algn="l" defTabSz="4389120" rtl="0" latinLnBrk="0">
        <a:lnSpc>
          <a:spcPct val="90000"/>
        </a:lnSpc>
        <a:spcBef>
          <a:spcPts val="0"/>
        </a:spcBef>
        <a:spcAft>
          <a:spcPts val="0"/>
        </a:spcAft>
        <a:buClrTx/>
        <a:buSzTx/>
        <a:buFontTx/>
        <a:buNone/>
        <a:tabLst/>
        <a:defRPr sz="21100" b="0" i="0" u="none" strike="noStrike" cap="none" spc="0" baseline="0">
          <a:solidFill>
            <a:srgbClr val="000000"/>
          </a:solidFill>
          <a:uFillTx/>
          <a:latin typeface="Calibri Light"/>
          <a:ea typeface="Calibri Light"/>
          <a:cs typeface="Calibri Light"/>
          <a:sym typeface="Calibri Light"/>
        </a:defRPr>
      </a:lvl4pPr>
      <a:lvl5pPr marL="0" marR="0" indent="0" algn="l" defTabSz="4389120" rtl="0" latinLnBrk="0">
        <a:lnSpc>
          <a:spcPct val="90000"/>
        </a:lnSpc>
        <a:spcBef>
          <a:spcPts val="0"/>
        </a:spcBef>
        <a:spcAft>
          <a:spcPts val="0"/>
        </a:spcAft>
        <a:buClrTx/>
        <a:buSzTx/>
        <a:buFontTx/>
        <a:buNone/>
        <a:tabLst/>
        <a:defRPr sz="21100" b="0" i="0" u="none" strike="noStrike" cap="none" spc="0" baseline="0">
          <a:solidFill>
            <a:srgbClr val="000000"/>
          </a:solidFill>
          <a:uFillTx/>
          <a:latin typeface="Calibri Light"/>
          <a:ea typeface="Calibri Light"/>
          <a:cs typeface="Calibri Light"/>
          <a:sym typeface="Calibri Light"/>
        </a:defRPr>
      </a:lvl5pPr>
      <a:lvl6pPr marL="0" marR="0" indent="0" algn="l" defTabSz="4389120" rtl="0" latinLnBrk="0">
        <a:lnSpc>
          <a:spcPct val="90000"/>
        </a:lnSpc>
        <a:spcBef>
          <a:spcPts val="0"/>
        </a:spcBef>
        <a:spcAft>
          <a:spcPts val="0"/>
        </a:spcAft>
        <a:buClrTx/>
        <a:buSzTx/>
        <a:buFontTx/>
        <a:buNone/>
        <a:tabLst/>
        <a:defRPr sz="21100" b="0" i="0" u="none" strike="noStrike" cap="none" spc="0" baseline="0">
          <a:solidFill>
            <a:srgbClr val="000000"/>
          </a:solidFill>
          <a:uFillTx/>
          <a:latin typeface="Calibri Light"/>
          <a:ea typeface="Calibri Light"/>
          <a:cs typeface="Calibri Light"/>
          <a:sym typeface="Calibri Light"/>
        </a:defRPr>
      </a:lvl6pPr>
      <a:lvl7pPr marL="0" marR="0" indent="0" algn="l" defTabSz="4389120" rtl="0" latinLnBrk="0">
        <a:lnSpc>
          <a:spcPct val="90000"/>
        </a:lnSpc>
        <a:spcBef>
          <a:spcPts val="0"/>
        </a:spcBef>
        <a:spcAft>
          <a:spcPts val="0"/>
        </a:spcAft>
        <a:buClrTx/>
        <a:buSzTx/>
        <a:buFontTx/>
        <a:buNone/>
        <a:tabLst/>
        <a:defRPr sz="21100" b="0" i="0" u="none" strike="noStrike" cap="none" spc="0" baseline="0">
          <a:solidFill>
            <a:srgbClr val="000000"/>
          </a:solidFill>
          <a:uFillTx/>
          <a:latin typeface="Calibri Light"/>
          <a:ea typeface="Calibri Light"/>
          <a:cs typeface="Calibri Light"/>
          <a:sym typeface="Calibri Light"/>
        </a:defRPr>
      </a:lvl7pPr>
      <a:lvl8pPr marL="0" marR="0" indent="0" algn="l" defTabSz="4389120" rtl="0" latinLnBrk="0">
        <a:lnSpc>
          <a:spcPct val="90000"/>
        </a:lnSpc>
        <a:spcBef>
          <a:spcPts val="0"/>
        </a:spcBef>
        <a:spcAft>
          <a:spcPts val="0"/>
        </a:spcAft>
        <a:buClrTx/>
        <a:buSzTx/>
        <a:buFontTx/>
        <a:buNone/>
        <a:tabLst/>
        <a:defRPr sz="21100" b="0" i="0" u="none" strike="noStrike" cap="none" spc="0" baseline="0">
          <a:solidFill>
            <a:srgbClr val="000000"/>
          </a:solidFill>
          <a:uFillTx/>
          <a:latin typeface="Calibri Light"/>
          <a:ea typeface="Calibri Light"/>
          <a:cs typeface="Calibri Light"/>
          <a:sym typeface="Calibri Light"/>
        </a:defRPr>
      </a:lvl8pPr>
      <a:lvl9pPr marL="0" marR="0" indent="0" algn="l" defTabSz="4389120" rtl="0" latinLnBrk="0">
        <a:lnSpc>
          <a:spcPct val="90000"/>
        </a:lnSpc>
        <a:spcBef>
          <a:spcPts val="0"/>
        </a:spcBef>
        <a:spcAft>
          <a:spcPts val="0"/>
        </a:spcAft>
        <a:buClrTx/>
        <a:buSzTx/>
        <a:buFontTx/>
        <a:buNone/>
        <a:tabLst/>
        <a:defRPr sz="21100" b="0" i="0" u="none" strike="noStrike" cap="none" spc="0" baseline="0">
          <a:solidFill>
            <a:srgbClr val="000000"/>
          </a:solidFill>
          <a:uFillTx/>
          <a:latin typeface="Calibri Light"/>
          <a:ea typeface="Calibri Light"/>
          <a:cs typeface="Calibri Light"/>
          <a:sym typeface="Calibri Light"/>
        </a:defRPr>
      </a:lvl9pPr>
    </p:titleStyle>
    <p:bodyStyle>
      <a:lvl1pPr marL="1097280" marR="0" indent="-1097280" algn="l" defTabSz="4389120" rtl="0" latinLnBrk="0">
        <a:lnSpc>
          <a:spcPct val="90000"/>
        </a:lnSpc>
        <a:spcBef>
          <a:spcPts val="4800"/>
        </a:spcBef>
        <a:spcAft>
          <a:spcPts val="0"/>
        </a:spcAft>
        <a:buClrTx/>
        <a:buSzPct val="100000"/>
        <a:buFont typeface="Arial"/>
        <a:buChar char="•"/>
        <a:tabLst/>
        <a:defRPr sz="13400" b="0" i="0" u="none" strike="noStrike" cap="none" spc="0" baseline="0">
          <a:solidFill>
            <a:srgbClr val="000000"/>
          </a:solidFill>
          <a:uFillTx/>
          <a:latin typeface="+mn-lt"/>
          <a:ea typeface="+mn-ea"/>
          <a:cs typeface="+mn-cs"/>
          <a:sym typeface="Calibri"/>
        </a:defRPr>
      </a:lvl1pPr>
      <a:lvl2pPr marL="3473129" marR="0" indent="-1278569" algn="l" defTabSz="4389120" rtl="0" latinLnBrk="0">
        <a:lnSpc>
          <a:spcPct val="90000"/>
        </a:lnSpc>
        <a:spcBef>
          <a:spcPts val="4800"/>
        </a:spcBef>
        <a:spcAft>
          <a:spcPts val="0"/>
        </a:spcAft>
        <a:buClrTx/>
        <a:buSzPct val="100000"/>
        <a:buFont typeface="Arial"/>
        <a:buChar char="•"/>
        <a:tabLst/>
        <a:defRPr sz="13400" b="0" i="0" u="none" strike="noStrike" cap="none" spc="0" baseline="0">
          <a:solidFill>
            <a:srgbClr val="000000"/>
          </a:solidFill>
          <a:uFillTx/>
          <a:latin typeface="+mn-lt"/>
          <a:ea typeface="+mn-ea"/>
          <a:cs typeface="+mn-cs"/>
          <a:sym typeface="Calibri"/>
        </a:defRPr>
      </a:lvl2pPr>
      <a:lvl3pPr marL="5920740" marR="0" indent="-1531620" algn="l" defTabSz="4389120" rtl="0" latinLnBrk="0">
        <a:lnSpc>
          <a:spcPct val="90000"/>
        </a:lnSpc>
        <a:spcBef>
          <a:spcPts val="4800"/>
        </a:spcBef>
        <a:spcAft>
          <a:spcPts val="0"/>
        </a:spcAft>
        <a:buClrTx/>
        <a:buSzPct val="100000"/>
        <a:buFont typeface="Arial"/>
        <a:buChar char="•"/>
        <a:tabLst/>
        <a:defRPr sz="13400" b="0" i="0" u="none" strike="noStrike" cap="none" spc="0" baseline="0">
          <a:solidFill>
            <a:srgbClr val="000000"/>
          </a:solidFill>
          <a:uFillTx/>
          <a:latin typeface="+mn-lt"/>
          <a:ea typeface="+mn-ea"/>
          <a:cs typeface="+mn-cs"/>
          <a:sym typeface="Calibri"/>
        </a:defRPr>
      </a:lvl3pPr>
      <a:lvl4pPr marL="8293395" marR="0" indent="-1709715" algn="l" defTabSz="4389120" rtl="0" latinLnBrk="0">
        <a:lnSpc>
          <a:spcPct val="90000"/>
        </a:lnSpc>
        <a:spcBef>
          <a:spcPts val="4800"/>
        </a:spcBef>
        <a:spcAft>
          <a:spcPts val="0"/>
        </a:spcAft>
        <a:buClrTx/>
        <a:buSzPct val="100000"/>
        <a:buFont typeface="Arial"/>
        <a:buChar char="•"/>
        <a:tabLst/>
        <a:defRPr sz="13400" b="0" i="0" u="none" strike="noStrike" cap="none" spc="0" baseline="0">
          <a:solidFill>
            <a:srgbClr val="000000"/>
          </a:solidFill>
          <a:uFillTx/>
          <a:latin typeface="+mn-lt"/>
          <a:ea typeface="+mn-ea"/>
          <a:cs typeface="+mn-cs"/>
          <a:sym typeface="Calibri"/>
        </a:defRPr>
      </a:lvl4pPr>
      <a:lvl5pPr marL="10487955" marR="0" indent="-1709715" algn="l" defTabSz="4389120" rtl="0" latinLnBrk="0">
        <a:lnSpc>
          <a:spcPct val="90000"/>
        </a:lnSpc>
        <a:spcBef>
          <a:spcPts val="4800"/>
        </a:spcBef>
        <a:spcAft>
          <a:spcPts val="0"/>
        </a:spcAft>
        <a:buClrTx/>
        <a:buSzPct val="100000"/>
        <a:buFont typeface="Arial"/>
        <a:buChar char="•"/>
        <a:tabLst/>
        <a:defRPr sz="13400" b="0" i="0" u="none" strike="noStrike" cap="none" spc="0" baseline="0">
          <a:solidFill>
            <a:srgbClr val="000000"/>
          </a:solidFill>
          <a:uFillTx/>
          <a:latin typeface="+mn-lt"/>
          <a:ea typeface="+mn-ea"/>
          <a:cs typeface="+mn-cs"/>
          <a:sym typeface="Calibri"/>
        </a:defRPr>
      </a:lvl5pPr>
      <a:lvl6pPr marL="12682515" marR="0" indent="-1709715" algn="l" defTabSz="4389120" rtl="0" latinLnBrk="0">
        <a:lnSpc>
          <a:spcPct val="90000"/>
        </a:lnSpc>
        <a:spcBef>
          <a:spcPts val="4800"/>
        </a:spcBef>
        <a:spcAft>
          <a:spcPts val="0"/>
        </a:spcAft>
        <a:buClrTx/>
        <a:buSzPct val="100000"/>
        <a:buFont typeface="Arial"/>
        <a:buChar char="•"/>
        <a:tabLst/>
        <a:defRPr sz="13400" b="0" i="0" u="none" strike="noStrike" cap="none" spc="0" baseline="0">
          <a:solidFill>
            <a:srgbClr val="000000"/>
          </a:solidFill>
          <a:uFillTx/>
          <a:latin typeface="+mn-lt"/>
          <a:ea typeface="+mn-ea"/>
          <a:cs typeface="+mn-cs"/>
          <a:sym typeface="Calibri"/>
        </a:defRPr>
      </a:lvl6pPr>
      <a:lvl7pPr marL="14877074" marR="0" indent="-1709715" algn="l" defTabSz="4389120" rtl="0" latinLnBrk="0">
        <a:lnSpc>
          <a:spcPct val="90000"/>
        </a:lnSpc>
        <a:spcBef>
          <a:spcPts val="4800"/>
        </a:spcBef>
        <a:spcAft>
          <a:spcPts val="0"/>
        </a:spcAft>
        <a:buClrTx/>
        <a:buSzPct val="100000"/>
        <a:buFont typeface="Arial"/>
        <a:buChar char="•"/>
        <a:tabLst/>
        <a:defRPr sz="13400" b="0" i="0" u="none" strike="noStrike" cap="none" spc="0" baseline="0">
          <a:solidFill>
            <a:srgbClr val="000000"/>
          </a:solidFill>
          <a:uFillTx/>
          <a:latin typeface="+mn-lt"/>
          <a:ea typeface="+mn-ea"/>
          <a:cs typeface="+mn-cs"/>
          <a:sym typeface="Calibri"/>
        </a:defRPr>
      </a:lvl7pPr>
      <a:lvl8pPr marL="17071635" marR="0" indent="-1709715" algn="l" defTabSz="4389120" rtl="0" latinLnBrk="0">
        <a:lnSpc>
          <a:spcPct val="90000"/>
        </a:lnSpc>
        <a:spcBef>
          <a:spcPts val="4800"/>
        </a:spcBef>
        <a:spcAft>
          <a:spcPts val="0"/>
        </a:spcAft>
        <a:buClrTx/>
        <a:buSzPct val="100000"/>
        <a:buFont typeface="Arial"/>
        <a:buChar char="•"/>
        <a:tabLst/>
        <a:defRPr sz="13400" b="0" i="0" u="none" strike="noStrike" cap="none" spc="0" baseline="0">
          <a:solidFill>
            <a:srgbClr val="000000"/>
          </a:solidFill>
          <a:uFillTx/>
          <a:latin typeface="+mn-lt"/>
          <a:ea typeface="+mn-ea"/>
          <a:cs typeface="+mn-cs"/>
          <a:sym typeface="Calibri"/>
        </a:defRPr>
      </a:lvl8pPr>
      <a:lvl9pPr marL="19266196" marR="0" indent="-1709715" algn="l" defTabSz="4389120" rtl="0" latinLnBrk="0">
        <a:lnSpc>
          <a:spcPct val="90000"/>
        </a:lnSpc>
        <a:spcBef>
          <a:spcPts val="4800"/>
        </a:spcBef>
        <a:spcAft>
          <a:spcPts val="0"/>
        </a:spcAft>
        <a:buClrTx/>
        <a:buSzPct val="100000"/>
        <a:buFont typeface="Arial"/>
        <a:buChar char="•"/>
        <a:tabLst/>
        <a:defRPr sz="13400" b="0" i="0" u="none" strike="noStrike" cap="none" spc="0" baseline="0">
          <a:solidFill>
            <a:srgbClr val="000000"/>
          </a:solidFill>
          <a:uFillTx/>
          <a:latin typeface="+mn-lt"/>
          <a:ea typeface="+mn-ea"/>
          <a:cs typeface="+mn-cs"/>
          <a:sym typeface="Calibri"/>
        </a:defRPr>
      </a:lvl9pPr>
    </p:bodyStyle>
    <p:otherStyle>
      <a:lvl1pPr marL="0" marR="0" indent="0" algn="r" defTabSz="3686861" rtl="0" latinLnBrk="0">
        <a:lnSpc>
          <a:spcPct val="100000"/>
        </a:lnSpc>
        <a:spcBef>
          <a:spcPts val="0"/>
        </a:spcBef>
        <a:spcAft>
          <a:spcPts val="0"/>
        </a:spcAft>
        <a:buClrTx/>
        <a:buSzTx/>
        <a:buFontTx/>
        <a:buNone/>
        <a:tabLst/>
        <a:defRPr sz="5700" b="0" i="0" u="none" strike="noStrike" cap="none" spc="0" baseline="0">
          <a:solidFill>
            <a:schemeClr val="tx1"/>
          </a:solidFill>
          <a:uFillTx/>
          <a:latin typeface="+mn-lt"/>
          <a:ea typeface="+mn-ea"/>
          <a:cs typeface="+mn-cs"/>
          <a:sym typeface="Calibri"/>
        </a:defRPr>
      </a:lvl1pPr>
      <a:lvl2pPr marL="0" marR="0" indent="1843429" algn="r" defTabSz="3686861" rtl="0" latinLnBrk="0">
        <a:lnSpc>
          <a:spcPct val="100000"/>
        </a:lnSpc>
        <a:spcBef>
          <a:spcPts val="0"/>
        </a:spcBef>
        <a:spcAft>
          <a:spcPts val="0"/>
        </a:spcAft>
        <a:buClrTx/>
        <a:buSzTx/>
        <a:buFontTx/>
        <a:buNone/>
        <a:tabLst/>
        <a:defRPr sz="5700" b="0" i="0" u="none" strike="noStrike" cap="none" spc="0" baseline="0">
          <a:solidFill>
            <a:schemeClr val="tx1"/>
          </a:solidFill>
          <a:uFillTx/>
          <a:latin typeface="+mn-lt"/>
          <a:ea typeface="+mn-ea"/>
          <a:cs typeface="+mn-cs"/>
          <a:sym typeface="Calibri"/>
        </a:defRPr>
      </a:lvl2pPr>
      <a:lvl3pPr marL="0" marR="0" indent="3686861" algn="r" defTabSz="3686861" rtl="0" latinLnBrk="0">
        <a:lnSpc>
          <a:spcPct val="100000"/>
        </a:lnSpc>
        <a:spcBef>
          <a:spcPts val="0"/>
        </a:spcBef>
        <a:spcAft>
          <a:spcPts val="0"/>
        </a:spcAft>
        <a:buClrTx/>
        <a:buSzTx/>
        <a:buFontTx/>
        <a:buNone/>
        <a:tabLst/>
        <a:defRPr sz="5700" b="0" i="0" u="none" strike="noStrike" cap="none" spc="0" baseline="0">
          <a:solidFill>
            <a:schemeClr val="tx1"/>
          </a:solidFill>
          <a:uFillTx/>
          <a:latin typeface="+mn-lt"/>
          <a:ea typeface="+mn-ea"/>
          <a:cs typeface="+mn-cs"/>
          <a:sym typeface="Calibri"/>
        </a:defRPr>
      </a:lvl3pPr>
      <a:lvl4pPr marL="0" marR="0" indent="5530291" algn="r" defTabSz="3686861" rtl="0" latinLnBrk="0">
        <a:lnSpc>
          <a:spcPct val="100000"/>
        </a:lnSpc>
        <a:spcBef>
          <a:spcPts val="0"/>
        </a:spcBef>
        <a:spcAft>
          <a:spcPts val="0"/>
        </a:spcAft>
        <a:buClrTx/>
        <a:buSzTx/>
        <a:buFontTx/>
        <a:buNone/>
        <a:tabLst/>
        <a:defRPr sz="5700" b="0" i="0" u="none" strike="noStrike" cap="none" spc="0" baseline="0">
          <a:solidFill>
            <a:schemeClr val="tx1"/>
          </a:solidFill>
          <a:uFillTx/>
          <a:latin typeface="+mn-lt"/>
          <a:ea typeface="+mn-ea"/>
          <a:cs typeface="+mn-cs"/>
          <a:sym typeface="Calibri"/>
        </a:defRPr>
      </a:lvl4pPr>
      <a:lvl5pPr marL="0" marR="0" indent="7373722" algn="r" defTabSz="3686861" rtl="0" latinLnBrk="0">
        <a:lnSpc>
          <a:spcPct val="100000"/>
        </a:lnSpc>
        <a:spcBef>
          <a:spcPts val="0"/>
        </a:spcBef>
        <a:spcAft>
          <a:spcPts val="0"/>
        </a:spcAft>
        <a:buClrTx/>
        <a:buSzTx/>
        <a:buFontTx/>
        <a:buNone/>
        <a:tabLst/>
        <a:defRPr sz="5700" b="0" i="0" u="none" strike="noStrike" cap="none" spc="0" baseline="0">
          <a:solidFill>
            <a:schemeClr val="tx1"/>
          </a:solidFill>
          <a:uFillTx/>
          <a:latin typeface="+mn-lt"/>
          <a:ea typeface="+mn-ea"/>
          <a:cs typeface="+mn-cs"/>
          <a:sym typeface="Calibri"/>
        </a:defRPr>
      </a:lvl5pPr>
      <a:lvl6pPr marL="0" marR="0" indent="9217152" algn="r" defTabSz="3686861" rtl="0" latinLnBrk="0">
        <a:lnSpc>
          <a:spcPct val="100000"/>
        </a:lnSpc>
        <a:spcBef>
          <a:spcPts val="0"/>
        </a:spcBef>
        <a:spcAft>
          <a:spcPts val="0"/>
        </a:spcAft>
        <a:buClrTx/>
        <a:buSzTx/>
        <a:buFontTx/>
        <a:buNone/>
        <a:tabLst/>
        <a:defRPr sz="5700" b="0" i="0" u="none" strike="noStrike" cap="none" spc="0" baseline="0">
          <a:solidFill>
            <a:schemeClr val="tx1"/>
          </a:solidFill>
          <a:uFillTx/>
          <a:latin typeface="+mn-lt"/>
          <a:ea typeface="+mn-ea"/>
          <a:cs typeface="+mn-cs"/>
          <a:sym typeface="Calibri"/>
        </a:defRPr>
      </a:lvl6pPr>
      <a:lvl7pPr marL="0" marR="0" indent="11060582" algn="r" defTabSz="3686861" rtl="0" latinLnBrk="0">
        <a:lnSpc>
          <a:spcPct val="100000"/>
        </a:lnSpc>
        <a:spcBef>
          <a:spcPts val="0"/>
        </a:spcBef>
        <a:spcAft>
          <a:spcPts val="0"/>
        </a:spcAft>
        <a:buClrTx/>
        <a:buSzTx/>
        <a:buFontTx/>
        <a:buNone/>
        <a:tabLst/>
        <a:defRPr sz="5700" b="0" i="0" u="none" strike="noStrike" cap="none" spc="0" baseline="0">
          <a:solidFill>
            <a:schemeClr val="tx1"/>
          </a:solidFill>
          <a:uFillTx/>
          <a:latin typeface="+mn-lt"/>
          <a:ea typeface="+mn-ea"/>
          <a:cs typeface="+mn-cs"/>
          <a:sym typeface="Calibri"/>
        </a:defRPr>
      </a:lvl7pPr>
      <a:lvl8pPr marL="0" marR="0" indent="12904013" algn="r" defTabSz="3686861" rtl="0" latinLnBrk="0">
        <a:lnSpc>
          <a:spcPct val="100000"/>
        </a:lnSpc>
        <a:spcBef>
          <a:spcPts val="0"/>
        </a:spcBef>
        <a:spcAft>
          <a:spcPts val="0"/>
        </a:spcAft>
        <a:buClrTx/>
        <a:buSzTx/>
        <a:buFontTx/>
        <a:buNone/>
        <a:tabLst/>
        <a:defRPr sz="5700" b="0" i="0" u="none" strike="noStrike" cap="none" spc="0" baseline="0">
          <a:solidFill>
            <a:schemeClr val="tx1"/>
          </a:solidFill>
          <a:uFillTx/>
          <a:latin typeface="+mn-lt"/>
          <a:ea typeface="+mn-ea"/>
          <a:cs typeface="+mn-cs"/>
          <a:sym typeface="Calibri"/>
        </a:defRPr>
      </a:lvl8pPr>
      <a:lvl9pPr marL="0" marR="0" indent="14747442" algn="r" defTabSz="3686861" rtl="0" latinLnBrk="0">
        <a:lnSpc>
          <a:spcPct val="100000"/>
        </a:lnSpc>
        <a:spcBef>
          <a:spcPts val="0"/>
        </a:spcBef>
        <a:spcAft>
          <a:spcPts val="0"/>
        </a:spcAft>
        <a:buClrTx/>
        <a:buSzTx/>
        <a:buFontTx/>
        <a:buNone/>
        <a:tabLst/>
        <a:defRPr sz="57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www.youtube.com/user/CarCrashesTime/videos" TargetMode="External"/><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jpeg"/><Relationship Id="rId10" Type="http://schemas.openxmlformats.org/officeDocument/2006/relationships/image" Target="../media/image7.png"/><Relationship Id="rId4" Type="http://schemas.openxmlformats.org/officeDocument/2006/relationships/hyperlink" Target="https://zenodo.org/record/820576#.XsBXKS-z3GI" TargetMode="Externa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1" descr="Picture 1"/>
          <p:cNvPicPr>
            <a:picLocks noChangeAspect="1"/>
          </p:cNvPicPr>
          <p:nvPr/>
        </p:nvPicPr>
        <p:blipFill>
          <a:blip r:embed="rId2"/>
          <a:stretch>
            <a:fillRect/>
          </a:stretch>
        </p:blipFill>
        <p:spPr>
          <a:xfrm>
            <a:off x="-32510" y="26555"/>
            <a:ext cx="43923710" cy="5646973"/>
          </a:xfrm>
          <a:prstGeom prst="rect">
            <a:avLst/>
          </a:prstGeom>
          <a:ln w="12700">
            <a:miter lim="400000"/>
          </a:ln>
        </p:spPr>
      </p:pic>
      <p:sp>
        <p:nvSpPr>
          <p:cNvPr id="95" name="Title 1"/>
          <p:cNvSpPr txBox="1"/>
          <p:nvPr/>
        </p:nvSpPr>
        <p:spPr>
          <a:xfrm>
            <a:off x="1148315" y="3493227"/>
            <a:ext cx="20205298" cy="10292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4389120">
              <a:lnSpc>
                <a:spcPct val="90000"/>
              </a:lnSpc>
              <a:defRPr sz="6600" b="1">
                <a:solidFill>
                  <a:srgbClr val="28537A"/>
                </a:solidFill>
                <a:latin typeface="Arial"/>
                <a:ea typeface="Arial"/>
                <a:cs typeface="Arial"/>
                <a:sym typeface="Arial"/>
              </a:defRPr>
            </a:lvl1pPr>
          </a:lstStyle>
          <a:p>
            <a:r>
              <a:t>Computer Science Department, Missouri S&amp;T</a:t>
            </a:r>
          </a:p>
        </p:txBody>
      </p:sp>
      <p:sp>
        <p:nvSpPr>
          <p:cNvPr id="96" name="Title 17"/>
          <p:cNvSpPr txBox="1">
            <a:spLocks noGrp="1"/>
          </p:cNvSpPr>
          <p:nvPr>
            <p:ph type="title" idx="4294967295"/>
          </p:nvPr>
        </p:nvSpPr>
        <p:spPr>
          <a:xfrm>
            <a:off x="1115294" y="2079843"/>
            <a:ext cx="30718126" cy="1577976"/>
          </a:xfrm>
          <a:prstGeom prst="rect">
            <a:avLst/>
          </a:prstGeom>
        </p:spPr>
        <p:txBody>
          <a:bodyPr/>
          <a:lstStyle>
            <a:lvl1pPr defTabSz="4037990">
              <a:defRPr sz="6072" b="1">
                <a:solidFill>
                  <a:srgbClr val="1F4E79"/>
                </a:solidFill>
                <a:latin typeface="Arial"/>
                <a:ea typeface="Arial"/>
                <a:cs typeface="Arial"/>
                <a:sym typeface="Arial"/>
              </a:defRPr>
            </a:lvl1pPr>
          </a:lstStyle>
          <a:p>
            <a:r>
              <a:t>Anil Kumar Reddy Kodela (ak4mg@mst.edu ), Prajith Sai Sabbani (psdf5@mst.edu)</a:t>
            </a:r>
          </a:p>
        </p:txBody>
      </p:sp>
      <p:sp>
        <p:nvSpPr>
          <p:cNvPr id="97" name="Rectangle 39"/>
          <p:cNvSpPr/>
          <p:nvPr/>
        </p:nvSpPr>
        <p:spPr>
          <a:xfrm>
            <a:off x="-32513" y="32595737"/>
            <a:ext cx="43923714" cy="322665"/>
          </a:xfrm>
          <a:prstGeom prst="rect">
            <a:avLst/>
          </a:prstGeom>
          <a:solidFill>
            <a:srgbClr val="00853E"/>
          </a:solidFill>
          <a:ln w="12700">
            <a:solidFill>
              <a:schemeClr val="accent6"/>
            </a:solidFill>
            <a:miter/>
          </a:ln>
        </p:spPr>
        <p:txBody>
          <a:bodyPr lIns="45719" rIns="45719" anchor="ctr"/>
          <a:lstStyle/>
          <a:p>
            <a:pPr algn="ctr">
              <a:defRPr baseline="-25000">
                <a:solidFill>
                  <a:srgbClr val="FFFFFF"/>
                </a:solidFill>
              </a:defRPr>
            </a:pPr>
            <a:endParaRPr/>
          </a:p>
        </p:txBody>
      </p:sp>
      <p:sp>
        <p:nvSpPr>
          <p:cNvPr id="98" name="TextBox 57"/>
          <p:cNvSpPr txBox="1"/>
          <p:nvPr/>
        </p:nvSpPr>
        <p:spPr>
          <a:xfrm>
            <a:off x="10916626" y="5028426"/>
            <a:ext cx="9822132" cy="938719"/>
          </a:xfrm>
          <a:prstGeom prst="rect">
            <a:avLst/>
          </a:prstGeom>
          <a:solidFill>
            <a:srgbClr val="00863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6800" b="1">
                <a:solidFill>
                  <a:srgbClr val="FFFFFF"/>
                </a:solidFill>
                <a:latin typeface="Arial"/>
                <a:ea typeface="Arial"/>
                <a:cs typeface="Arial"/>
                <a:sym typeface="Arial"/>
              </a:defRPr>
            </a:lvl1pPr>
          </a:lstStyle>
          <a:p>
            <a:r>
              <a:rPr sz="5500" dirty="0"/>
              <a:t> </a:t>
            </a:r>
            <a:r>
              <a:rPr sz="5500" dirty="0">
                <a:sym typeface="Calibri"/>
              </a:rPr>
              <a:t>Implementation</a:t>
            </a:r>
            <a:r>
              <a:rPr sz="5500" dirty="0"/>
              <a:t> details</a:t>
            </a:r>
          </a:p>
        </p:txBody>
      </p:sp>
      <p:sp>
        <p:nvSpPr>
          <p:cNvPr id="99" name="TextBox 58"/>
          <p:cNvSpPr txBox="1"/>
          <p:nvPr/>
        </p:nvSpPr>
        <p:spPr>
          <a:xfrm>
            <a:off x="1221933" y="15264007"/>
            <a:ext cx="8012405" cy="938719"/>
          </a:xfrm>
          <a:prstGeom prst="rect">
            <a:avLst/>
          </a:prstGeom>
          <a:solidFill>
            <a:srgbClr val="00863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6800" b="1">
                <a:solidFill>
                  <a:srgbClr val="FFFFFF"/>
                </a:solidFill>
                <a:latin typeface="Arial"/>
                <a:ea typeface="Arial"/>
                <a:cs typeface="Arial"/>
              </a:defRPr>
            </a:lvl1pPr>
          </a:lstStyle>
          <a:p>
            <a:r>
              <a:rPr sz="5500" dirty="0"/>
              <a:t> Introduction</a:t>
            </a:r>
          </a:p>
        </p:txBody>
      </p:sp>
      <p:sp>
        <p:nvSpPr>
          <p:cNvPr id="100" name="TextBox 59"/>
          <p:cNvSpPr txBox="1"/>
          <p:nvPr/>
        </p:nvSpPr>
        <p:spPr>
          <a:xfrm>
            <a:off x="32950191" y="11990945"/>
            <a:ext cx="7601217" cy="938719"/>
          </a:xfrm>
          <a:prstGeom prst="rect">
            <a:avLst/>
          </a:prstGeom>
          <a:solidFill>
            <a:srgbClr val="00863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6800" b="1">
                <a:solidFill>
                  <a:srgbClr val="FFFFFF"/>
                </a:solidFill>
                <a:latin typeface="Arial"/>
                <a:ea typeface="Arial"/>
                <a:cs typeface="Arial"/>
                <a:sym typeface="Arial"/>
              </a:defRPr>
            </a:lvl1pPr>
          </a:lstStyle>
          <a:p>
            <a:r>
              <a:rPr sz="5500" dirty="0"/>
              <a:t> Conclusion</a:t>
            </a:r>
          </a:p>
        </p:txBody>
      </p:sp>
      <p:sp>
        <p:nvSpPr>
          <p:cNvPr id="101" name="TextBox 60"/>
          <p:cNvSpPr txBox="1"/>
          <p:nvPr/>
        </p:nvSpPr>
        <p:spPr>
          <a:xfrm>
            <a:off x="32950191" y="25031723"/>
            <a:ext cx="7809019" cy="938719"/>
          </a:xfrm>
          <a:prstGeom prst="rect">
            <a:avLst/>
          </a:prstGeom>
          <a:solidFill>
            <a:srgbClr val="00863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6800" b="1">
                <a:solidFill>
                  <a:srgbClr val="FFFFFF"/>
                </a:solidFill>
                <a:latin typeface="Arial"/>
                <a:ea typeface="Arial"/>
                <a:cs typeface="Arial"/>
                <a:sym typeface="Arial"/>
              </a:defRPr>
            </a:lvl1pPr>
          </a:lstStyle>
          <a:p>
            <a:r>
              <a:rPr sz="5500" dirty="0"/>
              <a:t> Acknowledgements</a:t>
            </a:r>
          </a:p>
        </p:txBody>
      </p:sp>
      <p:sp>
        <p:nvSpPr>
          <p:cNvPr id="102" name="TextBox 61"/>
          <p:cNvSpPr txBox="1"/>
          <p:nvPr/>
        </p:nvSpPr>
        <p:spPr>
          <a:xfrm>
            <a:off x="1385384" y="6166443"/>
            <a:ext cx="8428530" cy="8706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nSpc>
                <a:spcPts val="4000"/>
              </a:lnSpc>
              <a:defRPr sz="3000">
                <a:latin typeface="Arial"/>
                <a:ea typeface="Arial"/>
                <a:cs typeface="Arial"/>
                <a:sym typeface="Arial"/>
              </a:defRPr>
            </a:lvl1pPr>
          </a:lstStyle>
          <a:p>
            <a:r>
              <a:rPr dirty="0"/>
              <a:t>According to Global status report by WHO (2018), nearly 1.35 million people die each year due to road accidents. To put things into perspective, for every 24 seconds, someone dies on the road somewhere in the world. If we can detect these accidents early and contact emergency responders, chances are, we can save a lot of lives. That’s exactly where our proposed system comes into picture. Using sensors such as accelerometer embedded into the smartphones, we detect vehicle collision and notify emergency responders with basic information such as name and vehicle number. Besides, to improve the accuracy, we also propose utilizing a ML model to analyze microphone data alongside accelerometer data to improve the accuracy of collision detection.</a:t>
            </a:r>
          </a:p>
        </p:txBody>
      </p:sp>
      <p:sp>
        <p:nvSpPr>
          <p:cNvPr id="103" name="TextBox 62"/>
          <p:cNvSpPr txBox="1"/>
          <p:nvPr/>
        </p:nvSpPr>
        <p:spPr>
          <a:xfrm>
            <a:off x="32869187" y="26253823"/>
            <a:ext cx="9409389" cy="56460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514350" indent="-514350">
              <a:lnSpc>
                <a:spcPts val="5500"/>
              </a:lnSpc>
              <a:buAutoNum type="arabicPeriod"/>
              <a:defRPr sz="3000">
                <a:latin typeface="Arial"/>
                <a:ea typeface="Arial"/>
                <a:cs typeface="Arial"/>
                <a:sym typeface="Arial"/>
              </a:defRPr>
            </a:pPr>
            <a:r>
              <a:rPr lang="en-US" sz="3000" dirty="0">
                <a:latin typeface="Arial"/>
                <a:cs typeface="Arial"/>
                <a:sym typeface="Arial"/>
              </a:rPr>
              <a:t>Crash sound dataset has been downloaded from the YouTube channel “Car Crash Time” </a:t>
            </a:r>
            <a:r>
              <a:rPr lang="en-US" sz="3000" dirty="0">
                <a:sym typeface="Arial"/>
                <a:hlinkClick r:id="rId3"/>
              </a:rPr>
              <a:t>https://www.youtube.com/user/CarCrashesTime/videos</a:t>
            </a:r>
            <a:r>
              <a:rPr lang="en-US" sz="3000" dirty="0">
                <a:latin typeface="Arial"/>
                <a:cs typeface="Arial"/>
                <a:sym typeface="Arial"/>
              </a:rPr>
              <a:t> and each audio has been cropped to 5 seconds.</a:t>
            </a:r>
          </a:p>
          <a:p>
            <a:pPr marL="514350" indent="-514350">
              <a:lnSpc>
                <a:spcPts val="5500"/>
              </a:lnSpc>
              <a:buAutoNum type="arabicPeriod"/>
              <a:defRPr sz="3000">
                <a:latin typeface="Arial"/>
                <a:ea typeface="Arial"/>
                <a:cs typeface="Arial"/>
                <a:sym typeface="Arial"/>
              </a:defRPr>
            </a:pPr>
            <a:r>
              <a:rPr lang="en-US" sz="3000" dirty="0">
                <a:latin typeface="Arial"/>
                <a:cs typeface="Arial"/>
                <a:sym typeface="Arial"/>
              </a:rPr>
              <a:t>Accelerometer and positions dataset are downloaded from </a:t>
            </a:r>
            <a:r>
              <a:rPr lang="en-US" sz="3000" dirty="0">
                <a:latin typeface="Arial"/>
                <a:cs typeface="Arial"/>
                <a:sym typeface="Arial"/>
                <a:hlinkClick r:id="rId4"/>
              </a:rPr>
              <a:t>https://zenodo.org/record/820576#.XsBXKS-z3GI</a:t>
            </a:r>
            <a:endParaRPr lang="en-US" sz="3000" dirty="0">
              <a:latin typeface="Arial"/>
              <a:cs typeface="Arial"/>
              <a:sym typeface="Arial"/>
            </a:endParaRPr>
          </a:p>
        </p:txBody>
      </p:sp>
      <p:sp>
        <p:nvSpPr>
          <p:cNvPr id="104" name="TextBox 63"/>
          <p:cNvSpPr txBox="1"/>
          <p:nvPr/>
        </p:nvSpPr>
        <p:spPr>
          <a:xfrm>
            <a:off x="22444074" y="17178787"/>
            <a:ext cx="9132073" cy="77460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279400" indent="-279400">
              <a:lnSpc>
                <a:spcPts val="4000"/>
              </a:lnSpc>
              <a:buSzPct val="100000"/>
              <a:buFontTx/>
              <a:buChar char="•"/>
              <a:defRPr sz="3000">
                <a:latin typeface="Arial"/>
                <a:ea typeface="Arial"/>
                <a:cs typeface="Arial"/>
                <a:sym typeface="Arial"/>
              </a:defRPr>
            </a:pPr>
            <a:r>
              <a:rPr lang="en-US" dirty="0"/>
              <a:t>Now we develop a Sequential Neural Network model using the </a:t>
            </a:r>
            <a:r>
              <a:rPr lang="en-US" dirty="0" err="1"/>
              <a:t>Keras</a:t>
            </a:r>
            <a:r>
              <a:rPr lang="en-US" dirty="0"/>
              <a:t> API. We used </a:t>
            </a:r>
            <a:r>
              <a:rPr lang="en-US" dirty="0" err="1"/>
              <a:t>Keras</a:t>
            </a:r>
            <a:r>
              <a:rPr lang="en-US" dirty="0"/>
              <a:t> with </a:t>
            </a:r>
            <a:r>
              <a:rPr lang="en-US" dirty="0" err="1"/>
              <a:t>Tensorflow</a:t>
            </a:r>
            <a:r>
              <a:rPr lang="en-US" dirty="0"/>
              <a:t> backend.</a:t>
            </a:r>
          </a:p>
          <a:p>
            <a:pPr marL="279400" indent="-279400">
              <a:lnSpc>
                <a:spcPts val="4000"/>
              </a:lnSpc>
              <a:buSzPct val="100000"/>
              <a:buChar char="•"/>
              <a:defRPr sz="3000">
                <a:latin typeface="Arial"/>
                <a:ea typeface="Arial"/>
                <a:cs typeface="Arial"/>
                <a:sym typeface="Arial"/>
              </a:defRPr>
            </a:pPr>
            <a:r>
              <a:rPr lang="en-US" dirty="0"/>
              <a:t>The reason behind using </a:t>
            </a:r>
            <a:r>
              <a:rPr lang="en-US" dirty="0" err="1"/>
              <a:t>Tensorflow</a:t>
            </a:r>
            <a:r>
              <a:rPr lang="en-US" dirty="0"/>
              <a:t> backend is, it is open source, free, and uses the distributed computing model which makes it ideal for real-time large datasets.</a:t>
            </a:r>
            <a:endParaRPr dirty="0"/>
          </a:p>
          <a:p>
            <a:pPr marL="279400" indent="-279400">
              <a:lnSpc>
                <a:spcPts val="4000"/>
              </a:lnSpc>
              <a:buSzPct val="100000"/>
              <a:buChar char="•"/>
              <a:defRPr sz="3000">
                <a:latin typeface="Arial"/>
                <a:ea typeface="Arial"/>
                <a:cs typeface="Arial"/>
                <a:sym typeface="Arial"/>
              </a:defRPr>
            </a:pPr>
            <a:r>
              <a:rPr dirty="0"/>
              <a:t>After the Model has been built we need to compile it.</a:t>
            </a:r>
          </a:p>
          <a:p>
            <a:pPr marL="279400" indent="-279400">
              <a:lnSpc>
                <a:spcPts val="4000"/>
              </a:lnSpc>
              <a:buSzPct val="100000"/>
              <a:buChar char="•"/>
              <a:defRPr sz="3000">
                <a:latin typeface="Arial"/>
                <a:ea typeface="Arial"/>
                <a:cs typeface="Arial"/>
                <a:sym typeface="Arial"/>
              </a:defRPr>
            </a:pPr>
            <a:r>
              <a:rPr dirty="0"/>
              <a:t>Train the model using the training dataset and evaluate the model accuracy using the training and test dataset.</a:t>
            </a:r>
          </a:p>
          <a:p>
            <a:pPr marL="279400" indent="-279400">
              <a:lnSpc>
                <a:spcPts val="4000"/>
              </a:lnSpc>
              <a:buSzPct val="100000"/>
              <a:buChar char="•"/>
              <a:defRPr sz="3000">
                <a:latin typeface="Arial"/>
                <a:ea typeface="Arial"/>
                <a:cs typeface="Arial"/>
                <a:sym typeface="Arial"/>
              </a:defRPr>
            </a:pPr>
            <a:r>
              <a:rPr dirty="0"/>
              <a:t>The </a:t>
            </a:r>
            <a:r>
              <a:rPr lang="en-US" dirty="0"/>
              <a:t>m</a:t>
            </a:r>
            <a:r>
              <a:rPr dirty="0"/>
              <a:t>odel has been built, compiled and evaluated. </a:t>
            </a:r>
            <a:r>
              <a:rPr lang="en-US" dirty="0"/>
              <a:t>It’s now time to input a sample audio file to see how it will be classified.</a:t>
            </a:r>
          </a:p>
        </p:txBody>
      </p:sp>
      <p:sp>
        <p:nvSpPr>
          <p:cNvPr id="105" name="TextBox 64"/>
          <p:cNvSpPr txBox="1"/>
          <p:nvPr/>
        </p:nvSpPr>
        <p:spPr>
          <a:xfrm>
            <a:off x="32833760" y="5090176"/>
            <a:ext cx="7356183" cy="932115"/>
          </a:xfrm>
          <a:prstGeom prst="rect">
            <a:avLst/>
          </a:prstGeom>
          <a:solidFill>
            <a:srgbClr val="00863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nSpc>
                <a:spcPts val="5500"/>
              </a:lnSpc>
              <a:defRPr sz="3000">
                <a:latin typeface="Arial"/>
                <a:ea typeface="Arial"/>
                <a:cs typeface="Arial"/>
                <a:sym typeface="Arial"/>
              </a:defRPr>
            </a:lvl1pPr>
          </a:lstStyle>
          <a:p>
            <a:pPr>
              <a:lnSpc>
                <a:spcPct val="107000"/>
              </a:lnSpc>
              <a:spcBef>
                <a:spcPts val="800"/>
              </a:spcBef>
              <a:defRPr sz="3000">
                <a:latin typeface="Arial"/>
                <a:ea typeface="Arial"/>
                <a:cs typeface="Arial"/>
                <a:sym typeface="Arial"/>
              </a:defRPr>
            </a:pPr>
            <a:r>
              <a:rPr lang="en-US" sz="5500" b="1" dirty="0">
                <a:solidFill>
                  <a:srgbClr val="FFFFFF"/>
                </a:solidFill>
              </a:rPr>
              <a:t>Limitations</a:t>
            </a:r>
          </a:p>
        </p:txBody>
      </p:sp>
      <p:pic>
        <p:nvPicPr>
          <p:cNvPr id="106" name="Picture 66" descr="Picture 66"/>
          <p:cNvPicPr>
            <a:picLocks noChangeAspect="1"/>
          </p:cNvPicPr>
          <p:nvPr/>
        </p:nvPicPr>
        <p:blipFill>
          <a:blip r:embed="rId5"/>
          <a:stretch>
            <a:fillRect/>
          </a:stretch>
        </p:blipFill>
        <p:spPr>
          <a:xfrm>
            <a:off x="11012470" y="9350607"/>
            <a:ext cx="9420374" cy="4334895"/>
          </a:xfrm>
          <a:prstGeom prst="rect">
            <a:avLst/>
          </a:prstGeom>
          <a:ln w="12700">
            <a:miter lim="400000"/>
          </a:ln>
        </p:spPr>
      </p:pic>
      <p:sp>
        <p:nvSpPr>
          <p:cNvPr id="107" name="TextBox 68"/>
          <p:cNvSpPr txBox="1"/>
          <p:nvPr/>
        </p:nvSpPr>
        <p:spPr>
          <a:xfrm>
            <a:off x="32869187" y="13193658"/>
            <a:ext cx="9673440" cy="47089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000">
                <a:latin typeface="Arial"/>
                <a:ea typeface="Arial"/>
                <a:cs typeface="Arial"/>
                <a:sym typeface="Arial"/>
              </a:defRPr>
            </a:lvl1pPr>
          </a:lstStyle>
          <a:p>
            <a:r>
              <a:rPr dirty="0"/>
              <a:t>We have trained our machine learning model with a real-time dataset which has 1000 audio files. It contains 900 crash sounds and 100 non-crash sounds. Non-crash sounds include tire-skidding, music, horn sounds etc. The proposed model has 95% training accuracy and 92% testing accuracy. Different possible test-cases have been tested and results are as expected.</a:t>
            </a:r>
            <a:r>
              <a:rPr lang="en-US" dirty="0"/>
              <a:t> Multiple scenarios are tested to make sure the application detects the actual collisions and not false positives.</a:t>
            </a:r>
          </a:p>
          <a:p>
            <a:endParaRPr dirty="0"/>
          </a:p>
        </p:txBody>
      </p:sp>
      <p:sp>
        <p:nvSpPr>
          <p:cNvPr id="108" name="TextBox 69"/>
          <p:cNvSpPr txBox="1"/>
          <p:nvPr/>
        </p:nvSpPr>
        <p:spPr>
          <a:xfrm>
            <a:off x="11043526" y="6183278"/>
            <a:ext cx="10516338" cy="31185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nSpc>
                <a:spcPts val="4000"/>
              </a:lnSpc>
              <a:defRPr sz="3000">
                <a:latin typeface="Arial"/>
                <a:ea typeface="Arial"/>
                <a:cs typeface="Arial"/>
                <a:sym typeface="Arial"/>
              </a:defRPr>
            </a:lvl1pPr>
          </a:lstStyle>
          <a:p>
            <a:r>
              <a:rPr dirty="0"/>
              <a:t>The proposed system can be divided into two modules. Module </a:t>
            </a:r>
            <a:r>
              <a:rPr lang="en-US" dirty="0"/>
              <a:t>1</a:t>
            </a:r>
            <a:r>
              <a:rPr dirty="0"/>
              <a:t> includes developing a mobile application for collection data from the on-board sensors. Module </a:t>
            </a:r>
            <a:r>
              <a:rPr lang="en-US" dirty="0"/>
              <a:t>2</a:t>
            </a:r>
            <a:r>
              <a:rPr dirty="0"/>
              <a:t> includes processing and classification of the data collected. We leverage a Machine Learning model in tandem with a neural network for classification.</a:t>
            </a:r>
          </a:p>
        </p:txBody>
      </p:sp>
      <p:sp>
        <p:nvSpPr>
          <p:cNvPr id="109" name="TextBox 70"/>
          <p:cNvSpPr txBox="1"/>
          <p:nvPr/>
        </p:nvSpPr>
        <p:spPr>
          <a:xfrm>
            <a:off x="1390763" y="5031745"/>
            <a:ext cx="8229166" cy="938719"/>
          </a:xfrm>
          <a:prstGeom prst="rect">
            <a:avLst/>
          </a:prstGeom>
          <a:solidFill>
            <a:srgbClr val="00863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6800" b="1">
                <a:solidFill>
                  <a:srgbClr val="FFFFFF"/>
                </a:solidFill>
                <a:latin typeface="Arial"/>
                <a:ea typeface="Arial"/>
                <a:cs typeface="Arial"/>
                <a:sym typeface="Arial"/>
              </a:defRPr>
            </a:lvl1pPr>
          </a:lstStyle>
          <a:p>
            <a:r>
              <a:rPr lang="en-US" sz="5500" dirty="0"/>
              <a:t> Abstract</a:t>
            </a:r>
            <a:endParaRPr sz="5500" dirty="0"/>
          </a:p>
        </p:txBody>
      </p:sp>
      <p:sp>
        <p:nvSpPr>
          <p:cNvPr id="110" name="Rectangle 71"/>
          <p:cNvSpPr txBox="1"/>
          <p:nvPr/>
        </p:nvSpPr>
        <p:spPr>
          <a:xfrm>
            <a:off x="1385386" y="16347715"/>
            <a:ext cx="8428527" cy="66745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nSpc>
                <a:spcPts val="4000"/>
              </a:lnSpc>
              <a:defRPr sz="3000">
                <a:latin typeface="Arial"/>
                <a:ea typeface="Arial"/>
                <a:cs typeface="Arial"/>
                <a:sym typeface="Arial"/>
              </a:defRPr>
            </a:lvl1pPr>
          </a:lstStyle>
          <a:p>
            <a:r>
              <a:rPr dirty="0"/>
              <a:t>Users download the application from App Store/Play Store and create an account by providing basic information such as their name, vehicle number, and nominate an emergency contact. Once the registration is finished, every time the user is about to go for a ride, he/she will have to click a button from the home page of the application to start tracking. Accelerometer data alongside GPS and microphone data will be continuously sent to the server for detecting collisions. If a collision is detected, emergency responders will be notified with the vehicle number and location co-ordinates.</a:t>
            </a:r>
          </a:p>
        </p:txBody>
      </p:sp>
      <p:sp>
        <p:nvSpPr>
          <p:cNvPr id="111" name="Rectangle 72"/>
          <p:cNvSpPr txBox="1"/>
          <p:nvPr/>
        </p:nvSpPr>
        <p:spPr>
          <a:xfrm>
            <a:off x="22444074" y="5028426"/>
            <a:ext cx="9298380" cy="67278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107000"/>
              </a:lnSpc>
              <a:spcBef>
                <a:spcPts val="800"/>
              </a:spcBef>
              <a:defRPr sz="3000" b="1">
                <a:latin typeface="Arial"/>
                <a:ea typeface="Arial"/>
                <a:cs typeface="Arial"/>
                <a:sym typeface="Arial"/>
              </a:defRPr>
            </a:pPr>
            <a:r>
              <a:rPr dirty="0"/>
              <a:t>Module 2: Machine Learning Model</a:t>
            </a:r>
          </a:p>
          <a:p>
            <a:pPr>
              <a:lnSpc>
                <a:spcPct val="107000"/>
              </a:lnSpc>
              <a:spcBef>
                <a:spcPts val="800"/>
              </a:spcBef>
              <a:defRPr sz="3000">
                <a:latin typeface="Arial"/>
                <a:ea typeface="Arial"/>
                <a:cs typeface="Arial"/>
                <a:sym typeface="Arial"/>
              </a:defRPr>
            </a:pPr>
            <a:r>
              <a:rPr lang="en-US" dirty="0"/>
              <a:t>We built a Machine Learning model using the Python’s </a:t>
            </a:r>
            <a:r>
              <a:rPr lang="en-US" dirty="0" err="1"/>
              <a:t>Keras</a:t>
            </a:r>
            <a:r>
              <a:rPr lang="en-US" dirty="0"/>
              <a:t> deep learning API. A Sequential model with three layered architecture with the following approach was used:</a:t>
            </a:r>
          </a:p>
          <a:p>
            <a:pPr marL="279400" indent="-279400">
              <a:lnSpc>
                <a:spcPts val="4000"/>
              </a:lnSpc>
              <a:buSzPct val="100000"/>
              <a:buChar char="•"/>
              <a:defRPr sz="3000">
                <a:latin typeface="Arial"/>
                <a:ea typeface="Arial"/>
                <a:cs typeface="Arial"/>
                <a:sym typeface="Arial"/>
              </a:defRPr>
            </a:pPr>
            <a:r>
              <a:rPr lang="en-US" dirty="0"/>
              <a:t>Read all the audio files using Python’s </a:t>
            </a:r>
            <a:r>
              <a:rPr lang="en-US" dirty="0" err="1"/>
              <a:t>Librosa</a:t>
            </a:r>
            <a:r>
              <a:rPr lang="en-US" dirty="0"/>
              <a:t> package and create Mel-frequency cepstral coefficients (MFCC). In simple words, MFCC of a signal are a set of features that concisely describe the overall shape of the spectral envelope.</a:t>
            </a:r>
          </a:p>
          <a:p>
            <a:pPr marL="279400" indent="-279400">
              <a:lnSpc>
                <a:spcPts val="4000"/>
              </a:lnSpc>
              <a:buSzPct val="100000"/>
              <a:buChar char="•"/>
              <a:defRPr sz="3000">
                <a:latin typeface="Arial"/>
                <a:ea typeface="Arial"/>
                <a:cs typeface="Arial"/>
                <a:sym typeface="Arial"/>
              </a:defRPr>
            </a:pPr>
            <a:r>
              <a:rPr lang="en-US" dirty="0"/>
              <a:t>Create a </a:t>
            </a:r>
            <a:r>
              <a:rPr lang="en-US" dirty="0" err="1"/>
              <a:t>DataFrame</a:t>
            </a:r>
            <a:r>
              <a:rPr lang="en-US" dirty="0"/>
              <a:t> with the generated MFCC data.</a:t>
            </a:r>
          </a:p>
          <a:p>
            <a:pPr marL="279400" indent="-279400">
              <a:lnSpc>
                <a:spcPts val="4000"/>
              </a:lnSpc>
              <a:buSzPct val="100000"/>
              <a:buChar char="•"/>
              <a:defRPr sz="3000">
                <a:latin typeface="Arial"/>
                <a:ea typeface="Arial"/>
                <a:cs typeface="Arial"/>
                <a:sym typeface="Arial"/>
              </a:defRPr>
            </a:pPr>
            <a:r>
              <a:rPr lang="en-US" dirty="0"/>
              <a:t>We split the dataset into train and test data in 90% and 10% proportions respectively.</a:t>
            </a:r>
          </a:p>
        </p:txBody>
      </p:sp>
      <p:sp>
        <p:nvSpPr>
          <p:cNvPr id="112" name="Rectangle 73"/>
          <p:cNvSpPr txBox="1"/>
          <p:nvPr/>
        </p:nvSpPr>
        <p:spPr>
          <a:xfrm>
            <a:off x="11039223" y="13863772"/>
            <a:ext cx="9420374" cy="68114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107000"/>
              </a:lnSpc>
              <a:spcBef>
                <a:spcPts val="800"/>
              </a:spcBef>
              <a:defRPr sz="3000" b="1">
                <a:latin typeface="Arial"/>
                <a:ea typeface="Arial"/>
                <a:cs typeface="Arial"/>
                <a:sym typeface="Arial"/>
              </a:defRPr>
            </a:pPr>
            <a:r>
              <a:rPr dirty="0"/>
              <a:t>Module 1: Mobile Application</a:t>
            </a:r>
          </a:p>
          <a:p>
            <a:pPr>
              <a:lnSpc>
                <a:spcPct val="107000"/>
              </a:lnSpc>
              <a:spcBef>
                <a:spcPts val="800"/>
              </a:spcBef>
              <a:defRPr sz="3000">
                <a:latin typeface="Arial"/>
                <a:ea typeface="Arial"/>
                <a:cs typeface="Arial"/>
                <a:sym typeface="Arial"/>
              </a:defRPr>
            </a:pPr>
            <a:r>
              <a:rPr dirty="0"/>
              <a:t>The application is developed using React Native, which offer</a:t>
            </a:r>
            <a:r>
              <a:rPr lang="en-US" dirty="0"/>
              <a:t>s</a:t>
            </a:r>
            <a:r>
              <a:rPr dirty="0"/>
              <a:t> cross-platform deployment. In other words, we write code once and issue separate builds for both Android and iOS. Following are a few key third-party libraries used for development:</a:t>
            </a:r>
          </a:p>
          <a:p>
            <a:pPr marL="279400" indent="-279400">
              <a:lnSpc>
                <a:spcPts val="4000"/>
              </a:lnSpc>
              <a:buSzPct val="100000"/>
              <a:buChar char="•"/>
              <a:defRPr sz="3000">
                <a:latin typeface="Arial"/>
                <a:ea typeface="Arial"/>
                <a:cs typeface="Arial"/>
                <a:sym typeface="Arial"/>
              </a:defRPr>
            </a:pPr>
            <a:r>
              <a:rPr dirty="0"/>
              <a:t>react-native-cli to setup the project</a:t>
            </a:r>
          </a:p>
          <a:p>
            <a:pPr marL="279400" indent="-279400">
              <a:lnSpc>
                <a:spcPts val="4000"/>
              </a:lnSpc>
              <a:buSzPct val="100000"/>
              <a:buChar char="•"/>
              <a:defRPr sz="3000">
                <a:latin typeface="Arial"/>
                <a:ea typeface="Arial"/>
                <a:cs typeface="Arial"/>
                <a:sym typeface="Arial"/>
              </a:defRPr>
            </a:pPr>
            <a:r>
              <a:rPr dirty="0" err="1"/>
              <a:t>Xcode</a:t>
            </a:r>
            <a:r>
              <a:rPr dirty="0"/>
              <a:t> for generating iOS build</a:t>
            </a:r>
          </a:p>
          <a:p>
            <a:pPr marL="279400" indent="-279400">
              <a:lnSpc>
                <a:spcPts val="4000"/>
              </a:lnSpc>
              <a:buSzPct val="100000"/>
              <a:buChar char="•"/>
              <a:defRPr sz="3000">
                <a:latin typeface="Arial"/>
                <a:ea typeface="Arial"/>
                <a:cs typeface="Arial"/>
                <a:sym typeface="Arial"/>
              </a:defRPr>
            </a:pPr>
            <a:r>
              <a:rPr dirty="0"/>
              <a:t>react-navigation for navigating between the screens</a:t>
            </a:r>
          </a:p>
          <a:p>
            <a:pPr marL="279400" indent="-279400">
              <a:lnSpc>
                <a:spcPts val="4000"/>
              </a:lnSpc>
              <a:buSzPct val="100000"/>
              <a:buChar char="•"/>
              <a:defRPr sz="3000">
                <a:latin typeface="Arial"/>
                <a:ea typeface="Arial"/>
                <a:cs typeface="Arial"/>
                <a:sym typeface="Arial"/>
              </a:defRPr>
            </a:pPr>
            <a:r>
              <a:rPr dirty="0"/>
              <a:t>react-native-sensors for capturing sensor information</a:t>
            </a:r>
          </a:p>
          <a:p>
            <a:pPr marL="279400" indent="-279400">
              <a:lnSpc>
                <a:spcPts val="4000"/>
              </a:lnSpc>
              <a:buSzPct val="100000"/>
              <a:buChar char="•"/>
              <a:defRPr sz="3000">
                <a:latin typeface="Arial"/>
                <a:ea typeface="Arial"/>
                <a:cs typeface="Arial"/>
                <a:sym typeface="Arial"/>
              </a:defRPr>
            </a:pPr>
            <a:r>
              <a:rPr dirty="0"/>
              <a:t>react-native-community/geolocation for</a:t>
            </a:r>
            <a:r>
              <a:rPr lang="en-US" dirty="0"/>
              <a:t> capturing the</a:t>
            </a:r>
            <a:r>
              <a:rPr dirty="0"/>
              <a:t> location data</a:t>
            </a:r>
          </a:p>
          <a:p>
            <a:pPr marL="279400" indent="-279400">
              <a:lnSpc>
                <a:spcPts val="4000"/>
              </a:lnSpc>
              <a:spcBef>
                <a:spcPts val="800"/>
              </a:spcBef>
              <a:buSzPct val="100000"/>
              <a:buChar char="•"/>
              <a:defRPr sz="3000">
                <a:latin typeface="Arial"/>
                <a:ea typeface="Arial"/>
                <a:cs typeface="Arial"/>
                <a:sym typeface="Arial"/>
              </a:defRPr>
            </a:pPr>
            <a:r>
              <a:rPr dirty="0" err="1"/>
              <a:t>ui</a:t>
            </a:r>
            <a:r>
              <a:rPr dirty="0"/>
              <a:t>-kitten for developing UI components</a:t>
            </a:r>
          </a:p>
        </p:txBody>
      </p:sp>
      <p:pic>
        <p:nvPicPr>
          <p:cNvPr id="113" name="Picture 5" descr="Picture 5"/>
          <p:cNvPicPr>
            <a:picLocks noChangeAspect="1"/>
          </p:cNvPicPr>
          <p:nvPr/>
        </p:nvPicPr>
        <p:blipFill>
          <a:blip r:embed="rId6"/>
          <a:stretch>
            <a:fillRect/>
          </a:stretch>
        </p:blipFill>
        <p:spPr>
          <a:xfrm>
            <a:off x="32519024" y="17601371"/>
            <a:ext cx="10081664" cy="3203605"/>
          </a:xfrm>
          <a:prstGeom prst="rect">
            <a:avLst/>
          </a:prstGeom>
          <a:ln w="12700">
            <a:miter lim="400000"/>
          </a:ln>
        </p:spPr>
      </p:pic>
      <p:pic>
        <p:nvPicPr>
          <p:cNvPr id="114" name="Picture 12" descr="Picture 12"/>
          <p:cNvPicPr>
            <a:picLocks noChangeAspect="1"/>
          </p:cNvPicPr>
          <p:nvPr/>
        </p:nvPicPr>
        <p:blipFill>
          <a:blip r:embed="rId7"/>
          <a:stretch>
            <a:fillRect/>
          </a:stretch>
        </p:blipFill>
        <p:spPr>
          <a:xfrm>
            <a:off x="32952108" y="21572141"/>
            <a:ext cx="4159783" cy="2889683"/>
          </a:xfrm>
          <a:prstGeom prst="rect">
            <a:avLst/>
          </a:prstGeom>
          <a:ln w="12700">
            <a:miter lim="400000"/>
          </a:ln>
        </p:spPr>
      </p:pic>
      <p:pic>
        <p:nvPicPr>
          <p:cNvPr id="115" name="Picture 4" descr="Picture 4"/>
          <p:cNvPicPr>
            <a:picLocks noChangeAspect="1"/>
          </p:cNvPicPr>
          <p:nvPr/>
        </p:nvPicPr>
        <p:blipFill>
          <a:blip r:embed="rId8"/>
          <a:stretch>
            <a:fillRect/>
          </a:stretch>
        </p:blipFill>
        <p:spPr>
          <a:xfrm>
            <a:off x="37326517" y="21508423"/>
            <a:ext cx="5300271" cy="2953401"/>
          </a:xfrm>
          <a:prstGeom prst="rect">
            <a:avLst/>
          </a:prstGeom>
          <a:ln w="12700">
            <a:miter lim="400000"/>
          </a:ln>
        </p:spPr>
      </p:pic>
      <p:sp>
        <p:nvSpPr>
          <p:cNvPr id="116" name="Title 1"/>
          <p:cNvSpPr txBox="1"/>
          <p:nvPr/>
        </p:nvSpPr>
        <p:spPr>
          <a:xfrm>
            <a:off x="1061202" y="371402"/>
            <a:ext cx="36288256" cy="17200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4389120">
              <a:lnSpc>
                <a:spcPct val="90000"/>
              </a:lnSpc>
              <a:defRPr sz="11500" b="1">
                <a:solidFill>
                  <a:srgbClr val="FFFFFF"/>
                </a:solidFill>
                <a:latin typeface="Arial"/>
                <a:ea typeface="Arial"/>
                <a:cs typeface="Arial"/>
                <a:sym typeface="Arial"/>
              </a:defRPr>
            </a:lvl1pPr>
          </a:lstStyle>
          <a:p>
            <a:r>
              <a:t>Smart Collision Detection using Machine Learning</a:t>
            </a:r>
          </a:p>
        </p:txBody>
      </p:sp>
      <p:sp>
        <p:nvSpPr>
          <p:cNvPr id="117" name="Straight Connector 8"/>
          <p:cNvSpPr/>
          <p:nvPr/>
        </p:nvSpPr>
        <p:spPr>
          <a:xfrm>
            <a:off x="1221933" y="4661575"/>
            <a:ext cx="37689993" cy="1"/>
          </a:xfrm>
          <a:prstGeom prst="line">
            <a:avLst/>
          </a:prstGeom>
          <a:ln w="76200">
            <a:solidFill>
              <a:srgbClr val="00853E"/>
            </a:solidFill>
            <a:miter/>
          </a:ln>
        </p:spPr>
        <p:txBody>
          <a:bodyPr lIns="45719" rIns="45719"/>
          <a:lstStyle/>
          <a:p>
            <a:endParaRPr/>
          </a:p>
        </p:txBody>
      </p:sp>
      <p:sp>
        <p:nvSpPr>
          <p:cNvPr id="118" name="Straight Connector 11"/>
          <p:cNvSpPr/>
          <p:nvPr/>
        </p:nvSpPr>
        <p:spPr>
          <a:xfrm flipH="1">
            <a:off x="10324841" y="4710325"/>
            <a:ext cx="152411" cy="27836663"/>
          </a:xfrm>
          <a:prstGeom prst="line">
            <a:avLst/>
          </a:prstGeom>
          <a:ln w="76200">
            <a:solidFill>
              <a:srgbClr val="00853E"/>
            </a:solidFill>
            <a:miter/>
          </a:ln>
        </p:spPr>
        <p:txBody>
          <a:bodyPr lIns="45719" rIns="45719"/>
          <a:lstStyle/>
          <a:p>
            <a:endParaRPr/>
          </a:p>
        </p:txBody>
      </p:sp>
      <p:sp>
        <p:nvSpPr>
          <p:cNvPr id="119" name="Straight Connector 40"/>
          <p:cNvSpPr/>
          <p:nvPr/>
        </p:nvSpPr>
        <p:spPr>
          <a:xfrm>
            <a:off x="21895476" y="4710325"/>
            <a:ext cx="71556" cy="27836663"/>
          </a:xfrm>
          <a:prstGeom prst="line">
            <a:avLst/>
          </a:prstGeom>
          <a:ln w="76200">
            <a:solidFill>
              <a:srgbClr val="00853E"/>
            </a:solidFill>
            <a:miter/>
          </a:ln>
        </p:spPr>
        <p:txBody>
          <a:bodyPr lIns="45719" rIns="45719"/>
          <a:lstStyle/>
          <a:p>
            <a:endParaRPr/>
          </a:p>
        </p:txBody>
      </p:sp>
      <p:sp>
        <p:nvSpPr>
          <p:cNvPr id="120" name="Straight Connector 41"/>
          <p:cNvSpPr/>
          <p:nvPr/>
        </p:nvSpPr>
        <p:spPr>
          <a:xfrm flipH="1">
            <a:off x="32181828" y="4661576"/>
            <a:ext cx="81678" cy="27994356"/>
          </a:xfrm>
          <a:prstGeom prst="line">
            <a:avLst/>
          </a:prstGeom>
          <a:ln w="76200">
            <a:solidFill>
              <a:srgbClr val="00853E"/>
            </a:solidFill>
            <a:miter/>
          </a:ln>
        </p:spPr>
        <p:txBody>
          <a:bodyPr lIns="45719" rIns="45719"/>
          <a:lstStyle/>
          <a:p>
            <a:endParaRPr/>
          </a:p>
        </p:txBody>
      </p:sp>
      <p:sp>
        <p:nvSpPr>
          <p:cNvPr id="121" name="TextBox 70"/>
          <p:cNvSpPr txBox="1"/>
          <p:nvPr/>
        </p:nvSpPr>
        <p:spPr>
          <a:xfrm>
            <a:off x="1117838" y="23667191"/>
            <a:ext cx="8502089" cy="938719"/>
          </a:xfrm>
          <a:prstGeom prst="rect">
            <a:avLst/>
          </a:prstGeom>
          <a:solidFill>
            <a:srgbClr val="00863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6800" b="1">
                <a:solidFill>
                  <a:srgbClr val="FFFFFF"/>
                </a:solidFill>
                <a:latin typeface="Arial"/>
                <a:ea typeface="Arial"/>
                <a:cs typeface="Arial"/>
              </a:defRPr>
            </a:lvl1pPr>
          </a:lstStyle>
          <a:p>
            <a:r>
              <a:rPr sz="5500" dirty="0"/>
              <a:t> Design</a:t>
            </a:r>
          </a:p>
        </p:txBody>
      </p:sp>
      <p:pic>
        <p:nvPicPr>
          <p:cNvPr id="122" name="collision-flow-diagram.PNG" descr="collision-flow-diagram.PNG"/>
          <p:cNvPicPr>
            <a:picLocks noChangeAspect="1"/>
          </p:cNvPicPr>
          <p:nvPr/>
        </p:nvPicPr>
        <p:blipFill>
          <a:blip r:embed="rId9"/>
          <a:stretch>
            <a:fillRect/>
          </a:stretch>
        </p:blipFill>
        <p:spPr>
          <a:xfrm>
            <a:off x="1496875" y="24765256"/>
            <a:ext cx="7171890" cy="6674580"/>
          </a:xfrm>
          <a:prstGeom prst="rect">
            <a:avLst/>
          </a:prstGeom>
          <a:ln w="12700">
            <a:miter lim="400000"/>
          </a:ln>
        </p:spPr>
      </p:pic>
      <p:pic>
        <p:nvPicPr>
          <p:cNvPr id="123" name="CollisionDetection.png" descr="CollisionDetection.png"/>
          <p:cNvPicPr>
            <a:picLocks noChangeAspect="1"/>
          </p:cNvPicPr>
          <p:nvPr/>
        </p:nvPicPr>
        <p:blipFill>
          <a:blip r:embed="rId10"/>
          <a:stretch>
            <a:fillRect/>
          </a:stretch>
        </p:blipFill>
        <p:spPr>
          <a:xfrm>
            <a:off x="11130663" y="20571118"/>
            <a:ext cx="8105483" cy="5850359"/>
          </a:xfrm>
          <a:prstGeom prst="rect">
            <a:avLst/>
          </a:prstGeom>
          <a:ln w="12700">
            <a:miter lim="400000"/>
          </a:ln>
        </p:spPr>
      </p:pic>
      <p:pic>
        <p:nvPicPr>
          <p:cNvPr id="5" name="Picture 4" descr="A screenshot of a cell phone&#10;&#10;Description automatically generated">
            <a:extLst>
              <a:ext uri="{FF2B5EF4-FFF2-40B4-BE49-F238E27FC236}">
                <a16:creationId xmlns:a16="http://schemas.microsoft.com/office/drawing/2014/main" id="{0591A042-AD59-44A4-99A3-008DA685F49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444074" y="11783435"/>
            <a:ext cx="9132070" cy="5470466"/>
          </a:xfrm>
          <a:prstGeom prst="rect">
            <a:avLst/>
          </a:prstGeom>
        </p:spPr>
      </p:pic>
      <p:sp>
        <p:nvSpPr>
          <p:cNvPr id="6" name="Rectangle 5">
            <a:extLst>
              <a:ext uri="{FF2B5EF4-FFF2-40B4-BE49-F238E27FC236}">
                <a16:creationId xmlns:a16="http://schemas.microsoft.com/office/drawing/2014/main" id="{CBF02CC2-22FD-4985-A017-16F536E98F4D}"/>
              </a:ext>
            </a:extLst>
          </p:cNvPr>
          <p:cNvSpPr/>
          <p:nvPr/>
        </p:nvSpPr>
        <p:spPr>
          <a:xfrm>
            <a:off x="11039223" y="26520031"/>
            <a:ext cx="9141898" cy="5864169"/>
          </a:xfrm>
          <a:prstGeom prst="rect">
            <a:avLst/>
          </a:prstGeom>
        </p:spPr>
        <p:txBody>
          <a:bodyPr wrap="square">
            <a:spAutoFit/>
          </a:bodyPr>
          <a:lstStyle/>
          <a:p>
            <a:pPr>
              <a:lnSpc>
                <a:spcPct val="107000"/>
              </a:lnSpc>
              <a:spcBef>
                <a:spcPts val="800"/>
              </a:spcBef>
              <a:defRPr sz="3000">
                <a:latin typeface="Arial"/>
                <a:ea typeface="Arial"/>
                <a:cs typeface="Arial"/>
                <a:sym typeface="Arial"/>
              </a:defRPr>
            </a:pPr>
            <a:r>
              <a:rPr lang="en-US" dirty="0"/>
              <a:t>Once the application starts collecting the sensor data, it will be sent to the server where g-force is calculated using the following formula:</a:t>
            </a:r>
          </a:p>
          <a:p>
            <a:pPr>
              <a:lnSpc>
                <a:spcPct val="107000"/>
              </a:lnSpc>
              <a:spcBef>
                <a:spcPts val="800"/>
              </a:spcBef>
              <a:defRPr sz="3000">
                <a:latin typeface="Arial"/>
                <a:ea typeface="Arial"/>
                <a:cs typeface="Arial"/>
                <a:sym typeface="Arial"/>
              </a:defRPr>
            </a:pPr>
            <a:r>
              <a:rPr lang="en-US" dirty="0"/>
              <a:t> </a:t>
            </a:r>
            <a:r>
              <a:rPr lang="en-US" b="1" dirty="0"/>
              <a:t>G-force</a:t>
            </a:r>
            <a:r>
              <a:rPr lang="en-US" dirty="0"/>
              <a:t> = sqrt(x ^ 2 + y ^ 2 + z ^ 2)</a:t>
            </a:r>
          </a:p>
          <a:p>
            <a:r>
              <a:rPr lang="en-US" sz="3000" dirty="0">
                <a:latin typeface="Arial" panose="020B0604020202020204" pitchFamily="34" charset="0"/>
                <a:cs typeface="Arial" panose="020B0604020202020204" pitchFamily="34" charset="0"/>
              </a:rPr>
              <a:t>After considering multiple scenarios a threshold of 4 has been set for the g-force. If the g-force exceeds the threshold, we call the machine learning model with the collision sound to classify if it is a crash or non-crash sound. If the Machine Learning model classifies it as a crash sound we confirm it is a collision and emergency responders are notified along with the vehicle and location details.</a:t>
            </a:r>
          </a:p>
        </p:txBody>
      </p:sp>
      <p:sp>
        <p:nvSpPr>
          <p:cNvPr id="7" name="Rectangle 6">
            <a:extLst>
              <a:ext uri="{FF2B5EF4-FFF2-40B4-BE49-F238E27FC236}">
                <a16:creationId xmlns:a16="http://schemas.microsoft.com/office/drawing/2014/main" id="{218BAE36-CDFA-49AD-B4D0-6B6403C1F2DE}"/>
              </a:ext>
            </a:extLst>
          </p:cNvPr>
          <p:cNvSpPr/>
          <p:nvPr/>
        </p:nvSpPr>
        <p:spPr>
          <a:xfrm>
            <a:off x="22532470" y="25385342"/>
            <a:ext cx="8959516" cy="938719"/>
          </a:xfrm>
          <a:prstGeom prst="rect">
            <a:avLst/>
          </a:prstGeom>
          <a:solidFill>
            <a:srgbClr val="00863F"/>
          </a:solidFill>
          <a:ln w="12700">
            <a:miter lim="400000"/>
          </a:ln>
        </p:spPr>
        <p:txBody>
          <a:bodyPr wrap="square" lIns="45719" rIns="45719">
            <a:spAutoFit/>
          </a:bodyPr>
          <a:lstStyle/>
          <a:p>
            <a:r>
              <a:rPr lang="en-US" sz="5500" b="1" dirty="0">
                <a:solidFill>
                  <a:srgbClr val="FFFFFF"/>
                </a:solidFill>
                <a:latin typeface="Arial"/>
                <a:cs typeface="Arial"/>
              </a:rPr>
              <a:t>Experimental Results</a:t>
            </a:r>
          </a:p>
        </p:txBody>
      </p:sp>
      <p:sp>
        <p:nvSpPr>
          <p:cNvPr id="10" name="Rectangle 9">
            <a:extLst>
              <a:ext uri="{FF2B5EF4-FFF2-40B4-BE49-F238E27FC236}">
                <a16:creationId xmlns:a16="http://schemas.microsoft.com/office/drawing/2014/main" id="{9DD272B6-9977-436B-88DA-64DA6E1660D9}"/>
              </a:ext>
            </a:extLst>
          </p:cNvPr>
          <p:cNvSpPr/>
          <p:nvPr/>
        </p:nvSpPr>
        <p:spPr>
          <a:xfrm>
            <a:off x="32812375" y="6448270"/>
            <a:ext cx="8798534" cy="5797934"/>
          </a:xfrm>
          <a:prstGeom prst="rect">
            <a:avLst/>
          </a:prstGeom>
        </p:spPr>
        <p:txBody>
          <a:bodyPr wrap="square">
            <a:spAutoFit/>
          </a:bodyPr>
          <a:lstStyle/>
          <a:p>
            <a:pPr marL="514350" indent="-514350">
              <a:lnSpc>
                <a:spcPct val="107000"/>
              </a:lnSpc>
              <a:spcBef>
                <a:spcPts val="800"/>
              </a:spcBef>
              <a:buAutoNum type="arabicPeriod"/>
              <a:defRPr sz="3000">
                <a:latin typeface="Arial"/>
                <a:ea typeface="Arial"/>
                <a:cs typeface="Arial"/>
                <a:sym typeface="Arial"/>
              </a:defRPr>
            </a:pPr>
            <a:r>
              <a:rPr lang="en-US" dirty="0"/>
              <a:t>Since the data is continuously retrieved from the mobile sensors the phone battery drains fast.</a:t>
            </a:r>
          </a:p>
          <a:p>
            <a:pPr marL="514350" indent="-514350">
              <a:lnSpc>
                <a:spcPct val="107000"/>
              </a:lnSpc>
              <a:spcBef>
                <a:spcPts val="800"/>
              </a:spcBef>
              <a:buAutoNum type="arabicPeriod"/>
              <a:defRPr sz="3000">
                <a:latin typeface="Arial"/>
                <a:ea typeface="Arial"/>
                <a:cs typeface="Arial"/>
                <a:sym typeface="Arial"/>
              </a:defRPr>
            </a:pPr>
            <a:r>
              <a:rPr lang="en-US" dirty="0"/>
              <a:t>Data needs to be continuously collected and sent to server for processing. So, if user does not have an active internet connection the application will not be able to detect a collision.</a:t>
            </a:r>
          </a:p>
          <a:p>
            <a:pPr marL="514350" indent="-514350">
              <a:lnSpc>
                <a:spcPct val="107000"/>
              </a:lnSpc>
              <a:spcBef>
                <a:spcPts val="800"/>
              </a:spcBef>
              <a:buAutoNum type="arabicPeriod"/>
              <a:defRPr sz="3000">
                <a:latin typeface="Arial"/>
                <a:ea typeface="Arial"/>
                <a:cs typeface="Arial"/>
                <a:sym typeface="Arial"/>
              </a:defRPr>
            </a:pPr>
            <a:r>
              <a:rPr lang="en-US" dirty="0"/>
              <a:t>If the mobile phone is not calibrated properly it may lead to false positives in g-force calculation.</a:t>
            </a:r>
          </a:p>
          <a:p>
            <a:pPr>
              <a:lnSpc>
                <a:spcPct val="107000"/>
              </a:lnSpc>
              <a:spcBef>
                <a:spcPts val="800"/>
              </a:spcBef>
              <a:defRPr sz="3000">
                <a:latin typeface="Arial"/>
                <a:ea typeface="Arial"/>
                <a:cs typeface="Arial"/>
                <a:sym typeface="Arial"/>
              </a:defRPr>
            </a:pPr>
            <a:endParaRPr lang="en-US" dirty="0"/>
          </a:p>
        </p:txBody>
      </p:sp>
      <p:sp>
        <p:nvSpPr>
          <p:cNvPr id="11" name="TextBox 10">
            <a:extLst>
              <a:ext uri="{FF2B5EF4-FFF2-40B4-BE49-F238E27FC236}">
                <a16:creationId xmlns:a16="http://schemas.microsoft.com/office/drawing/2014/main" id="{F042E127-0C00-41C6-855F-6D6BF8B6099C}"/>
              </a:ext>
            </a:extLst>
          </p:cNvPr>
          <p:cNvSpPr txBox="1"/>
          <p:nvPr/>
        </p:nvSpPr>
        <p:spPr>
          <a:xfrm>
            <a:off x="22532470" y="26814370"/>
            <a:ext cx="9172693" cy="47089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3000" dirty="0">
                <a:latin typeface="Arial"/>
                <a:cs typeface="Arial"/>
              </a:rPr>
              <a:t>The experimental results were quite satisfactory. We have conducted experiments on the machine learning model using the </a:t>
            </a:r>
            <a:r>
              <a:rPr lang="en-US" sz="3000" dirty="0" err="1">
                <a:latin typeface="Arial"/>
                <a:cs typeface="Arial"/>
              </a:rPr>
              <a:t>experimetal_data</a:t>
            </a:r>
            <a:r>
              <a:rPr lang="en-US" sz="3000" dirty="0">
                <a:latin typeface="Arial"/>
                <a:cs typeface="Arial"/>
              </a:rPr>
              <a:t> dataset and the accuracy was 93%. We tried different epochs for training the Machine learning model and we finally arrived at a epoch value of 30. Creating the MFFC’s took some time but once the MFFC’s are created and we have the features for all the audio files. The training and running time for the Machine Learning model was fairly fast .</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686861" rtl="0" fontAlgn="auto" latinLnBrk="0" hangingPunct="0">
          <a:lnSpc>
            <a:spcPct val="100000"/>
          </a:lnSpc>
          <a:spcBef>
            <a:spcPts val="0"/>
          </a:spcBef>
          <a:spcAft>
            <a:spcPts val="0"/>
          </a:spcAft>
          <a:buClrTx/>
          <a:buSzTx/>
          <a:buFontTx/>
          <a:buNone/>
          <a:tabLst/>
          <a:defRPr kumimoji="0" sz="7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686861" rtl="0" fontAlgn="auto" latinLnBrk="0" hangingPunct="0">
          <a:lnSpc>
            <a:spcPct val="100000"/>
          </a:lnSpc>
          <a:spcBef>
            <a:spcPts val="0"/>
          </a:spcBef>
          <a:spcAft>
            <a:spcPts val="0"/>
          </a:spcAft>
          <a:buClrTx/>
          <a:buSzTx/>
          <a:buFontTx/>
          <a:buNone/>
          <a:tabLst/>
          <a:defRPr kumimoji="0" sz="7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686861" rtl="0" fontAlgn="auto" latinLnBrk="0" hangingPunct="0">
          <a:lnSpc>
            <a:spcPct val="100000"/>
          </a:lnSpc>
          <a:spcBef>
            <a:spcPts val="0"/>
          </a:spcBef>
          <a:spcAft>
            <a:spcPts val="0"/>
          </a:spcAft>
          <a:buClrTx/>
          <a:buSzTx/>
          <a:buFontTx/>
          <a:buNone/>
          <a:tabLst/>
          <a:defRPr kumimoji="0" sz="7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686861" rtl="0" fontAlgn="auto" latinLnBrk="0" hangingPunct="0">
          <a:lnSpc>
            <a:spcPct val="100000"/>
          </a:lnSpc>
          <a:spcBef>
            <a:spcPts val="0"/>
          </a:spcBef>
          <a:spcAft>
            <a:spcPts val="0"/>
          </a:spcAft>
          <a:buClrTx/>
          <a:buSzTx/>
          <a:buFontTx/>
          <a:buNone/>
          <a:tabLst/>
          <a:defRPr kumimoji="0" sz="7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221</TotalTime>
  <Words>1043</Words>
  <Application>Microsoft Office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vt:lpstr>
      <vt:lpstr>Office Theme</vt:lpstr>
      <vt:lpstr>Anil Kumar Reddy Kodela (ak4mg@mst.edu ), Prajith Sai Sabbani (psdf5@mst.edu)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Anil Kumar Reddy Kodela (ak4mg@mst.edu ), Prajith Sai Sabbani (psdf5@mst.edu)</dc:title>
  <cp:lastModifiedBy>Divya Reddy Manku</cp:lastModifiedBy>
  <cp:revision>26</cp:revision>
  <dcterms:modified xsi:type="dcterms:W3CDTF">2020-05-16T22:28:49Z</dcterms:modified>
</cp:coreProperties>
</file>