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710B-7340-44C0-AD06-042C53976915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951C-D3A6-4FEF-ABF0-5C4BB95396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710B-7340-44C0-AD06-042C53976915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951C-D3A6-4FEF-ABF0-5C4BB95396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710B-7340-44C0-AD06-042C53976915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951C-D3A6-4FEF-ABF0-5C4BB95396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710B-7340-44C0-AD06-042C53976915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951C-D3A6-4FEF-ABF0-5C4BB95396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710B-7340-44C0-AD06-042C53976915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951C-D3A6-4FEF-ABF0-5C4BB95396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710B-7340-44C0-AD06-042C53976915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951C-D3A6-4FEF-ABF0-5C4BB95396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710B-7340-44C0-AD06-042C53976915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951C-D3A6-4FEF-ABF0-5C4BB95396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710B-7340-44C0-AD06-042C53976915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951C-D3A6-4FEF-ABF0-5C4BB95396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710B-7340-44C0-AD06-042C53976915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951C-D3A6-4FEF-ABF0-5C4BB95396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710B-7340-44C0-AD06-042C53976915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951C-D3A6-4FEF-ABF0-5C4BB95396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710B-7340-44C0-AD06-042C53976915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951C-D3A6-4FEF-ABF0-5C4BB95396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710B-7340-44C0-AD06-042C53976915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9951C-D3A6-4FEF-ABF0-5C4BB95396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invensense.com/Datasheets/invensense/RM-MPU-6000A.pdf" TargetMode="External"/><Relationship Id="rId2" Type="http://schemas.openxmlformats.org/officeDocument/2006/relationships/hyperlink" Target="https://www.invensense.com/wp-content/uploads/2015/02/MPU-6000-Datasheet1.pd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-106962"/>
            <a:ext cx="9144000" cy="696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179331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MPU-6050 Module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 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The MPU-6050 module has 8 pins,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INT: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Interrupt digital output pin.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AD0: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I2C Slave Address LSB pin. This is 0th bit in 7-bit slave address of device. If connected to VCC then it is read as logic one and slave address changes.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XCL: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Auxiliary Serial Clock pin. This pin is used to connect other I2C interface enabled sensors SCL pin to MPU-6050.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XDA: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Auxiliary Serial Data pin. This pin is used to connect other I2C interface enabled sensors SDA pin to MPU-6050.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SCL: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Serial Clock pin. Connect this pin to microcontrollers SCL pin.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SDA: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Serial Data pin. Connect this pin to microcontrollers SDA pin.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GND: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 Ground pin. Connect this pin to ground connection.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VCC: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Power supply pin. Connect this pin to +5V DC supply.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MPU-6050 module has Slave address (When AD0 = 0, i.e. it is not connected to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Vcc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) as,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Slave Write address(SLA+W)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: 0xD0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Slave Read address(SLA+R)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: 0xD1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MPU-6050 has various registers to control and configure its mode of operation. So, kindly go through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99CC"/>
                </a:solidFill>
                <a:effectLst/>
                <a:latin typeface="Roboto"/>
                <a:cs typeface="Arial" pitchFamily="34" charset="0"/>
                <a:hlinkClick r:id="rId2"/>
              </a:rPr>
              <a:t>MPU-6050 datasheet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 and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99CC"/>
                </a:solidFill>
                <a:effectLst/>
                <a:latin typeface="Roboto"/>
                <a:cs typeface="Arial" pitchFamily="34" charset="0"/>
                <a:hlinkClick r:id="rId3"/>
              </a:rPr>
              <a:t>MPU-6050 Register Map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Roboto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Calculations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Roboto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Note that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 gyroscope and accelerometer sensor data of MPU6050 module consists of 16-bit raw data in 2’s complement form.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Temperature sensor data of MPU6050 module consists of 16-bit data (not in 2’s complement form).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Now suppose we have selected,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-  Accelerometer full scale range of +/- 2g with Sensitivity Scale Factor of 16,384 LSB(Count)/g.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-  Gyroscope full scale range of +/- 250 °/s with Sensitivity Scale Factor of 131 LSB (Count)/°/s.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then,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To get sensor raw data, we need to first perform 2’s complement on sensor data of Accelerometer and gyroscope.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After getting sensor raw data we can calculate acceleration and angular velocity by dividing sensor raw data with their sensitivity scale factor as follows,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Accelerometer values in g (g force)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Roboto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Acceleration along the X axis = (Accelerometer X axis raw data/16384) g.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Acceleration along the Y axis = (Accelerometer Y axis raw data/16384) g.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Acceleration along the Z axis = (Accelerometer Z axis raw data/16384) g.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Gyroscope values in °/s (degree per second)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Roboto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Angular velocity along the X axis = (Gyroscope X axis raw data/131) °/s.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Angular velocity along the Y axis = (Gyroscope Y axis raw data/131) °/s.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Angular velocity along the Z axis = (Gyroscope Z axis raw data/131) °/s.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Temperature value in °/c (degree per Celsius)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Roboto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Temperature in degrees C = ((temperature sensor data)/340 + 36.53) °/c.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Roboto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Roboto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 </a:t>
            </a:r>
            <a:endParaRPr kumimoji="0" lang="en-US" sz="28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Roboto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7AB7"/>
                </a:solidFill>
                <a:effectLst/>
                <a:latin typeface="Roboto"/>
                <a:cs typeface="Arial" pitchFamily="34" charset="0"/>
              </a:rPr>
              <a:t>MPU6050 (Gyroscope + Accelerometer + Temperature) Sensor Module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Roboto"/>
              <a:cs typeface="Arial" pitchFamily="34" charset="0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  </a:t>
            </a: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MPU6050 Module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Roboto"/>
              <a:cs typeface="Arial" pitchFamily="34" charset="0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MPU6050 sensor module is complete 6-axis Motion Tracking Device. It combines 3-axis Gyroscope, 3-axis Accelerometer and Digital Motion Processor all in small package. Also, it has additional feature of on-chip Temperature sensor. It has I2C bus interface to communicate with the microcontrollers.</a:t>
            </a: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It has Auxiliary I2C bus to communicate with other sensor devices like 3-axis Magnetometer, Pressure sensor etc.</a:t>
            </a: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If 3-axis Magnetometer is connected to auxiliary I2C bus, then MPU6050 can provide complete 9-axis Motion Fusion output.</a:t>
            </a: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Let’s see MPU6050 inside sensors.</a:t>
            </a: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 </a:t>
            </a: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3-Axis Gyroscope</a:t>
            </a: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The MPU6050 consist of 3-axis Gyroscope with Micro Electro Mechanical System(MEMS) technology. It is used to detect rotational velocity along the X, Y, Z axes as shown in below figure.</a:t>
            </a: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  </a:t>
            </a: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-  When the gyros are rotated about any of the sense axes, the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Coriolis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 Effect causes a vibration that is detected by a MEM inside MPU6050.</a:t>
            </a: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- The resulting signal is amplified, demodulated, and filtered to produce a voltage that is proportional to the angular rate.</a:t>
            </a: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-  This voltage is digitized using 16-bit ADC to sample each axis.</a:t>
            </a: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-  The full-scale range of output are +/- 250, +/- 500, +/- 1000, +/- 2000.</a:t>
            </a: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-  It measures the angular velocity along each axis in degree per second unit.</a:t>
            </a: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 </a:t>
            </a: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3-Axis Accelerometer</a:t>
            </a: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The MPU6050 consist 3-axis Accelerometer with Micro Electro Mechanical (MEMs) technology. It used to detect angle of tilt or inclination along the X, Y and Z axes as shown in below figure.</a:t>
            </a: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  </a:t>
            </a: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-  Acceleration along the axes deflects the movable mass.</a:t>
            </a: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-  This displacement of moving plate (mass) unbalances the differential capacitor which results in sensor output. Output amplitude is proportional to acceleration.</a:t>
            </a: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-  16-bit ADC is used to get digitized output.</a:t>
            </a: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-  The full-scale range of acceleration are +/- 2g, +/- 4g, +/- 8g, +/- 16g.</a:t>
            </a: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-  It measured in g (gravity force) unit.</a:t>
            </a: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-  When device placed on flat surface it will measure 0g on X and Y axis and +1g on Z axis.</a:t>
            </a: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MPU6050 Modu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6677025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MPU-6050 Module Pin Descrip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5400"/>
            <a:ext cx="4505325" cy="4600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PU-6050 Angle Of Inclin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" y="-847725"/>
            <a:ext cx="5695950" cy="5038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117</Words>
  <Application>Microsoft Office PowerPoint</Application>
  <PresentationFormat>On-screen Show (4:3)</PresentationFormat>
  <Paragraphs>63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ok</dc:creator>
  <cp:lastModifiedBy>ok</cp:lastModifiedBy>
  <cp:revision>4</cp:revision>
  <dcterms:created xsi:type="dcterms:W3CDTF">2019-04-03T03:59:20Z</dcterms:created>
  <dcterms:modified xsi:type="dcterms:W3CDTF">2019-04-03T04:31:34Z</dcterms:modified>
</cp:coreProperties>
</file>