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45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ilopaM/selecthotel.git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3600" i="1" cap="none" dirty="0" smtClean="0"/>
              <a:t>Изучение технологий разработки чат-ботов на основе программного комплекса (фреймворка) для создания диалоговых систем RASA</a:t>
            </a:r>
            <a:endParaRPr lang="ru-RU" sz="36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679906" y="4305993"/>
            <a:ext cx="6831673" cy="922711"/>
          </a:xfrm>
        </p:spPr>
        <p:txBody>
          <a:bodyPr/>
          <a:lstStyle/>
          <a:p>
            <a:pPr algn="l"/>
            <a:r>
              <a:rPr lang="ru-RU" dirty="0"/>
              <a:t>Работу </a:t>
            </a:r>
            <a:r>
              <a:rPr lang="ru-RU" dirty="0" smtClean="0"/>
              <a:t>выполнила </a:t>
            </a:r>
            <a:r>
              <a:rPr lang="ru-RU" dirty="0" smtClean="0"/>
              <a:t>студентка </a:t>
            </a:r>
            <a:r>
              <a:rPr lang="ru-RU" dirty="0"/>
              <a:t>группы </a:t>
            </a:r>
            <a:r>
              <a:rPr lang="ru-RU" dirty="0" smtClean="0"/>
              <a:t>БПМ-20-4:</a:t>
            </a:r>
          </a:p>
          <a:p>
            <a:pPr algn="l"/>
            <a:r>
              <a:rPr lang="ru-RU" dirty="0" smtClean="0"/>
              <a:t>Меремьянина Полина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057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93371"/>
          </a:xfrm>
        </p:spPr>
        <p:txBody>
          <a:bodyPr/>
          <a:lstStyle/>
          <a:p>
            <a:r>
              <a:rPr lang="ru-RU" dirty="0" smtClean="0"/>
              <a:t>Задание и описание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71600" y="2152996"/>
            <a:ext cx="9601200" cy="3714404"/>
          </a:xfrm>
        </p:spPr>
        <p:txBody>
          <a:bodyPr/>
          <a:lstStyle/>
          <a:p>
            <a:r>
              <a:rPr lang="ru-RU" dirty="0"/>
              <a:t>Разработать чат-бота для выбора </a:t>
            </a:r>
            <a:r>
              <a:rPr lang="ru-RU" dirty="0" smtClean="0"/>
              <a:t>гостиницы.</a:t>
            </a:r>
          </a:p>
          <a:p>
            <a:r>
              <a:rPr lang="ru-RU" dirty="0" smtClean="0"/>
              <a:t>Чат-бот на основе базы знаний предлагает варианты гостиниц в Москве и Санкт-Петербурге. </a:t>
            </a:r>
          </a:p>
          <a:p>
            <a:r>
              <a:rPr lang="ru-RU" dirty="0" smtClean="0"/>
              <a:t>Гостиницы можно выбрать по городу, по рейтингу (количеству звезд), по близости к станции метро.</a:t>
            </a:r>
          </a:p>
          <a:p>
            <a:r>
              <a:rPr lang="ru-RU" dirty="0" smtClean="0"/>
              <a:t>Пользователь может запросить у бота более подробную информацию об одной из предложенных ему гостиниц: адрес, телефон, ближайшую станцию метро, рейтинг (количество звезд), наличие завтрака, включенного в стоимость.</a:t>
            </a:r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39897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93371"/>
          </a:xfrm>
        </p:spPr>
        <p:txBody>
          <a:bodyPr/>
          <a:lstStyle/>
          <a:p>
            <a:r>
              <a:rPr lang="ru-RU" dirty="0" smtClean="0"/>
              <a:t>Доработка: диалоги на русском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71600" y="2152996"/>
            <a:ext cx="9601200" cy="3714404"/>
          </a:xfrm>
        </p:spPr>
        <p:txBody>
          <a:bodyPr/>
          <a:lstStyle/>
          <a:p>
            <a:r>
              <a:rPr lang="ru-RU" dirty="0" smtClean="0"/>
              <a:t>Настройка конфигурации: «</a:t>
            </a:r>
            <a:r>
              <a:rPr lang="en-US" dirty="0" smtClean="0"/>
              <a:t>language</a:t>
            </a:r>
            <a:r>
              <a:rPr lang="en-US" dirty="0"/>
              <a:t>: </a:t>
            </a:r>
            <a:r>
              <a:rPr lang="en-US" dirty="0" smtClean="0"/>
              <a:t>ru</a:t>
            </a:r>
            <a:r>
              <a:rPr lang="ru-RU" dirty="0" smtClean="0"/>
              <a:t>»</a:t>
            </a:r>
            <a:endParaRPr lang="ru-RU" dirty="0"/>
          </a:p>
          <a:p>
            <a:r>
              <a:rPr lang="ru-RU" dirty="0" smtClean="0"/>
              <a:t>Формирование нового набора обучающих и ответных сообщений</a:t>
            </a:r>
            <a:endParaRPr lang="ru-RU" dirty="0"/>
          </a:p>
          <a:p>
            <a:r>
              <a:rPr lang="ru-RU" dirty="0" smtClean="0"/>
              <a:t>Доработка функции ответов </a:t>
            </a:r>
            <a:r>
              <a:rPr lang="ru-RU" dirty="0"/>
              <a:t>«</a:t>
            </a:r>
            <a:r>
              <a:rPr lang="ru-RU" i="1" dirty="0"/>
              <a:t>utter_objects</a:t>
            </a:r>
            <a:r>
              <a:rPr lang="ru-RU" dirty="0"/>
              <a:t>» и «</a:t>
            </a:r>
            <a:r>
              <a:rPr lang="ru-RU" i="1" dirty="0"/>
              <a:t>utter_attribute_value</a:t>
            </a:r>
            <a:r>
              <a:rPr lang="ru-RU" dirty="0"/>
              <a:t>» класса «</a:t>
            </a:r>
            <a:r>
              <a:rPr lang="en-US" i="1" dirty="0"/>
              <a:t>ActionQueryKnowledgeBase</a:t>
            </a:r>
            <a:r>
              <a:rPr lang="ru-RU" dirty="0" smtClean="0"/>
              <a:t>»</a:t>
            </a:r>
          </a:p>
          <a:p>
            <a:r>
              <a:rPr lang="ru-RU" dirty="0" smtClean="0"/>
              <a:t>Определение новых атрибутов объектов базы знаний</a:t>
            </a:r>
          </a:p>
          <a:p>
            <a:r>
              <a:rPr lang="ru-RU" dirty="0" smtClean="0"/>
              <a:t>Заполнение базы знаний </a:t>
            </a:r>
            <a:r>
              <a:rPr lang="ru-RU" dirty="0"/>
              <a:t>подборкой гостиниц Москвы и Санкт-Петербурга</a:t>
            </a: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48790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93371"/>
          </a:xfrm>
        </p:spPr>
        <p:txBody>
          <a:bodyPr>
            <a:normAutofit/>
          </a:bodyPr>
          <a:lstStyle/>
          <a:p>
            <a:r>
              <a:rPr lang="ru-RU" dirty="0"/>
              <a:t>Доработка: </a:t>
            </a:r>
            <a:r>
              <a:rPr lang="ru-RU" dirty="0" smtClean="0"/>
              <a:t>сущности и слоты</a:t>
            </a:r>
            <a:endParaRPr lang="ru-RU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5910652"/>
              </p:ext>
            </p:extLst>
          </p:nvPr>
        </p:nvGraphicFramePr>
        <p:xfrm>
          <a:off x="1581680" y="2623796"/>
          <a:ext cx="96012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7811">
                  <a:extLst>
                    <a:ext uri="{9D8B030D-6E8A-4147-A177-3AD203B41FA5}">
                      <a16:colId xmlns:a16="http://schemas.microsoft.com/office/drawing/2014/main" val="1682142016"/>
                    </a:ext>
                  </a:extLst>
                </a:gridCol>
                <a:gridCol w="7373389">
                  <a:extLst>
                    <a:ext uri="{9D8B030D-6E8A-4147-A177-3AD203B41FA5}">
                      <a16:colId xmlns:a16="http://schemas.microsoft.com/office/drawing/2014/main" val="35484415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Наименование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Описание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8824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object_type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Тип объекта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3197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mention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Ссылка на ранее упомянутый объект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7023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Атрибут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074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hotel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Гостиница, отель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707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city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Город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524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rating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Рейтинг (количество звезд)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47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metro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Ближайшая станция метро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023939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581680" y="1828318"/>
            <a:ext cx="9601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Для обеспечения требуемой функциональности были определены следующие </a:t>
            </a:r>
            <a:r>
              <a:rPr lang="ru-RU" dirty="0" smtClean="0"/>
              <a:t>сущности и </a:t>
            </a:r>
          </a:p>
          <a:p>
            <a:r>
              <a:rPr lang="ru-RU" dirty="0" smtClean="0"/>
              <a:t>одноименные слоты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1581680" y="5739663"/>
            <a:ext cx="9601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Все слоты сопоставляются с одноименными сущностями и </a:t>
            </a:r>
            <a:r>
              <a:rPr lang="ru-RU" dirty="0" smtClean="0"/>
              <a:t>заполняются </a:t>
            </a:r>
            <a:r>
              <a:rPr lang="ru-RU" dirty="0"/>
              <a:t>из сущностей.</a:t>
            </a:r>
          </a:p>
        </p:txBody>
      </p:sp>
    </p:spTree>
    <p:extLst>
      <p:ext uri="{BB962C8B-B14F-4D97-AF65-F5344CB8AC3E}">
        <p14:creationId xmlns:p14="http://schemas.microsoft.com/office/powerpoint/2010/main" val="2970355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52055"/>
          </a:xfrm>
        </p:spPr>
        <p:txBody>
          <a:bodyPr/>
          <a:lstStyle/>
          <a:p>
            <a:r>
              <a:rPr lang="ru-RU" dirty="0"/>
              <a:t>Доработка: синонимы</a:t>
            </a:r>
          </a:p>
        </p:txBody>
      </p:sp>
      <p:pic>
        <p:nvPicPr>
          <p:cNvPr id="6" name="Объект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843643" y="2566570"/>
            <a:ext cx="3232962" cy="3831350"/>
          </a:xfrm>
          <a:prstGeom prst="rect">
            <a:avLst/>
          </a:prstGeom>
        </p:spPr>
      </p:pic>
      <p:pic>
        <p:nvPicPr>
          <p:cNvPr id="7" name="Объект 6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44479" y="2566570"/>
            <a:ext cx="3035339" cy="38313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332766" y="1729047"/>
            <a:ext cx="96788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Синонимы нормализуют обучающие данные, сопоставляя извлеченный объект со значением,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отличным </a:t>
            </a:r>
            <a:r>
              <a:rPr lang="ru-RU" dirty="0"/>
              <a:t>от извлеченного буквального текста</a:t>
            </a:r>
          </a:p>
        </p:txBody>
      </p:sp>
    </p:spTree>
    <p:extLst>
      <p:ext uri="{BB962C8B-B14F-4D97-AF65-F5344CB8AC3E}">
        <p14:creationId xmlns:p14="http://schemas.microsoft.com/office/powerpoint/2010/main" val="835097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00695"/>
          </a:xfrm>
        </p:spPr>
        <p:txBody>
          <a:bodyPr/>
          <a:lstStyle/>
          <a:p>
            <a:r>
              <a:rPr lang="ru-RU" dirty="0" smtClean="0"/>
              <a:t>Диалоги: подборка гостиниц по запросам пользователя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79571" y="2086495"/>
            <a:ext cx="6758247" cy="419624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71600" y="3584450"/>
            <a:ext cx="32087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Чат-бот по запросу пользователя </a:t>
            </a:r>
          </a:p>
          <a:p>
            <a:r>
              <a:rPr lang="ru-RU" dirty="0" smtClean="0"/>
              <a:t>предлагает подборку до пяти </a:t>
            </a:r>
          </a:p>
          <a:p>
            <a:r>
              <a:rPr lang="ru-RU" dirty="0" smtClean="0"/>
              <a:t>гостиниц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0879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00695"/>
          </a:xfrm>
        </p:spPr>
        <p:txBody>
          <a:bodyPr>
            <a:normAutofit/>
          </a:bodyPr>
          <a:lstStyle/>
          <a:p>
            <a:r>
              <a:rPr lang="ru-RU" dirty="0" smtClean="0"/>
              <a:t>Диалоги: выбор гостиницы из предложенного набора по ссылке</a:t>
            </a:r>
            <a:endParaRPr lang="ru-RU" dirty="0"/>
          </a:p>
        </p:txBody>
      </p:sp>
      <p:pic>
        <p:nvPicPr>
          <p:cNvPr id="5" name="Объект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700" y="2277688"/>
            <a:ext cx="6625245" cy="384047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1313411" y="2905265"/>
            <a:ext cx="353290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Через </a:t>
            </a:r>
            <a:r>
              <a:rPr lang="ru-RU" dirty="0"/>
              <a:t>сущность «</a:t>
            </a:r>
            <a:r>
              <a:rPr lang="en-US" dirty="0"/>
              <a:t>mention</a:t>
            </a:r>
            <a:r>
              <a:rPr lang="ru-RU" dirty="0"/>
              <a:t>» </a:t>
            </a:r>
            <a:r>
              <a:rPr lang="ru-RU" dirty="0" smtClean="0"/>
              <a:t>чат-бот</a:t>
            </a:r>
          </a:p>
          <a:p>
            <a:r>
              <a:rPr lang="ru-RU" dirty="0" smtClean="0"/>
              <a:t>может </a:t>
            </a:r>
            <a:r>
              <a:rPr lang="ru-RU" dirty="0"/>
              <a:t>ссылаться на одну из предложенных ранее в диалоге гостиниц</a:t>
            </a:r>
            <a:r>
              <a:rPr lang="ru-RU" dirty="0" smtClean="0"/>
              <a:t>.</a:t>
            </a:r>
          </a:p>
          <a:p>
            <a:endParaRPr lang="ru-RU" dirty="0"/>
          </a:p>
          <a:p>
            <a:r>
              <a:rPr lang="ru-RU" dirty="0" smtClean="0"/>
              <a:t>Выделяя </a:t>
            </a:r>
            <a:r>
              <a:rPr lang="ru-RU" dirty="0"/>
              <a:t>в намерениях сущность «</a:t>
            </a:r>
            <a:r>
              <a:rPr lang="en-US" dirty="0"/>
              <a:t>attribute</a:t>
            </a:r>
            <a:r>
              <a:rPr lang="ru-RU" dirty="0"/>
              <a:t>», </a:t>
            </a:r>
            <a:r>
              <a:rPr lang="ru-RU" dirty="0" smtClean="0"/>
              <a:t>чат-бот </a:t>
            </a:r>
            <a:r>
              <a:rPr lang="ru-RU" dirty="0"/>
              <a:t>предоставляет запрошенные параметры выбранной гостиницы.</a:t>
            </a:r>
          </a:p>
        </p:txBody>
      </p:sp>
    </p:spTree>
    <p:extLst>
      <p:ext uri="{BB962C8B-B14F-4D97-AF65-F5344CB8AC3E}">
        <p14:creationId xmlns:p14="http://schemas.microsoft.com/office/powerpoint/2010/main" val="2016136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Отчетные материалы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1454727"/>
          </a:xfrm>
        </p:spPr>
        <p:txBody>
          <a:bodyPr/>
          <a:lstStyle/>
          <a:p>
            <a:r>
              <a:rPr lang="ru-RU" dirty="0"/>
              <a:t>Файлы программного проекта, </a:t>
            </a:r>
            <a:endParaRPr lang="ru-RU" dirty="0" smtClean="0"/>
          </a:p>
          <a:p>
            <a:r>
              <a:rPr lang="ru-RU" dirty="0" smtClean="0"/>
              <a:t>Презентация</a:t>
            </a:r>
            <a:r>
              <a:rPr lang="ru-RU" dirty="0"/>
              <a:t>, </a:t>
            </a:r>
            <a:endParaRPr lang="ru-RU" dirty="0" smtClean="0"/>
          </a:p>
          <a:p>
            <a:r>
              <a:rPr lang="ru-RU" dirty="0" smtClean="0"/>
              <a:t>Отчет </a:t>
            </a:r>
            <a:r>
              <a:rPr lang="ru-RU" dirty="0"/>
              <a:t>по лабораторным работам №1 и №</a:t>
            </a:r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371600" y="4181302"/>
            <a:ext cx="34435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доступны по </a:t>
            </a:r>
            <a:r>
              <a:rPr lang="ru-RU" sz="2800" dirty="0" smtClean="0">
                <a:hlinkClick r:id="rId2"/>
              </a:rPr>
              <a:t>ссылке</a:t>
            </a:r>
            <a:r>
              <a:rPr lang="ru-RU" sz="2800" dirty="0" smtClean="0"/>
              <a:t>  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629921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Выводы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результате выполнения данных лабораторных работ были изучены возможности фреймворка </a:t>
            </a:r>
            <a:r>
              <a:rPr lang="en-US" dirty="0"/>
              <a:t>Rasa</a:t>
            </a:r>
            <a:r>
              <a:rPr lang="ru-RU" dirty="0"/>
              <a:t>.</a:t>
            </a:r>
          </a:p>
          <a:p>
            <a:r>
              <a:rPr lang="ru-RU" dirty="0"/>
              <a:t>Были получены практические навыки по разработке чат-ботов на базе фреймворка </a:t>
            </a:r>
            <a:r>
              <a:rPr lang="en-US" dirty="0"/>
              <a:t>Rasa</a:t>
            </a:r>
            <a:r>
              <a:rPr lang="ru-RU" dirty="0"/>
              <a:t>.</a:t>
            </a:r>
          </a:p>
          <a:p>
            <a:r>
              <a:rPr lang="ru-RU" dirty="0"/>
              <a:t>По результатам опробования доработанный чат-бот обеспечивает выполнение требований задания на доработку.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77370152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TM10001105[[fn=Уголки]]</Template>
  <TotalTime>73</TotalTime>
  <Words>331</Words>
  <Application>Microsoft Office PowerPoint</Application>
  <PresentationFormat>Широкоэкранный</PresentationFormat>
  <Paragraphs>54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1" baseType="lpstr">
      <vt:lpstr>Franklin Gothic Book</vt:lpstr>
      <vt:lpstr>Crop</vt:lpstr>
      <vt:lpstr>Изучение технологий разработки чат-ботов на основе программного комплекса (фреймворка) для создания диалоговых систем RASA</vt:lpstr>
      <vt:lpstr>Задание и описание работы</vt:lpstr>
      <vt:lpstr>Доработка: диалоги на русском</vt:lpstr>
      <vt:lpstr>Доработка: сущности и слоты</vt:lpstr>
      <vt:lpstr>Доработка: синонимы</vt:lpstr>
      <vt:lpstr>Диалоги: подборка гостиниц по запросам пользователя</vt:lpstr>
      <vt:lpstr>Диалоги: выбор гостиницы из предложенного набора по ссылке</vt:lpstr>
      <vt:lpstr>Отчетные материалы</vt:lpstr>
      <vt:lpstr>Выводы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Изучение технологий разработки чат-ботов на основе программного комплекса (фреймворка) для создания диалоговых систем RASA</dc:title>
  <dc:creator>Меремьянина</dc:creator>
  <cp:lastModifiedBy>Polina</cp:lastModifiedBy>
  <cp:revision>17</cp:revision>
  <dcterms:created xsi:type="dcterms:W3CDTF">2023-11-14T18:39:06Z</dcterms:created>
  <dcterms:modified xsi:type="dcterms:W3CDTF">2023-11-15T16:26:11Z</dcterms:modified>
</cp:coreProperties>
</file>