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848" r:id="rId6"/>
    <p:sldId id="2147375597" r:id="rId7"/>
    <p:sldId id="2147375636" r:id="rId8"/>
    <p:sldId id="2147375616" r:id="rId9"/>
    <p:sldId id="2147375617" r:id="rId10"/>
    <p:sldId id="2147375628" r:id="rId11"/>
    <p:sldId id="2147375630" r:id="rId12"/>
    <p:sldId id="2147375632" r:id="rId13"/>
    <p:sldId id="2147375631" r:id="rId14"/>
    <p:sldId id="2147375633" r:id="rId15"/>
    <p:sldId id="2147375634" r:id="rId16"/>
    <p:sldId id="2147375635" r:id="rId17"/>
    <p:sldId id="1633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12" autoAdjust="0"/>
  </p:normalViewPr>
  <p:slideViewPr>
    <p:cSldViewPr snapToGrid="0">
      <p:cViewPr>
        <p:scale>
          <a:sx n="70" d="100"/>
          <a:sy n="70" d="100"/>
        </p:scale>
        <p:origin x="536" y="6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=""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=""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=""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=""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=""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=""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=""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=""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</a:t>
            </a:r>
            <a:r>
              <a:rPr lang="en-IN" sz="1600" b="1">
                <a:solidFill>
                  <a:schemeClr val="bg1"/>
                </a:solidFill>
              </a:rPr>
              <a:t>: </a:t>
            </a:r>
            <a:r>
              <a:rPr lang="en-IN" sz="1600" b="1" smtClean="0">
                <a:solidFill>
                  <a:schemeClr val="bg1"/>
                </a:solidFill>
              </a:rPr>
              <a:t>30-Apr-2025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Sundaram Fin.Tech 202</a:t>
            </a:r>
            <a:r>
              <a:rPr lang="en-US" sz="4800" b="1" dirty="0">
                <a:solidFill>
                  <a:schemeClr val="bg1"/>
                </a:solidFill>
              </a:rPr>
              <a:t>5</a:t>
            </a:r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09728"/>
            <a:ext cx="12124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b="1" u="sng" dirty="0" smtClean="0"/>
              <a:t>Hub Repository:</a:t>
            </a:r>
            <a:endParaRPr lang="en-IN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899"/>
            <a:ext cx="12192000" cy="28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1723828" cy="6208776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82296"/>
            <a:ext cx="121066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React_app  (Vite):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408362"/>
            <a:ext cx="11991385" cy="58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98202" y="0"/>
            <a:ext cx="1201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Docker_image:</a:t>
            </a:r>
            <a:endParaRPr lang="en-IN" b="1" i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8" y="672531"/>
            <a:ext cx="11909038" cy="52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82296"/>
            <a:ext cx="12124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Docker container:</a:t>
            </a:r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r>
              <a:rPr lang="en-IN" b="1" u="sng" dirty="0" smtClean="0"/>
              <a:t>Output:</a:t>
            </a:r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365761"/>
            <a:ext cx="11978640" cy="1069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86" y="2396660"/>
            <a:ext cx="7602011" cy="34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Docker Presentation….!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=""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45720"/>
            <a:ext cx="12192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What is Docker 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IN" dirty="0" smtClean="0"/>
              <a:t>	</a:t>
            </a:r>
            <a:r>
              <a:rPr lang="en-IN" sz="3200" b="1" dirty="0" smtClean="0">
                <a:sym typeface="Wingdings" panose="05000000000000000000" pitchFamily="2" charset="2"/>
              </a:rPr>
              <a:t></a:t>
            </a:r>
            <a:r>
              <a:rPr lang="en-IN" sz="3200" b="1" dirty="0" smtClean="0">
                <a:sym typeface="Wingdings" panose="05000000000000000000" pitchFamily="2" charset="2"/>
              </a:rPr>
              <a:t>Docker Image</a:t>
            </a:r>
          </a:p>
          <a:p>
            <a:r>
              <a:rPr lang="en-IN" b="1" dirty="0">
                <a:sym typeface="Wingdings" panose="05000000000000000000" pitchFamily="2" charset="2"/>
              </a:rPr>
              <a:t>	</a:t>
            </a:r>
            <a:r>
              <a:rPr lang="en-IN" sz="3200" b="1" dirty="0" smtClean="0">
                <a:sym typeface="Wingdings" panose="05000000000000000000" pitchFamily="2" charset="2"/>
              </a:rPr>
              <a:t></a:t>
            </a:r>
            <a:r>
              <a:rPr lang="en-IN" sz="3200" b="1" dirty="0" smtClean="0">
                <a:sym typeface="Wingdings" panose="05000000000000000000" pitchFamily="2" charset="2"/>
              </a:rPr>
              <a:t>Docker Container </a:t>
            </a:r>
          </a:p>
          <a:p>
            <a:r>
              <a:rPr lang="en-IN" sz="3200" b="1" dirty="0">
                <a:sym typeface="Wingdings" panose="05000000000000000000" pitchFamily="2" charset="2"/>
              </a:rPr>
              <a:t>	</a:t>
            </a:r>
            <a:r>
              <a:rPr lang="en-IN" sz="3200" b="1" dirty="0" smtClean="0">
                <a:sym typeface="Wingdings" panose="05000000000000000000" pitchFamily="2" charset="2"/>
              </a:rPr>
              <a:t></a:t>
            </a:r>
            <a:r>
              <a:rPr lang="en-IN" sz="3200" b="1" dirty="0" smtClean="0">
                <a:sym typeface="Wingdings" panose="05000000000000000000" pitchFamily="2" charset="2"/>
              </a:rPr>
              <a:t>Docker Registry</a:t>
            </a:r>
          </a:p>
          <a:p>
            <a:r>
              <a:rPr lang="en-IN" sz="3200" b="1" dirty="0">
                <a:sym typeface="Wingdings" panose="05000000000000000000" pitchFamily="2" charset="2"/>
              </a:rPr>
              <a:t>	</a:t>
            </a:r>
            <a:r>
              <a:rPr lang="en-IN" sz="3200" b="1" dirty="0" smtClean="0">
                <a:sym typeface="Wingdings" panose="05000000000000000000" pitchFamily="2" charset="2"/>
              </a:rPr>
              <a:t></a:t>
            </a:r>
            <a:r>
              <a:rPr lang="en-IN" sz="3200" b="1" dirty="0" smtClean="0">
                <a:sym typeface="Wingdings" panose="05000000000000000000" pitchFamily="2" charset="2"/>
              </a:rPr>
              <a:t>Docker Compose </a:t>
            </a:r>
          </a:p>
          <a:p>
            <a:r>
              <a:rPr lang="en-IN" sz="3200" b="1" dirty="0">
                <a:sym typeface="Wingdings" panose="05000000000000000000" pitchFamily="2" charset="2"/>
              </a:rPr>
              <a:t>	</a:t>
            </a:r>
            <a:r>
              <a:rPr lang="en-IN" sz="3200" b="1" dirty="0" smtClean="0">
                <a:sym typeface="Wingdings" panose="05000000000000000000" pitchFamily="2" charset="2"/>
              </a:rPr>
              <a:t></a:t>
            </a:r>
            <a:r>
              <a:rPr lang="en-IN" sz="3200" b="1" dirty="0" smtClean="0">
                <a:sym typeface="Wingdings" panose="05000000000000000000" pitchFamily="2" charset="2"/>
              </a:rPr>
              <a:t>Docker Hub</a:t>
            </a:r>
          </a:p>
          <a:p>
            <a:r>
              <a:rPr lang="en-IN" sz="3200" b="1" dirty="0">
                <a:sym typeface="Wingdings" panose="05000000000000000000" pitchFamily="2" charset="2"/>
              </a:rPr>
              <a:t>	</a:t>
            </a:r>
            <a:r>
              <a:rPr lang="en-IN" sz="3200" b="1" dirty="0" smtClean="0">
                <a:sym typeface="Wingdings" panose="05000000000000000000" pitchFamily="2" charset="2"/>
              </a:rPr>
              <a:t></a:t>
            </a:r>
            <a:r>
              <a:rPr lang="en-IN" sz="3200" b="1" dirty="0" smtClean="0">
                <a:sym typeface="Wingdings" panose="05000000000000000000" pitchFamily="2" charset="2"/>
              </a:rPr>
              <a:t>Docker Networks</a:t>
            </a:r>
          </a:p>
          <a:p>
            <a:endParaRPr lang="en-IN" sz="3200" dirty="0" smtClean="0">
              <a:sym typeface="Wingdings" panose="05000000000000000000" pitchFamily="2" charset="2"/>
            </a:endParaRPr>
          </a:p>
          <a:p>
            <a:r>
              <a:rPr lang="en-IN" sz="4800" b="1" dirty="0" smtClean="0">
                <a:sym typeface="Wingdings" panose="05000000000000000000" pitchFamily="2" charset="2"/>
              </a:rPr>
              <a:t>Why Docker? </a:t>
            </a:r>
          </a:p>
          <a:p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dirty="0" smtClean="0">
                <a:sym typeface="Wingdings" panose="05000000000000000000" pitchFamily="2" charset="2"/>
              </a:rPr>
              <a:t>	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b="1" dirty="0" smtClean="0"/>
          </a:p>
          <a:p>
            <a:pPr marL="342900" indent="-342900">
              <a:buAutoNum type="arabicPeriod"/>
            </a:pPr>
            <a:endParaRPr lang="en-IN" b="1" dirty="0">
              <a:sym typeface="Wingdings" panose="05000000000000000000" pitchFamily="2" charset="2"/>
            </a:endParaRPr>
          </a:p>
          <a:p>
            <a:r>
              <a:rPr lang="en-GB" b="1" dirty="0" err="1" smtClean="0">
                <a:sym typeface="Wingdings" panose="05000000000000000000" pitchFamily="2" charset="2"/>
              </a:rPr>
              <a:t>Hb</a:t>
            </a:r>
            <a:r>
              <a:rPr lang="en-GB" b="1" dirty="0" smtClean="0">
                <a:sym typeface="Wingdings" panose="05000000000000000000" pitchFamily="2" charset="2"/>
              </a:rPr>
              <a:t>     </a:t>
            </a:r>
            <a:endParaRPr lang="en-GB" b="1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371407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77841"/>
              </p:ext>
            </p:extLst>
          </p:nvPr>
        </p:nvGraphicFramePr>
        <p:xfrm>
          <a:off x="838200" y="2371407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385" y="768445"/>
            <a:ext cx="4992468" cy="40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315"/>
            <a:ext cx="12192000" cy="45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9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54765"/>
            <a:ext cx="12192000" cy="6858000"/>
          </a:xfrm>
        </p:spPr>
        <p:txBody>
          <a:bodyPr>
            <a:normAutofit/>
          </a:bodyPr>
          <a:lstStyle/>
          <a:p>
            <a:endParaRPr lang="en-IN" sz="1800" b="1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" y="54765"/>
            <a:ext cx="1210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Simple Spring Boot Application:</a:t>
            </a:r>
            <a:endParaRPr lang="en-IN" b="1" u="sng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u="sng" dirty="0"/>
          </a:p>
          <a:p>
            <a:endParaRPr lang="en-IN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512980"/>
            <a:ext cx="1013601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28016" y="250272"/>
            <a:ext cx="11919473" cy="6296733"/>
          </a:xfrm>
        </p:spPr>
        <p:txBody>
          <a:bodyPr>
            <a:normAutofit/>
          </a:bodyPr>
          <a:lstStyle/>
          <a:p>
            <a:pPr fontAlgn="ctr"/>
            <a:endParaRPr lang="en-GB" b="1" dirty="0" smtClean="0"/>
          </a:p>
          <a:p>
            <a:pPr fontAlgn="ctr"/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IN" b="1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82296"/>
            <a:ext cx="1198348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ym typeface="Wingdings" panose="05000000000000000000" pitchFamily="2" charset="2"/>
              </a:rPr>
              <a:t>Docker File:</a:t>
            </a:r>
          </a:p>
          <a:p>
            <a:endParaRPr lang="en-GB" b="1" dirty="0">
              <a:sym typeface="Wingdings" panose="05000000000000000000" pitchFamily="2" charset="2"/>
            </a:endParaRPr>
          </a:p>
          <a:p>
            <a:endParaRPr lang="en-GB" b="1" dirty="0" smtClean="0">
              <a:sym typeface="Wingdings" panose="05000000000000000000" pitchFamily="2" charset="2"/>
            </a:endParaRPr>
          </a:p>
          <a:p>
            <a:endParaRPr lang="en-GB" b="1" dirty="0">
              <a:sym typeface="Wingdings" panose="05000000000000000000" pitchFamily="2" charset="2"/>
            </a:endParaRPr>
          </a:p>
          <a:p>
            <a:endParaRPr lang="en-GB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u="sng" dirty="0" smtClean="0">
                <a:sym typeface="Wingdings" panose="05000000000000000000" pitchFamily="2" charset="2"/>
              </a:rPr>
              <a:t>Controller:</a:t>
            </a:r>
          </a:p>
          <a:p>
            <a:endParaRPr lang="en-IN" b="1" u="sng" dirty="0">
              <a:sym typeface="Wingdings" panose="05000000000000000000" pitchFamily="2" charset="2"/>
            </a:endParaRP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358"/>
            <a:ext cx="8230749" cy="1409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76" y="3398638"/>
            <a:ext cx="703043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-54864" y="166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Docker Image:</a:t>
            </a:r>
          </a:p>
          <a:p>
            <a:endParaRPr lang="en-GB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690599"/>
            <a:ext cx="11448288" cy="46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6233" y="187665"/>
            <a:ext cx="1209953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Docker Container:</a:t>
            </a:r>
          </a:p>
          <a:p>
            <a:endParaRPr lang="en-IN" b="1" u="sng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" y="579276"/>
            <a:ext cx="12192000" cy="54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82296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Output:</a:t>
            </a:r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 smtClean="0"/>
          </a:p>
          <a:p>
            <a:endParaRPr lang="en-IN" b="1" u="sng" dirty="0" smtClean="0"/>
          </a:p>
          <a:p>
            <a:r>
              <a:rPr lang="en-IN" b="1" u="sng" dirty="0" smtClean="0"/>
              <a:t>Push Image to dockerhub:</a:t>
            </a:r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65" y="180633"/>
            <a:ext cx="6449325" cy="216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7" y="2871453"/>
            <a:ext cx="11820646" cy="33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">
    <a:dk1>
      <a:sysClr val="windowText" lastClr="000000"/>
    </a:dk1>
    <a:lt1>
      <a:sysClr val="window" lastClr="FFFFFF"/>
    </a:lt1>
    <a:dk2>
      <a:srgbClr val="2E4552"/>
    </a:dk2>
    <a:lt2>
      <a:srgbClr val="E7E6E6"/>
    </a:lt2>
    <a:accent1>
      <a:srgbClr val="FF6600"/>
    </a:accent1>
    <a:accent2>
      <a:srgbClr val="F78E47"/>
    </a:accent2>
    <a:accent3>
      <a:srgbClr val="FEA655"/>
    </a:accent3>
    <a:accent4>
      <a:srgbClr val="F8CBAD"/>
    </a:accent4>
    <a:accent5>
      <a:srgbClr val="767171"/>
    </a:accent5>
    <a:accent6>
      <a:srgbClr val="404040"/>
    </a:accent6>
    <a:hlink>
      <a:srgbClr val="FF6600"/>
    </a:hlink>
    <a:folHlink>
      <a:srgbClr val="90947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d64320fb-f9a3-4131-8206-9d18da17abe9"/>
    <ds:schemaRef ds:uri="http://schemas.microsoft.com/office/infopath/2007/PartnerControls"/>
    <ds:schemaRef ds:uri="http://schemas.openxmlformats.org/package/2006/metadata/core-properties"/>
    <ds:schemaRef ds:uri="489eda54-cdc8-4a48-94a2-8f9cf80242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23342</TotalTime>
  <Words>70</Words>
  <Application>Microsoft Office PowerPoint</Application>
  <PresentationFormat>Widescreen</PresentationFormat>
  <Paragraphs>173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1067</cp:revision>
  <dcterms:created xsi:type="dcterms:W3CDTF">2022-01-18T12:35:56Z</dcterms:created>
  <dcterms:modified xsi:type="dcterms:W3CDTF">2025-04-29T19:20:22Z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