
<file path=[Content_Types].xml><?xml version="1.0" encoding="utf-8"?>
<Types xmlns="http://schemas.openxmlformats.org/package/2006/content-types">
  <Default Extension="bin" ContentType="application/vnd.openxmlformats-officedocument.oleObject"/>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ags/tag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2.xml" ContentType="application/vnd.openxmlformats-officedocument.presentationml.notesSlide+xml"/>
  <Override PartName="/ppt/tags/tag7.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Override PartName="/ppt/changesInfos/changesInfo1.xml" ContentType="application/vnd.ms-powerpoint.changesinfo+xml"/>
  <Override PartName="/ppt/authors.xml" ContentType="application/vnd.ms-powerpoint.author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1"/>
  </p:notesMasterIdLst>
  <p:handoutMasterIdLst>
    <p:handoutMasterId r:id="rId22"/>
  </p:handoutMasterIdLst>
  <p:sldIdLst>
    <p:sldId id="256" r:id="rId5"/>
    <p:sldId id="4848" r:id="rId6"/>
    <p:sldId id="2147375589" r:id="rId7"/>
    <p:sldId id="2147375597" r:id="rId8"/>
    <p:sldId id="2147375615" r:id="rId9"/>
    <p:sldId id="2147375616" r:id="rId10"/>
    <p:sldId id="2147375600" r:id="rId11"/>
    <p:sldId id="2147375601" r:id="rId12"/>
    <p:sldId id="2147375603" r:id="rId13"/>
    <p:sldId id="2147375617" r:id="rId14"/>
    <p:sldId id="2147375623" r:id="rId15"/>
    <p:sldId id="2147375624" r:id="rId16"/>
    <p:sldId id="2147375628" r:id="rId17"/>
    <p:sldId id="2147375626" r:id="rId18"/>
    <p:sldId id="2147375627" r:id="rId19"/>
    <p:sldId id="1633" r:id="rId20"/>
  </p:sldIdLst>
  <p:sldSz cx="12192000" cy="6858000"/>
  <p:notesSz cx="6858000" cy="9144000"/>
  <p:custDataLst>
    <p:tags r:id="rId2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40" userDrawn="1">
          <p15:clr>
            <a:srgbClr val="A4A3A4"/>
          </p15:clr>
        </p15:guide>
        <p15:guide id="3" orient="horz" pos="1296" userDrawn="1">
          <p15:clr>
            <a:srgbClr val="A4A3A4"/>
          </p15:clr>
        </p15:guide>
        <p15:guide id="4" pos="7368" userDrawn="1">
          <p15:clr>
            <a:srgbClr val="A4A3A4"/>
          </p15:clr>
        </p15:guide>
        <p15:guide id="5" orient="horz" pos="2448" userDrawn="1">
          <p15:clr>
            <a:srgbClr val="A4A3A4"/>
          </p15:clr>
        </p15:guide>
        <p15:guide id="6" pos="3792" userDrawn="1">
          <p15:clr>
            <a:srgbClr val="A4A3A4"/>
          </p15:clr>
        </p15:guide>
        <p15:guide id="7" pos="3912" userDrawn="1">
          <p15:clr>
            <a:srgbClr val="A4A3A4"/>
          </p15:clr>
        </p15:guide>
        <p15:guide id="8" pos="336" userDrawn="1">
          <p15:clr>
            <a:srgbClr val="A4A3A4"/>
          </p15:clr>
        </p15:guide>
        <p15:guide id="9" pos="2808" userDrawn="1">
          <p15:clr>
            <a:srgbClr val="A4A3A4"/>
          </p15:clr>
        </p15:guide>
        <p15:guide id="10" pos="2592"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9F80B698-1556-A878-72C9-39F4C38E8BCE}" name="Devayani Choubal" initials="DC" userId="S::devayani.choubal@u-next.com::53ae5dc1-82ed-4152-be5e-64c69001be2f"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Ronak Ron [UNext]" initials="RR[" lastIdx="0" clrIdx="0">
    <p:extLst>
      <p:ext uri="{19B8F6BF-5375-455C-9EA6-DF929625EA0E}">
        <p15:presenceInfo xmlns:p15="http://schemas.microsoft.com/office/powerpoint/2012/main" userId="S-1-5-21-3050109315-2652681210-1900103164-658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3246"/>
    <a:srgbClr val="FF6600"/>
    <a:srgbClr val="595959"/>
    <a:srgbClr val="EDBD95"/>
    <a:srgbClr val="DFC597"/>
    <a:srgbClr val="CDCB99"/>
    <a:srgbClr val="A1A1A1"/>
    <a:srgbClr val="767171"/>
    <a:srgbClr val="323335"/>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6E155E8-D84C-463E-A3B7-5CF65E1FB393}" v="224" dt="2024-08-26T15:17:23.41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70" autoAdjust="0"/>
    <p:restoredTop sz="93462" autoAdjust="0"/>
  </p:normalViewPr>
  <p:slideViewPr>
    <p:cSldViewPr snapToGrid="0">
      <p:cViewPr>
        <p:scale>
          <a:sx n="70" d="100"/>
          <a:sy n="70" d="100"/>
        </p:scale>
        <p:origin x="424" y="60"/>
      </p:cViewPr>
      <p:guideLst>
        <p:guide orient="horz" pos="840"/>
        <p:guide orient="horz" pos="1296"/>
        <p:guide pos="7368"/>
        <p:guide orient="horz" pos="2448"/>
        <p:guide pos="3792"/>
        <p:guide pos="3912"/>
        <p:guide pos="336"/>
        <p:guide pos="2808"/>
        <p:guide pos="2592"/>
      </p:guideLst>
    </p:cSldViewPr>
  </p:slideViewPr>
  <p:outlineViewPr>
    <p:cViewPr>
      <p:scale>
        <a:sx n="33" d="100"/>
        <a:sy n="33" d="100"/>
      </p:scale>
      <p:origin x="0" y="0"/>
    </p:cViewPr>
  </p:outlineViewPr>
  <p:notesTextViewPr>
    <p:cViewPr>
      <p:scale>
        <a:sx n="1" d="1"/>
        <a:sy n="1" d="1"/>
      </p:scale>
      <p:origin x="0" y="0"/>
    </p:cViewPr>
  </p:notesTextViewPr>
  <p:sorterViewPr>
    <p:cViewPr>
      <p:scale>
        <a:sx n="50" d="100"/>
        <a:sy n="50" d="100"/>
      </p:scale>
      <p:origin x="0" y="0"/>
    </p:cViewPr>
  </p:sorterViewPr>
  <p:notesViewPr>
    <p:cSldViewPr snapToGrid="0">
      <p:cViewPr varScale="1">
        <p:scale>
          <a:sx n="49" d="100"/>
          <a:sy n="49" d="100"/>
        </p:scale>
        <p:origin x="2910"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notesMaster" Target="notesMasters/notesMaster1.xml"/><Relationship Id="rId34"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33"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gs" Target="tags/tag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 Id="rId27" Type="http://schemas.openxmlformats.org/officeDocument/2006/relationships/theme" Target="theme/theme1.xml"/><Relationship Id="rId35" Type="http://schemas.microsoft.com/office/2018/10/relationships/authors" Targe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hushan Madapura [UNext]" userId="2baadad7-7b8e-4632-a62a-dff9a334b569" providerId="ADAL" clId="{F6E155E8-D84C-463E-A3B7-5CF65E1FB393}"/>
    <pc:docChg chg="undo redo custSel addSld delSld modSld">
      <pc:chgData name="Bhushan Madapura [UNext]" userId="2baadad7-7b8e-4632-a62a-dff9a334b569" providerId="ADAL" clId="{F6E155E8-D84C-463E-A3B7-5CF65E1FB393}" dt="2024-08-26T15:20:53.723" v="1693" actId="20577"/>
      <pc:docMkLst>
        <pc:docMk/>
      </pc:docMkLst>
      <pc:sldChg chg="modSp mod">
        <pc:chgData name="Bhushan Madapura [UNext]" userId="2baadad7-7b8e-4632-a62a-dff9a334b569" providerId="ADAL" clId="{F6E155E8-D84C-463E-A3B7-5CF65E1FB393}" dt="2024-08-26T14:53:21.466" v="9" actId="20577"/>
        <pc:sldMkLst>
          <pc:docMk/>
          <pc:sldMk cId="3267775274" sldId="256"/>
        </pc:sldMkLst>
        <pc:spChg chg="mod">
          <ac:chgData name="Bhushan Madapura [UNext]" userId="2baadad7-7b8e-4632-a62a-dff9a334b569" providerId="ADAL" clId="{F6E155E8-D84C-463E-A3B7-5CF65E1FB393}" dt="2024-08-26T14:52:56.842" v="0"/>
          <ac:spMkLst>
            <pc:docMk/>
            <pc:sldMk cId="3267775274" sldId="256"/>
            <ac:spMk id="6" creationId="{0C37A4A8-A3C7-407F-B123-88E2E165C827}"/>
          </ac:spMkLst>
        </pc:spChg>
        <pc:spChg chg="mod">
          <ac:chgData name="Bhushan Madapura [UNext]" userId="2baadad7-7b8e-4632-a62a-dff9a334b569" providerId="ADAL" clId="{F6E155E8-D84C-463E-A3B7-5CF65E1FB393}" dt="2024-08-26T14:53:10.018" v="7" actId="6549"/>
          <ac:spMkLst>
            <pc:docMk/>
            <pc:sldMk cId="3267775274" sldId="256"/>
            <ac:spMk id="12" creationId="{8A24547F-8A92-CDC5-A578-3733390534F2}"/>
          </ac:spMkLst>
        </pc:spChg>
        <pc:spChg chg="mod">
          <ac:chgData name="Bhushan Madapura [UNext]" userId="2baadad7-7b8e-4632-a62a-dff9a334b569" providerId="ADAL" clId="{F6E155E8-D84C-463E-A3B7-5CF65E1FB393}" dt="2024-08-26T14:53:21.466" v="9" actId="20577"/>
          <ac:spMkLst>
            <pc:docMk/>
            <pc:sldMk cId="3267775274" sldId="256"/>
            <ac:spMk id="13" creationId="{C48F8DD6-A1B3-8126-FAC3-218B712C7FFB}"/>
          </ac:spMkLst>
        </pc:spChg>
      </pc:sldChg>
      <pc:sldChg chg="del">
        <pc:chgData name="Bhushan Madapura [UNext]" userId="2baadad7-7b8e-4632-a62a-dff9a334b569" providerId="ADAL" clId="{F6E155E8-D84C-463E-A3B7-5CF65E1FB393}" dt="2024-08-26T15:18:23.800" v="1579" actId="47"/>
        <pc:sldMkLst>
          <pc:docMk/>
          <pc:sldMk cId="1394078451" sldId="308"/>
        </pc:sldMkLst>
      </pc:sldChg>
      <pc:sldChg chg="del">
        <pc:chgData name="Bhushan Madapura [UNext]" userId="2baadad7-7b8e-4632-a62a-dff9a334b569" providerId="ADAL" clId="{F6E155E8-D84C-463E-A3B7-5CF65E1FB393}" dt="2024-08-26T15:18:34.709" v="1596" actId="47"/>
        <pc:sldMkLst>
          <pc:docMk/>
          <pc:sldMk cId="1725335015" sldId="1645"/>
        </pc:sldMkLst>
      </pc:sldChg>
      <pc:sldChg chg="del">
        <pc:chgData name="Bhushan Madapura [UNext]" userId="2baadad7-7b8e-4632-a62a-dff9a334b569" providerId="ADAL" clId="{F6E155E8-D84C-463E-A3B7-5CF65E1FB393}" dt="2024-08-26T15:18:32.981" v="1594" actId="47"/>
        <pc:sldMkLst>
          <pc:docMk/>
          <pc:sldMk cId="1552476259" sldId="1648"/>
        </pc:sldMkLst>
      </pc:sldChg>
      <pc:sldChg chg="del">
        <pc:chgData name="Bhushan Madapura [UNext]" userId="2baadad7-7b8e-4632-a62a-dff9a334b569" providerId="ADAL" clId="{F6E155E8-D84C-463E-A3B7-5CF65E1FB393}" dt="2024-08-26T15:18:22.848" v="1577" actId="47"/>
        <pc:sldMkLst>
          <pc:docMk/>
          <pc:sldMk cId="3646793929" sldId="1651"/>
        </pc:sldMkLst>
      </pc:sldChg>
      <pc:sldChg chg="del">
        <pc:chgData name="Bhushan Madapura [UNext]" userId="2baadad7-7b8e-4632-a62a-dff9a334b569" providerId="ADAL" clId="{F6E155E8-D84C-463E-A3B7-5CF65E1FB393}" dt="2024-08-26T15:18:32.240" v="1593" actId="47"/>
        <pc:sldMkLst>
          <pc:docMk/>
          <pc:sldMk cId="871558929" sldId="1652"/>
        </pc:sldMkLst>
      </pc:sldChg>
      <pc:sldChg chg="del">
        <pc:chgData name="Bhushan Madapura [UNext]" userId="2baadad7-7b8e-4632-a62a-dff9a334b569" providerId="ADAL" clId="{F6E155E8-D84C-463E-A3B7-5CF65E1FB393}" dt="2024-08-26T15:18:35.420" v="1597" actId="47"/>
        <pc:sldMkLst>
          <pc:docMk/>
          <pc:sldMk cId="2492084971" sldId="1654"/>
        </pc:sldMkLst>
      </pc:sldChg>
      <pc:sldChg chg="del">
        <pc:chgData name="Bhushan Madapura [UNext]" userId="2baadad7-7b8e-4632-a62a-dff9a334b569" providerId="ADAL" clId="{F6E155E8-D84C-463E-A3B7-5CF65E1FB393}" dt="2024-08-26T15:18:36.082" v="1598" actId="47"/>
        <pc:sldMkLst>
          <pc:docMk/>
          <pc:sldMk cId="492688201" sldId="1656"/>
        </pc:sldMkLst>
      </pc:sldChg>
      <pc:sldChg chg="del">
        <pc:chgData name="Bhushan Madapura [UNext]" userId="2baadad7-7b8e-4632-a62a-dff9a334b569" providerId="ADAL" clId="{F6E155E8-D84C-463E-A3B7-5CF65E1FB393}" dt="2024-08-26T15:18:36.717" v="1599" actId="47"/>
        <pc:sldMkLst>
          <pc:docMk/>
          <pc:sldMk cId="251692743" sldId="1657"/>
        </pc:sldMkLst>
      </pc:sldChg>
      <pc:sldChg chg="del">
        <pc:chgData name="Bhushan Madapura [UNext]" userId="2baadad7-7b8e-4632-a62a-dff9a334b569" providerId="ADAL" clId="{F6E155E8-D84C-463E-A3B7-5CF65E1FB393}" dt="2024-08-26T15:18:22.125" v="1574" actId="47"/>
        <pc:sldMkLst>
          <pc:docMk/>
          <pc:sldMk cId="1502717962" sldId="1660"/>
        </pc:sldMkLst>
      </pc:sldChg>
      <pc:sldChg chg="addSp modSp mod">
        <pc:chgData name="Bhushan Madapura [UNext]" userId="2baadad7-7b8e-4632-a62a-dff9a334b569" providerId="ADAL" clId="{F6E155E8-D84C-463E-A3B7-5CF65E1FB393}" dt="2024-08-26T14:55:15.903" v="92" actId="207"/>
        <pc:sldMkLst>
          <pc:docMk/>
          <pc:sldMk cId="942789877" sldId="4848"/>
        </pc:sldMkLst>
        <pc:spChg chg="mod">
          <ac:chgData name="Bhushan Madapura [UNext]" userId="2baadad7-7b8e-4632-a62a-dff9a334b569" providerId="ADAL" clId="{F6E155E8-D84C-463E-A3B7-5CF65E1FB393}" dt="2024-08-26T14:54:53.634" v="90"/>
          <ac:spMkLst>
            <pc:docMk/>
            <pc:sldMk cId="942789877" sldId="4848"/>
            <ac:spMk id="3" creationId="{C02D07F7-B946-BB66-E6EA-DD92C38B1926}"/>
          </ac:spMkLst>
        </pc:spChg>
        <pc:picChg chg="add mod">
          <ac:chgData name="Bhushan Madapura [UNext]" userId="2baadad7-7b8e-4632-a62a-dff9a334b569" providerId="ADAL" clId="{F6E155E8-D84C-463E-A3B7-5CF65E1FB393}" dt="2024-08-26T14:55:15.903" v="92" actId="207"/>
          <ac:picMkLst>
            <pc:docMk/>
            <pc:sldMk cId="942789877" sldId="4848"/>
            <ac:picMk id="2" creationId="{5ED103A7-D95B-E42C-6356-53269A110E83}"/>
          </ac:picMkLst>
        </pc:picChg>
      </pc:sldChg>
      <pc:sldChg chg="del">
        <pc:chgData name="Bhushan Madapura [UNext]" userId="2baadad7-7b8e-4632-a62a-dff9a334b569" providerId="ADAL" clId="{F6E155E8-D84C-463E-A3B7-5CF65E1FB393}" dt="2024-08-26T15:18:20.088" v="1566" actId="47"/>
        <pc:sldMkLst>
          <pc:docMk/>
          <pc:sldMk cId="1692425821" sldId="4863"/>
        </pc:sldMkLst>
      </pc:sldChg>
      <pc:sldChg chg="del">
        <pc:chgData name="Bhushan Madapura [UNext]" userId="2baadad7-7b8e-4632-a62a-dff9a334b569" providerId="ADAL" clId="{F6E155E8-D84C-463E-A3B7-5CF65E1FB393}" dt="2024-08-26T15:18:21.098" v="1569" actId="47"/>
        <pc:sldMkLst>
          <pc:docMk/>
          <pc:sldMk cId="993584579" sldId="4972"/>
        </pc:sldMkLst>
      </pc:sldChg>
      <pc:sldChg chg="del">
        <pc:chgData name="Bhushan Madapura [UNext]" userId="2baadad7-7b8e-4632-a62a-dff9a334b569" providerId="ADAL" clId="{F6E155E8-D84C-463E-A3B7-5CF65E1FB393}" dt="2024-08-26T15:18:21.492" v="1571" actId="47"/>
        <pc:sldMkLst>
          <pc:docMk/>
          <pc:sldMk cId="754838326" sldId="4973"/>
        </pc:sldMkLst>
      </pc:sldChg>
      <pc:sldChg chg="del">
        <pc:chgData name="Bhushan Madapura [UNext]" userId="2baadad7-7b8e-4632-a62a-dff9a334b569" providerId="ADAL" clId="{F6E155E8-D84C-463E-A3B7-5CF65E1FB393}" dt="2024-08-26T15:18:21.697" v="1572" actId="47"/>
        <pc:sldMkLst>
          <pc:docMk/>
          <pc:sldMk cId="3971984793" sldId="4974"/>
        </pc:sldMkLst>
      </pc:sldChg>
      <pc:sldChg chg="del">
        <pc:chgData name="Bhushan Madapura [UNext]" userId="2baadad7-7b8e-4632-a62a-dff9a334b569" providerId="ADAL" clId="{F6E155E8-D84C-463E-A3B7-5CF65E1FB393}" dt="2024-08-26T15:18:21.903" v="1573" actId="47"/>
        <pc:sldMkLst>
          <pc:docMk/>
          <pc:sldMk cId="891875669" sldId="2147375326"/>
        </pc:sldMkLst>
      </pc:sldChg>
      <pc:sldChg chg="del">
        <pc:chgData name="Bhushan Madapura [UNext]" userId="2baadad7-7b8e-4632-a62a-dff9a334b569" providerId="ADAL" clId="{F6E155E8-D84C-463E-A3B7-5CF65E1FB393}" dt="2024-08-26T15:18:22.328" v="1575" actId="47"/>
        <pc:sldMkLst>
          <pc:docMk/>
          <pc:sldMk cId="2000669452" sldId="2147375394"/>
        </pc:sldMkLst>
      </pc:sldChg>
      <pc:sldChg chg="del">
        <pc:chgData name="Bhushan Madapura [UNext]" userId="2baadad7-7b8e-4632-a62a-dff9a334b569" providerId="ADAL" clId="{F6E155E8-D84C-463E-A3B7-5CF65E1FB393}" dt="2024-08-26T15:18:20.848" v="1568" actId="47"/>
        <pc:sldMkLst>
          <pc:docMk/>
          <pc:sldMk cId="1855469294" sldId="2147375439"/>
        </pc:sldMkLst>
      </pc:sldChg>
      <pc:sldChg chg="del">
        <pc:chgData name="Bhushan Madapura [UNext]" userId="2baadad7-7b8e-4632-a62a-dff9a334b569" providerId="ADAL" clId="{F6E155E8-D84C-463E-A3B7-5CF65E1FB393}" dt="2024-08-26T15:18:20.530" v="1567" actId="47"/>
        <pc:sldMkLst>
          <pc:docMk/>
          <pc:sldMk cId="1748775088" sldId="2147375444"/>
        </pc:sldMkLst>
      </pc:sldChg>
      <pc:sldChg chg="del">
        <pc:chgData name="Bhushan Madapura [UNext]" userId="2baadad7-7b8e-4632-a62a-dff9a334b569" providerId="ADAL" clId="{F6E155E8-D84C-463E-A3B7-5CF65E1FB393}" dt="2024-08-26T15:18:28.566" v="1586" actId="47"/>
        <pc:sldMkLst>
          <pc:docMk/>
          <pc:sldMk cId="2936957564" sldId="2147375476"/>
        </pc:sldMkLst>
      </pc:sldChg>
      <pc:sldChg chg="del">
        <pc:chgData name="Bhushan Madapura [UNext]" userId="2baadad7-7b8e-4632-a62a-dff9a334b569" providerId="ADAL" clId="{F6E155E8-D84C-463E-A3B7-5CF65E1FB393}" dt="2024-08-26T15:18:29.073" v="1587" actId="47"/>
        <pc:sldMkLst>
          <pc:docMk/>
          <pc:sldMk cId="2271413475" sldId="2147375477"/>
        </pc:sldMkLst>
      </pc:sldChg>
      <pc:sldChg chg="del">
        <pc:chgData name="Bhushan Madapura [UNext]" userId="2baadad7-7b8e-4632-a62a-dff9a334b569" providerId="ADAL" clId="{F6E155E8-D84C-463E-A3B7-5CF65E1FB393}" dt="2024-08-26T15:18:27.853" v="1585" actId="47"/>
        <pc:sldMkLst>
          <pc:docMk/>
          <pc:sldMk cId="1948523315" sldId="2147375478"/>
        </pc:sldMkLst>
      </pc:sldChg>
      <pc:sldChg chg="del">
        <pc:chgData name="Bhushan Madapura [UNext]" userId="2baadad7-7b8e-4632-a62a-dff9a334b569" providerId="ADAL" clId="{F6E155E8-D84C-463E-A3B7-5CF65E1FB393}" dt="2024-08-26T15:18:29.481" v="1588" actId="47"/>
        <pc:sldMkLst>
          <pc:docMk/>
          <pc:sldMk cId="1431467204" sldId="2147375479"/>
        </pc:sldMkLst>
      </pc:sldChg>
      <pc:sldChg chg="del">
        <pc:chgData name="Bhushan Madapura [UNext]" userId="2baadad7-7b8e-4632-a62a-dff9a334b569" providerId="ADAL" clId="{F6E155E8-D84C-463E-A3B7-5CF65E1FB393}" dt="2024-08-26T15:18:30.589" v="1590" actId="47"/>
        <pc:sldMkLst>
          <pc:docMk/>
          <pc:sldMk cId="3318051497" sldId="2147375481"/>
        </pc:sldMkLst>
      </pc:sldChg>
      <pc:sldChg chg="del">
        <pc:chgData name="Bhushan Madapura [UNext]" userId="2baadad7-7b8e-4632-a62a-dff9a334b569" providerId="ADAL" clId="{F6E155E8-D84C-463E-A3B7-5CF65E1FB393}" dt="2024-08-26T15:18:21.272" v="1570" actId="47"/>
        <pc:sldMkLst>
          <pc:docMk/>
          <pc:sldMk cId="3547742170" sldId="2147375581"/>
        </pc:sldMkLst>
      </pc:sldChg>
      <pc:sldChg chg="del">
        <pc:chgData name="Bhushan Madapura [UNext]" userId="2baadad7-7b8e-4632-a62a-dff9a334b569" providerId="ADAL" clId="{F6E155E8-D84C-463E-A3B7-5CF65E1FB393}" dt="2024-08-26T15:18:23.497" v="1578" actId="47"/>
        <pc:sldMkLst>
          <pc:docMk/>
          <pc:sldMk cId="1740909126" sldId="2147375582"/>
        </pc:sldMkLst>
      </pc:sldChg>
      <pc:sldChg chg="del">
        <pc:chgData name="Bhushan Madapura [UNext]" userId="2baadad7-7b8e-4632-a62a-dff9a334b569" providerId="ADAL" clId="{F6E155E8-D84C-463E-A3B7-5CF65E1FB393}" dt="2024-08-26T15:18:22.596" v="1576" actId="47"/>
        <pc:sldMkLst>
          <pc:docMk/>
          <pc:sldMk cId="3598530651" sldId="2147375584"/>
        </pc:sldMkLst>
      </pc:sldChg>
      <pc:sldChg chg="del">
        <pc:chgData name="Bhushan Madapura [UNext]" userId="2baadad7-7b8e-4632-a62a-dff9a334b569" providerId="ADAL" clId="{F6E155E8-D84C-463E-A3B7-5CF65E1FB393}" dt="2024-08-26T15:18:26.947" v="1584" actId="47"/>
        <pc:sldMkLst>
          <pc:docMk/>
          <pc:sldMk cId="2188182216" sldId="2147375585"/>
        </pc:sldMkLst>
      </pc:sldChg>
      <pc:sldChg chg="del">
        <pc:chgData name="Bhushan Madapura [UNext]" userId="2baadad7-7b8e-4632-a62a-dff9a334b569" providerId="ADAL" clId="{F6E155E8-D84C-463E-A3B7-5CF65E1FB393}" dt="2024-08-26T15:18:31.172" v="1591" actId="47"/>
        <pc:sldMkLst>
          <pc:docMk/>
          <pc:sldMk cId="36437265" sldId="2147375586"/>
        </pc:sldMkLst>
      </pc:sldChg>
      <pc:sldChg chg="del">
        <pc:chgData name="Bhushan Madapura [UNext]" userId="2baadad7-7b8e-4632-a62a-dff9a334b569" providerId="ADAL" clId="{F6E155E8-D84C-463E-A3B7-5CF65E1FB393}" dt="2024-08-26T15:18:31.709" v="1592" actId="47"/>
        <pc:sldMkLst>
          <pc:docMk/>
          <pc:sldMk cId="1206403439" sldId="2147375588"/>
        </pc:sldMkLst>
      </pc:sldChg>
      <pc:sldChg chg="addSp delSp modSp mod">
        <pc:chgData name="Bhushan Madapura [UNext]" userId="2baadad7-7b8e-4632-a62a-dff9a334b569" providerId="ADAL" clId="{F6E155E8-D84C-463E-A3B7-5CF65E1FB393}" dt="2024-08-26T14:54:33.743" v="89" actId="1076"/>
        <pc:sldMkLst>
          <pc:docMk/>
          <pc:sldMk cId="867832184" sldId="2147375589"/>
        </pc:sldMkLst>
        <pc:spChg chg="del">
          <ac:chgData name="Bhushan Madapura [UNext]" userId="2baadad7-7b8e-4632-a62a-dff9a334b569" providerId="ADAL" clId="{F6E155E8-D84C-463E-A3B7-5CF65E1FB393}" dt="2024-08-26T14:53:59.980" v="83" actId="478"/>
          <ac:spMkLst>
            <pc:docMk/>
            <pc:sldMk cId="867832184" sldId="2147375589"/>
            <ac:spMk id="2" creationId="{3E5D74AE-156F-5417-16F3-ADC1D4A285C2}"/>
          </ac:spMkLst>
        </pc:spChg>
        <pc:spChg chg="mod">
          <ac:chgData name="Bhushan Madapura [UNext]" userId="2baadad7-7b8e-4632-a62a-dff9a334b569" providerId="ADAL" clId="{F6E155E8-D84C-463E-A3B7-5CF65E1FB393}" dt="2024-08-26T14:53:53.243" v="58" actId="948"/>
          <ac:spMkLst>
            <pc:docMk/>
            <pc:sldMk cId="867832184" sldId="2147375589"/>
            <ac:spMk id="3" creationId="{56243872-C66F-EDEB-B185-CE420E5D6837}"/>
          </ac:spMkLst>
        </pc:spChg>
        <pc:spChg chg="add del mod modVis">
          <ac:chgData name="Bhushan Madapura [UNext]" userId="2baadad7-7b8e-4632-a62a-dff9a334b569" providerId="ADAL" clId="{F6E155E8-D84C-463E-A3B7-5CF65E1FB393}" dt="2024-08-26T14:53:52.185" v="53"/>
          <ac:spMkLst>
            <pc:docMk/>
            <pc:sldMk cId="867832184" sldId="2147375589"/>
            <ac:spMk id="6" creationId="{E985ACA9-BD27-57E4-972F-2E18A2EAA089}"/>
          </ac:spMkLst>
        </pc:spChg>
        <pc:spChg chg="add del mod modVis">
          <ac:chgData name="Bhushan Madapura [UNext]" userId="2baadad7-7b8e-4632-a62a-dff9a334b569" providerId="ADAL" clId="{F6E155E8-D84C-463E-A3B7-5CF65E1FB393}" dt="2024-08-26T14:53:53.278" v="80"/>
          <ac:spMkLst>
            <pc:docMk/>
            <pc:sldMk cId="867832184" sldId="2147375589"/>
            <ac:spMk id="7" creationId="{3C6E01C3-7758-FFDE-AC83-69EC3A31E361}"/>
          </ac:spMkLst>
        </pc:spChg>
        <pc:spChg chg="add del mod">
          <ac:chgData name="Bhushan Madapura [UNext]" userId="2baadad7-7b8e-4632-a62a-dff9a334b569" providerId="ADAL" clId="{F6E155E8-D84C-463E-A3B7-5CF65E1FB393}" dt="2024-08-26T14:54:05.085" v="84" actId="478"/>
          <ac:spMkLst>
            <pc:docMk/>
            <pc:sldMk cId="867832184" sldId="2147375589"/>
            <ac:spMk id="9" creationId="{8B5DACBC-BCE7-F0F1-2093-E55AE93DB8C5}"/>
          </ac:spMkLst>
        </pc:spChg>
        <pc:spChg chg="add mod">
          <ac:chgData name="Bhushan Madapura [UNext]" userId="2baadad7-7b8e-4632-a62a-dff9a334b569" providerId="ADAL" clId="{F6E155E8-D84C-463E-A3B7-5CF65E1FB393}" dt="2024-08-26T14:54:33.743" v="89" actId="1076"/>
          <ac:spMkLst>
            <pc:docMk/>
            <pc:sldMk cId="867832184" sldId="2147375589"/>
            <ac:spMk id="10" creationId="{1119CB9E-042F-11E8-F683-654626D307B3}"/>
          </ac:spMkLst>
        </pc:spChg>
        <pc:spChg chg="add mod">
          <ac:chgData name="Bhushan Madapura [UNext]" userId="2baadad7-7b8e-4632-a62a-dff9a334b569" providerId="ADAL" clId="{F6E155E8-D84C-463E-A3B7-5CF65E1FB393}" dt="2024-08-26T14:54:33.743" v="89" actId="1076"/>
          <ac:spMkLst>
            <pc:docMk/>
            <pc:sldMk cId="867832184" sldId="2147375589"/>
            <ac:spMk id="11" creationId="{CE0DDF5F-FE47-F9A2-FE84-53B63DFF494D}"/>
          </ac:spMkLst>
        </pc:spChg>
        <pc:graphicFrameChg chg="add mod ord modVis">
          <ac:chgData name="Bhushan Madapura [UNext]" userId="2baadad7-7b8e-4632-a62a-dff9a334b569" providerId="ADAL" clId="{F6E155E8-D84C-463E-A3B7-5CF65E1FB393}" dt="2024-08-26T14:53:53.284" v="82"/>
          <ac:graphicFrameMkLst>
            <pc:docMk/>
            <pc:sldMk cId="867832184" sldId="2147375589"/>
            <ac:graphicFrameMk id="5" creationId="{595DA231-959C-B3E0-7DA4-876736A38BC8}"/>
          </ac:graphicFrameMkLst>
        </pc:graphicFrameChg>
      </pc:sldChg>
      <pc:sldChg chg="del">
        <pc:chgData name="Bhushan Madapura [UNext]" userId="2baadad7-7b8e-4632-a62a-dff9a334b569" providerId="ADAL" clId="{F6E155E8-D84C-463E-A3B7-5CF65E1FB393}" dt="2024-08-26T15:18:33.888" v="1595" actId="47"/>
        <pc:sldMkLst>
          <pc:docMk/>
          <pc:sldMk cId="4063798852" sldId="2147375590"/>
        </pc:sldMkLst>
      </pc:sldChg>
      <pc:sldChg chg="del">
        <pc:chgData name="Bhushan Madapura [UNext]" userId="2baadad7-7b8e-4632-a62a-dff9a334b569" providerId="ADAL" clId="{F6E155E8-D84C-463E-A3B7-5CF65E1FB393}" dt="2024-08-26T15:18:30.019" v="1589" actId="47"/>
        <pc:sldMkLst>
          <pc:docMk/>
          <pc:sldMk cId="2056421860" sldId="2147375591"/>
        </pc:sldMkLst>
      </pc:sldChg>
      <pc:sldChg chg="del">
        <pc:chgData name="Bhushan Madapura [UNext]" userId="2baadad7-7b8e-4632-a62a-dff9a334b569" providerId="ADAL" clId="{F6E155E8-D84C-463E-A3B7-5CF65E1FB393}" dt="2024-08-26T15:18:24.722" v="1580" actId="47"/>
        <pc:sldMkLst>
          <pc:docMk/>
          <pc:sldMk cId="31081095" sldId="2147375592"/>
        </pc:sldMkLst>
      </pc:sldChg>
      <pc:sldChg chg="del">
        <pc:chgData name="Bhushan Madapura [UNext]" userId="2baadad7-7b8e-4632-a62a-dff9a334b569" providerId="ADAL" clId="{F6E155E8-D84C-463E-A3B7-5CF65E1FB393}" dt="2024-08-26T15:18:26.308" v="1583" actId="47"/>
        <pc:sldMkLst>
          <pc:docMk/>
          <pc:sldMk cId="1667871994" sldId="2147375593"/>
        </pc:sldMkLst>
      </pc:sldChg>
      <pc:sldChg chg="del">
        <pc:chgData name="Bhushan Madapura [UNext]" userId="2baadad7-7b8e-4632-a62a-dff9a334b569" providerId="ADAL" clId="{F6E155E8-D84C-463E-A3B7-5CF65E1FB393}" dt="2024-08-26T15:18:25.752" v="1582" actId="47"/>
        <pc:sldMkLst>
          <pc:docMk/>
          <pc:sldMk cId="3735680803" sldId="2147375594"/>
        </pc:sldMkLst>
      </pc:sldChg>
      <pc:sldChg chg="del">
        <pc:chgData name="Bhushan Madapura [UNext]" userId="2baadad7-7b8e-4632-a62a-dff9a334b569" providerId="ADAL" clId="{F6E155E8-D84C-463E-A3B7-5CF65E1FB393}" dt="2024-08-26T15:18:25.232" v="1581" actId="47"/>
        <pc:sldMkLst>
          <pc:docMk/>
          <pc:sldMk cId="349082050" sldId="2147375595"/>
        </pc:sldMkLst>
      </pc:sldChg>
      <pc:sldChg chg="addSp delSp modSp add del mod modAnim">
        <pc:chgData name="Bhushan Madapura [UNext]" userId="2baadad7-7b8e-4632-a62a-dff9a334b569" providerId="ADAL" clId="{F6E155E8-D84C-463E-A3B7-5CF65E1FB393}" dt="2024-08-26T15:00:51.500" v="369" actId="47"/>
        <pc:sldMkLst>
          <pc:docMk/>
          <pc:sldMk cId="377409641" sldId="2147375596"/>
        </pc:sldMkLst>
        <pc:spChg chg="mod">
          <ac:chgData name="Bhushan Madapura [UNext]" userId="2baadad7-7b8e-4632-a62a-dff9a334b569" providerId="ADAL" clId="{F6E155E8-D84C-463E-A3B7-5CF65E1FB393}" dt="2024-08-26T14:56:07.854" v="95"/>
          <ac:spMkLst>
            <pc:docMk/>
            <pc:sldMk cId="377409641" sldId="2147375596"/>
            <ac:spMk id="5" creationId="{D4A1C201-A8E3-A5B8-392B-6A156C551447}"/>
          </ac:spMkLst>
        </pc:spChg>
        <pc:spChg chg="del">
          <ac:chgData name="Bhushan Madapura [UNext]" userId="2baadad7-7b8e-4632-a62a-dff9a334b569" providerId="ADAL" clId="{F6E155E8-D84C-463E-A3B7-5CF65E1FB393}" dt="2024-08-26T14:55:53.779" v="94" actId="478"/>
          <ac:spMkLst>
            <pc:docMk/>
            <pc:sldMk cId="377409641" sldId="2147375596"/>
            <ac:spMk id="6" creationId="{EBF80831-5721-AB0F-97D6-1B5D662DB65C}"/>
          </ac:spMkLst>
        </pc:spChg>
        <pc:spChg chg="del">
          <ac:chgData name="Bhushan Madapura [UNext]" userId="2baadad7-7b8e-4632-a62a-dff9a334b569" providerId="ADAL" clId="{F6E155E8-D84C-463E-A3B7-5CF65E1FB393}" dt="2024-08-26T14:55:53.779" v="94" actId="478"/>
          <ac:spMkLst>
            <pc:docMk/>
            <pc:sldMk cId="377409641" sldId="2147375596"/>
            <ac:spMk id="7" creationId="{2F827B21-D247-0A53-0978-F895C5B8B98B}"/>
          </ac:spMkLst>
        </pc:spChg>
        <pc:picChg chg="add mod">
          <ac:chgData name="Bhushan Madapura [UNext]" userId="2baadad7-7b8e-4632-a62a-dff9a334b569" providerId="ADAL" clId="{F6E155E8-D84C-463E-A3B7-5CF65E1FB393}" dt="2024-08-26T14:56:21.672" v="97" actId="1076"/>
          <ac:picMkLst>
            <pc:docMk/>
            <pc:sldMk cId="377409641" sldId="2147375596"/>
            <ac:picMk id="2" creationId="{64EBC073-3E12-284A-A285-A40D9C9193C2}"/>
          </ac:picMkLst>
        </pc:picChg>
        <pc:picChg chg="del">
          <ac:chgData name="Bhushan Madapura [UNext]" userId="2baadad7-7b8e-4632-a62a-dff9a334b569" providerId="ADAL" clId="{F6E155E8-D84C-463E-A3B7-5CF65E1FB393}" dt="2024-08-26T14:55:53.779" v="94" actId="478"/>
          <ac:picMkLst>
            <pc:docMk/>
            <pc:sldMk cId="377409641" sldId="2147375596"/>
            <ac:picMk id="8" creationId="{E9EA5ED9-AC2E-F020-F31E-3C9592C3C17E}"/>
          </ac:picMkLst>
        </pc:picChg>
      </pc:sldChg>
      <pc:sldChg chg="addSp delSp modSp add mod">
        <pc:chgData name="Bhushan Madapura [UNext]" userId="2baadad7-7b8e-4632-a62a-dff9a334b569" providerId="ADAL" clId="{F6E155E8-D84C-463E-A3B7-5CF65E1FB393}" dt="2024-08-26T15:04:49.677" v="755" actId="242"/>
        <pc:sldMkLst>
          <pc:docMk/>
          <pc:sldMk cId="245881457" sldId="2147375597"/>
        </pc:sldMkLst>
        <pc:spChg chg="del">
          <ac:chgData name="Bhushan Madapura [UNext]" userId="2baadad7-7b8e-4632-a62a-dff9a334b569" providerId="ADAL" clId="{F6E155E8-D84C-463E-A3B7-5CF65E1FB393}" dt="2024-08-26T14:57:09.583" v="164" actId="478"/>
          <ac:spMkLst>
            <pc:docMk/>
            <pc:sldMk cId="245881457" sldId="2147375597"/>
            <ac:spMk id="2" creationId="{281FEA35-05E0-4EE2-9F35-79483FAB9621}"/>
          </ac:spMkLst>
        </pc:spChg>
        <pc:spChg chg="mod ord">
          <ac:chgData name="Bhushan Madapura [UNext]" userId="2baadad7-7b8e-4632-a62a-dff9a334b569" providerId="ADAL" clId="{F6E155E8-D84C-463E-A3B7-5CF65E1FB393}" dt="2024-08-26T15:02:40.450" v="555" actId="948"/>
          <ac:spMkLst>
            <pc:docMk/>
            <pc:sldMk cId="245881457" sldId="2147375597"/>
            <ac:spMk id="3" creationId="{CEA128C4-A0BC-A895-713C-306E7FF62894}"/>
          </ac:spMkLst>
        </pc:spChg>
        <pc:spChg chg="mod ord">
          <ac:chgData name="Bhushan Madapura [UNext]" userId="2baadad7-7b8e-4632-a62a-dff9a334b569" providerId="ADAL" clId="{F6E155E8-D84C-463E-A3B7-5CF65E1FB393}" dt="2024-08-26T14:57:41.351" v="173"/>
          <ac:spMkLst>
            <pc:docMk/>
            <pc:sldMk cId="245881457" sldId="2147375597"/>
            <ac:spMk id="4" creationId="{82193751-E94F-32C7-DCCA-7D3244D279EA}"/>
          </ac:spMkLst>
        </pc:spChg>
        <pc:spChg chg="add del mod modVis">
          <ac:chgData name="Bhushan Madapura [UNext]" userId="2baadad7-7b8e-4632-a62a-dff9a334b569" providerId="ADAL" clId="{F6E155E8-D84C-463E-A3B7-5CF65E1FB393}" dt="2024-08-26T14:56:57.480" v="122"/>
          <ac:spMkLst>
            <pc:docMk/>
            <pc:sldMk cId="245881457" sldId="2147375597"/>
            <ac:spMk id="5" creationId="{BFA05CA9-3863-9DF9-86D5-9FA64B2F43E1}"/>
          </ac:spMkLst>
        </pc:spChg>
        <pc:spChg chg="add del mod modVis">
          <ac:chgData name="Bhushan Madapura [UNext]" userId="2baadad7-7b8e-4632-a62a-dff9a334b569" providerId="ADAL" clId="{F6E155E8-D84C-463E-A3B7-5CF65E1FB393}" dt="2024-08-26T14:57:01.687" v="160"/>
          <ac:spMkLst>
            <pc:docMk/>
            <pc:sldMk cId="245881457" sldId="2147375597"/>
            <ac:spMk id="8" creationId="{6869AB80-C0C8-CE8B-7A15-3CF3B0FE9327}"/>
          </ac:spMkLst>
        </pc:spChg>
        <pc:spChg chg="add mod ord">
          <ac:chgData name="Bhushan Madapura [UNext]" userId="2baadad7-7b8e-4632-a62a-dff9a334b569" providerId="ADAL" clId="{F6E155E8-D84C-463E-A3B7-5CF65E1FB393}" dt="2024-08-26T14:59:13.062" v="228" actId="207"/>
          <ac:spMkLst>
            <pc:docMk/>
            <pc:sldMk cId="245881457" sldId="2147375597"/>
            <ac:spMk id="10" creationId="{8686D658-9330-BA20-4BC9-1E47EEC5B53D}"/>
          </ac:spMkLst>
        </pc:spChg>
        <pc:spChg chg="add mod">
          <ac:chgData name="Bhushan Madapura [UNext]" userId="2baadad7-7b8e-4632-a62a-dff9a334b569" providerId="ADAL" clId="{F6E155E8-D84C-463E-A3B7-5CF65E1FB393}" dt="2024-08-26T15:00:22.003" v="312" actId="207"/>
          <ac:spMkLst>
            <pc:docMk/>
            <pc:sldMk cId="245881457" sldId="2147375597"/>
            <ac:spMk id="11" creationId="{DE9F1BE0-7910-FA1B-DCE8-56EFD1E4FC09}"/>
          </ac:spMkLst>
        </pc:spChg>
        <pc:spChg chg="add mod">
          <ac:chgData name="Bhushan Madapura [UNext]" userId="2baadad7-7b8e-4632-a62a-dff9a334b569" providerId="ADAL" clId="{F6E155E8-D84C-463E-A3B7-5CF65E1FB393}" dt="2024-08-26T15:04:49.677" v="755" actId="242"/>
          <ac:spMkLst>
            <pc:docMk/>
            <pc:sldMk cId="245881457" sldId="2147375597"/>
            <ac:spMk id="12" creationId="{E53E5C3F-4D2B-B85F-E592-E58E032C664C}"/>
          </ac:spMkLst>
        </pc:spChg>
        <pc:spChg chg="add del mod modVis">
          <ac:chgData name="Bhushan Madapura [UNext]" userId="2baadad7-7b8e-4632-a62a-dff9a334b569" providerId="ADAL" clId="{F6E155E8-D84C-463E-A3B7-5CF65E1FB393}" dt="2024-08-26T15:02:28.736" v="438"/>
          <ac:spMkLst>
            <pc:docMk/>
            <pc:sldMk cId="245881457" sldId="2147375597"/>
            <ac:spMk id="13" creationId="{108F085C-3D35-E73E-BB1D-5A59DDF07807}"/>
          </ac:spMkLst>
        </pc:spChg>
        <pc:spChg chg="add del mod modVis">
          <ac:chgData name="Bhushan Madapura [UNext]" userId="2baadad7-7b8e-4632-a62a-dff9a334b569" providerId="ADAL" clId="{F6E155E8-D84C-463E-A3B7-5CF65E1FB393}" dt="2024-08-26T15:02:29.493" v="465"/>
          <ac:spMkLst>
            <pc:docMk/>
            <pc:sldMk cId="245881457" sldId="2147375597"/>
            <ac:spMk id="14" creationId="{FD077639-FA46-B2EB-4224-E6711B57240F}"/>
          </ac:spMkLst>
        </pc:spChg>
        <pc:spChg chg="add del mod modVis">
          <ac:chgData name="Bhushan Madapura [UNext]" userId="2baadad7-7b8e-4632-a62a-dff9a334b569" providerId="ADAL" clId="{F6E155E8-D84C-463E-A3B7-5CF65E1FB393}" dt="2024-08-26T15:02:30.865" v="493"/>
          <ac:spMkLst>
            <pc:docMk/>
            <pc:sldMk cId="245881457" sldId="2147375597"/>
            <ac:spMk id="15" creationId="{1E16E48F-964E-237C-2272-F1C5C3BD6DFB}"/>
          </ac:spMkLst>
        </pc:spChg>
        <pc:spChg chg="add del mod modVis">
          <ac:chgData name="Bhushan Madapura [UNext]" userId="2baadad7-7b8e-4632-a62a-dff9a334b569" providerId="ADAL" clId="{F6E155E8-D84C-463E-A3B7-5CF65E1FB393}" dt="2024-08-26T15:02:34.699" v="519"/>
          <ac:spMkLst>
            <pc:docMk/>
            <pc:sldMk cId="245881457" sldId="2147375597"/>
            <ac:spMk id="16" creationId="{2FB7EE4D-113A-28A8-38DA-B72C82A313B5}"/>
          </ac:spMkLst>
        </pc:spChg>
        <pc:spChg chg="add del mod modVis">
          <ac:chgData name="Bhushan Madapura [UNext]" userId="2baadad7-7b8e-4632-a62a-dff9a334b569" providerId="ADAL" clId="{F6E155E8-D84C-463E-A3B7-5CF65E1FB393}" dt="2024-08-26T15:02:39.441" v="548"/>
          <ac:spMkLst>
            <pc:docMk/>
            <pc:sldMk cId="245881457" sldId="2147375597"/>
            <ac:spMk id="17" creationId="{0D6A966C-30F1-101C-3E41-2B3BFDA2ADCE}"/>
          </ac:spMkLst>
        </pc:spChg>
        <pc:spChg chg="add del mod modVis">
          <ac:chgData name="Bhushan Madapura [UNext]" userId="2baadad7-7b8e-4632-a62a-dff9a334b569" providerId="ADAL" clId="{F6E155E8-D84C-463E-A3B7-5CF65E1FB393}" dt="2024-08-26T15:02:40.497" v="577"/>
          <ac:spMkLst>
            <pc:docMk/>
            <pc:sldMk cId="245881457" sldId="2147375597"/>
            <ac:spMk id="18" creationId="{83AE35D6-0BB2-4EAD-2978-28F7845B3D70}"/>
          </ac:spMkLst>
        </pc:spChg>
        <pc:graphicFrameChg chg="del">
          <ac:chgData name="Bhushan Madapura [UNext]" userId="2baadad7-7b8e-4632-a62a-dff9a334b569" providerId="ADAL" clId="{F6E155E8-D84C-463E-A3B7-5CF65E1FB393}" dt="2024-08-26T14:57:06.666" v="163" actId="478"/>
          <ac:graphicFrameMkLst>
            <pc:docMk/>
            <pc:sldMk cId="245881457" sldId="2147375597"/>
            <ac:graphicFrameMk id="6" creationId="{61C7CEDF-EBED-4F42-BCC0-1ACD4B4F27B8}"/>
          </ac:graphicFrameMkLst>
        </pc:graphicFrameChg>
        <pc:graphicFrameChg chg="add mod ord modVis">
          <ac:chgData name="Bhushan Madapura [UNext]" userId="2baadad7-7b8e-4632-a62a-dff9a334b569" providerId="ADAL" clId="{F6E155E8-D84C-463E-A3B7-5CF65E1FB393}" dt="2024-08-26T15:02:40.497" v="579"/>
          <ac:graphicFrameMkLst>
            <pc:docMk/>
            <pc:sldMk cId="245881457" sldId="2147375597"/>
            <ac:graphicFrameMk id="7" creationId="{3583FF9E-539E-FE29-E73B-3EF7E093601C}"/>
          </ac:graphicFrameMkLst>
        </pc:graphicFrameChg>
        <pc:picChg chg="add mod ord">
          <ac:chgData name="Bhushan Madapura [UNext]" userId="2baadad7-7b8e-4632-a62a-dff9a334b569" providerId="ADAL" clId="{F6E155E8-D84C-463E-A3B7-5CF65E1FB393}" dt="2024-08-26T14:59:21.608" v="229" actId="207"/>
          <ac:picMkLst>
            <pc:docMk/>
            <pc:sldMk cId="245881457" sldId="2147375597"/>
            <ac:picMk id="9" creationId="{8701F636-0E69-F494-2D36-9D9665F8A8DA}"/>
          </ac:picMkLst>
        </pc:picChg>
      </pc:sldChg>
      <pc:sldChg chg="addSp delSp modSp add del mod">
        <pc:chgData name="Bhushan Madapura [UNext]" userId="2baadad7-7b8e-4632-a62a-dff9a334b569" providerId="ADAL" clId="{F6E155E8-D84C-463E-A3B7-5CF65E1FB393}" dt="2024-08-26T15:00:38.337" v="315" actId="47"/>
        <pc:sldMkLst>
          <pc:docMk/>
          <pc:sldMk cId="2841683286" sldId="2147375598"/>
        </pc:sldMkLst>
        <pc:spChg chg="add del mod modVis">
          <ac:chgData name="Bhushan Madapura [UNext]" userId="2baadad7-7b8e-4632-a62a-dff9a334b569" providerId="ADAL" clId="{F6E155E8-D84C-463E-A3B7-5CF65E1FB393}" dt="2024-08-26T14:59:48.700" v="281"/>
          <ac:spMkLst>
            <pc:docMk/>
            <pc:sldMk cId="2841683286" sldId="2147375598"/>
            <ac:spMk id="2" creationId="{5351B170-2FDB-76F6-EC13-2B5E290212D0}"/>
          </ac:spMkLst>
        </pc:spChg>
        <pc:spChg chg="mod">
          <ac:chgData name="Bhushan Madapura [UNext]" userId="2baadad7-7b8e-4632-a62a-dff9a334b569" providerId="ADAL" clId="{F6E155E8-D84C-463E-A3B7-5CF65E1FB393}" dt="2024-08-26T14:59:48.669" v="259" actId="948"/>
          <ac:spMkLst>
            <pc:docMk/>
            <pc:sldMk cId="2841683286" sldId="2147375598"/>
            <ac:spMk id="3" creationId="{CEA128C4-A0BC-A895-713C-306E7FF62894}"/>
          </ac:spMkLst>
        </pc:spChg>
        <pc:graphicFrameChg chg="mod">
          <ac:chgData name="Bhushan Madapura [UNext]" userId="2baadad7-7b8e-4632-a62a-dff9a334b569" providerId="ADAL" clId="{F6E155E8-D84C-463E-A3B7-5CF65E1FB393}" dt="2024-08-26T14:59:48.700" v="283"/>
          <ac:graphicFrameMkLst>
            <pc:docMk/>
            <pc:sldMk cId="2841683286" sldId="2147375598"/>
            <ac:graphicFrameMk id="7" creationId="{3583FF9E-539E-FE29-E73B-3EF7E093601C}"/>
          </ac:graphicFrameMkLst>
        </pc:graphicFrameChg>
      </pc:sldChg>
      <pc:sldChg chg="addSp delSp modSp add del mod">
        <pc:chgData name="Bhushan Madapura [UNext]" userId="2baadad7-7b8e-4632-a62a-dff9a334b569" providerId="ADAL" clId="{F6E155E8-D84C-463E-A3B7-5CF65E1FB393}" dt="2024-08-26T15:00:38.715" v="316" actId="47"/>
        <pc:sldMkLst>
          <pc:docMk/>
          <pc:sldMk cId="2655284758" sldId="2147375599"/>
        </pc:sldMkLst>
        <pc:spChg chg="add del mod modVis">
          <ac:chgData name="Bhushan Madapura [UNext]" userId="2baadad7-7b8e-4632-a62a-dff9a334b569" providerId="ADAL" clId="{F6E155E8-D84C-463E-A3B7-5CF65E1FB393}" dt="2024-08-26T14:59:39.533" v="255"/>
          <ac:spMkLst>
            <pc:docMk/>
            <pc:sldMk cId="2655284758" sldId="2147375599"/>
            <ac:spMk id="2" creationId="{B9FC5A99-B3B3-B65E-6875-1F4E2471F1DC}"/>
          </ac:spMkLst>
        </pc:spChg>
        <pc:spChg chg="mod">
          <ac:chgData name="Bhushan Madapura [UNext]" userId="2baadad7-7b8e-4632-a62a-dff9a334b569" providerId="ADAL" clId="{F6E155E8-D84C-463E-A3B7-5CF65E1FB393}" dt="2024-08-26T14:59:53.411" v="285" actId="948"/>
          <ac:spMkLst>
            <pc:docMk/>
            <pc:sldMk cId="2655284758" sldId="2147375599"/>
            <ac:spMk id="3" creationId="{CEA128C4-A0BC-A895-713C-306E7FF62894}"/>
          </ac:spMkLst>
        </pc:spChg>
        <pc:spChg chg="add del mod modVis">
          <ac:chgData name="Bhushan Madapura [UNext]" userId="2baadad7-7b8e-4632-a62a-dff9a334b569" providerId="ADAL" clId="{F6E155E8-D84C-463E-A3B7-5CF65E1FB393}" dt="2024-08-26T14:59:53.454" v="307"/>
          <ac:spMkLst>
            <pc:docMk/>
            <pc:sldMk cId="2655284758" sldId="2147375599"/>
            <ac:spMk id="5" creationId="{70012F85-044A-B78F-237F-09F00322BA51}"/>
          </ac:spMkLst>
        </pc:spChg>
        <pc:graphicFrameChg chg="mod">
          <ac:chgData name="Bhushan Madapura [UNext]" userId="2baadad7-7b8e-4632-a62a-dff9a334b569" providerId="ADAL" clId="{F6E155E8-D84C-463E-A3B7-5CF65E1FB393}" dt="2024-08-26T14:59:53.458" v="309"/>
          <ac:graphicFrameMkLst>
            <pc:docMk/>
            <pc:sldMk cId="2655284758" sldId="2147375599"/>
            <ac:graphicFrameMk id="7" creationId="{3583FF9E-539E-FE29-E73B-3EF7E093601C}"/>
          </ac:graphicFrameMkLst>
        </pc:graphicFrameChg>
      </pc:sldChg>
      <pc:sldChg chg="addSp delSp modSp add mod">
        <pc:chgData name="Bhushan Madapura [UNext]" userId="2baadad7-7b8e-4632-a62a-dff9a334b569" providerId="ADAL" clId="{F6E155E8-D84C-463E-A3B7-5CF65E1FB393}" dt="2024-08-26T15:04:44.854" v="754" actId="242"/>
        <pc:sldMkLst>
          <pc:docMk/>
          <pc:sldMk cId="1181112711" sldId="2147375600"/>
        </pc:sldMkLst>
        <pc:spChg chg="add del mod modVis">
          <ac:chgData name="Bhushan Madapura [UNext]" userId="2baadad7-7b8e-4632-a62a-dff9a334b569" providerId="ADAL" clId="{F6E155E8-D84C-463E-A3B7-5CF65E1FB393}" dt="2024-08-26T15:00:44.766" v="340"/>
          <ac:spMkLst>
            <pc:docMk/>
            <pc:sldMk cId="1181112711" sldId="2147375600"/>
            <ac:spMk id="2" creationId="{E80CD124-F595-E52F-1432-FF914FFD2B28}"/>
          </ac:spMkLst>
        </pc:spChg>
        <pc:spChg chg="mod">
          <ac:chgData name="Bhushan Madapura [UNext]" userId="2baadad7-7b8e-4632-a62a-dff9a334b569" providerId="ADAL" clId="{F6E155E8-D84C-463E-A3B7-5CF65E1FB393}" dt="2024-08-26T15:02:57.010" v="638" actId="948"/>
          <ac:spMkLst>
            <pc:docMk/>
            <pc:sldMk cId="1181112711" sldId="2147375600"/>
            <ac:spMk id="3" creationId="{CEA128C4-A0BC-A895-713C-306E7FF62894}"/>
          </ac:spMkLst>
        </pc:spChg>
        <pc:spChg chg="add del mod modVis">
          <ac:chgData name="Bhushan Madapura [UNext]" userId="2baadad7-7b8e-4632-a62a-dff9a334b569" providerId="ADAL" clId="{F6E155E8-D84C-463E-A3B7-5CF65E1FB393}" dt="2024-08-26T15:02:51.743" v="631" actId="962"/>
          <ac:spMkLst>
            <pc:docMk/>
            <pc:sldMk cId="1181112711" sldId="2147375600"/>
            <ac:spMk id="5" creationId="{704C1F05-802D-23A5-C441-9788425E4ABD}"/>
          </ac:spMkLst>
        </pc:spChg>
        <pc:spChg chg="add del mod modVis">
          <ac:chgData name="Bhushan Madapura [UNext]" userId="2baadad7-7b8e-4632-a62a-dff9a334b569" providerId="ADAL" clId="{F6E155E8-D84C-463E-A3B7-5CF65E1FB393}" dt="2024-08-26T15:02:57.034" v="660"/>
          <ac:spMkLst>
            <pc:docMk/>
            <pc:sldMk cId="1181112711" sldId="2147375600"/>
            <ac:spMk id="6" creationId="{E406E18F-9F32-8E50-0C82-8EF357241043}"/>
          </ac:spMkLst>
        </pc:spChg>
        <pc:spChg chg="mod">
          <ac:chgData name="Bhushan Madapura [UNext]" userId="2baadad7-7b8e-4632-a62a-dff9a334b569" providerId="ADAL" clId="{F6E155E8-D84C-463E-A3B7-5CF65E1FB393}" dt="2024-08-26T15:04:44.854" v="754" actId="242"/>
          <ac:spMkLst>
            <pc:docMk/>
            <pc:sldMk cId="1181112711" sldId="2147375600"/>
            <ac:spMk id="12" creationId="{E53E5C3F-4D2B-B85F-E592-E58E032C664C}"/>
          </ac:spMkLst>
        </pc:spChg>
        <pc:graphicFrameChg chg="mod">
          <ac:chgData name="Bhushan Madapura [UNext]" userId="2baadad7-7b8e-4632-a62a-dff9a334b569" providerId="ADAL" clId="{F6E155E8-D84C-463E-A3B7-5CF65E1FB393}" dt="2024-08-26T15:02:57.050" v="662"/>
          <ac:graphicFrameMkLst>
            <pc:docMk/>
            <pc:sldMk cId="1181112711" sldId="2147375600"/>
            <ac:graphicFrameMk id="7" creationId="{3583FF9E-539E-FE29-E73B-3EF7E093601C}"/>
          </ac:graphicFrameMkLst>
        </pc:graphicFrameChg>
      </pc:sldChg>
      <pc:sldChg chg="addSp delSp modSp add mod">
        <pc:chgData name="Bhushan Madapura [UNext]" userId="2baadad7-7b8e-4632-a62a-dff9a334b569" providerId="ADAL" clId="{F6E155E8-D84C-463E-A3B7-5CF65E1FB393}" dt="2024-08-26T15:04:39.188" v="753" actId="242"/>
        <pc:sldMkLst>
          <pc:docMk/>
          <pc:sldMk cId="3233747587" sldId="2147375601"/>
        </pc:sldMkLst>
        <pc:spChg chg="add del mod modVis">
          <ac:chgData name="Bhushan Madapura [UNext]" userId="2baadad7-7b8e-4632-a62a-dff9a334b569" providerId="ADAL" clId="{F6E155E8-D84C-463E-A3B7-5CF65E1FB393}" dt="2024-08-26T15:00:48.238" v="366"/>
          <ac:spMkLst>
            <pc:docMk/>
            <pc:sldMk cId="3233747587" sldId="2147375601"/>
            <ac:spMk id="2" creationId="{768902A0-D94C-0512-127F-6139A6EBBC9B}"/>
          </ac:spMkLst>
        </pc:spChg>
        <pc:spChg chg="mod">
          <ac:chgData name="Bhushan Madapura [UNext]" userId="2baadad7-7b8e-4632-a62a-dff9a334b569" providerId="ADAL" clId="{F6E155E8-D84C-463E-A3B7-5CF65E1FB393}" dt="2024-08-26T15:03:03.708" v="664" actId="948"/>
          <ac:spMkLst>
            <pc:docMk/>
            <pc:sldMk cId="3233747587" sldId="2147375601"/>
            <ac:spMk id="3" creationId="{CEA128C4-A0BC-A895-713C-306E7FF62894}"/>
          </ac:spMkLst>
        </pc:spChg>
        <pc:spChg chg="add del mod modVis">
          <ac:chgData name="Bhushan Madapura [UNext]" userId="2baadad7-7b8e-4632-a62a-dff9a334b569" providerId="ADAL" clId="{F6E155E8-D84C-463E-A3B7-5CF65E1FB393}" dt="2024-08-26T15:03:03.748" v="686"/>
          <ac:spMkLst>
            <pc:docMk/>
            <pc:sldMk cId="3233747587" sldId="2147375601"/>
            <ac:spMk id="5" creationId="{A871ED72-39DA-7EDE-C584-E7C6C1FB50D2}"/>
          </ac:spMkLst>
        </pc:spChg>
        <pc:spChg chg="mod">
          <ac:chgData name="Bhushan Madapura [UNext]" userId="2baadad7-7b8e-4632-a62a-dff9a334b569" providerId="ADAL" clId="{F6E155E8-D84C-463E-A3B7-5CF65E1FB393}" dt="2024-08-26T15:04:39.188" v="753" actId="242"/>
          <ac:spMkLst>
            <pc:docMk/>
            <pc:sldMk cId="3233747587" sldId="2147375601"/>
            <ac:spMk id="12" creationId="{E53E5C3F-4D2B-B85F-E592-E58E032C664C}"/>
          </ac:spMkLst>
        </pc:spChg>
        <pc:graphicFrameChg chg="mod">
          <ac:chgData name="Bhushan Madapura [UNext]" userId="2baadad7-7b8e-4632-a62a-dff9a334b569" providerId="ADAL" clId="{F6E155E8-D84C-463E-A3B7-5CF65E1FB393}" dt="2024-08-26T15:03:03.748" v="688"/>
          <ac:graphicFrameMkLst>
            <pc:docMk/>
            <pc:sldMk cId="3233747587" sldId="2147375601"/>
            <ac:graphicFrameMk id="7" creationId="{3583FF9E-539E-FE29-E73B-3EF7E093601C}"/>
          </ac:graphicFrameMkLst>
        </pc:graphicFrameChg>
      </pc:sldChg>
      <pc:sldChg chg="addSp delSp modSp add mod">
        <pc:chgData name="Bhushan Madapura [UNext]" userId="2baadad7-7b8e-4632-a62a-dff9a334b569" providerId="ADAL" clId="{F6E155E8-D84C-463E-A3B7-5CF65E1FB393}" dt="2024-08-26T15:01:46.909" v="387" actId="207"/>
        <pc:sldMkLst>
          <pc:docMk/>
          <pc:sldMk cId="832949157" sldId="2147375602"/>
        </pc:sldMkLst>
        <pc:spChg chg="mod">
          <ac:chgData name="Bhushan Madapura [UNext]" userId="2baadad7-7b8e-4632-a62a-dff9a334b569" providerId="ADAL" clId="{F6E155E8-D84C-463E-A3B7-5CF65E1FB393}" dt="2024-08-26T15:01:31.979" v="384" actId="20577"/>
          <ac:spMkLst>
            <pc:docMk/>
            <pc:sldMk cId="832949157" sldId="2147375602"/>
            <ac:spMk id="3" creationId="{C02D07F7-B946-BB66-E6EA-DD92C38B1926}"/>
          </ac:spMkLst>
        </pc:spChg>
        <pc:picChg chg="del">
          <ac:chgData name="Bhushan Madapura [UNext]" userId="2baadad7-7b8e-4632-a62a-dff9a334b569" providerId="ADAL" clId="{F6E155E8-D84C-463E-A3B7-5CF65E1FB393}" dt="2024-08-26T15:01:36.713" v="385" actId="478"/>
          <ac:picMkLst>
            <pc:docMk/>
            <pc:sldMk cId="832949157" sldId="2147375602"/>
            <ac:picMk id="2" creationId="{5ED103A7-D95B-E42C-6356-53269A110E83}"/>
          </ac:picMkLst>
        </pc:picChg>
        <pc:picChg chg="add mod">
          <ac:chgData name="Bhushan Madapura [UNext]" userId="2baadad7-7b8e-4632-a62a-dff9a334b569" providerId="ADAL" clId="{F6E155E8-D84C-463E-A3B7-5CF65E1FB393}" dt="2024-08-26T15:01:46.909" v="387" actId="207"/>
          <ac:picMkLst>
            <pc:docMk/>
            <pc:sldMk cId="832949157" sldId="2147375602"/>
            <ac:picMk id="4" creationId="{7164DAAD-2874-8D6F-8FCF-5053DEE24E33}"/>
          </ac:picMkLst>
        </pc:picChg>
      </pc:sldChg>
      <pc:sldChg chg="addSp delSp modSp add mod">
        <pc:chgData name="Bhushan Madapura [UNext]" userId="2baadad7-7b8e-4632-a62a-dff9a334b569" providerId="ADAL" clId="{F6E155E8-D84C-463E-A3B7-5CF65E1FB393}" dt="2024-08-26T15:20:34.423" v="1680" actId="21"/>
        <pc:sldMkLst>
          <pc:docMk/>
          <pc:sldMk cId="3971512377" sldId="2147375603"/>
        </pc:sldMkLst>
        <pc:spChg chg="add del mod modVis">
          <ac:chgData name="Bhushan Madapura [UNext]" userId="2baadad7-7b8e-4632-a62a-dff9a334b569" providerId="ADAL" clId="{F6E155E8-D84C-463E-A3B7-5CF65E1FB393}" dt="2024-08-26T15:02:21.218" v="412"/>
          <ac:spMkLst>
            <pc:docMk/>
            <pc:sldMk cId="3971512377" sldId="2147375603"/>
            <ac:spMk id="2" creationId="{7B78F954-A2B4-2235-870A-4AA977895067}"/>
          </ac:spMkLst>
        </pc:spChg>
        <pc:spChg chg="mod">
          <ac:chgData name="Bhushan Madapura [UNext]" userId="2baadad7-7b8e-4632-a62a-dff9a334b569" providerId="ADAL" clId="{F6E155E8-D84C-463E-A3B7-5CF65E1FB393}" dt="2024-08-26T15:02:21.163" v="390" actId="948"/>
          <ac:spMkLst>
            <pc:docMk/>
            <pc:sldMk cId="3971512377" sldId="2147375603"/>
            <ac:spMk id="3" creationId="{CEA128C4-A0BC-A895-713C-306E7FF62894}"/>
          </ac:spMkLst>
        </pc:spChg>
        <pc:spChg chg="mod">
          <ac:chgData name="Bhushan Madapura [UNext]" userId="2baadad7-7b8e-4632-a62a-dff9a334b569" providerId="ADAL" clId="{F6E155E8-D84C-463E-A3B7-5CF65E1FB393}" dt="2024-08-26T15:20:34.423" v="1680" actId="21"/>
          <ac:spMkLst>
            <pc:docMk/>
            <pc:sldMk cId="3971512377" sldId="2147375603"/>
            <ac:spMk id="11" creationId="{DE9F1BE0-7910-FA1B-DCE8-56EFD1E4FC09}"/>
          </ac:spMkLst>
        </pc:spChg>
        <pc:spChg chg="mod">
          <ac:chgData name="Bhushan Madapura [UNext]" userId="2baadad7-7b8e-4632-a62a-dff9a334b569" providerId="ADAL" clId="{F6E155E8-D84C-463E-A3B7-5CF65E1FB393}" dt="2024-08-26T15:06:31.831" v="757" actId="122"/>
          <ac:spMkLst>
            <pc:docMk/>
            <pc:sldMk cId="3971512377" sldId="2147375603"/>
            <ac:spMk id="12" creationId="{E53E5C3F-4D2B-B85F-E592-E58E032C664C}"/>
          </ac:spMkLst>
        </pc:spChg>
        <pc:graphicFrameChg chg="mod">
          <ac:chgData name="Bhushan Madapura [UNext]" userId="2baadad7-7b8e-4632-a62a-dff9a334b569" providerId="ADAL" clId="{F6E155E8-D84C-463E-A3B7-5CF65E1FB393}" dt="2024-08-26T15:02:21.218" v="414"/>
          <ac:graphicFrameMkLst>
            <pc:docMk/>
            <pc:sldMk cId="3971512377" sldId="2147375603"/>
            <ac:graphicFrameMk id="7" creationId="{3583FF9E-539E-FE29-E73B-3EF7E093601C}"/>
          </ac:graphicFrameMkLst>
        </pc:graphicFrameChg>
        <pc:picChg chg="add mod">
          <ac:chgData name="Bhushan Madapura [UNext]" userId="2baadad7-7b8e-4632-a62a-dff9a334b569" providerId="ADAL" clId="{F6E155E8-D84C-463E-A3B7-5CF65E1FB393}" dt="2024-08-26T15:03:34.413" v="694" actId="1035"/>
          <ac:picMkLst>
            <pc:docMk/>
            <pc:sldMk cId="3971512377" sldId="2147375603"/>
            <ac:picMk id="5" creationId="{0916C17C-12F9-BFD4-9A8B-40B3CFCA8C07}"/>
          </ac:picMkLst>
        </pc:picChg>
        <pc:picChg chg="del">
          <ac:chgData name="Bhushan Madapura [UNext]" userId="2baadad7-7b8e-4632-a62a-dff9a334b569" providerId="ADAL" clId="{F6E155E8-D84C-463E-A3B7-5CF65E1FB393}" dt="2024-08-26T15:03:18.900" v="689" actId="478"/>
          <ac:picMkLst>
            <pc:docMk/>
            <pc:sldMk cId="3971512377" sldId="2147375603"/>
            <ac:picMk id="9" creationId="{8701F636-0E69-F494-2D36-9D9665F8A8DA}"/>
          </ac:picMkLst>
        </pc:picChg>
      </pc:sldChg>
      <pc:sldChg chg="addSp delSp modSp add mod">
        <pc:chgData name="Bhushan Madapura [UNext]" userId="2baadad7-7b8e-4632-a62a-dff9a334b569" providerId="ADAL" clId="{F6E155E8-D84C-463E-A3B7-5CF65E1FB393}" dt="2024-08-26T15:20:25.350" v="1671" actId="20577"/>
        <pc:sldMkLst>
          <pc:docMk/>
          <pc:sldMk cId="3179805674" sldId="2147375604"/>
        </pc:sldMkLst>
        <pc:spChg chg="add del mod modVis">
          <ac:chgData name="Bhushan Madapura [UNext]" userId="2baadad7-7b8e-4632-a62a-dff9a334b569" providerId="ADAL" clId="{F6E155E8-D84C-463E-A3B7-5CF65E1FB393}" dt="2024-08-26T15:03:46.493" v="720"/>
          <ac:spMkLst>
            <pc:docMk/>
            <pc:sldMk cId="3179805674" sldId="2147375604"/>
            <ac:spMk id="2" creationId="{E4D72A80-75DB-E87A-1BBE-55E60409264F}"/>
          </ac:spMkLst>
        </pc:spChg>
        <pc:spChg chg="mod">
          <ac:chgData name="Bhushan Madapura [UNext]" userId="2baadad7-7b8e-4632-a62a-dff9a334b569" providerId="ADAL" clId="{F6E155E8-D84C-463E-A3B7-5CF65E1FB393}" dt="2024-08-26T15:03:46.448" v="698" actId="948"/>
          <ac:spMkLst>
            <pc:docMk/>
            <pc:sldMk cId="3179805674" sldId="2147375604"/>
            <ac:spMk id="3" creationId="{CEA128C4-A0BC-A895-713C-306E7FF62894}"/>
          </ac:spMkLst>
        </pc:spChg>
        <pc:spChg chg="mod">
          <ac:chgData name="Bhushan Madapura [UNext]" userId="2baadad7-7b8e-4632-a62a-dff9a334b569" providerId="ADAL" clId="{F6E155E8-D84C-463E-A3B7-5CF65E1FB393}" dt="2024-08-26T15:20:25.350" v="1671" actId="20577"/>
          <ac:spMkLst>
            <pc:docMk/>
            <pc:sldMk cId="3179805674" sldId="2147375604"/>
            <ac:spMk id="11" creationId="{DE9F1BE0-7910-FA1B-DCE8-56EFD1E4FC09}"/>
          </ac:spMkLst>
        </pc:spChg>
        <pc:spChg chg="mod">
          <ac:chgData name="Bhushan Madapura [UNext]" userId="2baadad7-7b8e-4632-a62a-dff9a334b569" providerId="ADAL" clId="{F6E155E8-D84C-463E-A3B7-5CF65E1FB393}" dt="2024-08-26T15:06:42.020" v="759" actId="242"/>
          <ac:spMkLst>
            <pc:docMk/>
            <pc:sldMk cId="3179805674" sldId="2147375604"/>
            <ac:spMk id="12" creationId="{E53E5C3F-4D2B-B85F-E592-E58E032C664C}"/>
          </ac:spMkLst>
        </pc:spChg>
        <pc:graphicFrameChg chg="mod">
          <ac:chgData name="Bhushan Madapura [UNext]" userId="2baadad7-7b8e-4632-a62a-dff9a334b569" providerId="ADAL" clId="{F6E155E8-D84C-463E-A3B7-5CF65E1FB393}" dt="2024-08-26T15:03:46.509" v="722"/>
          <ac:graphicFrameMkLst>
            <pc:docMk/>
            <pc:sldMk cId="3179805674" sldId="2147375604"/>
            <ac:graphicFrameMk id="7" creationId="{3583FF9E-539E-FE29-E73B-3EF7E093601C}"/>
          </ac:graphicFrameMkLst>
        </pc:graphicFrameChg>
      </pc:sldChg>
      <pc:sldChg chg="addSp delSp modSp add mod">
        <pc:chgData name="Bhushan Madapura [UNext]" userId="2baadad7-7b8e-4632-a62a-dff9a334b569" providerId="ADAL" clId="{F6E155E8-D84C-463E-A3B7-5CF65E1FB393}" dt="2024-08-26T15:20:24.074" v="1667" actId="20577"/>
        <pc:sldMkLst>
          <pc:docMk/>
          <pc:sldMk cId="86366928" sldId="2147375605"/>
        </pc:sldMkLst>
        <pc:spChg chg="add del mod modVis">
          <ac:chgData name="Bhushan Madapura [UNext]" userId="2baadad7-7b8e-4632-a62a-dff9a334b569" providerId="ADAL" clId="{F6E155E8-D84C-463E-A3B7-5CF65E1FB393}" dt="2024-08-26T15:03:50.125" v="746"/>
          <ac:spMkLst>
            <pc:docMk/>
            <pc:sldMk cId="86366928" sldId="2147375605"/>
            <ac:spMk id="2" creationId="{3C9B2D13-64E0-82E6-FA58-0AC952830673}"/>
          </ac:spMkLst>
        </pc:spChg>
        <pc:spChg chg="mod">
          <ac:chgData name="Bhushan Madapura [UNext]" userId="2baadad7-7b8e-4632-a62a-dff9a334b569" providerId="ADAL" clId="{F6E155E8-D84C-463E-A3B7-5CF65E1FB393}" dt="2024-08-26T15:03:50.066" v="724" actId="948"/>
          <ac:spMkLst>
            <pc:docMk/>
            <pc:sldMk cId="86366928" sldId="2147375605"/>
            <ac:spMk id="3" creationId="{CEA128C4-A0BC-A895-713C-306E7FF62894}"/>
          </ac:spMkLst>
        </pc:spChg>
        <pc:spChg chg="add del">
          <ac:chgData name="Bhushan Madapura [UNext]" userId="2baadad7-7b8e-4632-a62a-dff9a334b569" providerId="ADAL" clId="{F6E155E8-D84C-463E-A3B7-5CF65E1FB393}" dt="2024-08-26T15:07:40.970" v="765" actId="22"/>
          <ac:spMkLst>
            <pc:docMk/>
            <pc:sldMk cId="86366928" sldId="2147375605"/>
            <ac:spMk id="8" creationId="{65F62A7D-C78C-CB76-6341-8F0A31B923F9}"/>
          </ac:spMkLst>
        </pc:spChg>
        <pc:spChg chg="mod">
          <ac:chgData name="Bhushan Madapura [UNext]" userId="2baadad7-7b8e-4632-a62a-dff9a334b569" providerId="ADAL" clId="{F6E155E8-D84C-463E-A3B7-5CF65E1FB393}" dt="2024-08-26T15:20:24.074" v="1667" actId="20577"/>
          <ac:spMkLst>
            <pc:docMk/>
            <pc:sldMk cId="86366928" sldId="2147375605"/>
            <ac:spMk id="11" creationId="{DE9F1BE0-7910-FA1B-DCE8-56EFD1E4FC09}"/>
          </ac:spMkLst>
        </pc:spChg>
        <pc:spChg chg="mod">
          <ac:chgData name="Bhushan Madapura [UNext]" userId="2baadad7-7b8e-4632-a62a-dff9a334b569" providerId="ADAL" clId="{F6E155E8-D84C-463E-A3B7-5CF65E1FB393}" dt="2024-08-26T15:06:53.496" v="761" actId="242"/>
          <ac:spMkLst>
            <pc:docMk/>
            <pc:sldMk cId="86366928" sldId="2147375605"/>
            <ac:spMk id="12" creationId="{E53E5C3F-4D2B-B85F-E592-E58E032C664C}"/>
          </ac:spMkLst>
        </pc:spChg>
        <pc:graphicFrameChg chg="mod">
          <ac:chgData name="Bhushan Madapura [UNext]" userId="2baadad7-7b8e-4632-a62a-dff9a334b569" providerId="ADAL" clId="{F6E155E8-D84C-463E-A3B7-5CF65E1FB393}" dt="2024-08-26T15:03:50.140" v="748"/>
          <ac:graphicFrameMkLst>
            <pc:docMk/>
            <pc:sldMk cId="86366928" sldId="2147375605"/>
            <ac:graphicFrameMk id="7" creationId="{3583FF9E-539E-FE29-E73B-3EF7E093601C}"/>
          </ac:graphicFrameMkLst>
        </pc:graphicFrameChg>
      </pc:sldChg>
      <pc:sldChg chg="addSp delSp modSp add mod">
        <pc:chgData name="Bhushan Madapura [UNext]" userId="2baadad7-7b8e-4632-a62a-dff9a334b569" providerId="ADAL" clId="{F6E155E8-D84C-463E-A3B7-5CF65E1FB393}" dt="2024-08-26T15:08:22.982" v="799" actId="207"/>
        <pc:sldMkLst>
          <pc:docMk/>
          <pc:sldMk cId="2653617092" sldId="2147375606"/>
        </pc:sldMkLst>
        <pc:spChg chg="mod">
          <ac:chgData name="Bhushan Madapura [UNext]" userId="2baadad7-7b8e-4632-a62a-dff9a334b569" providerId="ADAL" clId="{F6E155E8-D84C-463E-A3B7-5CF65E1FB393}" dt="2024-08-26T15:08:09.283" v="796"/>
          <ac:spMkLst>
            <pc:docMk/>
            <pc:sldMk cId="2653617092" sldId="2147375606"/>
            <ac:spMk id="3" creationId="{C02D07F7-B946-BB66-E6EA-DD92C38B1926}"/>
          </ac:spMkLst>
        </pc:spChg>
        <pc:picChg chg="add mod">
          <ac:chgData name="Bhushan Madapura [UNext]" userId="2baadad7-7b8e-4632-a62a-dff9a334b569" providerId="ADAL" clId="{F6E155E8-D84C-463E-A3B7-5CF65E1FB393}" dt="2024-08-26T15:08:22.982" v="799" actId="207"/>
          <ac:picMkLst>
            <pc:docMk/>
            <pc:sldMk cId="2653617092" sldId="2147375606"/>
            <ac:picMk id="2" creationId="{F2FEB897-CC3D-F8EF-554F-5F219373693B}"/>
          </ac:picMkLst>
        </pc:picChg>
        <pc:picChg chg="del">
          <ac:chgData name="Bhushan Madapura [UNext]" userId="2baadad7-7b8e-4632-a62a-dff9a334b569" providerId="ADAL" clId="{F6E155E8-D84C-463E-A3B7-5CF65E1FB393}" dt="2024-08-26T15:08:15.070" v="797" actId="478"/>
          <ac:picMkLst>
            <pc:docMk/>
            <pc:sldMk cId="2653617092" sldId="2147375606"/>
            <ac:picMk id="4" creationId="{7164DAAD-2874-8D6F-8FCF-5053DEE24E33}"/>
          </ac:picMkLst>
        </pc:picChg>
      </pc:sldChg>
      <pc:sldChg chg="addSp delSp modSp add mod">
        <pc:chgData name="Bhushan Madapura [UNext]" userId="2baadad7-7b8e-4632-a62a-dff9a334b569" providerId="ADAL" clId="{F6E155E8-D84C-463E-A3B7-5CF65E1FB393}" dt="2024-08-26T15:20:44.036" v="1685" actId="20577"/>
        <pc:sldMkLst>
          <pc:docMk/>
          <pc:sldMk cId="2340944189" sldId="2147375607"/>
        </pc:sldMkLst>
        <pc:spChg chg="mod">
          <ac:chgData name="Bhushan Madapura [UNext]" userId="2baadad7-7b8e-4632-a62a-dff9a334b569" providerId="ADAL" clId="{F6E155E8-D84C-463E-A3B7-5CF65E1FB393}" dt="2024-08-26T15:09:01.667" v="891" actId="948"/>
          <ac:spMkLst>
            <pc:docMk/>
            <pc:sldMk cId="2340944189" sldId="2147375607"/>
            <ac:spMk id="3" creationId="{CEA128C4-A0BC-A895-713C-306E7FF62894}"/>
          </ac:spMkLst>
        </pc:spChg>
        <pc:spChg chg="add del mod modVis">
          <ac:chgData name="Bhushan Madapura [UNext]" userId="2baadad7-7b8e-4632-a62a-dff9a334b569" providerId="ADAL" clId="{F6E155E8-D84C-463E-A3B7-5CF65E1FB393}" dt="2024-08-26T15:08:56.320" v="826"/>
          <ac:spMkLst>
            <pc:docMk/>
            <pc:sldMk cId="2340944189" sldId="2147375607"/>
            <ac:spMk id="6" creationId="{8E365745-15F5-364A-D81A-2FC38F051F48}"/>
          </ac:spMkLst>
        </pc:spChg>
        <pc:spChg chg="add del mod modVis">
          <ac:chgData name="Bhushan Madapura [UNext]" userId="2baadad7-7b8e-4632-a62a-dff9a334b569" providerId="ADAL" clId="{F6E155E8-D84C-463E-A3B7-5CF65E1FB393}" dt="2024-08-26T15:08:59.300" v="856"/>
          <ac:spMkLst>
            <pc:docMk/>
            <pc:sldMk cId="2340944189" sldId="2147375607"/>
            <ac:spMk id="8" creationId="{24951F50-5AA8-0F7A-289B-2B52AFE303D0}"/>
          </ac:spMkLst>
        </pc:spChg>
        <pc:spChg chg="add del mod modVis">
          <ac:chgData name="Bhushan Madapura [UNext]" userId="2baadad7-7b8e-4632-a62a-dff9a334b569" providerId="ADAL" clId="{F6E155E8-D84C-463E-A3B7-5CF65E1FB393}" dt="2024-08-26T15:08:59.914" v="882"/>
          <ac:spMkLst>
            <pc:docMk/>
            <pc:sldMk cId="2340944189" sldId="2147375607"/>
            <ac:spMk id="9" creationId="{6BAA1675-EB45-17B2-6E06-4B178B9CB97E}"/>
          </ac:spMkLst>
        </pc:spChg>
        <pc:spChg chg="mod">
          <ac:chgData name="Bhushan Madapura [UNext]" userId="2baadad7-7b8e-4632-a62a-dff9a334b569" providerId="ADAL" clId="{F6E155E8-D84C-463E-A3B7-5CF65E1FB393}" dt="2024-08-26T15:20:44.036" v="1685" actId="20577"/>
          <ac:spMkLst>
            <pc:docMk/>
            <pc:sldMk cId="2340944189" sldId="2147375607"/>
            <ac:spMk id="11" creationId="{DE9F1BE0-7910-FA1B-DCE8-56EFD1E4FC09}"/>
          </ac:spMkLst>
        </pc:spChg>
        <pc:spChg chg="mod">
          <ac:chgData name="Bhushan Madapura [UNext]" userId="2baadad7-7b8e-4632-a62a-dff9a334b569" providerId="ADAL" clId="{F6E155E8-D84C-463E-A3B7-5CF65E1FB393}" dt="2024-08-26T15:09:51.588" v="955" actId="122"/>
          <ac:spMkLst>
            <pc:docMk/>
            <pc:sldMk cId="2340944189" sldId="2147375607"/>
            <ac:spMk id="12" creationId="{E53E5C3F-4D2B-B85F-E592-E58E032C664C}"/>
          </ac:spMkLst>
        </pc:spChg>
        <pc:spChg chg="add del mod modVis">
          <ac:chgData name="Bhushan Madapura [UNext]" userId="2baadad7-7b8e-4632-a62a-dff9a334b569" providerId="ADAL" clId="{F6E155E8-D84C-463E-A3B7-5CF65E1FB393}" dt="2024-08-26T15:09:01.714" v="913"/>
          <ac:spMkLst>
            <pc:docMk/>
            <pc:sldMk cId="2340944189" sldId="2147375607"/>
            <ac:spMk id="13" creationId="{5A99A12D-3656-2CE5-075F-8AB6512D8DC6}"/>
          </ac:spMkLst>
        </pc:spChg>
        <pc:graphicFrameChg chg="mod">
          <ac:chgData name="Bhushan Madapura [UNext]" userId="2baadad7-7b8e-4632-a62a-dff9a334b569" providerId="ADAL" clId="{F6E155E8-D84C-463E-A3B7-5CF65E1FB393}" dt="2024-08-26T15:09:01.714" v="915"/>
          <ac:graphicFrameMkLst>
            <pc:docMk/>
            <pc:sldMk cId="2340944189" sldId="2147375607"/>
            <ac:graphicFrameMk id="7" creationId="{3583FF9E-539E-FE29-E73B-3EF7E093601C}"/>
          </ac:graphicFrameMkLst>
        </pc:graphicFrameChg>
        <pc:picChg chg="add mod">
          <ac:chgData name="Bhushan Madapura [UNext]" userId="2baadad7-7b8e-4632-a62a-dff9a334b569" providerId="ADAL" clId="{F6E155E8-D84C-463E-A3B7-5CF65E1FB393}" dt="2024-08-26T15:08:39.880" v="802" actId="1076"/>
          <ac:picMkLst>
            <pc:docMk/>
            <pc:sldMk cId="2340944189" sldId="2147375607"/>
            <ac:picMk id="2" creationId="{D0FBC2C9-FE71-44D5-391E-1BAA2958F5EE}"/>
          </ac:picMkLst>
        </pc:picChg>
        <pc:picChg chg="del">
          <ac:chgData name="Bhushan Madapura [UNext]" userId="2baadad7-7b8e-4632-a62a-dff9a334b569" providerId="ADAL" clId="{F6E155E8-D84C-463E-A3B7-5CF65E1FB393}" dt="2024-08-26T15:08:34.820" v="801" actId="478"/>
          <ac:picMkLst>
            <pc:docMk/>
            <pc:sldMk cId="2340944189" sldId="2147375607"/>
            <ac:picMk id="5" creationId="{0916C17C-12F9-BFD4-9A8B-40B3CFCA8C07}"/>
          </ac:picMkLst>
        </pc:picChg>
      </pc:sldChg>
      <pc:sldChg chg="addSp delSp modSp add mod">
        <pc:chgData name="Bhushan Madapura [UNext]" userId="2baadad7-7b8e-4632-a62a-dff9a334b569" providerId="ADAL" clId="{F6E155E8-D84C-463E-A3B7-5CF65E1FB393}" dt="2024-08-26T15:20:50.050" v="1689" actId="20577"/>
        <pc:sldMkLst>
          <pc:docMk/>
          <pc:sldMk cId="3159148252" sldId="2147375608"/>
        </pc:sldMkLst>
        <pc:spChg chg="mod">
          <ac:chgData name="Bhushan Madapura [UNext]" userId="2baadad7-7b8e-4632-a62a-dff9a334b569" providerId="ADAL" clId="{F6E155E8-D84C-463E-A3B7-5CF65E1FB393}" dt="2024-08-26T15:10:02.666" v="959" actId="948"/>
          <ac:spMkLst>
            <pc:docMk/>
            <pc:sldMk cId="3159148252" sldId="2147375608"/>
            <ac:spMk id="3" creationId="{CEA128C4-A0BC-A895-713C-306E7FF62894}"/>
          </ac:spMkLst>
        </pc:spChg>
        <pc:spChg chg="add del mod modVis">
          <ac:chgData name="Bhushan Madapura [UNext]" userId="2baadad7-7b8e-4632-a62a-dff9a334b569" providerId="ADAL" clId="{F6E155E8-D84C-463E-A3B7-5CF65E1FB393}" dt="2024-08-26T15:10:02.713" v="981"/>
          <ac:spMkLst>
            <pc:docMk/>
            <pc:sldMk cId="3159148252" sldId="2147375608"/>
            <ac:spMk id="5" creationId="{54D199AF-862A-4F29-C2C4-4C94E5E22352}"/>
          </ac:spMkLst>
        </pc:spChg>
        <pc:spChg chg="mod">
          <ac:chgData name="Bhushan Madapura [UNext]" userId="2baadad7-7b8e-4632-a62a-dff9a334b569" providerId="ADAL" clId="{F6E155E8-D84C-463E-A3B7-5CF65E1FB393}" dt="2024-08-26T15:20:50.050" v="1689" actId="20577"/>
          <ac:spMkLst>
            <pc:docMk/>
            <pc:sldMk cId="3159148252" sldId="2147375608"/>
            <ac:spMk id="11" creationId="{DE9F1BE0-7910-FA1B-DCE8-56EFD1E4FC09}"/>
          </ac:spMkLst>
        </pc:spChg>
        <pc:graphicFrameChg chg="mod">
          <ac:chgData name="Bhushan Madapura [UNext]" userId="2baadad7-7b8e-4632-a62a-dff9a334b569" providerId="ADAL" clId="{F6E155E8-D84C-463E-A3B7-5CF65E1FB393}" dt="2024-08-26T15:10:02.713" v="983"/>
          <ac:graphicFrameMkLst>
            <pc:docMk/>
            <pc:sldMk cId="3159148252" sldId="2147375608"/>
            <ac:graphicFrameMk id="7" creationId="{3583FF9E-539E-FE29-E73B-3EF7E093601C}"/>
          </ac:graphicFrameMkLst>
        </pc:graphicFrameChg>
      </pc:sldChg>
      <pc:sldChg chg="addSp delSp modSp add mod">
        <pc:chgData name="Bhushan Madapura [UNext]" userId="2baadad7-7b8e-4632-a62a-dff9a334b569" providerId="ADAL" clId="{F6E155E8-D84C-463E-A3B7-5CF65E1FB393}" dt="2024-08-26T15:20:53.723" v="1693" actId="20577"/>
        <pc:sldMkLst>
          <pc:docMk/>
          <pc:sldMk cId="3070204084" sldId="2147375609"/>
        </pc:sldMkLst>
        <pc:spChg chg="mod">
          <ac:chgData name="Bhushan Madapura [UNext]" userId="2baadad7-7b8e-4632-a62a-dff9a334b569" providerId="ADAL" clId="{F6E155E8-D84C-463E-A3B7-5CF65E1FB393}" dt="2024-08-26T15:10:07.137" v="985" actId="948"/>
          <ac:spMkLst>
            <pc:docMk/>
            <pc:sldMk cId="3070204084" sldId="2147375609"/>
            <ac:spMk id="3" creationId="{CEA128C4-A0BC-A895-713C-306E7FF62894}"/>
          </ac:spMkLst>
        </pc:spChg>
        <pc:spChg chg="add del mod modVis">
          <ac:chgData name="Bhushan Madapura [UNext]" userId="2baadad7-7b8e-4632-a62a-dff9a334b569" providerId="ADAL" clId="{F6E155E8-D84C-463E-A3B7-5CF65E1FB393}" dt="2024-08-26T15:10:07.177" v="1007"/>
          <ac:spMkLst>
            <pc:docMk/>
            <pc:sldMk cId="3070204084" sldId="2147375609"/>
            <ac:spMk id="5" creationId="{B2DE76A2-21CA-F44E-3677-2894E884A458}"/>
          </ac:spMkLst>
        </pc:spChg>
        <pc:spChg chg="mod">
          <ac:chgData name="Bhushan Madapura [UNext]" userId="2baadad7-7b8e-4632-a62a-dff9a334b569" providerId="ADAL" clId="{F6E155E8-D84C-463E-A3B7-5CF65E1FB393}" dt="2024-08-26T15:20:53.723" v="1693" actId="20577"/>
          <ac:spMkLst>
            <pc:docMk/>
            <pc:sldMk cId="3070204084" sldId="2147375609"/>
            <ac:spMk id="11" creationId="{DE9F1BE0-7910-FA1B-DCE8-56EFD1E4FC09}"/>
          </ac:spMkLst>
        </pc:spChg>
        <pc:graphicFrameChg chg="mod">
          <ac:chgData name="Bhushan Madapura [UNext]" userId="2baadad7-7b8e-4632-a62a-dff9a334b569" providerId="ADAL" clId="{F6E155E8-D84C-463E-A3B7-5CF65E1FB393}" dt="2024-08-26T15:10:07.196" v="1009"/>
          <ac:graphicFrameMkLst>
            <pc:docMk/>
            <pc:sldMk cId="3070204084" sldId="2147375609"/>
            <ac:graphicFrameMk id="7" creationId="{3583FF9E-539E-FE29-E73B-3EF7E093601C}"/>
          </ac:graphicFrameMkLst>
        </pc:graphicFrameChg>
      </pc:sldChg>
      <pc:sldChg chg="addSp delSp modSp add mod">
        <pc:chgData name="Bhushan Madapura [UNext]" userId="2baadad7-7b8e-4632-a62a-dff9a334b569" providerId="ADAL" clId="{F6E155E8-D84C-463E-A3B7-5CF65E1FB393}" dt="2024-08-26T15:10:51.626" v="1026" actId="207"/>
        <pc:sldMkLst>
          <pc:docMk/>
          <pc:sldMk cId="12943417" sldId="2147375610"/>
        </pc:sldMkLst>
        <pc:spChg chg="mod">
          <ac:chgData name="Bhushan Madapura [UNext]" userId="2baadad7-7b8e-4632-a62a-dff9a334b569" providerId="ADAL" clId="{F6E155E8-D84C-463E-A3B7-5CF65E1FB393}" dt="2024-08-26T15:10:39.492" v="1023" actId="20577"/>
          <ac:spMkLst>
            <pc:docMk/>
            <pc:sldMk cId="12943417" sldId="2147375610"/>
            <ac:spMk id="3" creationId="{C02D07F7-B946-BB66-E6EA-DD92C38B1926}"/>
          </ac:spMkLst>
        </pc:spChg>
        <pc:picChg chg="del">
          <ac:chgData name="Bhushan Madapura [UNext]" userId="2baadad7-7b8e-4632-a62a-dff9a334b569" providerId="ADAL" clId="{F6E155E8-D84C-463E-A3B7-5CF65E1FB393}" dt="2024-08-26T15:10:43.027" v="1024" actId="478"/>
          <ac:picMkLst>
            <pc:docMk/>
            <pc:sldMk cId="12943417" sldId="2147375610"/>
            <ac:picMk id="2" creationId="{F2FEB897-CC3D-F8EF-554F-5F219373693B}"/>
          </ac:picMkLst>
        </pc:picChg>
        <pc:picChg chg="add mod">
          <ac:chgData name="Bhushan Madapura [UNext]" userId="2baadad7-7b8e-4632-a62a-dff9a334b569" providerId="ADAL" clId="{F6E155E8-D84C-463E-A3B7-5CF65E1FB393}" dt="2024-08-26T15:10:51.626" v="1026" actId="207"/>
          <ac:picMkLst>
            <pc:docMk/>
            <pc:sldMk cId="12943417" sldId="2147375610"/>
            <ac:picMk id="4" creationId="{B5F8A401-110E-E4BD-2FD5-DBD699116CE7}"/>
          </ac:picMkLst>
        </pc:picChg>
      </pc:sldChg>
      <pc:sldChg chg="addSp delSp modSp add mod">
        <pc:chgData name="Bhushan Madapura [UNext]" userId="2baadad7-7b8e-4632-a62a-dff9a334b569" providerId="ADAL" clId="{F6E155E8-D84C-463E-A3B7-5CF65E1FB393}" dt="2024-08-26T15:14:14.777" v="1380" actId="207"/>
        <pc:sldMkLst>
          <pc:docMk/>
          <pc:sldMk cId="3754613224" sldId="2147375611"/>
        </pc:sldMkLst>
        <pc:spChg chg="mod">
          <ac:chgData name="Bhushan Madapura [UNext]" userId="2baadad7-7b8e-4632-a62a-dff9a334b569" providerId="ADAL" clId="{F6E155E8-D84C-463E-A3B7-5CF65E1FB393}" dt="2024-08-26T15:11:59.253" v="1315" actId="948"/>
          <ac:spMkLst>
            <pc:docMk/>
            <pc:sldMk cId="3754613224" sldId="2147375611"/>
            <ac:spMk id="3" creationId="{CEA128C4-A0BC-A895-713C-306E7FF62894}"/>
          </ac:spMkLst>
        </pc:spChg>
        <pc:spChg chg="add del mod modVis">
          <ac:chgData name="Bhushan Madapura [UNext]" userId="2baadad7-7b8e-4632-a62a-dff9a334b569" providerId="ADAL" clId="{F6E155E8-D84C-463E-A3B7-5CF65E1FB393}" dt="2024-08-26T15:11:41.241" v="1061"/>
          <ac:spMkLst>
            <pc:docMk/>
            <pc:sldMk cId="3754613224" sldId="2147375611"/>
            <ac:spMk id="6" creationId="{37C9C12D-5F89-5A37-A538-47F3C6DEAD0C}"/>
          </ac:spMkLst>
        </pc:spChg>
        <pc:spChg chg="add del mod modVis">
          <ac:chgData name="Bhushan Madapura [UNext]" userId="2baadad7-7b8e-4632-a62a-dff9a334b569" providerId="ADAL" clId="{F6E155E8-D84C-463E-A3B7-5CF65E1FB393}" dt="2024-08-26T15:11:42.457" v="1088"/>
          <ac:spMkLst>
            <pc:docMk/>
            <pc:sldMk cId="3754613224" sldId="2147375611"/>
            <ac:spMk id="8" creationId="{31F7281E-02FE-258A-AC7E-3B325FFEE857}"/>
          </ac:spMkLst>
        </pc:spChg>
        <pc:spChg chg="add del mod modVis">
          <ac:chgData name="Bhushan Madapura [UNext]" userId="2baadad7-7b8e-4632-a62a-dff9a334b569" providerId="ADAL" clId="{F6E155E8-D84C-463E-A3B7-5CF65E1FB393}" dt="2024-08-26T15:11:45.446" v="1118"/>
          <ac:spMkLst>
            <pc:docMk/>
            <pc:sldMk cId="3754613224" sldId="2147375611"/>
            <ac:spMk id="9" creationId="{DF8DE873-89D3-A7B9-D32F-7E42334F008D}"/>
          </ac:spMkLst>
        </pc:spChg>
        <pc:spChg chg="del">
          <ac:chgData name="Bhushan Madapura [UNext]" userId="2baadad7-7b8e-4632-a62a-dff9a334b569" providerId="ADAL" clId="{F6E155E8-D84C-463E-A3B7-5CF65E1FB393}" dt="2024-08-26T15:11:24.078" v="1033" actId="478"/>
          <ac:spMkLst>
            <pc:docMk/>
            <pc:sldMk cId="3754613224" sldId="2147375611"/>
            <ac:spMk id="11" creationId="{DE9F1BE0-7910-FA1B-DCE8-56EFD1E4FC09}"/>
          </ac:spMkLst>
        </pc:spChg>
        <pc:spChg chg="del">
          <ac:chgData name="Bhushan Madapura [UNext]" userId="2baadad7-7b8e-4632-a62a-dff9a334b569" providerId="ADAL" clId="{F6E155E8-D84C-463E-A3B7-5CF65E1FB393}" dt="2024-08-26T15:11:24.078" v="1033" actId="478"/>
          <ac:spMkLst>
            <pc:docMk/>
            <pc:sldMk cId="3754613224" sldId="2147375611"/>
            <ac:spMk id="12" creationId="{E53E5C3F-4D2B-B85F-E592-E58E032C664C}"/>
          </ac:spMkLst>
        </pc:spChg>
        <pc:spChg chg="add del mod modVis">
          <ac:chgData name="Bhushan Madapura [UNext]" userId="2baadad7-7b8e-4632-a62a-dff9a334b569" providerId="ADAL" clId="{F6E155E8-D84C-463E-A3B7-5CF65E1FB393}" dt="2024-08-26T15:11:52.266" v="1226" actId="962"/>
          <ac:spMkLst>
            <pc:docMk/>
            <pc:sldMk cId="3754613224" sldId="2147375611"/>
            <ac:spMk id="13" creationId="{43639060-102A-2B79-326F-01F9E7A963CE}"/>
          </ac:spMkLst>
        </pc:spChg>
        <pc:spChg chg="add del mod modVis">
          <ac:chgData name="Bhushan Madapura [UNext]" userId="2baadad7-7b8e-4632-a62a-dff9a334b569" providerId="ADAL" clId="{F6E155E8-D84C-463E-A3B7-5CF65E1FB393}" dt="2024-08-26T15:11:51.125" v="1204" actId="962"/>
          <ac:spMkLst>
            <pc:docMk/>
            <pc:sldMk cId="3754613224" sldId="2147375611"/>
            <ac:spMk id="14" creationId="{99D52187-2C9F-DB4A-7514-2F8FC3C0FC54}"/>
          </ac:spMkLst>
        </pc:spChg>
        <pc:spChg chg="add del mod modVis">
          <ac:chgData name="Bhushan Madapura [UNext]" userId="2baadad7-7b8e-4632-a62a-dff9a334b569" providerId="ADAL" clId="{F6E155E8-D84C-463E-A3B7-5CF65E1FB393}" dt="2024-08-26T15:11:54.813" v="1262"/>
          <ac:spMkLst>
            <pc:docMk/>
            <pc:sldMk cId="3754613224" sldId="2147375611"/>
            <ac:spMk id="15" creationId="{7B11F048-CD43-F6FC-C32E-BD1E57BB325C}"/>
          </ac:spMkLst>
        </pc:spChg>
        <pc:spChg chg="add del mod modVis">
          <ac:chgData name="Bhushan Madapura [UNext]" userId="2baadad7-7b8e-4632-a62a-dff9a334b569" providerId="ADAL" clId="{F6E155E8-D84C-463E-A3B7-5CF65E1FB393}" dt="2024-08-26T15:11:58.702" v="1311"/>
          <ac:spMkLst>
            <pc:docMk/>
            <pc:sldMk cId="3754613224" sldId="2147375611"/>
            <ac:spMk id="16" creationId="{F86522A6-90E0-07AD-C025-7A90268C7052}"/>
          </ac:spMkLst>
        </pc:spChg>
        <pc:spChg chg="add del mod modVis">
          <ac:chgData name="Bhushan Madapura [UNext]" userId="2baadad7-7b8e-4632-a62a-dff9a334b569" providerId="ADAL" clId="{F6E155E8-D84C-463E-A3B7-5CF65E1FB393}" dt="2024-08-26T15:11:59.295" v="1337"/>
          <ac:spMkLst>
            <pc:docMk/>
            <pc:sldMk cId="3754613224" sldId="2147375611"/>
            <ac:spMk id="17" creationId="{432B17AC-36EC-2DE0-0988-F03DEA76F34E}"/>
          </ac:spMkLst>
        </pc:spChg>
        <pc:spChg chg="add mod">
          <ac:chgData name="Bhushan Madapura [UNext]" userId="2baadad7-7b8e-4632-a62a-dff9a334b569" providerId="ADAL" clId="{F6E155E8-D84C-463E-A3B7-5CF65E1FB393}" dt="2024-08-26T15:12:27.656" v="1346" actId="14861"/>
          <ac:spMkLst>
            <pc:docMk/>
            <pc:sldMk cId="3754613224" sldId="2147375611"/>
            <ac:spMk id="18" creationId="{6C73795A-BE20-7075-E9C6-6F145CE60794}"/>
          </ac:spMkLst>
        </pc:spChg>
        <pc:spChg chg="add mod">
          <ac:chgData name="Bhushan Madapura [UNext]" userId="2baadad7-7b8e-4632-a62a-dff9a334b569" providerId="ADAL" clId="{F6E155E8-D84C-463E-A3B7-5CF65E1FB393}" dt="2024-08-26T15:12:27.656" v="1346" actId="14861"/>
          <ac:spMkLst>
            <pc:docMk/>
            <pc:sldMk cId="3754613224" sldId="2147375611"/>
            <ac:spMk id="19" creationId="{A3E2F4D1-4417-E244-3DB9-A6FF5866A342}"/>
          </ac:spMkLst>
        </pc:spChg>
        <pc:spChg chg="add mod">
          <ac:chgData name="Bhushan Madapura [UNext]" userId="2baadad7-7b8e-4632-a62a-dff9a334b569" providerId="ADAL" clId="{F6E155E8-D84C-463E-A3B7-5CF65E1FB393}" dt="2024-08-26T15:12:27.656" v="1346" actId="14861"/>
          <ac:spMkLst>
            <pc:docMk/>
            <pc:sldMk cId="3754613224" sldId="2147375611"/>
            <ac:spMk id="20" creationId="{3EBEB0AC-D407-44FD-A74F-90F67F3D13C3}"/>
          </ac:spMkLst>
        </pc:spChg>
        <pc:spChg chg="add mod">
          <ac:chgData name="Bhushan Madapura [UNext]" userId="2baadad7-7b8e-4632-a62a-dff9a334b569" providerId="ADAL" clId="{F6E155E8-D84C-463E-A3B7-5CF65E1FB393}" dt="2024-08-26T15:13:43.010" v="1377" actId="403"/>
          <ac:spMkLst>
            <pc:docMk/>
            <pc:sldMk cId="3754613224" sldId="2147375611"/>
            <ac:spMk id="21" creationId="{DF8FD767-7EE2-8BA3-9320-45A7293391FF}"/>
          </ac:spMkLst>
        </pc:spChg>
        <pc:spChg chg="add mod">
          <ac:chgData name="Bhushan Madapura [UNext]" userId="2baadad7-7b8e-4632-a62a-dff9a334b569" providerId="ADAL" clId="{F6E155E8-D84C-463E-A3B7-5CF65E1FB393}" dt="2024-08-26T15:13:43.010" v="1377" actId="403"/>
          <ac:spMkLst>
            <pc:docMk/>
            <pc:sldMk cId="3754613224" sldId="2147375611"/>
            <ac:spMk id="22" creationId="{9289516E-B769-4A13-DD90-39AC62DED9BD}"/>
          </ac:spMkLst>
        </pc:spChg>
        <pc:spChg chg="add mod">
          <ac:chgData name="Bhushan Madapura [UNext]" userId="2baadad7-7b8e-4632-a62a-dff9a334b569" providerId="ADAL" clId="{F6E155E8-D84C-463E-A3B7-5CF65E1FB393}" dt="2024-08-26T15:13:43.010" v="1377" actId="403"/>
          <ac:spMkLst>
            <pc:docMk/>
            <pc:sldMk cId="3754613224" sldId="2147375611"/>
            <ac:spMk id="23" creationId="{4461DDA7-0DFB-87EE-DF38-AA6219713C1B}"/>
          </ac:spMkLst>
        </pc:spChg>
        <pc:spChg chg="mod">
          <ac:chgData name="Bhushan Madapura [UNext]" userId="2baadad7-7b8e-4632-a62a-dff9a334b569" providerId="ADAL" clId="{F6E155E8-D84C-463E-A3B7-5CF65E1FB393}" dt="2024-08-26T15:14:02.369" v="1379" actId="1076"/>
          <ac:spMkLst>
            <pc:docMk/>
            <pc:sldMk cId="3754613224" sldId="2147375611"/>
            <ac:spMk id="25" creationId="{3A38CCAC-78C9-81D4-1E36-CB51C7166169}"/>
          </ac:spMkLst>
        </pc:spChg>
        <pc:spChg chg="mod">
          <ac:chgData name="Bhushan Madapura [UNext]" userId="2baadad7-7b8e-4632-a62a-dff9a334b569" providerId="ADAL" clId="{F6E155E8-D84C-463E-A3B7-5CF65E1FB393}" dt="2024-08-26T15:14:02.369" v="1379" actId="1076"/>
          <ac:spMkLst>
            <pc:docMk/>
            <pc:sldMk cId="3754613224" sldId="2147375611"/>
            <ac:spMk id="26" creationId="{E083201A-5603-E7AE-C4E0-0A003C89B464}"/>
          </ac:spMkLst>
        </pc:spChg>
        <pc:spChg chg="mod">
          <ac:chgData name="Bhushan Madapura [UNext]" userId="2baadad7-7b8e-4632-a62a-dff9a334b569" providerId="ADAL" clId="{F6E155E8-D84C-463E-A3B7-5CF65E1FB393}" dt="2024-08-26T15:14:02.369" v="1379" actId="1076"/>
          <ac:spMkLst>
            <pc:docMk/>
            <pc:sldMk cId="3754613224" sldId="2147375611"/>
            <ac:spMk id="28" creationId="{0D5B9A7E-609B-61CB-6B76-65F108A044FB}"/>
          </ac:spMkLst>
        </pc:spChg>
        <pc:spChg chg="mod">
          <ac:chgData name="Bhushan Madapura [UNext]" userId="2baadad7-7b8e-4632-a62a-dff9a334b569" providerId="ADAL" clId="{F6E155E8-D84C-463E-A3B7-5CF65E1FB393}" dt="2024-08-26T15:14:02.369" v="1379" actId="1076"/>
          <ac:spMkLst>
            <pc:docMk/>
            <pc:sldMk cId="3754613224" sldId="2147375611"/>
            <ac:spMk id="30" creationId="{6A73770E-F6A1-75D7-11EF-CB4EC6F3B336}"/>
          </ac:spMkLst>
        </pc:spChg>
        <pc:spChg chg="mod">
          <ac:chgData name="Bhushan Madapura [UNext]" userId="2baadad7-7b8e-4632-a62a-dff9a334b569" providerId="ADAL" clId="{F6E155E8-D84C-463E-A3B7-5CF65E1FB393}" dt="2024-08-26T15:14:02.369" v="1379" actId="1076"/>
          <ac:spMkLst>
            <pc:docMk/>
            <pc:sldMk cId="3754613224" sldId="2147375611"/>
            <ac:spMk id="31" creationId="{3529665D-D778-71CC-E4C5-628FF603244E}"/>
          </ac:spMkLst>
        </pc:spChg>
        <pc:spChg chg="mod">
          <ac:chgData name="Bhushan Madapura [UNext]" userId="2baadad7-7b8e-4632-a62a-dff9a334b569" providerId="ADAL" clId="{F6E155E8-D84C-463E-A3B7-5CF65E1FB393}" dt="2024-08-26T15:14:02.369" v="1379" actId="1076"/>
          <ac:spMkLst>
            <pc:docMk/>
            <pc:sldMk cId="3754613224" sldId="2147375611"/>
            <ac:spMk id="32" creationId="{1D07999A-0B9E-EABC-79E7-1E3F332E33D8}"/>
          </ac:spMkLst>
        </pc:spChg>
        <pc:spChg chg="mod">
          <ac:chgData name="Bhushan Madapura [UNext]" userId="2baadad7-7b8e-4632-a62a-dff9a334b569" providerId="ADAL" clId="{F6E155E8-D84C-463E-A3B7-5CF65E1FB393}" dt="2024-08-26T15:14:02.369" v="1379" actId="1076"/>
          <ac:spMkLst>
            <pc:docMk/>
            <pc:sldMk cId="3754613224" sldId="2147375611"/>
            <ac:spMk id="33" creationId="{417F16D0-0B89-5C5D-14AF-5F751A829BE1}"/>
          </ac:spMkLst>
        </pc:spChg>
        <pc:spChg chg="mod">
          <ac:chgData name="Bhushan Madapura [UNext]" userId="2baadad7-7b8e-4632-a62a-dff9a334b569" providerId="ADAL" clId="{F6E155E8-D84C-463E-A3B7-5CF65E1FB393}" dt="2024-08-26T15:14:02.369" v="1379" actId="1076"/>
          <ac:spMkLst>
            <pc:docMk/>
            <pc:sldMk cId="3754613224" sldId="2147375611"/>
            <ac:spMk id="34" creationId="{EBCE8487-1B7B-DC4F-4D30-0095CB46F85B}"/>
          </ac:spMkLst>
        </pc:spChg>
        <pc:spChg chg="mod">
          <ac:chgData name="Bhushan Madapura [UNext]" userId="2baadad7-7b8e-4632-a62a-dff9a334b569" providerId="ADAL" clId="{F6E155E8-D84C-463E-A3B7-5CF65E1FB393}" dt="2024-08-26T15:14:02.369" v="1379" actId="1076"/>
          <ac:spMkLst>
            <pc:docMk/>
            <pc:sldMk cId="3754613224" sldId="2147375611"/>
            <ac:spMk id="35" creationId="{6C353EFD-0A51-247D-9F9E-964856BBE9A0}"/>
          </ac:spMkLst>
        </pc:spChg>
        <pc:spChg chg="mod">
          <ac:chgData name="Bhushan Madapura [UNext]" userId="2baadad7-7b8e-4632-a62a-dff9a334b569" providerId="ADAL" clId="{F6E155E8-D84C-463E-A3B7-5CF65E1FB393}" dt="2024-08-26T15:14:02.369" v="1379" actId="1076"/>
          <ac:spMkLst>
            <pc:docMk/>
            <pc:sldMk cId="3754613224" sldId="2147375611"/>
            <ac:spMk id="37" creationId="{B380DB8B-E26A-8E61-2773-43637836E1B1}"/>
          </ac:spMkLst>
        </pc:spChg>
        <pc:spChg chg="mod">
          <ac:chgData name="Bhushan Madapura [UNext]" userId="2baadad7-7b8e-4632-a62a-dff9a334b569" providerId="ADAL" clId="{F6E155E8-D84C-463E-A3B7-5CF65E1FB393}" dt="2024-08-26T15:14:02.369" v="1379" actId="1076"/>
          <ac:spMkLst>
            <pc:docMk/>
            <pc:sldMk cId="3754613224" sldId="2147375611"/>
            <ac:spMk id="39" creationId="{EA3947DC-A4F0-4BBD-41F0-EA78C084B8E8}"/>
          </ac:spMkLst>
        </pc:spChg>
        <pc:spChg chg="mod">
          <ac:chgData name="Bhushan Madapura [UNext]" userId="2baadad7-7b8e-4632-a62a-dff9a334b569" providerId="ADAL" clId="{F6E155E8-D84C-463E-A3B7-5CF65E1FB393}" dt="2024-08-26T15:14:02.369" v="1379" actId="1076"/>
          <ac:spMkLst>
            <pc:docMk/>
            <pc:sldMk cId="3754613224" sldId="2147375611"/>
            <ac:spMk id="40" creationId="{3CF09D77-F139-589A-402B-7F84A005143C}"/>
          </ac:spMkLst>
        </pc:spChg>
        <pc:spChg chg="mod">
          <ac:chgData name="Bhushan Madapura [UNext]" userId="2baadad7-7b8e-4632-a62a-dff9a334b569" providerId="ADAL" clId="{F6E155E8-D84C-463E-A3B7-5CF65E1FB393}" dt="2024-08-26T15:14:02.369" v="1379" actId="1076"/>
          <ac:spMkLst>
            <pc:docMk/>
            <pc:sldMk cId="3754613224" sldId="2147375611"/>
            <ac:spMk id="41" creationId="{DF1C3F24-8703-6BE4-9364-F8F863E7757D}"/>
          </ac:spMkLst>
        </pc:spChg>
        <pc:spChg chg="mod">
          <ac:chgData name="Bhushan Madapura [UNext]" userId="2baadad7-7b8e-4632-a62a-dff9a334b569" providerId="ADAL" clId="{F6E155E8-D84C-463E-A3B7-5CF65E1FB393}" dt="2024-08-26T15:14:02.369" v="1379" actId="1076"/>
          <ac:spMkLst>
            <pc:docMk/>
            <pc:sldMk cId="3754613224" sldId="2147375611"/>
            <ac:spMk id="42" creationId="{1DE81C7A-C97B-97B8-B392-DBCDDA5F8A07}"/>
          </ac:spMkLst>
        </pc:spChg>
        <pc:spChg chg="mod">
          <ac:chgData name="Bhushan Madapura [UNext]" userId="2baadad7-7b8e-4632-a62a-dff9a334b569" providerId="ADAL" clId="{F6E155E8-D84C-463E-A3B7-5CF65E1FB393}" dt="2024-08-26T15:14:02.369" v="1379" actId="1076"/>
          <ac:spMkLst>
            <pc:docMk/>
            <pc:sldMk cId="3754613224" sldId="2147375611"/>
            <ac:spMk id="44" creationId="{30FC6696-8ED2-5800-8AD1-C2F5C1FCEEDC}"/>
          </ac:spMkLst>
        </pc:spChg>
        <pc:spChg chg="mod">
          <ac:chgData name="Bhushan Madapura [UNext]" userId="2baadad7-7b8e-4632-a62a-dff9a334b569" providerId="ADAL" clId="{F6E155E8-D84C-463E-A3B7-5CF65E1FB393}" dt="2024-08-26T15:14:02.369" v="1379" actId="1076"/>
          <ac:spMkLst>
            <pc:docMk/>
            <pc:sldMk cId="3754613224" sldId="2147375611"/>
            <ac:spMk id="46" creationId="{0B8AAE0D-A0CC-6781-4119-45DC8DA00CC2}"/>
          </ac:spMkLst>
        </pc:spChg>
        <pc:spChg chg="mod">
          <ac:chgData name="Bhushan Madapura [UNext]" userId="2baadad7-7b8e-4632-a62a-dff9a334b569" providerId="ADAL" clId="{F6E155E8-D84C-463E-A3B7-5CF65E1FB393}" dt="2024-08-26T15:14:02.369" v="1379" actId="1076"/>
          <ac:spMkLst>
            <pc:docMk/>
            <pc:sldMk cId="3754613224" sldId="2147375611"/>
            <ac:spMk id="47" creationId="{C4AA161E-775B-9704-92E4-4BAC4DDBBBE7}"/>
          </ac:spMkLst>
        </pc:spChg>
        <pc:spChg chg="mod">
          <ac:chgData name="Bhushan Madapura [UNext]" userId="2baadad7-7b8e-4632-a62a-dff9a334b569" providerId="ADAL" clId="{F6E155E8-D84C-463E-A3B7-5CF65E1FB393}" dt="2024-08-26T15:14:02.369" v="1379" actId="1076"/>
          <ac:spMkLst>
            <pc:docMk/>
            <pc:sldMk cId="3754613224" sldId="2147375611"/>
            <ac:spMk id="48" creationId="{CFC8005E-4EBB-D416-EE9D-B49224478123}"/>
          </ac:spMkLst>
        </pc:spChg>
        <pc:grpChg chg="add mod">
          <ac:chgData name="Bhushan Madapura [UNext]" userId="2baadad7-7b8e-4632-a62a-dff9a334b569" providerId="ADAL" clId="{F6E155E8-D84C-463E-A3B7-5CF65E1FB393}" dt="2024-08-26T15:14:14.777" v="1380" actId="207"/>
          <ac:grpSpMkLst>
            <pc:docMk/>
            <pc:sldMk cId="3754613224" sldId="2147375611"/>
            <ac:grpSpMk id="24" creationId="{DCA04876-65F9-DDA2-9E8E-9D570857B2A5}"/>
          </ac:grpSpMkLst>
        </pc:grpChg>
        <pc:grpChg chg="add mod">
          <ac:chgData name="Bhushan Madapura [UNext]" userId="2baadad7-7b8e-4632-a62a-dff9a334b569" providerId="ADAL" clId="{F6E155E8-D84C-463E-A3B7-5CF65E1FB393}" dt="2024-08-26T15:14:14.777" v="1380" actId="207"/>
          <ac:grpSpMkLst>
            <pc:docMk/>
            <pc:sldMk cId="3754613224" sldId="2147375611"/>
            <ac:grpSpMk id="27" creationId="{B808CBE1-9B84-7818-F1B7-F6B6847390C9}"/>
          </ac:grpSpMkLst>
        </pc:grpChg>
        <pc:grpChg chg="mod">
          <ac:chgData name="Bhushan Madapura [UNext]" userId="2baadad7-7b8e-4632-a62a-dff9a334b569" providerId="ADAL" clId="{F6E155E8-D84C-463E-A3B7-5CF65E1FB393}" dt="2024-08-26T15:14:02.369" v="1379" actId="1076"/>
          <ac:grpSpMkLst>
            <pc:docMk/>
            <pc:sldMk cId="3754613224" sldId="2147375611"/>
            <ac:grpSpMk id="29" creationId="{1C95187E-2D4F-6A0D-B336-8B096F1468D7}"/>
          </ac:grpSpMkLst>
        </pc:grpChg>
        <pc:grpChg chg="add mod">
          <ac:chgData name="Bhushan Madapura [UNext]" userId="2baadad7-7b8e-4632-a62a-dff9a334b569" providerId="ADAL" clId="{F6E155E8-D84C-463E-A3B7-5CF65E1FB393}" dt="2024-08-26T15:14:14.777" v="1380" actId="207"/>
          <ac:grpSpMkLst>
            <pc:docMk/>
            <pc:sldMk cId="3754613224" sldId="2147375611"/>
            <ac:grpSpMk id="36" creationId="{687B6C54-1790-E64F-C35E-76DA0084E125}"/>
          </ac:grpSpMkLst>
        </pc:grpChg>
        <pc:grpChg chg="mod">
          <ac:chgData name="Bhushan Madapura [UNext]" userId="2baadad7-7b8e-4632-a62a-dff9a334b569" providerId="ADAL" clId="{F6E155E8-D84C-463E-A3B7-5CF65E1FB393}" dt="2024-08-26T15:14:02.369" v="1379" actId="1076"/>
          <ac:grpSpMkLst>
            <pc:docMk/>
            <pc:sldMk cId="3754613224" sldId="2147375611"/>
            <ac:grpSpMk id="38" creationId="{31961FAE-21E7-F95B-70E1-CB3C7A6E0466}"/>
          </ac:grpSpMkLst>
        </pc:grpChg>
        <pc:grpChg chg="add mod">
          <ac:chgData name="Bhushan Madapura [UNext]" userId="2baadad7-7b8e-4632-a62a-dff9a334b569" providerId="ADAL" clId="{F6E155E8-D84C-463E-A3B7-5CF65E1FB393}" dt="2024-08-26T15:14:14.777" v="1380" actId="207"/>
          <ac:grpSpMkLst>
            <pc:docMk/>
            <pc:sldMk cId="3754613224" sldId="2147375611"/>
            <ac:grpSpMk id="43" creationId="{3B45C904-9ACC-B1CD-AC94-A5F94AF041AF}"/>
          </ac:grpSpMkLst>
        </pc:grpChg>
        <pc:grpChg chg="mod">
          <ac:chgData name="Bhushan Madapura [UNext]" userId="2baadad7-7b8e-4632-a62a-dff9a334b569" providerId="ADAL" clId="{F6E155E8-D84C-463E-A3B7-5CF65E1FB393}" dt="2024-08-26T15:14:02.369" v="1379" actId="1076"/>
          <ac:grpSpMkLst>
            <pc:docMk/>
            <pc:sldMk cId="3754613224" sldId="2147375611"/>
            <ac:grpSpMk id="45" creationId="{6B0F16DB-169E-EC84-058E-2EA7335875D9}"/>
          </ac:grpSpMkLst>
        </pc:grpChg>
        <pc:graphicFrameChg chg="mod">
          <ac:chgData name="Bhushan Madapura [UNext]" userId="2baadad7-7b8e-4632-a62a-dff9a334b569" providerId="ADAL" clId="{F6E155E8-D84C-463E-A3B7-5CF65E1FB393}" dt="2024-08-26T15:11:59.300" v="1339"/>
          <ac:graphicFrameMkLst>
            <pc:docMk/>
            <pc:sldMk cId="3754613224" sldId="2147375611"/>
            <ac:graphicFrameMk id="7" creationId="{3583FF9E-539E-FE29-E73B-3EF7E093601C}"/>
          </ac:graphicFrameMkLst>
        </pc:graphicFrameChg>
        <pc:picChg chg="del">
          <ac:chgData name="Bhushan Madapura [UNext]" userId="2baadad7-7b8e-4632-a62a-dff9a334b569" providerId="ADAL" clId="{F6E155E8-D84C-463E-A3B7-5CF65E1FB393}" dt="2024-08-26T15:11:14.539" v="1030" actId="478"/>
          <ac:picMkLst>
            <pc:docMk/>
            <pc:sldMk cId="3754613224" sldId="2147375611"/>
            <ac:picMk id="2" creationId="{D0FBC2C9-FE71-44D5-391E-1BAA2958F5EE}"/>
          </ac:picMkLst>
        </pc:picChg>
        <pc:picChg chg="add mod">
          <ac:chgData name="Bhushan Madapura [UNext]" userId="2baadad7-7b8e-4632-a62a-dff9a334b569" providerId="ADAL" clId="{F6E155E8-D84C-463E-A3B7-5CF65E1FB393}" dt="2024-08-26T15:11:19.640" v="1032" actId="1076"/>
          <ac:picMkLst>
            <pc:docMk/>
            <pc:sldMk cId="3754613224" sldId="2147375611"/>
            <ac:picMk id="5" creationId="{B5EEB56D-B388-3B36-90D7-E1D1797C4F6C}"/>
          </ac:picMkLst>
        </pc:picChg>
      </pc:sldChg>
      <pc:sldChg chg="add del">
        <pc:chgData name="Bhushan Madapura [UNext]" userId="2baadad7-7b8e-4632-a62a-dff9a334b569" providerId="ADAL" clId="{F6E155E8-D84C-463E-A3B7-5CF65E1FB393}" dt="2024-08-26T15:11:05.550" v="1029"/>
        <pc:sldMkLst>
          <pc:docMk/>
          <pc:sldMk cId="433381282" sldId="2147375612"/>
        </pc:sldMkLst>
      </pc:sldChg>
      <pc:sldChg chg="addSp delSp modSp add mod">
        <pc:chgData name="Bhushan Madapura [UNext]" userId="2baadad7-7b8e-4632-a62a-dff9a334b569" providerId="ADAL" clId="{F6E155E8-D84C-463E-A3B7-5CF65E1FB393}" dt="2024-08-26T15:14:52.931" v="1405" actId="207"/>
        <pc:sldMkLst>
          <pc:docMk/>
          <pc:sldMk cId="660662221" sldId="2147375612"/>
        </pc:sldMkLst>
        <pc:spChg chg="mod">
          <ac:chgData name="Bhushan Madapura [UNext]" userId="2baadad7-7b8e-4632-a62a-dff9a334b569" providerId="ADAL" clId="{F6E155E8-D84C-463E-A3B7-5CF65E1FB393}" dt="2024-08-26T15:14:41.582" v="1402" actId="20577"/>
          <ac:spMkLst>
            <pc:docMk/>
            <pc:sldMk cId="660662221" sldId="2147375612"/>
            <ac:spMk id="3" creationId="{C02D07F7-B946-BB66-E6EA-DD92C38B1926}"/>
          </ac:spMkLst>
        </pc:spChg>
        <pc:picChg chg="add mod">
          <ac:chgData name="Bhushan Madapura [UNext]" userId="2baadad7-7b8e-4632-a62a-dff9a334b569" providerId="ADAL" clId="{F6E155E8-D84C-463E-A3B7-5CF65E1FB393}" dt="2024-08-26T15:14:52.931" v="1405" actId="207"/>
          <ac:picMkLst>
            <pc:docMk/>
            <pc:sldMk cId="660662221" sldId="2147375612"/>
            <ac:picMk id="2" creationId="{05221367-599F-F73C-4BD3-0C82C72014FC}"/>
          </ac:picMkLst>
        </pc:picChg>
        <pc:picChg chg="del">
          <ac:chgData name="Bhushan Madapura [UNext]" userId="2baadad7-7b8e-4632-a62a-dff9a334b569" providerId="ADAL" clId="{F6E155E8-D84C-463E-A3B7-5CF65E1FB393}" dt="2024-08-26T15:14:44.384" v="1403" actId="478"/>
          <ac:picMkLst>
            <pc:docMk/>
            <pc:sldMk cId="660662221" sldId="2147375612"/>
            <ac:picMk id="4" creationId="{B5F8A401-110E-E4BD-2FD5-DBD699116CE7}"/>
          </ac:picMkLst>
        </pc:picChg>
      </pc:sldChg>
      <pc:sldChg chg="addSp delSp modSp add mod">
        <pc:chgData name="Bhushan Madapura [UNext]" userId="2baadad7-7b8e-4632-a62a-dff9a334b569" providerId="ADAL" clId="{F6E155E8-D84C-463E-A3B7-5CF65E1FB393}" dt="2024-08-26T15:16:32.781" v="1533" actId="122"/>
        <pc:sldMkLst>
          <pc:docMk/>
          <pc:sldMk cId="1148838763" sldId="2147375613"/>
        </pc:sldMkLst>
        <pc:spChg chg="mod">
          <ac:chgData name="Bhushan Madapura [UNext]" userId="2baadad7-7b8e-4632-a62a-dff9a334b569" providerId="ADAL" clId="{F6E155E8-D84C-463E-A3B7-5CF65E1FB393}" dt="2024-08-26T15:15:48.857" v="1485" actId="948"/>
          <ac:spMkLst>
            <pc:docMk/>
            <pc:sldMk cId="1148838763" sldId="2147375613"/>
            <ac:spMk id="3" creationId="{CEA128C4-A0BC-A895-713C-306E7FF62894}"/>
          </ac:spMkLst>
        </pc:spChg>
        <pc:spChg chg="add del mod modVis">
          <ac:chgData name="Bhushan Madapura [UNext]" userId="2baadad7-7b8e-4632-a62a-dff9a334b569" providerId="ADAL" clId="{F6E155E8-D84C-463E-A3B7-5CF65E1FB393}" dt="2024-08-26T15:15:47.610" v="1454"/>
          <ac:spMkLst>
            <pc:docMk/>
            <pc:sldMk cId="1148838763" sldId="2147375613"/>
            <ac:spMk id="6" creationId="{7A533F93-1145-78FC-44EC-2D1FF0070EC8}"/>
          </ac:spMkLst>
        </pc:spChg>
        <pc:spChg chg="add del mod modVis">
          <ac:chgData name="Bhushan Madapura [UNext]" userId="2baadad7-7b8e-4632-a62a-dff9a334b569" providerId="ADAL" clId="{F6E155E8-D84C-463E-A3B7-5CF65E1FB393}" dt="2024-08-26T15:15:48.320" v="1481"/>
          <ac:spMkLst>
            <pc:docMk/>
            <pc:sldMk cId="1148838763" sldId="2147375613"/>
            <ac:spMk id="8" creationId="{D10124C6-6D24-43E2-53F9-F1CAF3218B04}"/>
          </ac:spMkLst>
        </pc:spChg>
        <pc:spChg chg="add del mod modVis">
          <ac:chgData name="Bhushan Madapura [UNext]" userId="2baadad7-7b8e-4632-a62a-dff9a334b569" providerId="ADAL" clId="{F6E155E8-D84C-463E-A3B7-5CF65E1FB393}" dt="2024-08-26T15:15:48.904" v="1507"/>
          <ac:spMkLst>
            <pc:docMk/>
            <pc:sldMk cId="1148838763" sldId="2147375613"/>
            <ac:spMk id="9" creationId="{9119CDCB-874F-9FE0-026A-9813546EEE2D}"/>
          </ac:spMkLst>
        </pc:spChg>
        <pc:spChg chg="add mod">
          <ac:chgData name="Bhushan Madapura [UNext]" userId="2baadad7-7b8e-4632-a62a-dff9a334b569" providerId="ADAL" clId="{F6E155E8-D84C-463E-A3B7-5CF65E1FB393}" dt="2024-08-26T15:16:21.486" v="1532" actId="207"/>
          <ac:spMkLst>
            <pc:docMk/>
            <pc:sldMk cId="1148838763" sldId="2147375613"/>
            <ac:spMk id="11" creationId="{8CC1343B-2E39-FEFF-8FF6-46822F18B432}"/>
          </ac:spMkLst>
        </pc:spChg>
        <pc:spChg chg="add mod">
          <ac:chgData name="Bhushan Madapura [UNext]" userId="2baadad7-7b8e-4632-a62a-dff9a334b569" providerId="ADAL" clId="{F6E155E8-D84C-463E-A3B7-5CF65E1FB393}" dt="2024-08-26T15:16:32.781" v="1533" actId="122"/>
          <ac:spMkLst>
            <pc:docMk/>
            <pc:sldMk cId="1148838763" sldId="2147375613"/>
            <ac:spMk id="12" creationId="{5A873A1A-E63F-91AE-7D43-ED0F86870147}"/>
          </ac:spMkLst>
        </pc:spChg>
        <pc:spChg chg="del">
          <ac:chgData name="Bhushan Madapura [UNext]" userId="2baadad7-7b8e-4632-a62a-dff9a334b569" providerId="ADAL" clId="{F6E155E8-D84C-463E-A3B7-5CF65E1FB393}" dt="2024-08-26T15:15:37.243" v="1413" actId="478"/>
          <ac:spMkLst>
            <pc:docMk/>
            <pc:sldMk cId="1148838763" sldId="2147375613"/>
            <ac:spMk id="18" creationId="{6C73795A-BE20-7075-E9C6-6F145CE60794}"/>
          </ac:spMkLst>
        </pc:spChg>
        <pc:spChg chg="del">
          <ac:chgData name="Bhushan Madapura [UNext]" userId="2baadad7-7b8e-4632-a62a-dff9a334b569" providerId="ADAL" clId="{F6E155E8-D84C-463E-A3B7-5CF65E1FB393}" dt="2024-08-26T15:15:37.243" v="1413" actId="478"/>
          <ac:spMkLst>
            <pc:docMk/>
            <pc:sldMk cId="1148838763" sldId="2147375613"/>
            <ac:spMk id="19" creationId="{A3E2F4D1-4417-E244-3DB9-A6FF5866A342}"/>
          </ac:spMkLst>
        </pc:spChg>
        <pc:spChg chg="del">
          <ac:chgData name="Bhushan Madapura [UNext]" userId="2baadad7-7b8e-4632-a62a-dff9a334b569" providerId="ADAL" clId="{F6E155E8-D84C-463E-A3B7-5CF65E1FB393}" dt="2024-08-26T15:15:37.243" v="1413" actId="478"/>
          <ac:spMkLst>
            <pc:docMk/>
            <pc:sldMk cId="1148838763" sldId="2147375613"/>
            <ac:spMk id="20" creationId="{3EBEB0AC-D407-44FD-A74F-90F67F3D13C3}"/>
          </ac:spMkLst>
        </pc:spChg>
        <pc:spChg chg="del">
          <ac:chgData name="Bhushan Madapura [UNext]" userId="2baadad7-7b8e-4632-a62a-dff9a334b569" providerId="ADAL" clId="{F6E155E8-D84C-463E-A3B7-5CF65E1FB393}" dt="2024-08-26T15:15:37.243" v="1413" actId="478"/>
          <ac:spMkLst>
            <pc:docMk/>
            <pc:sldMk cId="1148838763" sldId="2147375613"/>
            <ac:spMk id="21" creationId="{DF8FD767-7EE2-8BA3-9320-45A7293391FF}"/>
          </ac:spMkLst>
        </pc:spChg>
        <pc:spChg chg="del">
          <ac:chgData name="Bhushan Madapura [UNext]" userId="2baadad7-7b8e-4632-a62a-dff9a334b569" providerId="ADAL" clId="{F6E155E8-D84C-463E-A3B7-5CF65E1FB393}" dt="2024-08-26T15:15:37.243" v="1413" actId="478"/>
          <ac:spMkLst>
            <pc:docMk/>
            <pc:sldMk cId="1148838763" sldId="2147375613"/>
            <ac:spMk id="22" creationId="{9289516E-B769-4A13-DD90-39AC62DED9BD}"/>
          </ac:spMkLst>
        </pc:spChg>
        <pc:spChg chg="del">
          <ac:chgData name="Bhushan Madapura [UNext]" userId="2baadad7-7b8e-4632-a62a-dff9a334b569" providerId="ADAL" clId="{F6E155E8-D84C-463E-A3B7-5CF65E1FB393}" dt="2024-08-26T15:15:37.243" v="1413" actId="478"/>
          <ac:spMkLst>
            <pc:docMk/>
            <pc:sldMk cId="1148838763" sldId="2147375613"/>
            <ac:spMk id="23" creationId="{4461DDA7-0DFB-87EE-DF38-AA6219713C1B}"/>
          </ac:spMkLst>
        </pc:spChg>
        <pc:grpChg chg="del">
          <ac:chgData name="Bhushan Madapura [UNext]" userId="2baadad7-7b8e-4632-a62a-dff9a334b569" providerId="ADAL" clId="{F6E155E8-D84C-463E-A3B7-5CF65E1FB393}" dt="2024-08-26T15:15:53.458" v="1510" actId="478"/>
          <ac:grpSpMkLst>
            <pc:docMk/>
            <pc:sldMk cId="1148838763" sldId="2147375613"/>
            <ac:grpSpMk id="24" creationId="{DCA04876-65F9-DDA2-9E8E-9D570857B2A5}"/>
          </ac:grpSpMkLst>
        </pc:grpChg>
        <pc:grpChg chg="del mod">
          <ac:chgData name="Bhushan Madapura [UNext]" userId="2baadad7-7b8e-4632-a62a-dff9a334b569" providerId="ADAL" clId="{F6E155E8-D84C-463E-A3B7-5CF65E1FB393}" dt="2024-08-26T15:15:53.458" v="1510" actId="478"/>
          <ac:grpSpMkLst>
            <pc:docMk/>
            <pc:sldMk cId="1148838763" sldId="2147375613"/>
            <ac:grpSpMk id="27" creationId="{B808CBE1-9B84-7818-F1B7-F6B6847390C9}"/>
          </ac:grpSpMkLst>
        </pc:grpChg>
        <pc:grpChg chg="del">
          <ac:chgData name="Bhushan Madapura [UNext]" userId="2baadad7-7b8e-4632-a62a-dff9a334b569" providerId="ADAL" clId="{F6E155E8-D84C-463E-A3B7-5CF65E1FB393}" dt="2024-08-26T15:15:53.458" v="1510" actId="478"/>
          <ac:grpSpMkLst>
            <pc:docMk/>
            <pc:sldMk cId="1148838763" sldId="2147375613"/>
            <ac:grpSpMk id="36" creationId="{687B6C54-1790-E64F-C35E-76DA0084E125}"/>
          </ac:grpSpMkLst>
        </pc:grpChg>
        <pc:grpChg chg="del">
          <ac:chgData name="Bhushan Madapura [UNext]" userId="2baadad7-7b8e-4632-a62a-dff9a334b569" providerId="ADAL" clId="{F6E155E8-D84C-463E-A3B7-5CF65E1FB393}" dt="2024-08-26T15:15:53.458" v="1510" actId="478"/>
          <ac:grpSpMkLst>
            <pc:docMk/>
            <pc:sldMk cId="1148838763" sldId="2147375613"/>
            <ac:grpSpMk id="43" creationId="{3B45C904-9ACC-B1CD-AC94-A5F94AF041AF}"/>
          </ac:grpSpMkLst>
        </pc:grpChg>
        <pc:graphicFrameChg chg="mod">
          <ac:chgData name="Bhushan Madapura [UNext]" userId="2baadad7-7b8e-4632-a62a-dff9a334b569" providerId="ADAL" clId="{F6E155E8-D84C-463E-A3B7-5CF65E1FB393}" dt="2024-08-26T15:15:48.904" v="1509"/>
          <ac:graphicFrameMkLst>
            <pc:docMk/>
            <pc:sldMk cId="1148838763" sldId="2147375613"/>
            <ac:graphicFrameMk id="7" creationId="{3583FF9E-539E-FE29-E73B-3EF7E093601C}"/>
          </ac:graphicFrameMkLst>
        </pc:graphicFrameChg>
        <pc:picChg chg="add mod">
          <ac:chgData name="Bhushan Madapura [UNext]" userId="2baadad7-7b8e-4632-a62a-dff9a334b569" providerId="ADAL" clId="{F6E155E8-D84C-463E-A3B7-5CF65E1FB393}" dt="2024-08-26T15:15:31.036" v="1412" actId="207"/>
          <ac:picMkLst>
            <pc:docMk/>
            <pc:sldMk cId="1148838763" sldId="2147375613"/>
            <ac:picMk id="2" creationId="{09B39B69-AA92-EAA5-718F-24380CF24656}"/>
          </ac:picMkLst>
        </pc:picChg>
        <pc:picChg chg="del">
          <ac:chgData name="Bhushan Madapura [UNext]" userId="2baadad7-7b8e-4632-a62a-dff9a334b569" providerId="ADAL" clId="{F6E155E8-D84C-463E-A3B7-5CF65E1FB393}" dt="2024-08-26T15:15:09.941" v="1407" actId="478"/>
          <ac:picMkLst>
            <pc:docMk/>
            <pc:sldMk cId="1148838763" sldId="2147375613"/>
            <ac:picMk id="5" creationId="{B5EEB56D-B388-3B36-90D7-E1D1797C4F6C}"/>
          </ac:picMkLst>
        </pc:picChg>
      </pc:sldChg>
      <pc:sldChg chg="addSp delSp modSp add mod">
        <pc:chgData name="Bhushan Madapura [UNext]" userId="2baadad7-7b8e-4632-a62a-dff9a334b569" providerId="ADAL" clId="{F6E155E8-D84C-463E-A3B7-5CF65E1FB393}" dt="2024-08-26T15:18:14.699" v="1565" actId="20577"/>
        <pc:sldMkLst>
          <pc:docMk/>
          <pc:sldMk cId="3865850111" sldId="2147375614"/>
        </pc:sldMkLst>
        <pc:spChg chg="mod">
          <ac:chgData name="Bhushan Madapura [UNext]" userId="2baadad7-7b8e-4632-a62a-dff9a334b569" providerId="ADAL" clId="{F6E155E8-D84C-463E-A3B7-5CF65E1FB393}" dt="2024-08-26T15:16:59.035" v="1542" actId="948"/>
          <ac:spMkLst>
            <pc:docMk/>
            <pc:sldMk cId="3865850111" sldId="2147375614"/>
            <ac:spMk id="3" creationId="{CEA128C4-A0BC-A895-713C-306E7FF62894}"/>
          </ac:spMkLst>
        </pc:spChg>
        <pc:spChg chg="add mod">
          <ac:chgData name="Bhushan Madapura [UNext]" userId="2baadad7-7b8e-4632-a62a-dff9a334b569" providerId="ADAL" clId="{F6E155E8-D84C-463E-A3B7-5CF65E1FB393}" dt="2024-08-26T15:18:14.699" v="1565" actId="20577"/>
          <ac:spMkLst>
            <pc:docMk/>
            <pc:sldMk cId="3865850111" sldId="2147375614"/>
            <ac:spMk id="6" creationId="{AC2F88D2-81D4-FAD4-568E-A3F495B06411}"/>
          </ac:spMkLst>
        </pc:spChg>
        <pc:spChg chg="del">
          <ac:chgData name="Bhushan Madapura [UNext]" userId="2baadad7-7b8e-4632-a62a-dff9a334b569" providerId="ADAL" clId="{F6E155E8-D84C-463E-A3B7-5CF65E1FB393}" dt="2024-08-26T15:17:18.476" v="1549" actId="478"/>
          <ac:spMkLst>
            <pc:docMk/>
            <pc:sldMk cId="3865850111" sldId="2147375614"/>
            <ac:spMk id="11" creationId="{8CC1343B-2E39-FEFF-8FF6-46822F18B432}"/>
          </ac:spMkLst>
        </pc:spChg>
        <pc:spChg chg="del">
          <ac:chgData name="Bhushan Madapura [UNext]" userId="2baadad7-7b8e-4632-a62a-dff9a334b569" providerId="ADAL" clId="{F6E155E8-D84C-463E-A3B7-5CF65E1FB393}" dt="2024-08-26T15:17:18.476" v="1549" actId="478"/>
          <ac:spMkLst>
            <pc:docMk/>
            <pc:sldMk cId="3865850111" sldId="2147375614"/>
            <ac:spMk id="12" creationId="{5A873A1A-E63F-91AE-7D43-ED0F86870147}"/>
          </ac:spMkLst>
        </pc:spChg>
        <pc:graphicFrameChg chg="mod">
          <ac:chgData name="Bhushan Madapura [UNext]" userId="2baadad7-7b8e-4632-a62a-dff9a334b569" providerId="ADAL" clId="{F6E155E8-D84C-463E-A3B7-5CF65E1FB393}" dt="2024-08-26T15:16:59.048" v="1544"/>
          <ac:graphicFrameMkLst>
            <pc:docMk/>
            <pc:sldMk cId="3865850111" sldId="2147375614"/>
            <ac:graphicFrameMk id="7" creationId="{3583FF9E-539E-FE29-E73B-3EF7E093601C}"/>
          </ac:graphicFrameMkLst>
        </pc:graphicFrameChg>
        <pc:picChg chg="del">
          <ac:chgData name="Bhushan Madapura [UNext]" userId="2baadad7-7b8e-4632-a62a-dff9a334b569" providerId="ADAL" clId="{F6E155E8-D84C-463E-A3B7-5CF65E1FB393}" dt="2024-08-26T15:17:07.109" v="1545" actId="478"/>
          <ac:picMkLst>
            <pc:docMk/>
            <pc:sldMk cId="3865850111" sldId="2147375614"/>
            <ac:picMk id="2" creationId="{09B39B69-AA92-EAA5-718F-24380CF24656}"/>
          </ac:picMkLst>
        </pc:picChg>
        <pc:picChg chg="add mod">
          <ac:chgData name="Bhushan Madapura [UNext]" userId="2baadad7-7b8e-4632-a62a-dff9a334b569" providerId="ADAL" clId="{F6E155E8-D84C-463E-A3B7-5CF65E1FB393}" dt="2024-08-26T15:17:14.481" v="1548" actId="207"/>
          <ac:picMkLst>
            <pc:docMk/>
            <pc:sldMk cId="3865850111" sldId="2147375614"/>
            <ac:picMk id="5" creationId="{4C05FBB4-1D96-ED51-AB17-618E4D4052D9}"/>
          </ac:picMkLst>
        </pc:picChg>
      </pc:sldChg>
      <pc:sldMasterChg chg="delSldLayout">
        <pc:chgData name="Bhushan Madapura [UNext]" userId="2baadad7-7b8e-4632-a62a-dff9a334b569" providerId="ADAL" clId="{F6E155E8-D84C-463E-A3B7-5CF65E1FB393}" dt="2024-08-26T15:18:21.903" v="1573" actId="47"/>
        <pc:sldMasterMkLst>
          <pc:docMk/>
          <pc:sldMasterMk cId="2597032904" sldId="2147483648"/>
        </pc:sldMasterMkLst>
        <pc:sldLayoutChg chg="del">
          <pc:chgData name="Bhushan Madapura [UNext]" userId="2baadad7-7b8e-4632-a62a-dff9a334b569" providerId="ADAL" clId="{F6E155E8-D84C-463E-A3B7-5CF65E1FB393}" dt="2024-08-26T15:18:21.903" v="1573" actId="47"/>
          <pc:sldLayoutMkLst>
            <pc:docMk/>
            <pc:sldMasterMk cId="2597032904" sldId="2147483648"/>
            <pc:sldLayoutMk cId="351042113" sldId="2147483667"/>
          </pc:sldLayoutMkLst>
        </pc:sldLayoutChg>
      </pc:sldMasterChg>
    </pc:docChg>
  </pc:docChgLst>
  <pc:docChgLst>
    <pc:chgData name="Bhushan Madapura [UNext]" userId="2baadad7-7b8e-4632-a62a-dff9a334b569" providerId="ADAL" clId="{8AA35C18-0C06-49EF-AC0C-5255EBFFF153}"/>
    <pc:docChg chg="modSld">
      <pc:chgData name="Bhushan Madapura [UNext]" userId="2baadad7-7b8e-4632-a62a-dff9a334b569" providerId="ADAL" clId="{8AA35C18-0C06-49EF-AC0C-5255EBFFF153}" dt="2024-08-23T04:50:16.802" v="0" actId="14861"/>
      <pc:docMkLst>
        <pc:docMk/>
      </pc:docMkLst>
      <pc:sldChg chg="modSp mod">
        <pc:chgData name="Bhushan Madapura [UNext]" userId="2baadad7-7b8e-4632-a62a-dff9a334b569" providerId="ADAL" clId="{8AA35C18-0C06-49EF-AC0C-5255EBFFF153}" dt="2024-08-23T04:50:16.802" v="0" actId="14861"/>
        <pc:sldMkLst>
          <pc:docMk/>
          <pc:sldMk cId="349082050" sldId="2147375595"/>
        </pc:sldMkLst>
        <pc:picChg chg="mod">
          <ac:chgData name="Bhushan Madapura [UNext]" userId="2baadad7-7b8e-4632-a62a-dff9a334b569" providerId="ADAL" clId="{8AA35C18-0C06-49EF-AC0C-5255EBFFF153}" dt="2024-08-23T04:50:16.802" v="0" actId="14861"/>
          <ac:picMkLst>
            <pc:docMk/>
            <pc:sldMk cId="349082050" sldId="2147375595"/>
            <ac:picMk id="3" creationId="{6138DF7C-3FF2-7FE5-FD04-5EBB2C596F9F}"/>
          </ac:picMkLst>
        </pc:picChg>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AEFE5A76-C01F-4BC9-88F3-398B036E3DE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 xmlns:a16="http://schemas.microsoft.com/office/drawing/2014/main" id="{6978A5B3-1817-426C-9FE1-7C805AB7B56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665F293-8627-45D3-8E1A-F6ADA80B8E24}" type="datetimeFigureOut">
              <a:rPr lang="en-US" smtClean="0"/>
              <a:t>3/30/2025</a:t>
            </a:fld>
            <a:endParaRPr lang="en-US"/>
          </a:p>
        </p:txBody>
      </p:sp>
      <p:sp>
        <p:nvSpPr>
          <p:cNvPr id="4" name="Footer Placeholder 3">
            <a:extLst>
              <a:ext uri="{FF2B5EF4-FFF2-40B4-BE49-F238E27FC236}">
                <a16:creationId xmlns="" xmlns:a16="http://schemas.microsoft.com/office/drawing/2014/main" id="{3A430698-86D0-4ED7-BA12-B188B70018A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 xmlns:a16="http://schemas.microsoft.com/office/drawing/2014/main" id="{1F18B094-49A8-4C1A-89B2-A2DD3D782F3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E9A553-0509-4CFD-AE32-30968D1E42ED}" type="slidenum">
              <a:rPr lang="en-US" smtClean="0"/>
              <a:t>‹#›</a:t>
            </a:fld>
            <a:endParaRPr lang="en-US"/>
          </a:p>
        </p:txBody>
      </p:sp>
    </p:spTree>
    <p:extLst>
      <p:ext uri="{BB962C8B-B14F-4D97-AF65-F5344CB8AC3E}">
        <p14:creationId xmlns:p14="http://schemas.microsoft.com/office/powerpoint/2010/main" val="35205579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509F1D-83B7-43AF-A495-3D2B1AB5AEA1}" type="datetimeFigureOut">
              <a:rPr lang="fr-FR" smtClean="0"/>
              <a:t>30/03/2025</a:t>
            </a:fld>
            <a:endParaRPr lang="fr-F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E40836-DCE2-43E5-BC89-B27048B0D18C}" type="slidenum">
              <a:rPr lang="fr-FR" smtClean="0"/>
              <a:t>‹#›</a:t>
            </a:fld>
            <a:endParaRPr lang="fr-FR"/>
          </a:p>
        </p:txBody>
      </p:sp>
    </p:spTree>
    <p:extLst>
      <p:ext uri="{BB962C8B-B14F-4D97-AF65-F5344CB8AC3E}">
        <p14:creationId xmlns:p14="http://schemas.microsoft.com/office/powerpoint/2010/main" val="819470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7E40836-DCE2-43E5-BC89-B27048B0D18C}" type="slidenum">
              <a:rPr lang="fr-FR" smtClean="0"/>
              <a:t>1</a:t>
            </a:fld>
            <a:endParaRPr lang="fr-FR"/>
          </a:p>
        </p:txBody>
      </p:sp>
    </p:spTree>
    <p:extLst>
      <p:ext uri="{BB962C8B-B14F-4D97-AF65-F5344CB8AC3E}">
        <p14:creationId xmlns:p14="http://schemas.microsoft.com/office/powerpoint/2010/main" val="4165576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7E40836-DCE2-43E5-BC89-B27048B0D18C}" type="slidenum">
              <a:rPr lang="fr-FR" smtClean="0"/>
              <a:t>8</a:t>
            </a:fld>
            <a:endParaRPr lang="fr-FR"/>
          </a:p>
        </p:txBody>
      </p:sp>
    </p:spTree>
    <p:extLst>
      <p:ext uri="{BB962C8B-B14F-4D97-AF65-F5344CB8AC3E}">
        <p14:creationId xmlns:p14="http://schemas.microsoft.com/office/powerpoint/2010/main" val="150823661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6" Type="http://schemas.openxmlformats.org/officeDocument/2006/relationships/image" Target="../media/image6.svg"/><Relationship Id="rId5" Type="http://schemas.openxmlformats.org/officeDocument/2006/relationships/image" Target="../media/image4.png"/><Relationship Id="rId4" Type="http://schemas.openxmlformats.org/officeDocument/2006/relationships/image" Target="../media/image4.sv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6.svg"/><Relationship Id="rId4"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9.xml.rels><?xml version="1.0" encoding="UTF-8" standalone="yes"?>
<Relationships xmlns="http://schemas.openxmlformats.org/package/2006/relationships"><Relationship Id="rId8" Type="http://schemas.openxmlformats.org/officeDocument/2006/relationships/image" Target="../media/image15.svg"/><Relationship Id="rId13" Type="http://schemas.openxmlformats.org/officeDocument/2006/relationships/image" Target="../media/image4.png"/><Relationship Id="rId3" Type="http://schemas.openxmlformats.org/officeDocument/2006/relationships/image" Target="../media/image8.png"/><Relationship Id="rId7" Type="http://schemas.openxmlformats.org/officeDocument/2006/relationships/image" Target="../media/image10.png"/><Relationship Id="rId12" Type="http://schemas.openxmlformats.org/officeDocument/2006/relationships/image" Target="../media/image19.sv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13.svg"/><Relationship Id="rId11" Type="http://schemas.openxmlformats.org/officeDocument/2006/relationships/image" Target="../media/image12.png"/><Relationship Id="rId5" Type="http://schemas.openxmlformats.org/officeDocument/2006/relationships/image" Target="../media/image9.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11.png"/><Relationship Id="rId14" Type="http://schemas.openxmlformats.org/officeDocument/2006/relationships/image" Target="../media/image6.sv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9" name="Picture 8">
            <a:extLst>
              <a:ext uri="{FF2B5EF4-FFF2-40B4-BE49-F238E27FC236}">
                <a16:creationId xmlns="" xmlns:a16="http://schemas.microsoft.com/office/drawing/2014/main" id="{10F0E9A1-B6DE-4168-B5A1-8DD9A175CDC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4322" cy="6858000"/>
          </a:xfrm>
          <a:prstGeom prst="rect">
            <a:avLst/>
          </a:prstGeom>
        </p:spPr>
      </p:pic>
      <p:sp>
        <p:nvSpPr>
          <p:cNvPr id="3" name="Subtitle 2">
            <a:extLst>
              <a:ext uri="{FF2B5EF4-FFF2-40B4-BE49-F238E27FC236}">
                <a16:creationId xmlns="" xmlns:a16="http://schemas.microsoft.com/office/drawing/2014/main" id="{F424BBA8-8B40-48D2-944C-09BAE91D374F}"/>
              </a:ext>
            </a:extLst>
          </p:cNvPr>
          <p:cNvSpPr>
            <a:spLocks noGrp="1"/>
          </p:cNvSpPr>
          <p:nvPr>
            <p:ph type="subTitle" idx="1" hasCustomPrompt="1"/>
          </p:nvPr>
        </p:nvSpPr>
        <p:spPr>
          <a:xfrm>
            <a:off x="532334" y="4544698"/>
            <a:ext cx="6259003" cy="1655762"/>
          </a:xfrm>
          <a:prstGeom prst="rect">
            <a:avLst/>
          </a:prstGeo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 xmlns:a16="http://schemas.microsoft.com/office/drawing/2014/main" id="{851B38EA-93F4-4AE2-A67B-F3B4600DBC36}"/>
              </a:ext>
            </a:extLst>
          </p:cNvPr>
          <p:cNvSpPr>
            <a:spLocks noGrp="1"/>
          </p:cNvSpPr>
          <p:nvPr>
            <p:ph type="dt" sz="half" idx="10"/>
          </p:nvPr>
        </p:nvSpPr>
        <p:spPr>
          <a:xfrm>
            <a:off x="556639" y="6356350"/>
            <a:ext cx="2743200" cy="365125"/>
          </a:xfrm>
          <a:prstGeom prst="rect">
            <a:avLst/>
          </a:prstGeom>
        </p:spPr>
        <p:txBody>
          <a:bodyPr/>
          <a:lstStyle>
            <a:lvl1pPr>
              <a:defRPr>
                <a:solidFill>
                  <a:schemeClr val="bg1"/>
                </a:solidFill>
              </a:defRPr>
            </a:lvl1pPr>
          </a:lstStyle>
          <a:p>
            <a:endParaRPr lang="en-US" dirty="0"/>
          </a:p>
        </p:txBody>
      </p:sp>
      <p:sp>
        <p:nvSpPr>
          <p:cNvPr id="24" name="Text Placeholder 22">
            <a:extLst>
              <a:ext uri="{FF2B5EF4-FFF2-40B4-BE49-F238E27FC236}">
                <a16:creationId xmlns="" xmlns:a16="http://schemas.microsoft.com/office/drawing/2014/main" id="{2C65561A-2CFC-4A8B-9C60-BCE32A0B5358}"/>
              </a:ext>
            </a:extLst>
          </p:cNvPr>
          <p:cNvSpPr>
            <a:spLocks noGrp="1"/>
          </p:cNvSpPr>
          <p:nvPr>
            <p:ph type="body" sz="quarter" idx="12" hasCustomPrompt="1"/>
          </p:nvPr>
        </p:nvSpPr>
        <p:spPr>
          <a:xfrm>
            <a:off x="539615" y="3716073"/>
            <a:ext cx="10525125" cy="1201738"/>
          </a:xfrm>
          <a:prstGeom prst="rect">
            <a:avLst/>
          </a:prstGeom>
        </p:spPr>
        <p:txBody>
          <a:bodyPr/>
          <a:lstStyle>
            <a:lvl1pPr marL="0" indent="0">
              <a:buFontTx/>
              <a:buNone/>
              <a:defRPr sz="4400" b="1">
                <a:solidFill>
                  <a:schemeClr val="bg1"/>
                </a:solidFill>
                <a:latin typeface="Arial" panose="020B0604020202020204" pitchFamily="34" charset="0"/>
                <a:cs typeface="Arial" panose="020B0604020202020204" pitchFamily="34" charset="0"/>
              </a:defRPr>
            </a:lvl1pPr>
            <a:lvl2pPr marL="457200" indent="0">
              <a:buFontTx/>
              <a:buNone/>
              <a:defRPr sz="4400">
                <a:latin typeface="Arial" panose="020B0604020202020204" pitchFamily="34" charset="0"/>
                <a:cs typeface="Arial" panose="020B0604020202020204" pitchFamily="34" charset="0"/>
              </a:defRPr>
            </a:lvl2pPr>
            <a:lvl3pPr marL="914400" indent="0">
              <a:buFontTx/>
              <a:buNone/>
              <a:defRPr sz="4400">
                <a:latin typeface="Arial" panose="020B0604020202020204" pitchFamily="34" charset="0"/>
                <a:cs typeface="Arial" panose="020B0604020202020204" pitchFamily="34" charset="0"/>
              </a:defRPr>
            </a:lvl3pPr>
            <a:lvl4pPr marL="1371600" indent="0">
              <a:buFontTx/>
              <a:buNone/>
              <a:defRPr sz="4400">
                <a:latin typeface="Arial" panose="020B0604020202020204" pitchFamily="34" charset="0"/>
                <a:cs typeface="Arial" panose="020B0604020202020204" pitchFamily="34" charset="0"/>
              </a:defRPr>
            </a:lvl4pPr>
            <a:lvl5pPr marL="1828800" indent="0">
              <a:buFontTx/>
              <a:buNone/>
              <a:defRPr sz="4400">
                <a:latin typeface="Arial" panose="020B0604020202020204" pitchFamily="34" charset="0"/>
                <a:cs typeface="Arial" panose="020B0604020202020204" pitchFamily="34" charset="0"/>
              </a:defRPr>
            </a:lvl5pPr>
          </a:lstStyle>
          <a:p>
            <a:pPr lvl="0"/>
            <a:r>
              <a:rPr lang="en-US" dirty="0"/>
              <a:t>Click To Edit Master Text Styles</a:t>
            </a:r>
          </a:p>
        </p:txBody>
      </p:sp>
      <p:grpSp>
        <p:nvGrpSpPr>
          <p:cNvPr id="7" name="Group 6">
            <a:extLst>
              <a:ext uri="{FF2B5EF4-FFF2-40B4-BE49-F238E27FC236}">
                <a16:creationId xmlns="" xmlns:a16="http://schemas.microsoft.com/office/drawing/2014/main" id="{C45ED35D-2033-4D06-A960-F501039EB620}"/>
              </a:ext>
            </a:extLst>
          </p:cNvPr>
          <p:cNvGrpSpPr/>
          <p:nvPr userDrawn="1"/>
        </p:nvGrpSpPr>
        <p:grpSpPr>
          <a:xfrm>
            <a:off x="667246" y="786655"/>
            <a:ext cx="1903700" cy="594469"/>
            <a:chOff x="-1341375" y="2360931"/>
            <a:chExt cx="1059076" cy="330718"/>
          </a:xfrm>
        </p:grpSpPr>
        <p:pic>
          <p:nvPicPr>
            <p:cNvPr id="8" name="Graphic 7">
              <a:extLst>
                <a:ext uri="{FF2B5EF4-FFF2-40B4-BE49-F238E27FC236}">
                  <a16:creationId xmlns="" xmlns:a16="http://schemas.microsoft.com/office/drawing/2014/main" id="{BC09FDE2-AE7C-485C-ADFC-AC10B7828CC4}"/>
                </a:ext>
              </a:extLst>
            </p:cNvPr>
            <p:cNvPicPr>
              <a:picLocks noChangeAspect="1"/>
            </p:cNvPicPr>
            <p:nvPr/>
          </p:nvPicPr>
          <p:blipFill rotWithShape="1">
            <a:blip r:embed="rId3">
              <a:extLst>
                <a:ext uri="{96DAC541-7B7A-43D3-8B79-37D633B846F1}">
                  <asvg:svgBlip xmlns="" xmlns:asvg="http://schemas.microsoft.com/office/drawing/2016/SVG/main" r:embed="rId4"/>
                </a:ext>
              </a:extLst>
            </a:blip>
            <a:srcRect l="21960"/>
            <a:stretch/>
          </p:blipFill>
          <p:spPr>
            <a:xfrm>
              <a:off x="-1108801" y="2360931"/>
              <a:ext cx="826502" cy="330718"/>
            </a:xfrm>
            <a:prstGeom prst="rect">
              <a:avLst/>
            </a:prstGeom>
          </p:spPr>
        </p:pic>
        <p:pic>
          <p:nvPicPr>
            <p:cNvPr id="10" name="Graphic 9">
              <a:extLst>
                <a:ext uri="{FF2B5EF4-FFF2-40B4-BE49-F238E27FC236}">
                  <a16:creationId xmlns="" xmlns:a16="http://schemas.microsoft.com/office/drawing/2014/main" id="{CC0F8E41-253E-41DF-8E38-8F20042CF502}"/>
                </a:ext>
              </a:extLst>
            </p:cNvPr>
            <p:cNvPicPr>
              <a:picLocks noChangeAspect="1"/>
            </p:cNvPicPr>
            <p:nvPr/>
          </p:nvPicPr>
          <p:blipFill rotWithShape="1">
            <a:blip r:embed="rId5">
              <a:extLst>
                <a:ext uri="{96DAC541-7B7A-43D3-8B79-37D633B846F1}">
                  <asvg:svgBlip xmlns="" xmlns:asvg="http://schemas.microsoft.com/office/drawing/2016/SVG/main" r:embed="rId6"/>
                </a:ext>
              </a:extLst>
            </a:blip>
            <a:srcRect r="78849"/>
            <a:stretch/>
          </p:blipFill>
          <p:spPr>
            <a:xfrm>
              <a:off x="-1341375" y="2360931"/>
              <a:ext cx="224001" cy="330718"/>
            </a:xfrm>
            <a:prstGeom prst="rect">
              <a:avLst/>
            </a:prstGeom>
          </p:spPr>
        </p:pic>
      </p:grpSp>
    </p:spTree>
    <p:extLst>
      <p:ext uri="{BB962C8B-B14F-4D97-AF65-F5344CB8AC3E}">
        <p14:creationId xmlns:p14="http://schemas.microsoft.com/office/powerpoint/2010/main" val="525256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Content+Video (2 column)">
    <p:spTree>
      <p:nvGrpSpPr>
        <p:cNvPr id="1" name=""/>
        <p:cNvGrpSpPr/>
        <p:nvPr/>
      </p:nvGrpSpPr>
      <p:grpSpPr>
        <a:xfrm>
          <a:off x="0" y="0"/>
          <a:ext cx="0" cy="0"/>
          <a:chOff x="0" y="0"/>
          <a:chExt cx="0" cy="0"/>
        </a:xfrm>
      </p:grpSpPr>
      <p:sp>
        <p:nvSpPr>
          <p:cNvPr id="19" name="Media Placeholder 18">
            <a:extLst>
              <a:ext uri="{FF2B5EF4-FFF2-40B4-BE49-F238E27FC236}">
                <a16:creationId xmlns="" xmlns:a16="http://schemas.microsoft.com/office/drawing/2014/main" id="{0163825F-9622-442C-A955-9A670AE36873}"/>
              </a:ext>
            </a:extLst>
          </p:cNvPr>
          <p:cNvSpPr>
            <a:spLocks noGrp="1"/>
          </p:cNvSpPr>
          <p:nvPr>
            <p:ph type="media" sz="quarter" idx="15"/>
          </p:nvPr>
        </p:nvSpPr>
        <p:spPr>
          <a:xfrm>
            <a:off x="463550" y="2155178"/>
            <a:ext cx="4939724" cy="2766001"/>
          </a:xfrm>
          <a:prstGeom prst="rect">
            <a:avLst/>
          </a:prstGeom>
        </p:spPr>
        <p:txBody>
          <a:bodyPr/>
          <a:lstStyle>
            <a:lvl1pPr marL="0" indent="0">
              <a:buClr>
                <a:srgbClr val="FF270D"/>
              </a:buClr>
              <a:buFontTx/>
              <a:buNone/>
              <a:defRPr/>
            </a:lvl1pPr>
          </a:lstStyle>
          <a:p>
            <a:r>
              <a:rPr lang="en-US"/>
              <a:t>Click icon to add media</a:t>
            </a:r>
            <a:endParaRPr lang="en-US" dirty="0"/>
          </a:p>
        </p:txBody>
      </p:sp>
      <p:sp>
        <p:nvSpPr>
          <p:cNvPr id="12" name="Text Placeholder 14">
            <a:extLst>
              <a:ext uri="{FF2B5EF4-FFF2-40B4-BE49-F238E27FC236}">
                <a16:creationId xmlns="" xmlns:a16="http://schemas.microsoft.com/office/drawing/2014/main" id="{92129C50-A50F-426C-A1B4-A5BC0AE11753}"/>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13" name="Title 1">
            <a:extLst>
              <a:ext uri="{FF2B5EF4-FFF2-40B4-BE49-F238E27FC236}">
                <a16:creationId xmlns="" xmlns:a16="http://schemas.microsoft.com/office/drawing/2014/main" id="{24023A7D-6604-4466-8935-5BE76FFE3568}"/>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21" name="Text Placeholder 14">
            <a:extLst>
              <a:ext uri="{FF2B5EF4-FFF2-40B4-BE49-F238E27FC236}">
                <a16:creationId xmlns="" xmlns:a16="http://schemas.microsoft.com/office/drawing/2014/main" id="{70D8C073-C831-4972-98E2-0D778FB9199D}"/>
              </a:ext>
            </a:extLst>
          </p:cNvPr>
          <p:cNvSpPr>
            <a:spLocks noGrp="1"/>
          </p:cNvSpPr>
          <p:nvPr>
            <p:ph type="body" sz="quarter" idx="13"/>
          </p:nvPr>
        </p:nvSpPr>
        <p:spPr>
          <a:xfrm>
            <a:off x="5975597" y="2155178"/>
            <a:ext cx="5748232" cy="276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cxnSp>
        <p:nvCxnSpPr>
          <p:cNvPr id="11" name="Straight Connector 10">
            <a:extLst>
              <a:ext uri="{FF2B5EF4-FFF2-40B4-BE49-F238E27FC236}">
                <a16:creationId xmlns="" xmlns:a16="http://schemas.microsoft.com/office/drawing/2014/main" id="{BAEBAD36-EC7D-4C77-89DF-F466D092DE36}"/>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4" name="Graphic 13">
            <a:extLst>
              <a:ext uri="{FF2B5EF4-FFF2-40B4-BE49-F238E27FC236}">
                <a16:creationId xmlns="" xmlns:a16="http://schemas.microsoft.com/office/drawing/2014/main" id="{0C2C1531-8A99-4649-BB92-845205A8A331}"/>
              </a:ext>
            </a:extLst>
          </p:cNvPr>
          <p:cNvPicPr>
            <a:picLocks noChangeAspect="1"/>
          </p:cNvPicPr>
          <p:nvPr userDrawn="1"/>
        </p:nvPicPr>
        <p:blipFill>
          <a:blip r:embed="rId3">
            <a:extLst>
              <a:ext uri="{96DAC541-7B7A-43D3-8B79-37D633B846F1}">
                <asvg:svgBlip xmlns="" xmlns:asvg="http://schemas.microsoft.com/office/drawing/2016/SVG/main" r:embed="rId4"/>
              </a:ext>
            </a:extLst>
          </a:blip>
          <a:stretch>
            <a:fillRect/>
          </a:stretch>
        </p:blipFill>
        <p:spPr>
          <a:xfrm>
            <a:off x="10622025" y="6313244"/>
            <a:ext cx="1059076" cy="330718"/>
          </a:xfrm>
          <a:prstGeom prst="rect">
            <a:avLst/>
          </a:prstGeom>
        </p:spPr>
      </p:pic>
      <p:sp>
        <p:nvSpPr>
          <p:cNvPr id="15" name="Slide Number Placeholder 6">
            <a:extLst>
              <a:ext uri="{FF2B5EF4-FFF2-40B4-BE49-F238E27FC236}">
                <a16:creationId xmlns="" xmlns:a16="http://schemas.microsoft.com/office/drawing/2014/main" id="{5CB26993-C947-4534-8402-0F64F94B2D3A}"/>
              </a:ext>
            </a:extLst>
          </p:cNvPr>
          <p:cNvSpPr>
            <a:spLocks noGrp="1"/>
          </p:cNvSpPr>
          <p:nvPr>
            <p:ph type="sldNum" sz="quarter" idx="16"/>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39739996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cxnSp>
        <p:nvCxnSpPr>
          <p:cNvPr id="7" name="Straight Connector 6">
            <a:extLst>
              <a:ext uri="{FF2B5EF4-FFF2-40B4-BE49-F238E27FC236}">
                <a16:creationId xmlns="" xmlns:a16="http://schemas.microsoft.com/office/drawing/2014/main" id="{CD03BBA6-5CE3-44D2-BEC3-1F68D8C34849}"/>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8" name="Graphic 7">
            <a:extLst>
              <a:ext uri="{FF2B5EF4-FFF2-40B4-BE49-F238E27FC236}">
                <a16:creationId xmlns="" xmlns:a16="http://schemas.microsoft.com/office/drawing/2014/main" id="{AE695197-BFA0-4150-8526-A4FF321426F1}"/>
              </a:ext>
            </a:extLst>
          </p:cNvPr>
          <p:cNvPicPr>
            <a:picLocks noChangeAspect="1"/>
          </p:cNvPicPr>
          <p:nvPr userDrawn="1"/>
        </p:nvPicPr>
        <p:blipFill>
          <a:blip r:embed="rId2">
            <a:extLst>
              <a:ext uri="{96DAC541-7B7A-43D3-8B79-37D633B846F1}">
                <asvg:svgBlip xmlns="" xmlns:asvg="http://schemas.microsoft.com/office/drawing/2016/SVG/main" r:embed="rId3"/>
              </a:ext>
            </a:extLst>
          </a:blip>
          <a:stretch>
            <a:fillRect/>
          </a:stretch>
        </p:blipFill>
        <p:spPr>
          <a:xfrm>
            <a:off x="10622025" y="6313244"/>
            <a:ext cx="1059076" cy="330718"/>
          </a:xfrm>
          <a:prstGeom prst="rect">
            <a:avLst/>
          </a:prstGeom>
        </p:spPr>
      </p:pic>
      <p:sp>
        <p:nvSpPr>
          <p:cNvPr id="10" name="Slide Number Placeholder 6">
            <a:extLst>
              <a:ext uri="{FF2B5EF4-FFF2-40B4-BE49-F238E27FC236}">
                <a16:creationId xmlns="" xmlns:a16="http://schemas.microsoft.com/office/drawing/2014/main" id="{D213610D-1924-491C-AEBA-1EC1399317A4}"/>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16673634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pic>
        <p:nvPicPr>
          <p:cNvPr id="21" name="Picture 20">
            <a:extLst>
              <a:ext uri="{FF2B5EF4-FFF2-40B4-BE49-F238E27FC236}">
                <a16:creationId xmlns="" xmlns:a16="http://schemas.microsoft.com/office/drawing/2014/main" id="{46F6C916-80AD-43A5-AE45-7BB6AF28E67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33632"/>
          <a:stretch/>
        </p:blipFill>
        <p:spPr>
          <a:xfrm>
            <a:off x="-1" y="8789"/>
            <a:ext cx="12192001" cy="5996093"/>
          </a:xfrm>
          <a:prstGeom prst="rect">
            <a:avLst/>
          </a:prstGeom>
        </p:spPr>
      </p:pic>
      <p:sp>
        <p:nvSpPr>
          <p:cNvPr id="22" name="Rectangle 21">
            <a:extLst>
              <a:ext uri="{FF2B5EF4-FFF2-40B4-BE49-F238E27FC236}">
                <a16:creationId xmlns="" xmlns:a16="http://schemas.microsoft.com/office/drawing/2014/main" id="{3C865BB1-7E41-4D27-A250-D75244451574}"/>
              </a:ext>
            </a:extLst>
          </p:cNvPr>
          <p:cNvSpPr/>
          <p:nvPr userDrawn="1"/>
        </p:nvSpPr>
        <p:spPr>
          <a:xfrm>
            <a:off x="-2" y="0"/>
            <a:ext cx="12179808" cy="5926822"/>
          </a:xfrm>
          <a:prstGeom prst="rect">
            <a:avLst/>
          </a:prstGeom>
          <a:solidFill>
            <a:schemeClr val="tx1">
              <a:alpha val="5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n>
                <a:noFill/>
              </a:ln>
            </a:endParaRPr>
          </a:p>
        </p:txBody>
      </p:sp>
      <p:sp>
        <p:nvSpPr>
          <p:cNvPr id="13" name="Text Placeholder 22">
            <a:extLst>
              <a:ext uri="{FF2B5EF4-FFF2-40B4-BE49-F238E27FC236}">
                <a16:creationId xmlns="" xmlns:a16="http://schemas.microsoft.com/office/drawing/2014/main" id="{1DF54627-6FE3-4F02-BEE6-224D46E4FBB6}"/>
              </a:ext>
            </a:extLst>
          </p:cNvPr>
          <p:cNvSpPr>
            <a:spLocks noGrp="1"/>
          </p:cNvSpPr>
          <p:nvPr>
            <p:ph type="body" sz="quarter" idx="12" hasCustomPrompt="1"/>
          </p:nvPr>
        </p:nvSpPr>
        <p:spPr>
          <a:xfrm>
            <a:off x="545642" y="2673043"/>
            <a:ext cx="10525125" cy="598314"/>
          </a:xfrm>
          <a:prstGeom prst="rect">
            <a:avLst/>
          </a:prstGeom>
        </p:spPr>
        <p:txBody>
          <a:bodyPr/>
          <a:lstStyle>
            <a:lvl1pPr marL="0" indent="0">
              <a:buFontTx/>
              <a:buNone/>
              <a:defRPr sz="4400" b="1">
                <a:solidFill>
                  <a:schemeClr val="bg1"/>
                </a:solidFill>
                <a:latin typeface="Arial" panose="020B0604020202020204" pitchFamily="34" charset="0"/>
                <a:cs typeface="Arial" panose="020B0604020202020204" pitchFamily="34" charset="0"/>
              </a:defRPr>
            </a:lvl1pPr>
            <a:lvl2pPr marL="457200" indent="0">
              <a:buFontTx/>
              <a:buNone/>
              <a:defRPr sz="4400">
                <a:latin typeface="Arial" panose="020B0604020202020204" pitchFamily="34" charset="0"/>
                <a:cs typeface="Arial" panose="020B0604020202020204" pitchFamily="34" charset="0"/>
              </a:defRPr>
            </a:lvl2pPr>
            <a:lvl3pPr marL="914400" indent="0">
              <a:buFontTx/>
              <a:buNone/>
              <a:defRPr sz="4400">
                <a:latin typeface="Arial" panose="020B0604020202020204" pitchFamily="34" charset="0"/>
                <a:cs typeface="Arial" panose="020B0604020202020204" pitchFamily="34" charset="0"/>
              </a:defRPr>
            </a:lvl3pPr>
            <a:lvl4pPr marL="1371600" indent="0">
              <a:buFontTx/>
              <a:buNone/>
              <a:defRPr sz="4400">
                <a:latin typeface="Arial" panose="020B0604020202020204" pitchFamily="34" charset="0"/>
                <a:cs typeface="Arial" panose="020B0604020202020204" pitchFamily="34" charset="0"/>
              </a:defRPr>
            </a:lvl4pPr>
            <a:lvl5pPr marL="1828800" indent="0">
              <a:buFontTx/>
              <a:buNone/>
              <a:defRPr sz="4400">
                <a:latin typeface="Arial" panose="020B0604020202020204" pitchFamily="34" charset="0"/>
                <a:cs typeface="Arial" panose="020B0604020202020204" pitchFamily="34" charset="0"/>
              </a:defRPr>
            </a:lvl5pPr>
          </a:lstStyle>
          <a:p>
            <a:pPr lvl="0"/>
            <a:r>
              <a:rPr lang="en-US" dirty="0"/>
              <a:t>Thank You</a:t>
            </a:r>
          </a:p>
        </p:txBody>
      </p:sp>
      <p:sp>
        <p:nvSpPr>
          <p:cNvPr id="23" name="Rectangle 22">
            <a:extLst>
              <a:ext uri="{FF2B5EF4-FFF2-40B4-BE49-F238E27FC236}">
                <a16:creationId xmlns="" xmlns:a16="http://schemas.microsoft.com/office/drawing/2014/main" id="{1A40EE48-6312-4506-A13E-61545C93DC92}"/>
              </a:ext>
            </a:extLst>
          </p:cNvPr>
          <p:cNvSpPr/>
          <p:nvPr userDrawn="1"/>
        </p:nvSpPr>
        <p:spPr>
          <a:xfrm>
            <a:off x="0" y="5922632"/>
            <a:ext cx="12192000" cy="10046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Tree>
    <p:extLst>
      <p:ext uri="{BB962C8B-B14F-4D97-AF65-F5344CB8AC3E}">
        <p14:creationId xmlns:p14="http://schemas.microsoft.com/office/powerpoint/2010/main" val="39492702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1_Title+2 Column+2 subheadings">
    <p:spTree>
      <p:nvGrpSpPr>
        <p:cNvPr id="1" name=""/>
        <p:cNvGrpSpPr/>
        <p:nvPr/>
      </p:nvGrpSpPr>
      <p:grpSpPr>
        <a:xfrm>
          <a:off x="0" y="0"/>
          <a:ext cx="0" cy="0"/>
          <a:chOff x="0" y="0"/>
          <a:chExt cx="0" cy="0"/>
        </a:xfrm>
      </p:grpSpPr>
      <p:sp>
        <p:nvSpPr>
          <p:cNvPr id="17" name="Text Placeholder 14">
            <a:extLst>
              <a:ext uri="{FF2B5EF4-FFF2-40B4-BE49-F238E27FC236}">
                <a16:creationId xmlns="" xmlns:a16="http://schemas.microsoft.com/office/drawing/2014/main" id="{625519DA-A563-4E26-A5A3-35A5F1B0BEDE}"/>
              </a:ext>
            </a:extLst>
          </p:cNvPr>
          <p:cNvSpPr>
            <a:spLocks noGrp="1"/>
          </p:cNvSpPr>
          <p:nvPr>
            <p:ph type="body" sz="quarter" idx="13"/>
          </p:nvPr>
        </p:nvSpPr>
        <p:spPr>
          <a:xfrm>
            <a:off x="463551" y="2155178"/>
            <a:ext cx="5632450" cy="3156001"/>
          </a:xfrm>
          <a:prstGeom prst="rect">
            <a:avLst/>
          </a:prstGeom>
        </p:spPr>
        <p:txBody>
          <a:bodyPr>
            <a:normAutofit/>
          </a:bodyPr>
          <a:lstStyle>
            <a:lvl1pPr marL="228600" indent="-228600">
              <a:buFontTx/>
              <a:buBlip>
                <a:blip r:embed="rId2"/>
              </a:buBlip>
              <a:defRPr sz="14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1400">
                <a:solidFill>
                  <a:schemeClr val="tx1">
                    <a:lumMod val="85000"/>
                    <a:lumOff val="15000"/>
                  </a:schemeClr>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19" name="Text Placeholder 14">
            <a:extLst>
              <a:ext uri="{FF2B5EF4-FFF2-40B4-BE49-F238E27FC236}">
                <a16:creationId xmlns="" xmlns:a16="http://schemas.microsoft.com/office/drawing/2014/main" id="{8DE7D5C9-099D-4B37-AD1E-5D9D7C8964EF}"/>
              </a:ext>
            </a:extLst>
          </p:cNvPr>
          <p:cNvSpPr>
            <a:spLocks noGrp="1"/>
          </p:cNvSpPr>
          <p:nvPr>
            <p:ph type="body" sz="quarter" idx="16"/>
          </p:nvPr>
        </p:nvSpPr>
        <p:spPr>
          <a:xfrm>
            <a:off x="463549" y="1363083"/>
            <a:ext cx="3742691"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3"/>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0" name="Text Placeholder 14">
            <a:extLst>
              <a:ext uri="{FF2B5EF4-FFF2-40B4-BE49-F238E27FC236}">
                <a16:creationId xmlns="" xmlns:a16="http://schemas.microsoft.com/office/drawing/2014/main" id="{8B52B608-7F53-4519-97B1-8C454FF7D97C}"/>
              </a:ext>
            </a:extLst>
          </p:cNvPr>
          <p:cNvSpPr>
            <a:spLocks noGrp="1"/>
          </p:cNvSpPr>
          <p:nvPr>
            <p:ph type="body" sz="quarter" idx="17"/>
          </p:nvPr>
        </p:nvSpPr>
        <p:spPr>
          <a:xfrm>
            <a:off x="6193791" y="2155178"/>
            <a:ext cx="5530037" cy="3156001"/>
          </a:xfrm>
          <a:prstGeom prst="rect">
            <a:avLst/>
          </a:prstGeom>
        </p:spPr>
        <p:txBody>
          <a:bodyPr>
            <a:normAutofit/>
          </a:bodyPr>
          <a:lstStyle>
            <a:lvl1pPr marL="228600" indent="-228600">
              <a:buFontTx/>
              <a:buBlip>
                <a:blip r:embed="rId2"/>
              </a:buBlip>
              <a:defRPr sz="14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1400">
                <a:solidFill>
                  <a:schemeClr val="tx1">
                    <a:lumMod val="85000"/>
                    <a:lumOff val="15000"/>
                  </a:schemeClr>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21" name="Text Placeholder 14">
            <a:extLst>
              <a:ext uri="{FF2B5EF4-FFF2-40B4-BE49-F238E27FC236}">
                <a16:creationId xmlns="" xmlns:a16="http://schemas.microsoft.com/office/drawing/2014/main" id="{269B4E35-2FEB-4EFE-9AB0-3ABEE0F71AF3}"/>
              </a:ext>
            </a:extLst>
          </p:cNvPr>
          <p:cNvSpPr>
            <a:spLocks noGrp="1"/>
          </p:cNvSpPr>
          <p:nvPr>
            <p:ph type="body" sz="quarter" idx="18"/>
          </p:nvPr>
        </p:nvSpPr>
        <p:spPr>
          <a:xfrm>
            <a:off x="6193789" y="1363083"/>
            <a:ext cx="3742691"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3"/>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2" name="Title 1">
            <a:extLst>
              <a:ext uri="{FF2B5EF4-FFF2-40B4-BE49-F238E27FC236}">
                <a16:creationId xmlns="" xmlns:a16="http://schemas.microsoft.com/office/drawing/2014/main" id="{467AEEF8-0ECF-447C-B907-EE4C832274C4}"/>
              </a:ext>
            </a:extLst>
          </p:cNvPr>
          <p:cNvSpPr>
            <a:spLocks noGrp="1"/>
          </p:cNvSpPr>
          <p:nvPr>
            <p:ph type="title"/>
          </p:nvPr>
        </p:nvSpPr>
        <p:spPr>
          <a:xfrm>
            <a:off x="463550" y="478702"/>
            <a:ext cx="11260278" cy="713216"/>
          </a:xfrm>
          <a:prstGeom prst="rect">
            <a:avLst/>
          </a:prstGeom>
        </p:spPr>
        <p:txBody>
          <a:bodyPr>
            <a:normAutofit/>
          </a:bodyPr>
          <a:lstStyle>
            <a:lvl1pPr>
              <a:defRPr sz="3600" b="0">
                <a:solidFill>
                  <a:srgbClr val="FF270D"/>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4481169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Content">
    <p:spTree>
      <p:nvGrpSpPr>
        <p:cNvPr id="1" name=""/>
        <p:cNvGrpSpPr/>
        <p:nvPr/>
      </p:nvGrpSpPr>
      <p:grpSpPr>
        <a:xfrm>
          <a:off x="0" y="0"/>
          <a:ext cx="0" cy="0"/>
          <a:chOff x="0" y="0"/>
          <a:chExt cx="0" cy="0"/>
        </a:xfrm>
      </p:grpSpPr>
      <p:sp>
        <p:nvSpPr>
          <p:cNvPr id="4" name="Text Placeholder 14">
            <a:extLst>
              <a:ext uri="{FF2B5EF4-FFF2-40B4-BE49-F238E27FC236}">
                <a16:creationId xmlns="" xmlns:a16="http://schemas.microsoft.com/office/drawing/2014/main" id="{520C87E0-F87D-EE4C-8EFF-F40E61AA50AF}"/>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9" name="Title 1">
            <a:extLst>
              <a:ext uri="{FF2B5EF4-FFF2-40B4-BE49-F238E27FC236}">
                <a16:creationId xmlns="" xmlns:a16="http://schemas.microsoft.com/office/drawing/2014/main" id="{EDF58536-9141-3F4B-8982-16C75D9129DE}"/>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0" name="Straight Connector 9">
            <a:extLst>
              <a:ext uri="{FF2B5EF4-FFF2-40B4-BE49-F238E27FC236}">
                <a16:creationId xmlns="" xmlns:a16="http://schemas.microsoft.com/office/drawing/2014/main" id="{136E3703-E07A-42E3-B578-C8CADCDE0E89}"/>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1" name="Graphic 10">
            <a:extLst>
              <a:ext uri="{FF2B5EF4-FFF2-40B4-BE49-F238E27FC236}">
                <a16:creationId xmlns="" xmlns:a16="http://schemas.microsoft.com/office/drawing/2014/main" id="{C6D44476-C256-492F-B4D6-1B81ABF13BF1}"/>
              </a:ext>
            </a:extLst>
          </p:cNvPr>
          <p:cNvPicPr>
            <a:picLocks noChangeAspect="1"/>
          </p:cNvPicPr>
          <p:nvPr userDrawn="1"/>
        </p:nvPicPr>
        <p:blipFill>
          <a:blip r:embed="rId3">
            <a:extLst>
              <a:ext uri="{96DAC541-7B7A-43D3-8B79-37D633B846F1}">
                <asvg:svgBlip xmlns="" xmlns:asvg="http://schemas.microsoft.com/office/drawing/2016/SVG/main" r:embed="rId4"/>
              </a:ext>
            </a:extLst>
          </a:blip>
          <a:stretch>
            <a:fillRect/>
          </a:stretch>
        </p:blipFill>
        <p:spPr>
          <a:xfrm>
            <a:off x="10622025" y="6313244"/>
            <a:ext cx="1059076" cy="330718"/>
          </a:xfrm>
          <a:prstGeom prst="rect">
            <a:avLst/>
          </a:prstGeom>
        </p:spPr>
      </p:pic>
      <p:sp>
        <p:nvSpPr>
          <p:cNvPr id="14" name="Slide Number Placeholder 6">
            <a:extLst>
              <a:ext uri="{FF2B5EF4-FFF2-40B4-BE49-F238E27FC236}">
                <a16:creationId xmlns="" xmlns:a16="http://schemas.microsoft.com/office/drawing/2014/main" id="{8557D49C-6CE5-40CD-BC10-0299D651B347}"/>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36172437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Content">
    <p:spTree>
      <p:nvGrpSpPr>
        <p:cNvPr id="1" name=""/>
        <p:cNvGrpSpPr/>
        <p:nvPr/>
      </p:nvGrpSpPr>
      <p:grpSpPr>
        <a:xfrm>
          <a:off x="0" y="0"/>
          <a:ext cx="0" cy="0"/>
          <a:chOff x="0" y="0"/>
          <a:chExt cx="0" cy="0"/>
        </a:xfrm>
      </p:grpSpPr>
      <p:sp>
        <p:nvSpPr>
          <p:cNvPr id="4" name="Text Placeholder 14">
            <a:extLst>
              <a:ext uri="{FF2B5EF4-FFF2-40B4-BE49-F238E27FC236}">
                <a16:creationId xmlns="" xmlns:a16="http://schemas.microsoft.com/office/drawing/2014/main" id="{520C87E0-F87D-EE4C-8EFF-F40E61AA50AF}"/>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9" name="Title 1">
            <a:extLst>
              <a:ext uri="{FF2B5EF4-FFF2-40B4-BE49-F238E27FC236}">
                <a16:creationId xmlns="" xmlns:a16="http://schemas.microsoft.com/office/drawing/2014/main" id="{EDF58536-9141-3F4B-8982-16C75D9129DE}"/>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0" name="Straight Connector 9">
            <a:extLst>
              <a:ext uri="{FF2B5EF4-FFF2-40B4-BE49-F238E27FC236}">
                <a16:creationId xmlns="" xmlns:a16="http://schemas.microsoft.com/office/drawing/2014/main" id="{6CDCAA10-24E4-4878-9FD1-7E1C15708AA4}"/>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1" name="Graphic 10">
            <a:extLst>
              <a:ext uri="{FF2B5EF4-FFF2-40B4-BE49-F238E27FC236}">
                <a16:creationId xmlns="" xmlns:a16="http://schemas.microsoft.com/office/drawing/2014/main" id="{CB14A226-019D-4AE3-BEB3-580AC6BC822E}"/>
              </a:ext>
            </a:extLst>
          </p:cNvPr>
          <p:cNvPicPr>
            <a:picLocks noChangeAspect="1"/>
          </p:cNvPicPr>
          <p:nvPr userDrawn="1"/>
        </p:nvPicPr>
        <p:blipFill>
          <a:blip r:embed="rId3">
            <a:extLst>
              <a:ext uri="{96DAC541-7B7A-43D3-8B79-37D633B846F1}">
                <asvg:svgBlip xmlns="" xmlns:asvg="http://schemas.microsoft.com/office/drawing/2016/SVG/main" r:embed="rId4"/>
              </a:ext>
            </a:extLst>
          </a:blip>
          <a:stretch>
            <a:fillRect/>
          </a:stretch>
        </p:blipFill>
        <p:spPr>
          <a:xfrm>
            <a:off x="10622025" y="6313244"/>
            <a:ext cx="1059076" cy="330718"/>
          </a:xfrm>
          <a:prstGeom prst="rect">
            <a:avLst/>
          </a:prstGeom>
        </p:spPr>
      </p:pic>
      <p:sp>
        <p:nvSpPr>
          <p:cNvPr id="12" name="Slide Number Placeholder 6">
            <a:extLst>
              <a:ext uri="{FF2B5EF4-FFF2-40B4-BE49-F238E27FC236}">
                <a16:creationId xmlns="" xmlns:a16="http://schemas.microsoft.com/office/drawing/2014/main" id="{DFD564CF-E82C-4982-9D70-AA731293D5B5}"/>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16555583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pic>
        <p:nvPicPr>
          <p:cNvPr id="4" name="Picture 3">
            <a:extLst>
              <a:ext uri="{FF2B5EF4-FFF2-40B4-BE49-F238E27FC236}">
                <a16:creationId xmlns="" xmlns:a16="http://schemas.microsoft.com/office/drawing/2014/main" id="{B5052915-8A36-4DED-A9A2-2E2D0A9A390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192" y="0"/>
            <a:ext cx="12167616" cy="6858000"/>
          </a:xfrm>
          <a:prstGeom prst="rect">
            <a:avLst/>
          </a:prstGeom>
        </p:spPr>
      </p:pic>
      <p:sp>
        <p:nvSpPr>
          <p:cNvPr id="33" name="Rectangle 32">
            <a:extLst>
              <a:ext uri="{FF2B5EF4-FFF2-40B4-BE49-F238E27FC236}">
                <a16:creationId xmlns="" xmlns:a16="http://schemas.microsoft.com/office/drawing/2014/main" id="{C1D2BAA8-F933-4BD0-9B21-54CF3421868E}"/>
              </a:ext>
            </a:extLst>
          </p:cNvPr>
          <p:cNvSpPr/>
          <p:nvPr userDrawn="1"/>
        </p:nvSpPr>
        <p:spPr>
          <a:xfrm>
            <a:off x="0" y="4712677"/>
            <a:ext cx="12192000" cy="214532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pic>
        <p:nvPicPr>
          <p:cNvPr id="6" name="Picture 5">
            <a:extLst>
              <a:ext uri="{FF2B5EF4-FFF2-40B4-BE49-F238E27FC236}">
                <a16:creationId xmlns="" xmlns:a16="http://schemas.microsoft.com/office/drawing/2014/main" id="{CE02DE59-679E-47F9-BE8C-774CAE105C28}"/>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r="15400"/>
          <a:stretch/>
        </p:blipFill>
        <p:spPr>
          <a:xfrm>
            <a:off x="-1" y="8790"/>
            <a:ext cx="12192001" cy="4703886"/>
          </a:xfrm>
          <a:prstGeom prst="rect">
            <a:avLst/>
          </a:prstGeom>
        </p:spPr>
      </p:pic>
      <p:sp>
        <p:nvSpPr>
          <p:cNvPr id="7" name="Rectangle 6">
            <a:extLst>
              <a:ext uri="{FF2B5EF4-FFF2-40B4-BE49-F238E27FC236}">
                <a16:creationId xmlns="" xmlns:a16="http://schemas.microsoft.com/office/drawing/2014/main" id="{38EF4414-5723-465C-B9A9-EB1133424EAF}"/>
              </a:ext>
            </a:extLst>
          </p:cNvPr>
          <p:cNvSpPr/>
          <p:nvPr userDrawn="1"/>
        </p:nvSpPr>
        <p:spPr>
          <a:xfrm>
            <a:off x="12192" y="438776"/>
            <a:ext cx="12179808" cy="4712677"/>
          </a:xfrm>
          <a:prstGeom prst="rect">
            <a:avLst/>
          </a:prstGeom>
          <a:solidFill>
            <a:schemeClr val="tx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n>
                <a:noFill/>
              </a:ln>
            </a:endParaRPr>
          </a:p>
        </p:txBody>
      </p:sp>
      <p:sp>
        <p:nvSpPr>
          <p:cNvPr id="13" name="Text Placeholder 22">
            <a:extLst>
              <a:ext uri="{FF2B5EF4-FFF2-40B4-BE49-F238E27FC236}">
                <a16:creationId xmlns="" xmlns:a16="http://schemas.microsoft.com/office/drawing/2014/main" id="{1DF54627-6FE3-4F02-BEE6-224D46E4FBB6}"/>
              </a:ext>
            </a:extLst>
          </p:cNvPr>
          <p:cNvSpPr>
            <a:spLocks noGrp="1"/>
          </p:cNvSpPr>
          <p:nvPr userDrawn="1">
            <p:ph type="body" sz="quarter" idx="12" hasCustomPrompt="1"/>
          </p:nvPr>
        </p:nvSpPr>
        <p:spPr>
          <a:xfrm>
            <a:off x="398156" y="3270882"/>
            <a:ext cx="11562786" cy="1424148"/>
          </a:xfrm>
          <a:prstGeom prst="rect">
            <a:avLst/>
          </a:prstGeom>
        </p:spPr>
        <p:txBody>
          <a:bodyPr/>
          <a:lstStyle>
            <a:lvl1pPr marL="0" indent="0">
              <a:lnSpc>
                <a:spcPct val="100000"/>
              </a:lnSpc>
              <a:buFontTx/>
              <a:buNone/>
              <a:defRPr sz="4400" b="1">
                <a:solidFill>
                  <a:schemeClr val="bg1"/>
                </a:solidFill>
                <a:latin typeface="Arial" panose="020B0604020202020204" pitchFamily="34" charset="0"/>
                <a:cs typeface="Arial" panose="020B0604020202020204" pitchFamily="34" charset="0"/>
              </a:defRPr>
            </a:lvl1pPr>
            <a:lvl2pPr marL="457200" indent="0">
              <a:buFontTx/>
              <a:buNone/>
              <a:defRPr sz="4400">
                <a:latin typeface="Arial" panose="020B0604020202020204" pitchFamily="34" charset="0"/>
                <a:cs typeface="Arial" panose="020B0604020202020204" pitchFamily="34" charset="0"/>
              </a:defRPr>
            </a:lvl2pPr>
            <a:lvl3pPr marL="914400" indent="0">
              <a:buFontTx/>
              <a:buNone/>
              <a:defRPr sz="4400">
                <a:latin typeface="Arial" panose="020B0604020202020204" pitchFamily="34" charset="0"/>
                <a:cs typeface="Arial" panose="020B0604020202020204" pitchFamily="34" charset="0"/>
              </a:defRPr>
            </a:lvl3pPr>
            <a:lvl4pPr marL="1371600" indent="0">
              <a:buFontTx/>
              <a:buNone/>
              <a:defRPr sz="4400">
                <a:latin typeface="Arial" panose="020B0604020202020204" pitchFamily="34" charset="0"/>
                <a:cs typeface="Arial" panose="020B0604020202020204" pitchFamily="34" charset="0"/>
              </a:defRPr>
            </a:lvl4pPr>
            <a:lvl5pPr marL="1828800" indent="0">
              <a:buFontTx/>
              <a:buNone/>
              <a:defRPr sz="4400">
                <a:latin typeface="Arial" panose="020B0604020202020204" pitchFamily="34" charset="0"/>
                <a:cs typeface="Arial" panose="020B0604020202020204" pitchFamily="34" charset="0"/>
              </a:defRPr>
            </a:lvl5pPr>
          </a:lstStyle>
          <a:p>
            <a:pPr lvl="0"/>
            <a:r>
              <a:rPr lang="en-US" dirty="0"/>
              <a:t>Click To Edit Master Text Styles</a:t>
            </a:r>
          </a:p>
        </p:txBody>
      </p:sp>
      <p:cxnSp>
        <p:nvCxnSpPr>
          <p:cNvPr id="10" name="Straight Connector 9">
            <a:extLst>
              <a:ext uri="{FF2B5EF4-FFF2-40B4-BE49-F238E27FC236}">
                <a16:creationId xmlns="" xmlns:a16="http://schemas.microsoft.com/office/drawing/2014/main" id="{1CEBA9AB-DA51-4E42-BD7D-611F0F485B5C}"/>
              </a:ext>
            </a:extLst>
          </p:cNvPr>
          <p:cNvCxnSpPr>
            <a:cxnSpLocks/>
          </p:cNvCxnSpPr>
          <p:nvPr userDrawn="1"/>
        </p:nvCxnSpPr>
        <p:spPr>
          <a:xfrm>
            <a:off x="431800" y="6520168"/>
            <a:ext cx="100838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1" name="Graphic 10">
            <a:extLst>
              <a:ext uri="{FF2B5EF4-FFF2-40B4-BE49-F238E27FC236}">
                <a16:creationId xmlns="" xmlns:a16="http://schemas.microsoft.com/office/drawing/2014/main" id="{D0A23A50-1F24-4E6C-B9DD-E9C7F079E4D2}"/>
              </a:ext>
            </a:extLst>
          </p:cNvPr>
          <p:cNvPicPr>
            <a:picLocks noChangeAspect="1"/>
          </p:cNvPicPr>
          <p:nvPr userDrawn="1"/>
        </p:nvPicPr>
        <p:blipFill>
          <a:blip r:embed="rId4">
            <a:extLst>
              <a:ext uri="{96DAC541-7B7A-43D3-8B79-37D633B846F1}">
                <asvg:svgBlip xmlns="" xmlns:asvg="http://schemas.microsoft.com/office/drawing/2016/SVG/main" r:embed="rId5"/>
              </a:ext>
            </a:extLst>
          </a:blip>
          <a:stretch>
            <a:fillRect/>
          </a:stretch>
        </p:blipFill>
        <p:spPr>
          <a:xfrm>
            <a:off x="10622025" y="6313244"/>
            <a:ext cx="1059076" cy="330718"/>
          </a:xfrm>
          <a:prstGeom prst="rect">
            <a:avLst/>
          </a:prstGeom>
        </p:spPr>
      </p:pic>
    </p:spTree>
    <p:extLst>
      <p:ext uri="{BB962C8B-B14F-4D97-AF65-F5344CB8AC3E}">
        <p14:creationId xmlns:p14="http://schemas.microsoft.com/office/powerpoint/2010/main" val="12586137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Content_2">
    <p:spTree>
      <p:nvGrpSpPr>
        <p:cNvPr id="1" name=""/>
        <p:cNvGrpSpPr/>
        <p:nvPr/>
      </p:nvGrpSpPr>
      <p:grpSpPr>
        <a:xfrm>
          <a:off x="0" y="0"/>
          <a:ext cx="0" cy="0"/>
          <a:chOff x="0" y="0"/>
          <a:chExt cx="0" cy="0"/>
        </a:xfrm>
      </p:grpSpPr>
      <p:sp>
        <p:nvSpPr>
          <p:cNvPr id="18" name="Text Placeholder 14">
            <a:extLst>
              <a:ext uri="{FF2B5EF4-FFF2-40B4-BE49-F238E27FC236}">
                <a16:creationId xmlns="" xmlns:a16="http://schemas.microsoft.com/office/drawing/2014/main" id="{4C1D2502-6D0F-4202-A00D-CDC24D888BF1}"/>
              </a:ext>
            </a:extLst>
          </p:cNvPr>
          <p:cNvSpPr>
            <a:spLocks noGrp="1"/>
          </p:cNvSpPr>
          <p:nvPr>
            <p:ph type="body" sz="quarter" idx="13"/>
          </p:nvPr>
        </p:nvSpPr>
        <p:spPr>
          <a:xfrm>
            <a:off x="463550" y="2155178"/>
            <a:ext cx="11260279" cy="544252"/>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Click to edit Master text styles</a:t>
            </a:r>
          </a:p>
          <a:p>
            <a:pPr lvl="1"/>
            <a:r>
              <a:rPr lang="en-US" dirty="0"/>
              <a:t>Second level</a:t>
            </a:r>
          </a:p>
        </p:txBody>
      </p:sp>
      <p:sp>
        <p:nvSpPr>
          <p:cNvPr id="12" name="Text Placeholder 14">
            <a:extLst>
              <a:ext uri="{FF2B5EF4-FFF2-40B4-BE49-F238E27FC236}">
                <a16:creationId xmlns="" xmlns:a16="http://schemas.microsoft.com/office/drawing/2014/main" id="{9F60A7A5-DBE1-4100-B28C-BC6B35FB3AD6}"/>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1" name="Title 1">
            <a:extLst>
              <a:ext uri="{FF2B5EF4-FFF2-40B4-BE49-F238E27FC236}">
                <a16:creationId xmlns="" xmlns:a16="http://schemas.microsoft.com/office/drawing/2014/main" id="{1C4BE21B-C38B-4A0F-9DC7-142BCF974732}"/>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3" name="Straight Connector 12">
            <a:extLst>
              <a:ext uri="{FF2B5EF4-FFF2-40B4-BE49-F238E27FC236}">
                <a16:creationId xmlns="" xmlns:a16="http://schemas.microsoft.com/office/drawing/2014/main" id="{EE40B0ED-A9F2-4C94-98FF-924299A8C3C0}"/>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5" name="Graphic 14">
            <a:extLst>
              <a:ext uri="{FF2B5EF4-FFF2-40B4-BE49-F238E27FC236}">
                <a16:creationId xmlns="" xmlns:a16="http://schemas.microsoft.com/office/drawing/2014/main" id="{F2D4330B-72BA-4E47-9EB9-D1419926F8CE}"/>
              </a:ext>
            </a:extLst>
          </p:cNvPr>
          <p:cNvPicPr>
            <a:picLocks noChangeAspect="1"/>
          </p:cNvPicPr>
          <p:nvPr userDrawn="1"/>
        </p:nvPicPr>
        <p:blipFill>
          <a:blip r:embed="rId3">
            <a:extLst>
              <a:ext uri="{96DAC541-7B7A-43D3-8B79-37D633B846F1}">
                <asvg:svgBlip xmlns="" xmlns:asvg="http://schemas.microsoft.com/office/drawing/2016/SVG/main" r:embed="rId4"/>
              </a:ext>
            </a:extLst>
          </a:blip>
          <a:stretch>
            <a:fillRect/>
          </a:stretch>
        </p:blipFill>
        <p:spPr>
          <a:xfrm>
            <a:off x="10622025" y="6313244"/>
            <a:ext cx="1059076" cy="330718"/>
          </a:xfrm>
          <a:prstGeom prst="rect">
            <a:avLst/>
          </a:prstGeom>
        </p:spPr>
      </p:pic>
      <p:sp>
        <p:nvSpPr>
          <p:cNvPr id="16" name="Slide Number Placeholder 6">
            <a:extLst>
              <a:ext uri="{FF2B5EF4-FFF2-40B4-BE49-F238E27FC236}">
                <a16:creationId xmlns="" xmlns:a16="http://schemas.microsoft.com/office/drawing/2014/main" id="{B457AA67-0DAE-4E8A-B03D-DBE56C87C684}"/>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35517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2 Column+2 subheadings">
    <p:spTree>
      <p:nvGrpSpPr>
        <p:cNvPr id="1" name=""/>
        <p:cNvGrpSpPr/>
        <p:nvPr/>
      </p:nvGrpSpPr>
      <p:grpSpPr>
        <a:xfrm>
          <a:off x="0" y="0"/>
          <a:ext cx="0" cy="0"/>
          <a:chOff x="0" y="0"/>
          <a:chExt cx="0" cy="0"/>
        </a:xfrm>
      </p:grpSpPr>
      <p:sp>
        <p:nvSpPr>
          <p:cNvPr id="26" name="Text Placeholder 14">
            <a:extLst>
              <a:ext uri="{FF2B5EF4-FFF2-40B4-BE49-F238E27FC236}">
                <a16:creationId xmlns="" xmlns:a16="http://schemas.microsoft.com/office/drawing/2014/main" id="{C6D2406A-2722-4EF1-820F-8707F8A90F48}"/>
              </a:ext>
            </a:extLst>
          </p:cNvPr>
          <p:cNvSpPr>
            <a:spLocks noGrp="1"/>
          </p:cNvSpPr>
          <p:nvPr>
            <p:ph type="body" sz="quarter" idx="13"/>
          </p:nvPr>
        </p:nvSpPr>
        <p:spPr>
          <a:xfrm>
            <a:off x="6193791" y="2155178"/>
            <a:ext cx="5530038" cy="315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16" name="Text Placeholder 14">
            <a:extLst>
              <a:ext uri="{FF2B5EF4-FFF2-40B4-BE49-F238E27FC236}">
                <a16:creationId xmlns="" xmlns:a16="http://schemas.microsoft.com/office/drawing/2014/main" id="{8D9C4735-58C7-4EEA-B73F-615981BB8E4D}"/>
              </a:ext>
            </a:extLst>
          </p:cNvPr>
          <p:cNvSpPr>
            <a:spLocks noGrp="1"/>
          </p:cNvSpPr>
          <p:nvPr>
            <p:ph type="body" sz="quarter" idx="19"/>
          </p:nvPr>
        </p:nvSpPr>
        <p:spPr>
          <a:xfrm>
            <a:off x="465861" y="2155178"/>
            <a:ext cx="5630140" cy="315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27" name="Text Placeholder 14">
            <a:extLst>
              <a:ext uri="{FF2B5EF4-FFF2-40B4-BE49-F238E27FC236}">
                <a16:creationId xmlns="" xmlns:a16="http://schemas.microsoft.com/office/drawing/2014/main" id="{EC016286-5D8B-40A1-A46E-DD10B2BE98D8}"/>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8" name="Title 1">
            <a:extLst>
              <a:ext uri="{FF2B5EF4-FFF2-40B4-BE49-F238E27FC236}">
                <a16:creationId xmlns="" xmlns:a16="http://schemas.microsoft.com/office/drawing/2014/main" id="{585586C7-60DD-49B3-BDE8-23ADE452708B}"/>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1" name="Straight Connector 10">
            <a:extLst>
              <a:ext uri="{FF2B5EF4-FFF2-40B4-BE49-F238E27FC236}">
                <a16:creationId xmlns="" xmlns:a16="http://schemas.microsoft.com/office/drawing/2014/main" id="{FADDE7CB-CF38-49AB-B852-FCDF76B962E6}"/>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2" name="Graphic 11">
            <a:extLst>
              <a:ext uri="{FF2B5EF4-FFF2-40B4-BE49-F238E27FC236}">
                <a16:creationId xmlns="" xmlns:a16="http://schemas.microsoft.com/office/drawing/2014/main" id="{B5D97CDF-8F6D-4696-B7EB-C50BC4E74F01}"/>
              </a:ext>
            </a:extLst>
          </p:cNvPr>
          <p:cNvPicPr>
            <a:picLocks noChangeAspect="1"/>
          </p:cNvPicPr>
          <p:nvPr userDrawn="1"/>
        </p:nvPicPr>
        <p:blipFill>
          <a:blip r:embed="rId3">
            <a:extLst>
              <a:ext uri="{96DAC541-7B7A-43D3-8B79-37D633B846F1}">
                <asvg:svgBlip xmlns="" xmlns:asvg="http://schemas.microsoft.com/office/drawing/2016/SVG/main" r:embed="rId4"/>
              </a:ext>
            </a:extLst>
          </a:blip>
          <a:stretch>
            <a:fillRect/>
          </a:stretch>
        </p:blipFill>
        <p:spPr>
          <a:xfrm>
            <a:off x="10622025" y="6313244"/>
            <a:ext cx="1059076" cy="330718"/>
          </a:xfrm>
          <a:prstGeom prst="rect">
            <a:avLst/>
          </a:prstGeom>
        </p:spPr>
      </p:pic>
      <p:sp>
        <p:nvSpPr>
          <p:cNvPr id="19" name="Slide Number Placeholder 6">
            <a:extLst>
              <a:ext uri="{FF2B5EF4-FFF2-40B4-BE49-F238E27FC236}">
                <a16:creationId xmlns="" xmlns:a16="http://schemas.microsoft.com/office/drawing/2014/main" id="{E13D5DD3-50DE-4DB0-ACFA-498F33D8FEA9}"/>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40393779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Content+Picture (2 column)">
    <p:spTree>
      <p:nvGrpSpPr>
        <p:cNvPr id="1" name=""/>
        <p:cNvGrpSpPr/>
        <p:nvPr/>
      </p:nvGrpSpPr>
      <p:grpSpPr>
        <a:xfrm>
          <a:off x="0" y="0"/>
          <a:ext cx="0" cy="0"/>
          <a:chOff x="0" y="0"/>
          <a:chExt cx="0" cy="0"/>
        </a:xfrm>
      </p:grpSpPr>
      <p:sp>
        <p:nvSpPr>
          <p:cNvPr id="17" name="Picture Placeholder 16">
            <a:extLst>
              <a:ext uri="{FF2B5EF4-FFF2-40B4-BE49-F238E27FC236}">
                <a16:creationId xmlns="" xmlns:a16="http://schemas.microsoft.com/office/drawing/2014/main" id="{55175844-852B-416F-8BD1-E38A3A9BB8EC}"/>
              </a:ext>
            </a:extLst>
          </p:cNvPr>
          <p:cNvSpPr>
            <a:spLocks noGrp="1"/>
          </p:cNvSpPr>
          <p:nvPr>
            <p:ph type="pic" sz="quarter" idx="14"/>
          </p:nvPr>
        </p:nvSpPr>
        <p:spPr>
          <a:xfrm>
            <a:off x="8451914" y="2155178"/>
            <a:ext cx="3295650" cy="3138732"/>
          </a:xfrm>
          <a:prstGeom prst="rect">
            <a:avLst/>
          </a:prstGeom>
        </p:spPr>
        <p:txBody>
          <a:bodyPr/>
          <a:lstStyle>
            <a:lvl1pPr marL="0" indent="0">
              <a:buFontTx/>
              <a:buNone/>
              <a:defRPr/>
            </a:lvl1pPr>
          </a:lstStyle>
          <a:p>
            <a:r>
              <a:rPr lang="en-US"/>
              <a:t>Click icon to add picture</a:t>
            </a:r>
            <a:endParaRPr lang="en-US" dirty="0"/>
          </a:p>
        </p:txBody>
      </p:sp>
      <p:sp>
        <p:nvSpPr>
          <p:cNvPr id="12" name="Text Placeholder 14">
            <a:extLst>
              <a:ext uri="{FF2B5EF4-FFF2-40B4-BE49-F238E27FC236}">
                <a16:creationId xmlns="" xmlns:a16="http://schemas.microsoft.com/office/drawing/2014/main" id="{6C80F846-D540-4105-A3E2-90BBA13E91F0}"/>
              </a:ext>
            </a:extLst>
          </p:cNvPr>
          <p:cNvSpPr>
            <a:spLocks noGrp="1"/>
          </p:cNvSpPr>
          <p:nvPr>
            <p:ph type="body" sz="quarter" idx="19"/>
          </p:nvPr>
        </p:nvSpPr>
        <p:spPr>
          <a:xfrm>
            <a:off x="465861" y="2155178"/>
            <a:ext cx="7791448" cy="315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13" name="Text Placeholder 14">
            <a:extLst>
              <a:ext uri="{FF2B5EF4-FFF2-40B4-BE49-F238E27FC236}">
                <a16:creationId xmlns="" xmlns:a16="http://schemas.microsoft.com/office/drawing/2014/main" id="{88C2FABF-7C46-4EFF-9A0F-C52DEAAB18A2}"/>
              </a:ext>
            </a:extLst>
          </p:cNvPr>
          <p:cNvSpPr>
            <a:spLocks noGrp="1"/>
          </p:cNvSpPr>
          <p:nvPr>
            <p:ph type="body" sz="quarter" idx="20"/>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1" name="Title 1">
            <a:extLst>
              <a:ext uri="{FF2B5EF4-FFF2-40B4-BE49-F238E27FC236}">
                <a16:creationId xmlns="" xmlns:a16="http://schemas.microsoft.com/office/drawing/2014/main" id="{D7CFE1BD-BF2C-49A5-84F7-38A20C5C85BC}"/>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4" name="Straight Connector 13">
            <a:extLst>
              <a:ext uri="{FF2B5EF4-FFF2-40B4-BE49-F238E27FC236}">
                <a16:creationId xmlns="" xmlns:a16="http://schemas.microsoft.com/office/drawing/2014/main" id="{B3A36BE5-967B-47AA-BF1E-9279A4E7E6CA}"/>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5" name="Graphic 14">
            <a:extLst>
              <a:ext uri="{FF2B5EF4-FFF2-40B4-BE49-F238E27FC236}">
                <a16:creationId xmlns="" xmlns:a16="http://schemas.microsoft.com/office/drawing/2014/main" id="{8142E152-3F97-4638-8AA7-06B7D04E0E0C}"/>
              </a:ext>
            </a:extLst>
          </p:cNvPr>
          <p:cNvPicPr>
            <a:picLocks noChangeAspect="1"/>
          </p:cNvPicPr>
          <p:nvPr userDrawn="1"/>
        </p:nvPicPr>
        <p:blipFill>
          <a:blip r:embed="rId3">
            <a:extLst>
              <a:ext uri="{96DAC541-7B7A-43D3-8B79-37D633B846F1}">
                <asvg:svgBlip xmlns="" xmlns:asvg="http://schemas.microsoft.com/office/drawing/2016/SVG/main" r:embed="rId4"/>
              </a:ext>
            </a:extLst>
          </a:blip>
          <a:stretch>
            <a:fillRect/>
          </a:stretch>
        </p:blipFill>
        <p:spPr>
          <a:xfrm>
            <a:off x="10622025" y="6313244"/>
            <a:ext cx="1059076" cy="330718"/>
          </a:xfrm>
          <a:prstGeom prst="rect">
            <a:avLst/>
          </a:prstGeom>
        </p:spPr>
      </p:pic>
      <p:sp>
        <p:nvSpPr>
          <p:cNvPr id="16" name="Slide Number Placeholder 6">
            <a:extLst>
              <a:ext uri="{FF2B5EF4-FFF2-40B4-BE49-F238E27FC236}">
                <a16:creationId xmlns="" xmlns:a16="http://schemas.microsoft.com/office/drawing/2014/main" id="{CFB84014-F165-4052-80A4-C23B25206E64}"/>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29214675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Content+Picture (2 column)-op2">
    <p:spTree>
      <p:nvGrpSpPr>
        <p:cNvPr id="1" name=""/>
        <p:cNvGrpSpPr/>
        <p:nvPr/>
      </p:nvGrpSpPr>
      <p:grpSpPr>
        <a:xfrm>
          <a:off x="0" y="0"/>
          <a:ext cx="0" cy="0"/>
          <a:chOff x="0" y="0"/>
          <a:chExt cx="0" cy="0"/>
        </a:xfrm>
      </p:grpSpPr>
      <p:sp>
        <p:nvSpPr>
          <p:cNvPr id="24" name="Picture Placeholder 16">
            <a:extLst>
              <a:ext uri="{FF2B5EF4-FFF2-40B4-BE49-F238E27FC236}">
                <a16:creationId xmlns="" xmlns:a16="http://schemas.microsoft.com/office/drawing/2014/main" id="{8054AEA1-0156-48E6-AC30-EF81FB761610}"/>
              </a:ext>
            </a:extLst>
          </p:cNvPr>
          <p:cNvSpPr>
            <a:spLocks noGrp="1"/>
          </p:cNvSpPr>
          <p:nvPr>
            <p:ph type="pic" sz="quarter" idx="14"/>
          </p:nvPr>
        </p:nvSpPr>
        <p:spPr>
          <a:xfrm>
            <a:off x="463550" y="2155178"/>
            <a:ext cx="3295650" cy="3156004"/>
          </a:xfrm>
          <a:prstGeom prst="rect">
            <a:avLst/>
          </a:prstGeom>
        </p:spPr>
        <p:txBody>
          <a:bodyPr/>
          <a:lstStyle>
            <a:lvl1pPr marL="0" indent="0">
              <a:buFontTx/>
              <a:buNone/>
              <a:defRPr/>
            </a:lvl1pPr>
          </a:lstStyle>
          <a:p>
            <a:r>
              <a:rPr lang="en-US"/>
              <a:t>Click icon to add picture</a:t>
            </a:r>
            <a:endParaRPr lang="en-US" dirty="0"/>
          </a:p>
        </p:txBody>
      </p:sp>
      <p:sp>
        <p:nvSpPr>
          <p:cNvPr id="11" name="Text Placeholder 14">
            <a:extLst>
              <a:ext uri="{FF2B5EF4-FFF2-40B4-BE49-F238E27FC236}">
                <a16:creationId xmlns="" xmlns:a16="http://schemas.microsoft.com/office/drawing/2014/main" id="{3AED9CCB-BCE8-4297-9303-041507E79588}"/>
              </a:ext>
            </a:extLst>
          </p:cNvPr>
          <p:cNvSpPr>
            <a:spLocks noGrp="1"/>
          </p:cNvSpPr>
          <p:nvPr>
            <p:ph type="body" sz="quarter" idx="13"/>
          </p:nvPr>
        </p:nvSpPr>
        <p:spPr>
          <a:xfrm>
            <a:off x="4319839" y="2155181"/>
            <a:ext cx="7403989" cy="315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13" name="Text Placeholder 14">
            <a:extLst>
              <a:ext uri="{FF2B5EF4-FFF2-40B4-BE49-F238E27FC236}">
                <a16:creationId xmlns="" xmlns:a16="http://schemas.microsoft.com/office/drawing/2014/main" id="{2711701B-F339-4142-B879-9B35EA158B5A}"/>
              </a:ext>
            </a:extLst>
          </p:cNvPr>
          <p:cNvSpPr>
            <a:spLocks noGrp="1"/>
          </p:cNvSpPr>
          <p:nvPr>
            <p:ph type="body" sz="quarter" idx="20"/>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1" name="Title 1">
            <a:extLst>
              <a:ext uri="{FF2B5EF4-FFF2-40B4-BE49-F238E27FC236}">
                <a16:creationId xmlns="" xmlns:a16="http://schemas.microsoft.com/office/drawing/2014/main" id="{6AD53723-B9C5-414F-85A1-65DBCC093785}"/>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2" name="Straight Connector 11">
            <a:extLst>
              <a:ext uri="{FF2B5EF4-FFF2-40B4-BE49-F238E27FC236}">
                <a16:creationId xmlns="" xmlns:a16="http://schemas.microsoft.com/office/drawing/2014/main" id="{7FE19ACC-5045-4206-B51B-65F10EAD4470}"/>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4" name="Graphic 13">
            <a:extLst>
              <a:ext uri="{FF2B5EF4-FFF2-40B4-BE49-F238E27FC236}">
                <a16:creationId xmlns="" xmlns:a16="http://schemas.microsoft.com/office/drawing/2014/main" id="{59D56AD6-CA18-4B00-AE08-53FA7B6E78E1}"/>
              </a:ext>
            </a:extLst>
          </p:cNvPr>
          <p:cNvPicPr>
            <a:picLocks noChangeAspect="1"/>
          </p:cNvPicPr>
          <p:nvPr userDrawn="1"/>
        </p:nvPicPr>
        <p:blipFill>
          <a:blip r:embed="rId3">
            <a:extLst>
              <a:ext uri="{96DAC541-7B7A-43D3-8B79-37D633B846F1}">
                <asvg:svgBlip xmlns="" xmlns:asvg="http://schemas.microsoft.com/office/drawing/2016/SVG/main" r:embed="rId4"/>
              </a:ext>
            </a:extLst>
          </a:blip>
          <a:stretch>
            <a:fillRect/>
          </a:stretch>
        </p:blipFill>
        <p:spPr>
          <a:xfrm>
            <a:off x="10622025" y="6313244"/>
            <a:ext cx="1059076" cy="330718"/>
          </a:xfrm>
          <a:prstGeom prst="rect">
            <a:avLst/>
          </a:prstGeom>
        </p:spPr>
      </p:pic>
      <p:sp>
        <p:nvSpPr>
          <p:cNvPr id="15" name="Slide Number Placeholder 6">
            <a:extLst>
              <a:ext uri="{FF2B5EF4-FFF2-40B4-BE49-F238E27FC236}">
                <a16:creationId xmlns="" xmlns:a16="http://schemas.microsoft.com/office/drawing/2014/main" id="{820780CB-C749-4877-B426-B8E29F3CCF76}"/>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27622543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icons+Content">
    <p:spTree>
      <p:nvGrpSpPr>
        <p:cNvPr id="1" name=""/>
        <p:cNvGrpSpPr/>
        <p:nvPr/>
      </p:nvGrpSpPr>
      <p:grpSpPr>
        <a:xfrm>
          <a:off x="0" y="0"/>
          <a:ext cx="0" cy="0"/>
          <a:chOff x="0" y="0"/>
          <a:chExt cx="0" cy="0"/>
        </a:xfrm>
      </p:grpSpPr>
      <p:sp>
        <p:nvSpPr>
          <p:cNvPr id="23" name="Text Placeholder 22">
            <a:extLst>
              <a:ext uri="{FF2B5EF4-FFF2-40B4-BE49-F238E27FC236}">
                <a16:creationId xmlns="" xmlns:a16="http://schemas.microsoft.com/office/drawing/2014/main" id="{18E432B7-1F4C-4CFF-8575-E7CFC58E86D8}"/>
              </a:ext>
            </a:extLst>
          </p:cNvPr>
          <p:cNvSpPr>
            <a:spLocks noGrp="1"/>
          </p:cNvSpPr>
          <p:nvPr>
            <p:ph type="body" sz="quarter" idx="19"/>
          </p:nvPr>
        </p:nvSpPr>
        <p:spPr>
          <a:xfrm>
            <a:off x="463549" y="3871348"/>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4" name="Text Placeholder 22">
            <a:extLst>
              <a:ext uri="{FF2B5EF4-FFF2-40B4-BE49-F238E27FC236}">
                <a16:creationId xmlns="" xmlns:a16="http://schemas.microsoft.com/office/drawing/2014/main" id="{2108C5A5-7E2D-4FB4-98C2-927BD2473844}"/>
              </a:ext>
            </a:extLst>
          </p:cNvPr>
          <p:cNvSpPr>
            <a:spLocks noGrp="1"/>
          </p:cNvSpPr>
          <p:nvPr>
            <p:ph type="body" sz="quarter" idx="20"/>
          </p:nvPr>
        </p:nvSpPr>
        <p:spPr>
          <a:xfrm>
            <a:off x="2747754" y="3868034"/>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5" name="Text Placeholder 22">
            <a:extLst>
              <a:ext uri="{FF2B5EF4-FFF2-40B4-BE49-F238E27FC236}">
                <a16:creationId xmlns="" xmlns:a16="http://schemas.microsoft.com/office/drawing/2014/main" id="{E40A23F4-FDD3-48F8-AD63-94B0943EBDD3}"/>
              </a:ext>
            </a:extLst>
          </p:cNvPr>
          <p:cNvSpPr>
            <a:spLocks noGrp="1"/>
          </p:cNvSpPr>
          <p:nvPr>
            <p:ph type="body" sz="quarter" idx="21"/>
          </p:nvPr>
        </p:nvSpPr>
        <p:spPr>
          <a:xfrm>
            <a:off x="5031959" y="3864720"/>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6" name="Text Placeholder 22">
            <a:extLst>
              <a:ext uri="{FF2B5EF4-FFF2-40B4-BE49-F238E27FC236}">
                <a16:creationId xmlns="" xmlns:a16="http://schemas.microsoft.com/office/drawing/2014/main" id="{710F5905-35BB-40BD-89AB-6B98D538DE2B}"/>
              </a:ext>
            </a:extLst>
          </p:cNvPr>
          <p:cNvSpPr>
            <a:spLocks noGrp="1"/>
          </p:cNvSpPr>
          <p:nvPr>
            <p:ph type="body" sz="quarter" idx="22"/>
          </p:nvPr>
        </p:nvSpPr>
        <p:spPr>
          <a:xfrm>
            <a:off x="7316164" y="3856767"/>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7" name="Text Placeholder 22">
            <a:extLst>
              <a:ext uri="{FF2B5EF4-FFF2-40B4-BE49-F238E27FC236}">
                <a16:creationId xmlns="" xmlns:a16="http://schemas.microsoft.com/office/drawing/2014/main" id="{6BF555FD-AC31-4E9A-8B25-DE18FCE3216D}"/>
              </a:ext>
            </a:extLst>
          </p:cNvPr>
          <p:cNvSpPr>
            <a:spLocks noGrp="1"/>
          </p:cNvSpPr>
          <p:nvPr>
            <p:ph type="body" sz="quarter" idx="23"/>
          </p:nvPr>
        </p:nvSpPr>
        <p:spPr>
          <a:xfrm>
            <a:off x="9600369" y="3858092"/>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1" name="Text Placeholder 14">
            <a:extLst>
              <a:ext uri="{FF2B5EF4-FFF2-40B4-BE49-F238E27FC236}">
                <a16:creationId xmlns="" xmlns:a16="http://schemas.microsoft.com/office/drawing/2014/main" id="{263F997A-CEF0-4FB0-BD9D-FAF8B63D8C3A}"/>
              </a:ext>
            </a:extLst>
          </p:cNvPr>
          <p:cNvSpPr>
            <a:spLocks noGrp="1"/>
          </p:cNvSpPr>
          <p:nvPr>
            <p:ph type="body" sz="quarter" idx="29"/>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37" name="Title 1">
            <a:extLst>
              <a:ext uri="{FF2B5EF4-FFF2-40B4-BE49-F238E27FC236}">
                <a16:creationId xmlns="" xmlns:a16="http://schemas.microsoft.com/office/drawing/2014/main" id="{0CC00FA0-254C-483F-94C2-AA94DE42F18D}"/>
              </a:ext>
            </a:extLst>
          </p:cNvPr>
          <p:cNvSpPr>
            <a:spLocks noGrp="1"/>
          </p:cNvSpPr>
          <p:nvPr>
            <p:ph type="title" hasCustomPrompt="1"/>
          </p:nvPr>
        </p:nvSpPr>
        <p:spPr>
          <a:xfrm>
            <a:off x="465861"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pic>
        <p:nvPicPr>
          <p:cNvPr id="5" name="Graphic 4">
            <a:extLst>
              <a:ext uri="{FF2B5EF4-FFF2-40B4-BE49-F238E27FC236}">
                <a16:creationId xmlns="" xmlns:a16="http://schemas.microsoft.com/office/drawing/2014/main" id="{5BFCE74B-C4D4-47D2-A481-128353F2CC6C}"/>
              </a:ext>
            </a:extLst>
          </p:cNvPr>
          <p:cNvPicPr>
            <a:picLocks noChangeAspect="1"/>
          </p:cNvPicPr>
          <p:nvPr userDrawn="1"/>
        </p:nvPicPr>
        <p:blipFill>
          <a:blip r:embed="rId3" cstate="screen">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873001" y="2647398"/>
            <a:ext cx="892141" cy="892141"/>
          </a:xfrm>
          <a:prstGeom prst="rect">
            <a:avLst/>
          </a:prstGeom>
        </p:spPr>
      </p:pic>
      <p:pic>
        <p:nvPicPr>
          <p:cNvPr id="7" name="Graphic 6">
            <a:extLst>
              <a:ext uri="{FF2B5EF4-FFF2-40B4-BE49-F238E27FC236}">
                <a16:creationId xmlns="" xmlns:a16="http://schemas.microsoft.com/office/drawing/2014/main" id="{D9B08A19-CB31-42C0-84A3-18B45AE9A639}"/>
              </a:ext>
            </a:extLst>
          </p:cNvPr>
          <p:cNvPicPr>
            <a:picLocks noChangeAspect="1"/>
          </p:cNvPicPr>
          <p:nvPr userDrawn="1"/>
        </p:nvPicPr>
        <p:blipFill>
          <a:blip r:embed="rId5" cstate="screen">
            <a:extLst>
              <a:ext uri="{28A0092B-C50C-407E-A947-70E740481C1C}">
                <a14:useLocalDpi xmlns:a14="http://schemas.microsoft.com/office/drawing/2010/main" val="0"/>
              </a:ext>
              <a:ext uri="{96DAC541-7B7A-43D3-8B79-37D633B846F1}">
                <asvg:svgBlip xmlns="" xmlns:asvg="http://schemas.microsoft.com/office/drawing/2016/SVG/main" r:embed="rId6"/>
              </a:ext>
            </a:extLst>
          </a:blip>
          <a:stretch>
            <a:fillRect/>
          </a:stretch>
        </p:blipFill>
        <p:spPr>
          <a:xfrm>
            <a:off x="3127026" y="2702322"/>
            <a:ext cx="952500" cy="952500"/>
          </a:xfrm>
          <a:prstGeom prst="rect">
            <a:avLst/>
          </a:prstGeom>
        </p:spPr>
      </p:pic>
      <p:pic>
        <p:nvPicPr>
          <p:cNvPr id="15" name="Graphic 14">
            <a:extLst>
              <a:ext uri="{FF2B5EF4-FFF2-40B4-BE49-F238E27FC236}">
                <a16:creationId xmlns="" xmlns:a16="http://schemas.microsoft.com/office/drawing/2014/main" id="{551E54F5-4A7D-4D54-BF86-6FCE1BC29BA7}"/>
              </a:ext>
            </a:extLst>
          </p:cNvPr>
          <p:cNvPicPr>
            <a:picLocks noChangeAspect="1"/>
          </p:cNvPicPr>
          <p:nvPr userDrawn="1"/>
        </p:nvPicPr>
        <p:blipFill>
          <a:blip r:embed="rId7" cstate="screen">
            <a:extLst>
              <a:ext uri="{28A0092B-C50C-407E-A947-70E740481C1C}">
                <a14:useLocalDpi xmlns:a14="http://schemas.microsoft.com/office/drawing/2010/main" val="0"/>
              </a:ext>
              <a:ext uri="{96DAC541-7B7A-43D3-8B79-37D633B846F1}">
                <asvg:svgBlip xmlns="" xmlns:asvg="http://schemas.microsoft.com/office/drawing/2016/SVG/main" r:embed="rId8"/>
              </a:ext>
            </a:extLst>
          </a:blip>
          <a:stretch>
            <a:fillRect/>
          </a:stretch>
        </p:blipFill>
        <p:spPr>
          <a:xfrm>
            <a:off x="7791669" y="2798555"/>
            <a:ext cx="760034" cy="760034"/>
          </a:xfrm>
          <a:prstGeom prst="rect">
            <a:avLst/>
          </a:prstGeom>
        </p:spPr>
      </p:pic>
      <p:pic>
        <p:nvPicPr>
          <p:cNvPr id="20" name="Graphic 19">
            <a:extLst>
              <a:ext uri="{FF2B5EF4-FFF2-40B4-BE49-F238E27FC236}">
                <a16:creationId xmlns="" xmlns:a16="http://schemas.microsoft.com/office/drawing/2014/main" id="{4B1F42F0-253D-4D7C-910C-9305E9B612FD}"/>
              </a:ext>
            </a:extLst>
          </p:cNvPr>
          <p:cNvPicPr>
            <a:picLocks noChangeAspect="1"/>
          </p:cNvPicPr>
          <p:nvPr userDrawn="1"/>
        </p:nvPicPr>
        <p:blipFill>
          <a:blip r:embed="rId9" cstate="screen">
            <a:extLst>
              <a:ext uri="{28A0092B-C50C-407E-A947-70E740481C1C}">
                <a14:useLocalDpi xmlns:a14="http://schemas.microsoft.com/office/drawing/2010/main" val="0"/>
              </a:ext>
              <a:ext uri="{96DAC541-7B7A-43D3-8B79-37D633B846F1}">
                <asvg:svgBlip xmlns="" xmlns:asvg="http://schemas.microsoft.com/office/drawing/2016/SVG/main" r:embed="rId10"/>
              </a:ext>
            </a:extLst>
          </a:blip>
          <a:stretch>
            <a:fillRect/>
          </a:stretch>
        </p:blipFill>
        <p:spPr>
          <a:xfrm>
            <a:off x="10075874" y="2798555"/>
            <a:ext cx="760034" cy="760034"/>
          </a:xfrm>
          <a:prstGeom prst="rect">
            <a:avLst/>
          </a:prstGeom>
        </p:spPr>
      </p:pic>
      <p:pic>
        <p:nvPicPr>
          <p:cNvPr id="50" name="Graphic 49">
            <a:extLst>
              <a:ext uri="{FF2B5EF4-FFF2-40B4-BE49-F238E27FC236}">
                <a16:creationId xmlns="" xmlns:a16="http://schemas.microsoft.com/office/drawing/2014/main" id="{18C3C4C7-BCA6-40A1-A61A-CC7CBC9BA961}"/>
              </a:ext>
            </a:extLst>
          </p:cNvPr>
          <p:cNvPicPr>
            <a:picLocks noChangeAspect="1"/>
          </p:cNvPicPr>
          <p:nvPr userDrawn="1"/>
        </p:nvPicPr>
        <p:blipFill>
          <a:blip r:embed="rId11" cstate="screen">
            <a:extLst>
              <a:ext uri="{28A0092B-C50C-407E-A947-70E740481C1C}">
                <a14:useLocalDpi xmlns:a14="http://schemas.microsoft.com/office/drawing/2010/main" val="0"/>
              </a:ext>
              <a:ext uri="{96DAC541-7B7A-43D3-8B79-37D633B846F1}">
                <asvg:svgBlip xmlns="" xmlns:asvg="http://schemas.microsoft.com/office/drawing/2016/SVG/main" r:embed="rId12"/>
              </a:ext>
            </a:extLst>
          </a:blip>
          <a:stretch>
            <a:fillRect/>
          </a:stretch>
        </p:blipFill>
        <p:spPr>
          <a:xfrm>
            <a:off x="5507464" y="2779505"/>
            <a:ext cx="760034" cy="760034"/>
          </a:xfrm>
          <a:prstGeom prst="rect">
            <a:avLst/>
          </a:prstGeom>
        </p:spPr>
      </p:pic>
      <p:cxnSp>
        <p:nvCxnSpPr>
          <p:cNvPr id="19" name="Straight Connector 18">
            <a:extLst>
              <a:ext uri="{FF2B5EF4-FFF2-40B4-BE49-F238E27FC236}">
                <a16:creationId xmlns="" xmlns:a16="http://schemas.microsoft.com/office/drawing/2014/main" id="{B1298D07-C6D5-44F3-95AB-BD602D8D24F9}"/>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22" name="Graphic 21">
            <a:extLst>
              <a:ext uri="{FF2B5EF4-FFF2-40B4-BE49-F238E27FC236}">
                <a16:creationId xmlns="" xmlns:a16="http://schemas.microsoft.com/office/drawing/2014/main" id="{5D0D9C79-7BAF-4040-8366-E804E2943CDF}"/>
              </a:ext>
            </a:extLst>
          </p:cNvPr>
          <p:cNvPicPr>
            <a:picLocks noChangeAspect="1"/>
          </p:cNvPicPr>
          <p:nvPr userDrawn="1"/>
        </p:nvPicPr>
        <p:blipFill>
          <a:blip r:embed="rId13">
            <a:extLst>
              <a:ext uri="{96DAC541-7B7A-43D3-8B79-37D633B846F1}">
                <asvg:svgBlip xmlns="" xmlns:asvg="http://schemas.microsoft.com/office/drawing/2016/SVG/main" r:embed="rId14"/>
              </a:ext>
            </a:extLst>
          </a:blip>
          <a:stretch>
            <a:fillRect/>
          </a:stretch>
        </p:blipFill>
        <p:spPr>
          <a:xfrm>
            <a:off x="10622025" y="6313244"/>
            <a:ext cx="1059076" cy="330718"/>
          </a:xfrm>
          <a:prstGeom prst="rect">
            <a:avLst/>
          </a:prstGeom>
        </p:spPr>
      </p:pic>
      <p:sp>
        <p:nvSpPr>
          <p:cNvPr id="28" name="Slide Number Placeholder 6">
            <a:extLst>
              <a:ext uri="{FF2B5EF4-FFF2-40B4-BE49-F238E27FC236}">
                <a16:creationId xmlns="" xmlns:a16="http://schemas.microsoft.com/office/drawing/2014/main" id="{6F8B5DF7-4E33-4363-A243-3363920EADDD}"/>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38696234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tags" Target="../tags/tag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vmlDrawing" Target="../drawings/vmlDrawing1.v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2" name="Object 1" hidden="1">
            <a:extLst>
              <a:ext uri="{FF2B5EF4-FFF2-40B4-BE49-F238E27FC236}">
                <a16:creationId xmlns="" xmlns:a16="http://schemas.microsoft.com/office/drawing/2014/main" id="{1056333D-029F-4CEB-88B9-16360ABAFEA8}"/>
              </a:ext>
            </a:extLst>
          </p:cNvPr>
          <p:cNvGraphicFramePr>
            <a:graphicFrameLocks noChangeAspect="1"/>
          </p:cNvGraphicFramePr>
          <p:nvPr userDrawn="1">
            <p:custDataLst>
              <p:tags r:id="rId16"/>
            </p:custDataLst>
            <p:extLst>
              <p:ext uri="{D42A27DB-BD31-4B8C-83A1-F6EECF244321}">
                <p14:modId xmlns:p14="http://schemas.microsoft.com/office/powerpoint/2010/main" val="30738266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386" name="think-cell Slide" r:id="rId17" imgW="360" imgH="360" progId="TCLayout.ActiveDocument.1">
                  <p:embed/>
                </p:oleObj>
              </mc:Choice>
              <mc:Fallback>
                <p:oleObj name="think-cell Slide" r:id="rId17" imgW="360" imgH="360" progId="TCLayout.ActiveDocument.1">
                  <p:embed/>
                  <p:pic>
                    <p:nvPicPr>
                      <p:cNvPr id="2" name="Object 1" hidden="1">
                        <a:extLst>
                          <a:ext uri="{FF2B5EF4-FFF2-40B4-BE49-F238E27FC236}">
                            <a16:creationId xmlns="" xmlns:a16="http://schemas.microsoft.com/office/drawing/2014/main" id="{1056333D-029F-4CEB-88B9-16360ABAFEA8}"/>
                          </a:ext>
                        </a:extLst>
                      </p:cNvPr>
                      <p:cNvPicPr/>
                      <p:nvPr/>
                    </p:nvPicPr>
                    <p:blipFill>
                      <a:blip r:embed="rId18"/>
                      <a:stretch>
                        <a:fillRect/>
                      </a:stretch>
                    </p:blipFill>
                    <p:spPr>
                      <a:xfrm>
                        <a:off x="1588" y="1588"/>
                        <a:ext cx="1588" cy="1588"/>
                      </a:xfrm>
                      <a:prstGeom prst="rect">
                        <a:avLst/>
                      </a:prstGeom>
                    </p:spPr>
                  </p:pic>
                </p:oleObj>
              </mc:Fallback>
            </mc:AlternateContent>
          </a:graphicData>
        </a:graphic>
      </p:graphicFrame>
      <p:sp>
        <p:nvSpPr>
          <p:cNvPr id="3" name="Text Placeholder 2">
            <a:extLst>
              <a:ext uri="{FF2B5EF4-FFF2-40B4-BE49-F238E27FC236}">
                <a16:creationId xmlns="" xmlns:a16="http://schemas.microsoft.com/office/drawing/2014/main" id="{289887C6-213D-4EC5-B285-03E99B65176A}"/>
              </a:ext>
            </a:extLst>
          </p:cNvPr>
          <p:cNvSpPr>
            <a:spLocks noGrp="1"/>
          </p:cNvSpPr>
          <p:nvPr>
            <p:ph type="body" idx="1"/>
          </p:nvPr>
        </p:nvSpPr>
        <p:spPr>
          <a:xfrm>
            <a:off x="838200" y="1825625"/>
            <a:ext cx="10515600" cy="1456809"/>
          </a:xfrm>
          <a:prstGeom prst="rect">
            <a:avLst/>
          </a:prstGeom>
        </p:spPr>
        <p:txBody>
          <a:bodyPr vert="horz" lIns="91440" tIns="45720" rIns="91440" bIns="4572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fr-FR" dirty="0"/>
          </a:p>
        </p:txBody>
      </p:sp>
      <p:sp>
        <p:nvSpPr>
          <p:cNvPr id="4" name="Slide Number Placeholder 3">
            <a:extLst>
              <a:ext uri="{FF2B5EF4-FFF2-40B4-BE49-F238E27FC236}">
                <a16:creationId xmlns="" xmlns:a16="http://schemas.microsoft.com/office/drawing/2014/main" id="{D80826BC-C5B4-4A35-8F7C-44247491A7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79F475-59B1-4993-848A-C2B683DE9AF5}" type="slidenum">
              <a:rPr lang="en-IN" smtClean="0"/>
              <a:t>‹#›</a:t>
            </a:fld>
            <a:endParaRPr lang="en-IN"/>
          </a:p>
        </p:txBody>
      </p:sp>
    </p:spTree>
    <p:extLst>
      <p:ext uri="{BB962C8B-B14F-4D97-AF65-F5344CB8AC3E}">
        <p14:creationId xmlns:p14="http://schemas.microsoft.com/office/powerpoint/2010/main" val="2597032904"/>
      </p:ext>
    </p:extLst>
  </p:cSld>
  <p:clrMap bg1="lt1" tx1="dk1" bg2="lt2" tx2="dk2" accent1="accent1" accent2="accent2" accent3="accent3" accent4="accent4" accent5="accent5" accent6="accent6" hlink="hlink" folHlink="folHlink"/>
  <p:sldLayoutIdLst>
    <p:sldLayoutId id="2147483649" r:id="rId1"/>
    <p:sldLayoutId id="2147483659" r:id="rId2"/>
    <p:sldLayoutId id="2147483665" r:id="rId3"/>
    <p:sldLayoutId id="2147483652" r:id="rId4"/>
    <p:sldLayoutId id="2147483655" r:id="rId5"/>
    <p:sldLayoutId id="2147483650" r:id="rId6"/>
    <p:sldLayoutId id="2147483658" r:id="rId7"/>
    <p:sldLayoutId id="2147483651" r:id="rId8"/>
    <p:sldLayoutId id="2147483653" r:id="rId9"/>
    <p:sldLayoutId id="2147483654" r:id="rId10"/>
    <p:sldLayoutId id="2147483657" r:id="rId11"/>
    <p:sldLayoutId id="2147483664" r:id="rId12"/>
    <p:sldLayoutId id="2147483666"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xml"/><Relationship Id="rId1" Type="http://schemas.openxmlformats.org/officeDocument/2006/relationships/vmlDrawing" Target="../drawings/vmlDrawing2.vml"/><Relationship Id="rId6" Type="http://schemas.openxmlformats.org/officeDocument/2006/relationships/image" Target="../media/image16.png"/><Relationship Id="rId5" Type="http://schemas.openxmlformats.org/officeDocument/2006/relationships/image" Target="../media/image15.emf"/><Relationship Id="rId4" Type="http://schemas.openxmlformats.org/officeDocument/2006/relationships/oleObject" Target="../embeddings/oleObject2.bin"/></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xml"/><Relationship Id="rId1" Type="http://schemas.openxmlformats.org/officeDocument/2006/relationships/vmlDrawing" Target="../drawings/vmlDrawing3.vml"/><Relationship Id="rId5" Type="http://schemas.openxmlformats.org/officeDocument/2006/relationships/image" Target="../media/image15.emf"/><Relationship Id="rId4" Type="http://schemas.openxmlformats.org/officeDocument/2006/relationships/oleObject" Target="../embeddings/oleObject3.bin"/></Relationships>
</file>

<file path=ppt/slides/_rels/slide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xml"/><Relationship Id="rId1" Type="http://schemas.openxmlformats.org/officeDocument/2006/relationships/vmlDrawing" Target="../drawings/vmlDrawing4.vml"/><Relationship Id="rId6" Type="http://schemas.openxmlformats.org/officeDocument/2006/relationships/image" Target="../media/image18.jpeg"/><Relationship Id="rId5" Type="http://schemas.openxmlformats.org/officeDocument/2006/relationships/image" Target="../media/image15.emf"/><Relationship Id="rId4" Type="http://schemas.openxmlformats.org/officeDocument/2006/relationships/oleObject" Target="../embeddings/oleObject4.bin"/></Relationships>
</file>

<file path=ppt/slides/_rels/slide8.xml.rels><?xml version="1.0" encoding="UTF-8" standalone="yes"?>
<Relationships xmlns="http://schemas.openxmlformats.org/package/2006/relationships"><Relationship Id="rId8" Type="http://schemas.openxmlformats.org/officeDocument/2006/relationships/image" Target="../media/image23.svg"/><Relationship Id="rId3" Type="http://schemas.openxmlformats.org/officeDocument/2006/relationships/slideLayout" Target="../slideLayouts/slideLayout2.xml"/><Relationship Id="rId7" Type="http://schemas.openxmlformats.org/officeDocument/2006/relationships/image" Target="../media/image14.png"/><Relationship Id="rId2" Type="http://schemas.openxmlformats.org/officeDocument/2006/relationships/tags" Target="../tags/tag6.xml"/><Relationship Id="rId1" Type="http://schemas.openxmlformats.org/officeDocument/2006/relationships/vmlDrawing" Target="../drawings/vmlDrawing5.vml"/><Relationship Id="rId6" Type="http://schemas.openxmlformats.org/officeDocument/2006/relationships/image" Target="../media/image15.emf"/><Relationship Id="rId5" Type="http://schemas.openxmlformats.org/officeDocument/2006/relationships/oleObject" Target="../embeddings/oleObject5.bin"/><Relationship Id="rId10" Type="http://schemas.openxmlformats.org/officeDocument/2006/relationships/image" Target="../media/image20.png"/><Relationship Id="rId4" Type="http://schemas.openxmlformats.org/officeDocument/2006/relationships/notesSlide" Target="../notesSlides/notesSlide2.xml"/><Relationship Id="rId9" Type="http://schemas.openxmlformats.org/officeDocument/2006/relationships/image" Target="../media/image19.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xml"/><Relationship Id="rId1" Type="http://schemas.openxmlformats.org/officeDocument/2006/relationships/vmlDrawing" Target="../drawings/vmlDrawing6.vml"/><Relationship Id="rId6" Type="http://schemas.openxmlformats.org/officeDocument/2006/relationships/image" Target="../media/image21.png"/><Relationship Id="rId5" Type="http://schemas.openxmlformats.org/officeDocument/2006/relationships/image" Target="../media/image15.emf"/><Relationship Id="rId4" Type="http://schemas.openxmlformats.org/officeDocument/2006/relationships/oleObject" Target="../embeddings/oleObject6.bin"/></Relationships>
</file>

<file path=ppt/slides/slide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TextBox 11">
            <a:extLst>
              <a:ext uri="{FF2B5EF4-FFF2-40B4-BE49-F238E27FC236}">
                <a16:creationId xmlns="" xmlns:a16="http://schemas.microsoft.com/office/drawing/2014/main" id="{8A24547F-8A92-CDC5-A578-3733390534F2}"/>
              </a:ext>
            </a:extLst>
          </p:cNvPr>
          <p:cNvSpPr txBox="1"/>
          <p:nvPr/>
        </p:nvSpPr>
        <p:spPr>
          <a:xfrm>
            <a:off x="759976" y="5172082"/>
            <a:ext cx="8299182" cy="338554"/>
          </a:xfrm>
          <a:prstGeom prst="rect">
            <a:avLst/>
          </a:prstGeom>
          <a:noFill/>
        </p:spPr>
        <p:txBody>
          <a:bodyPr wrap="square" rtlCol="0">
            <a:spAutoFit/>
          </a:bodyPr>
          <a:lstStyle/>
          <a:p>
            <a:r>
              <a:rPr lang="en-US" sz="1600" b="1" dirty="0" smtClean="0">
                <a:solidFill>
                  <a:schemeClr val="bg1"/>
                </a:solidFill>
              </a:rPr>
              <a:t>Anil Rasa</a:t>
            </a:r>
            <a:endParaRPr lang="en-US" sz="1600" b="1" dirty="0">
              <a:solidFill>
                <a:schemeClr val="bg1"/>
              </a:solidFill>
            </a:endParaRPr>
          </a:p>
        </p:txBody>
      </p:sp>
      <p:sp>
        <p:nvSpPr>
          <p:cNvPr id="13" name="TextBox 12">
            <a:extLst>
              <a:ext uri="{FF2B5EF4-FFF2-40B4-BE49-F238E27FC236}">
                <a16:creationId xmlns="" xmlns:a16="http://schemas.microsoft.com/office/drawing/2014/main" id="{C48F8DD6-A1B3-8126-FAC3-218B712C7FFB}"/>
              </a:ext>
            </a:extLst>
          </p:cNvPr>
          <p:cNvSpPr txBox="1"/>
          <p:nvPr/>
        </p:nvSpPr>
        <p:spPr>
          <a:xfrm>
            <a:off x="759976" y="5510636"/>
            <a:ext cx="7469623" cy="338554"/>
          </a:xfrm>
          <a:prstGeom prst="rect">
            <a:avLst/>
          </a:prstGeom>
          <a:noFill/>
        </p:spPr>
        <p:txBody>
          <a:bodyPr wrap="square" rtlCol="0">
            <a:spAutoFit/>
          </a:bodyPr>
          <a:lstStyle/>
          <a:p>
            <a:r>
              <a:rPr lang="en-IN" sz="1600" b="1" dirty="0">
                <a:solidFill>
                  <a:schemeClr val="bg1"/>
                </a:solidFill>
              </a:rPr>
              <a:t>Date : </a:t>
            </a:r>
            <a:r>
              <a:rPr lang="en-IN" sz="1600" b="1" dirty="0" smtClean="0">
                <a:solidFill>
                  <a:schemeClr val="bg1"/>
                </a:solidFill>
              </a:rPr>
              <a:t>29-MAR-2025</a:t>
            </a:r>
            <a:endParaRPr lang="en-IN" sz="1600" b="1" dirty="0">
              <a:solidFill>
                <a:schemeClr val="bg1"/>
              </a:solidFill>
            </a:endParaRPr>
          </a:p>
        </p:txBody>
      </p:sp>
      <p:sp>
        <p:nvSpPr>
          <p:cNvPr id="5" name="TextBox 4"/>
          <p:cNvSpPr txBox="1"/>
          <p:nvPr/>
        </p:nvSpPr>
        <p:spPr>
          <a:xfrm>
            <a:off x="759976" y="2714070"/>
            <a:ext cx="11290853" cy="1446550"/>
          </a:xfrm>
          <a:prstGeom prst="rect">
            <a:avLst/>
          </a:prstGeom>
          <a:noFill/>
        </p:spPr>
        <p:txBody>
          <a:bodyPr wrap="square" rtlCol="0">
            <a:spAutoFit/>
          </a:bodyPr>
          <a:lstStyle/>
          <a:p>
            <a:r>
              <a:rPr lang="en-US" sz="4800" b="1" dirty="0" smtClean="0">
                <a:solidFill>
                  <a:schemeClr val="bg1"/>
                </a:solidFill>
              </a:rPr>
              <a:t>”DIKSHA”  Sundaram Fin.Tech 202</a:t>
            </a:r>
            <a:r>
              <a:rPr lang="en-US" sz="4800" b="1" dirty="0">
                <a:solidFill>
                  <a:schemeClr val="bg1"/>
                </a:solidFill>
              </a:rPr>
              <a:t>5</a:t>
            </a:r>
            <a:endParaRPr lang="en-US" sz="4800" b="1" dirty="0" smtClean="0">
              <a:solidFill>
                <a:schemeClr val="bg1"/>
              </a:solidFill>
            </a:endParaRPr>
          </a:p>
          <a:p>
            <a:r>
              <a:rPr lang="en-US" sz="4000" b="1" dirty="0" smtClean="0">
                <a:solidFill>
                  <a:schemeClr val="bg1"/>
                </a:solidFill>
              </a:rPr>
              <a:t>Journey Presentation –week </a:t>
            </a:r>
            <a:r>
              <a:rPr lang="en-US" sz="4000" b="1" dirty="0">
                <a:solidFill>
                  <a:schemeClr val="bg1"/>
                </a:solidFill>
              </a:rPr>
              <a:t>7</a:t>
            </a:r>
          </a:p>
        </p:txBody>
      </p:sp>
    </p:spTree>
    <p:extLst>
      <p:ext uri="{BB962C8B-B14F-4D97-AF65-F5344CB8AC3E}">
        <p14:creationId xmlns:p14="http://schemas.microsoft.com/office/powerpoint/2010/main" val="326777527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a:xfrm>
            <a:off x="128016" y="91440"/>
            <a:ext cx="11919473" cy="6296733"/>
          </a:xfrm>
        </p:spPr>
        <p:txBody>
          <a:bodyPr>
            <a:normAutofit/>
          </a:bodyPr>
          <a:lstStyle/>
          <a:p>
            <a:pPr fontAlgn="ctr"/>
            <a:endParaRPr lang="en-GB" b="1" dirty="0" smtClean="0"/>
          </a:p>
          <a:p>
            <a:pPr fontAlgn="ctr"/>
            <a:endParaRPr lang="en-GB" dirty="0"/>
          </a:p>
          <a:p>
            <a:r>
              <a:rPr lang="en-GB" dirty="0"/>
              <a:t/>
            </a:r>
            <a:br>
              <a:rPr lang="en-GB" dirty="0"/>
            </a:br>
            <a:endParaRPr lang="en-IN" b="1" dirty="0">
              <a:sym typeface="Wingdings" panose="05000000000000000000" pitchFamily="2" charset="2"/>
            </a:endParaRPr>
          </a:p>
          <a:p>
            <a:endParaRPr lang="en-IN" dirty="0" smtClean="0">
              <a:sym typeface="Wingdings" panose="05000000000000000000" pitchFamily="2" charset="2"/>
            </a:endParaRPr>
          </a:p>
          <a:p>
            <a:endParaRPr lang="en-IN" dirty="0">
              <a:sym typeface="Wingdings" panose="05000000000000000000" pitchFamily="2" charset="2"/>
            </a:endParaRPr>
          </a:p>
          <a:p>
            <a:endParaRPr lang="en-IN" dirty="0" smtClean="0">
              <a:sym typeface="Wingdings" panose="05000000000000000000" pitchFamily="2" charset="2"/>
            </a:endParaRPr>
          </a:p>
          <a:p>
            <a:endParaRPr lang="en-IN" dirty="0" smtClean="0">
              <a:sym typeface="Wingdings" panose="05000000000000000000" pitchFamily="2" charset="2"/>
            </a:endParaRPr>
          </a:p>
          <a:p>
            <a:endParaRPr lang="en-IN" dirty="0">
              <a:sym typeface="Wingdings" panose="05000000000000000000" pitchFamily="2" charset="2"/>
            </a:endParaRPr>
          </a:p>
          <a:p>
            <a:endParaRPr lang="en-IN" dirty="0" smtClean="0">
              <a:sym typeface="Wingdings" panose="05000000000000000000" pitchFamily="2" charset="2"/>
            </a:endParaRPr>
          </a:p>
          <a:p>
            <a:endParaRPr lang="en-IN" dirty="0">
              <a:sym typeface="Wingdings" panose="05000000000000000000" pitchFamily="2" charset="2"/>
            </a:endParaRPr>
          </a:p>
          <a:p>
            <a:endParaRPr lang="en-IN" dirty="0" smtClean="0">
              <a:sym typeface="Wingdings" panose="05000000000000000000" pitchFamily="2" charset="2"/>
            </a:endParaRPr>
          </a:p>
          <a:p>
            <a:endParaRPr lang="en-IN" dirty="0">
              <a:sym typeface="Wingdings" panose="05000000000000000000" pitchFamily="2" charset="2"/>
            </a:endParaRPr>
          </a:p>
          <a:p>
            <a:endParaRPr lang="en-IN" dirty="0" smtClean="0">
              <a:sym typeface="Wingdings" panose="05000000000000000000" pitchFamily="2" charset="2"/>
            </a:endParaRPr>
          </a:p>
          <a:p>
            <a:endParaRPr lang="en-IN" dirty="0" smtClean="0">
              <a:sym typeface="Wingdings" panose="05000000000000000000" pitchFamily="2" charset="2"/>
            </a:endParaRPr>
          </a:p>
          <a:p>
            <a:endParaRPr lang="en-IN" dirty="0"/>
          </a:p>
          <a:p>
            <a:endParaRPr lang="en-IN" dirty="0"/>
          </a:p>
        </p:txBody>
      </p:sp>
      <p:sp>
        <p:nvSpPr>
          <p:cNvPr id="4" name="Slide Number Placeholder 3"/>
          <p:cNvSpPr>
            <a:spLocks noGrp="1"/>
          </p:cNvSpPr>
          <p:nvPr>
            <p:ph type="sldNum" sz="quarter" idx="15"/>
          </p:nvPr>
        </p:nvSpPr>
        <p:spPr/>
        <p:txBody>
          <a:bodyPr/>
          <a:lstStyle/>
          <a:p>
            <a:fld id="{0879F475-59B1-4993-848A-C2B683DE9AF5}" type="slidenum">
              <a:rPr lang="en-IN" smtClean="0"/>
              <a:pPr/>
              <a:t>10</a:t>
            </a:fld>
            <a:endParaRPr lang="en-IN" dirty="0"/>
          </a:p>
        </p:txBody>
      </p:sp>
      <p:sp>
        <p:nvSpPr>
          <p:cNvPr id="7" name="TextBox 6"/>
          <p:cNvSpPr txBox="1"/>
          <p:nvPr/>
        </p:nvSpPr>
        <p:spPr>
          <a:xfrm>
            <a:off x="64008" y="91440"/>
            <a:ext cx="11983481" cy="12003286"/>
          </a:xfrm>
          <a:prstGeom prst="rect">
            <a:avLst/>
          </a:prstGeom>
          <a:noFill/>
        </p:spPr>
        <p:txBody>
          <a:bodyPr wrap="square" rtlCol="0">
            <a:spAutoFit/>
          </a:bodyPr>
          <a:lstStyle/>
          <a:p>
            <a:r>
              <a:rPr lang="en-IN" b="1" u="sng" dirty="0" smtClean="0"/>
              <a:t>What is React: </a:t>
            </a:r>
          </a:p>
          <a:p>
            <a:r>
              <a:rPr lang="en-GB" dirty="0" smtClean="0"/>
              <a:t>React.js </a:t>
            </a:r>
            <a:r>
              <a:rPr lang="en-GB" dirty="0"/>
              <a:t>(or simply React) is a popular JavaScript library for building user interfaces (UIs) or UI components for web applications. It was developed and is maintained by Facebook (now Meta) and is widely used by developers to create fast, dynamic, and interactive web applications.</a:t>
            </a:r>
            <a:endParaRPr lang="en-IN" dirty="0" smtClean="0"/>
          </a:p>
          <a:p>
            <a:endParaRPr lang="en-IN" dirty="0" smtClean="0"/>
          </a:p>
          <a:p>
            <a:r>
              <a:rPr lang="en-IN" b="1" u="sng" dirty="0">
                <a:sym typeface="Wingdings" panose="05000000000000000000" pitchFamily="2" charset="2"/>
              </a:rPr>
              <a:t>Introduction to </a:t>
            </a:r>
            <a:r>
              <a:rPr lang="en-IN" b="1" u="sng" dirty="0" smtClean="0">
                <a:sym typeface="Wingdings" panose="05000000000000000000" pitchFamily="2" charset="2"/>
              </a:rPr>
              <a:t>React:</a:t>
            </a:r>
          </a:p>
          <a:p>
            <a:r>
              <a:rPr lang="en-IN" dirty="0" smtClean="0">
                <a:sym typeface="Wingdings" panose="05000000000000000000" pitchFamily="2" charset="2"/>
              </a:rPr>
              <a:t>It is developed by Facebook,The Developer of the react is JordanWalke.</a:t>
            </a:r>
          </a:p>
          <a:p>
            <a:r>
              <a:rPr lang="en-GB" dirty="0" smtClean="0">
                <a:sym typeface="Wingdings" panose="05000000000000000000" pitchFamily="2" charset="2"/>
              </a:rPr>
              <a:t></a:t>
            </a:r>
            <a:r>
              <a:rPr lang="en-GB" dirty="0" smtClean="0"/>
              <a:t>React </a:t>
            </a:r>
            <a:r>
              <a:rPr lang="en-GB" dirty="0"/>
              <a:t>uses a virtual DOM to optimize rendering performance. Instead of directly manipulating the browser's DOM, React creates a virtual DOM in memory, where it performs all necessary updates before applying changes to the actual </a:t>
            </a:r>
            <a:r>
              <a:rPr lang="en-GB" dirty="0" smtClean="0"/>
              <a:t>DOM.</a:t>
            </a:r>
          </a:p>
          <a:p>
            <a:endParaRPr lang="en-GB" dirty="0" smtClean="0"/>
          </a:p>
          <a:p>
            <a:r>
              <a:rPr lang="en-GB" b="1" u="sng" dirty="0" smtClean="0"/>
              <a:t>DOM:</a:t>
            </a:r>
            <a:r>
              <a:rPr lang="en-GB" dirty="0"/>
              <a:t> Document Object Model, is a programming interface for web documents that represents them as a tree-like structure, allowing scripting languages like JavaScript to dynamically access, modify, and interact with the content, structure, and style of a webpage. </a:t>
            </a:r>
            <a:endParaRPr lang="en-GB" dirty="0" smtClean="0"/>
          </a:p>
          <a:p>
            <a:endParaRPr lang="en-GB" dirty="0"/>
          </a:p>
          <a:p>
            <a:r>
              <a:rPr lang="en-GB" b="1" u="sng" dirty="0" smtClean="0"/>
              <a:t>JSX</a:t>
            </a:r>
            <a:r>
              <a:rPr lang="en-GB" b="1" u="sng" dirty="0"/>
              <a:t>:</a:t>
            </a:r>
            <a:r>
              <a:rPr lang="en-GB" b="1" u="sng" dirty="0" smtClean="0"/>
              <a:t> </a:t>
            </a:r>
            <a:r>
              <a:rPr lang="en-GB" dirty="0"/>
              <a:t>JavaScript XML, is a syntax extension for JavaScript that allows developers to write HTML-like code within their JavaScript code. It is commonly used in React to define the structure and content of user interface components. JSX makes it easier to visualize and work with UI elements, as it closely resembles the HTML structure. However, it's not valid JavaScript and needs to be </a:t>
            </a:r>
            <a:r>
              <a:rPr lang="en-GB" dirty="0" err="1"/>
              <a:t>transpiled</a:t>
            </a:r>
            <a:r>
              <a:rPr lang="en-GB" dirty="0"/>
              <a:t> into regular JavaScript code before it can be executed by a browser.</a:t>
            </a:r>
            <a:endParaRPr lang="en-GB" dirty="0" smtClean="0"/>
          </a:p>
          <a:p>
            <a:endParaRPr lang="en-GB" dirty="0">
              <a:sym typeface="Wingdings" panose="05000000000000000000" pitchFamily="2" charset="2"/>
            </a:endParaRPr>
          </a:p>
          <a:p>
            <a:endParaRPr lang="en-IN" dirty="0">
              <a:sym typeface="Wingdings" panose="05000000000000000000" pitchFamily="2" charset="2"/>
            </a:endParaRPr>
          </a:p>
          <a:p>
            <a:endParaRPr lang="en-IN" dirty="0" smtClean="0"/>
          </a:p>
          <a:p>
            <a:r>
              <a:rPr lang="en-IN" dirty="0" smtClean="0"/>
              <a:t> </a:t>
            </a:r>
          </a:p>
          <a:p>
            <a:endParaRPr lang="en-IN" b="1" dirty="0" smtClean="0"/>
          </a:p>
          <a:p>
            <a:endParaRPr lang="en-IN" b="1" dirty="0"/>
          </a:p>
          <a:p>
            <a:endParaRPr lang="en-IN" b="1" dirty="0" smtClean="0"/>
          </a:p>
          <a:p>
            <a:endParaRPr lang="en-IN" b="1" dirty="0"/>
          </a:p>
          <a:p>
            <a:endParaRPr lang="en-IN" b="1" dirty="0" smtClean="0"/>
          </a:p>
          <a:p>
            <a:endParaRPr lang="en-IN" b="1" dirty="0"/>
          </a:p>
          <a:p>
            <a:endParaRPr lang="en-IN" b="1" dirty="0" smtClean="0"/>
          </a:p>
          <a:p>
            <a:endParaRPr lang="en-IN" b="1" dirty="0"/>
          </a:p>
          <a:p>
            <a:endParaRPr lang="en-IN" b="1" dirty="0" smtClean="0"/>
          </a:p>
          <a:p>
            <a:endParaRPr lang="en-IN" b="1" dirty="0"/>
          </a:p>
          <a:p>
            <a:endParaRPr lang="en-IN" b="1" dirty="0" smtClean="0"/>
          </a:p>
          <a:p>
            <a:endParaRPr lang="en-IN" b="1" dirty="0"/>
          </a:p>
          <a:p>
            <a:endParaRPr lang="en-IN" b="1" dirty="0" smtClean="0"/>
          </a:p>
          <a:p>
            <a:endParaRPr lang="en-IN" b="1" dirty="0"/>
          </a:p>
          <a:p>
            <a:endParaRPr lang="en-IN" b="1" dirty="0" smtClean="0"/>
          </a:p>
          <a:p>
            <a:endParaRPr lang="en-IN" b="1" dirty="0"/>
          </a:p>
          <a:p>
            <a:endParaRPr lang="en-IN" b="1" dirty="0" smtClean="0"/>
          </a:p>
          <a:p>
            <a:endParaRPr lang="en-IN" dirty="0"/>
          </a:p>
        </p:txBody>
      </p:sp>
    </p:spTree>
    <p:extLst>
      <p:ext uri="{BB962C8B-B14F-4D97-AF65-F5344CB8AC3E}">
        <p14:creationId xmlns:p14="http://schemas.microsoft.com/office/powerpoint/2010/main" val="406291264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63550" y="649224"/>
            <a:ext cx="11260278" cy="896112"/>
          </a:xfrm>
        </p:spPr>
        <p:txBody>
          <a:bodyPr>
            <a:noAutofit/>
          </a:bodyPr>
          <a:lstStyle/>
          <a:p>
            <a:r>
              <a:rPr lang="en-US" sz="4400" b="1" dirty="0">
                <a:effectLst>
                  <a:outerShdw blurRad="38100" dist="38100" dir="2700000" algn="tl">
                    <a:srgbClr val="000000">
                      <a:alpha val="43137"/>
                    </a:srgbClr>
                  </a:outerShdw>
                </a:effectLst>
              </a:rPr>
              <a:t>Learning </a:t>
            </a:r>
            <a:r>
              <a:rPr lang="en-US" sz="4400" b="1" dirty="0" smtClean="0">
                <a:effectLst>
                  <a:outerShdw blurRad="38100" dist="38100" dir="2700000" algn="tl">
                    <a:srgbClr val="000000">
                      <a:alpha val="43137"/>
                    </a:srgbClr>
                  </a:outerShdw>
                </a:effectLst>
              </a:rPr>
              <a:t>5 </a:t>
            </a:r>
            <a:r>
              <a:rPr lang="en-US" sz="4400" b="1" dirty="0">
                <a:effectLst>
                  <a:outerShdw blurRad="38100" dist="38100" dir="2700000" algn="tl">
                    <a:srgbClr val="000000">
                      <a:alpha val="43137"/>
                    </a:srgbClr>
                  </a:outerShdw>
                </a:effectLst>
              </a:rPr>
              <a:t>|  takeaways </a:t>
            </a:r>
            <a:endParaRPr lang="en-IN" sz="4400" dirty="0"/>
          </a:p>
        </p:txBody>
      </p:sp>
      <p:sp>
        <p:nvSpPr>
          <p:cNvPr id="6" name="Slide Number Placeholder 5"/>
          <p:cNvSpPr>
            <a:spLocks noGrp="1"/>
          </p:cNvSpPr>
          <p:nvPr>
            <p:ph type="sldNum" sz="quarter" idx="15"/>
          </p:nvPr>
        </p:nvSpPr>
        <p:spPr/>
        <p:txBody>
          <a:bodyPr/>
          <a:lstStyle/>
          <a:p>
            <a:fld id="{0879F475-59B1-4993-848A-C2B683DE9AF5}" type="slidenum">
              <a:rPr lang="en-IN" smtClean="0"/>
              <a:pPr/>
              <a:t>11</a:t>
            </a:fld>
            <a:endParaRPr lang="en-IN" dirty="0"/>
          </a:p>
        </p:txBody>
      </p:sp>
      <p:sp>
        <p:nvSpPr>
          <p:cNvPr id="7" name="Rectangle 6"/>
          <p:cNvSpPr/>
          <p:nvPr/>
        </p:nvSpPr>
        <p:spPr>
          <a:xfrm>
            <a:off x="463550" y="1737074"/>
            <a:ext cx="5458415" cy="391363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8" name="Rectangle 7"/>
          <p:cNvSpPr/>
          <p:nvPr/>
        </p:nvSpPr>
        <p:spPr>
          <a:xfrm>
            <a:off x="6319520" y="1741789"/>
            <a:ext cx="5560416" cy="390891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9" name="TextBox 8"/>
          <p:cNvSpPr txBox="1"/>
          <p:nvPr/>
        </p:nvSpPr>
        <p:spPr>
          <a:xfrm>
            <a:off x="1344168" y="2322576"/>
            <a:ext cx="3867912" cy="3493008"/>
          </a:xfrm>
          <a:prstGeom prst="rect">
            <a:avLst/>
          </a:prstGeom>
          <a:noFill/>
        </p:spPr>
        <p:txBody>
          <a:bodyPr wrap="square" rtlCol="0">
            <a:spAutoFit/>
          </a:bodyPr>
          <a:lstStyle/>
          <a:p>
            <a:endParaRPr lang="en-IN" dirty="0"/>
          </a:p>
        </p:txBody>
      </p:sp>
      <p:sp>
        <p:nvSpPr>
          <p:cNvPr id="10" name="TextBox 9"/>
          <p:cNvSpPr txBox="1"/>
          <p:nvPr/>
        </p:nvSpPr>
        <p:spPr>
          <a:xfrm>
            <a:off x="1042416" y="2468880"/>
            <a:ext cx="4317642" cy="2308324"/>
          </a:xfrm>
          <a:prstGeom prst="rect">
            <a:avLst/>
          </a:prstGeom>
          <a:noFill/>
        </p:spPr>
        <p:txBody>
          <a:bodyPr wrap="square" rtlCol="0">
            <a:spAutoFit/>
          </a:bodyPr>
          <a:lstStyle/>
          <a:p>
            <a:r>
              <a:rPr lang="en-IN" b="1" dirty="0" smtClean="0">
                <a:sym typeface="Wingdings" panose="05000000000000000000" pitchFamily="2" charset="2"/>
              </a:rPr>
              <a:t>Build Tools</a:t>
            </a:r>
          </a:p>
          <a:p>
            <a:endParaRPr lang="en-IN" b="1" dirty="0">
              <a:sym typeface="Wingdings" panose="05000000000000000000" pitchFamily="2" charset="2"/>
            </a:endParaRPr>
          </a:p>
          <a:p>
            <a:r>
              <a:rPr lang="en-IN" b="1" dirty="0" smtClean="0">
                <a:sym typeface="Wingdings" panose="05000000000000000000" pitchFamily="2" charset="2"/>
              </a:rPr>
              <a:t>React Folder Structure </a:t>
            </a:r>
          </a:p>
          <a:p>
            <a:endParaRPr lang="en-IN" b="1" dirty="0">
              <a:sym typeface="Wingdings" panose="05000000000000000000" pitchFamily="2" charset="2"/>
            </a:endParaRPr>
          </a:p>
          <a:p>
            <a:r>
              <a:rPr lang="en-IN" b="1" dirty="0" smtClean="0">
                <a:sym typeface="Wingdings" panose="05000000000000000000" pitchFamily="2" charset="2"/>
              </a:rPr>
              <a:t>Class Component</a:t>
            </a:r>
          </a:p>
          <a:p>
            <a:endParaRPr lang="en-IN" b="1" dirty="0">
              <a:sym typeface="Wingdings" panose="05000000000000000000" pitchFamily="2" charset="2"/>
            </a:endParaRPr>
          </a:p>
          <a:p>
            <a:r>
              <a:rPr lang="en-IN" b="1" dirty="0" smtClean="0">
                <a:sym typeface="Wingdings" panose="05000000000000000000" pitchFamily="2" charset="2"/>
              </a:rPr>
              <a:t>Funtional Component</a:t>
            </a:r>
          </a:p>
          <a:p>
            <a:endParaRPr lang="en-IN" b="1" dirty="0">
              <a:sym typeface="Wingdings" panose="05000000000000000000" pitchFamily="2" charset="2"/>
            </a:endParaRPr>
          </a:p>
        </p:txBody>
      </p:sp>
      <p:pic>
        <p:nvPicPr>
          <p:cNvPr id="2" name="Picture 2" descr="Quick Guide on Functional vs Class Components in React"/>
          <p:cNvPicPr>
            <a:picLocks noChangeAspect="1" noChangeArrowheads="1"/>
          </p:cNvPicPr>
          <p:nvPr/>
        </p:nvPicPr>
        <p:blipFill>
          <a:blip r:embed="rId2" cstate="screen">
            <a:extLst>
              <a:ext uri="{28A0092B-C50C-407E-A947-70E740481C1C}">
                <a14:useLocalDpi xmlns:a14="http://schemas.microsoft.com/office/drawing/2010/main" val="0"/>
              </a:ext>
            </a:extLst>
          </a:blip>
          <a:srcRect/>
          <a:stretch>
            <a:fillRect/>
          </a:stretch>
        </p:blipFill>
        <p:spPr bwMode="auto">
          <a:xfrm>
            <a:off x="6354584" y="1739591"/>
            <a:ext cx="5490287" cy="39111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422014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9"/>
          </p:nvPr>
        </p:nvSpPr>
        <p:spPr>
          <a:xfrm>
            <a:off x="155448" y="164592"/>
            <a:ext cx="11686031" cy="6093887"/>
          </a:xfrm>
        </p:spPr>
        <p:txBody>
          <a:bodyPr/>
          <a:lstStyle/>
          <a:p>
            <a:pPr marL="0" indent="0">
              <a:buNone/>
            </a:pPr>
            <a:endParaRPr lang="en-IN" dirty="0" smtClean="0"/>
          </a:p>
          <a:p>
            <a:pPr marL="0" indent="0">
              <a:buNone/>
            </a:pPr>
            <a:endParaRPr lang="en-IN" dirty="0"/>
          </a:p>
          <a:p>
            <a:pPr marL="0" indent="0">
              <a:buNone/>
            </a:pPr>
            <a:endParaRPr lang="en-IN" dirty="0" smtClean="0"/>
          </a:p>
          <a:p>
            <a:pPr marL="0" indent="0">
              <a:buNone/>
            </a:pPr>
            <a:endParaRPr lang="en-IN" dirty="0"/>
          </a:p>
          <a:p>
            <a:pPr marL="0" indent="0">
              <a:buNone/>
            </a:pPr>
            <a:endParaRPr lang="en-IN" dirty="0" smtClean="0"/>
          </a:p>
          <a:p>
            <a:pPr marL="0" indent="0">
              <a:buNone/>
            </a:pPr>
            <a:endParaRPr lang="en-IN" dirty="0"/>
          </a:p>
          <a:p>
            <a:pPr marL="0" indent="0">
              <a:buNone/>
            </a:pPr>
            <a:endParaRPr lang="en-IN" dirty="0" smtClean="0"/>
          </a:p>
          <a:p>
            <a:pPr marL="0" indent="0">
              <a:buNone/>
            </a:pPr>
            <a:endParaRPr lang="en-IN" dirty="0"/>
          </a:p>
          <a:p>
            <a:pPr marL="0" indent="0">
              <a:buNone/>
            </a:pPr>
            <a:endParaRPr lang="en-IN" dirty="0" smtClean="0"/>
          </a:p>
          <a:p>
            <a:pPr marL="0" indent="0">
              <a:buNone/>
            </a:pPr>
            <a:endParaRPr lang="en-IN" dirty="0"/>
          </a:p>
          <a:p>
            <a:pPr marL="0" indent="0">
              <a:buNone/>
            </a:pPr>
            <a:endParaRPr lang="en-IN" dirty="0" smtClean="0"/>
          </a:p>
          <a:p>
            <a:pPr marL="0" indent="0">
              <a:buNone/>
            </a:pPr>
            <a:endParaRPr lang="en-IN" dirty="0"/>
          </a:p>
          <a:p>
            <a:pPr marL="0" indent="0">
              <a:buNone/>
            </a:pPr>
            <a:endParaRPr lang="en-IN" dirty="0" smtClean="0"/>
          </a:p>
          <a:p>
            <a:pPr marL="0" indent="0">
              <a:buNone/>
            </a:pPr>
            <a:endParaRPr lang="en-IN" dirty="0"/>
          </a:p>
          <a:p>
            <a:pPr marL="0" indent="0">
              <a:buNone/>
            </a:pPr>
            <a:endParaRPr lang="en-IN" dirty="0" smtClean="0"/>
          </a:p>
          <a:p>
            <a:pPr marL="0" indent="0">
              <a:buNone/>
            </a:pPr>
            <a:endParaRPr lang="en-IN" dirty="0"/>
          </a:p>
          <a:p>
            <a:pPr marL="0" indent="0">
              <a:buNone/>
            </a:pPr>
            <a:endParaRPr lang="en-IN" dirty="0" smtClean="0"/>
          </a:p>
          <a:p>
            <a:pPr marL="0" indent="0">
              <a:buNone/>
            </a:pPr>
            <a:endParaRPr lang="en-IN" dirty="0"/>
          </a:p>
          <a:p>
            <a:pPr marL="0" indent="0">
              <a:buNone/>
            </a:pPr>
            <a:endParaRPr lang="en-IN" dirty="0" smtClean="0"/>
          </a:p>
        </p:txBody>
      </p:sp>
      <p:sp>
        <p:nvSpPr>
          <p:cNvPr id="6" name="Slide Number Placeholder 5"/>
          <p:cNvSpPr>
            <a:spLocks noGrp="1"/>
          </p:cNvSpPr>
          <p:nvPr>
            <p:ph type="sldNum" sz="quarter" idx="15"/>
          </p:nvPr>
        </p:nvSpPr>
        <p:spPr/>
        <p:txBody>
          <a:bodyPr/>
          <a:lstStyle/>
          <a:p>
            <a:fld id="{0879F475-59B1-4993-848A-C2B683DE9AF5}" type="slidenum">
              <a:rPr lang="en-IN" smtClean="0"/>
              <a:pPr/>
              <a:t>12</a:t>
            </a:fld>
            <a:endParaRPr lang="en-IN" dirty="0"/>
          </a:p>
        </p:txBody>
      </p:sp>
      <p:sp>
        <p:nvSpPr>
          <p:cNvPr id="4" name="TextBox 3"/>
          <p:cNvSpPr txBox="1"/>
          <p:nvPr/>
        </p:nvSpPr>
        <p:spPr>
          <a:xfrm>
            <a:off x="0" y="-1"/>
            <a:ext cx="12192000" cy="5909310"/>
          </a:xfrm>
          <a:prstGeom prst="rect">
            <a:avLst/>
          </a:prstGeom>
          <a:noFill/>
        </p:spPr>
        <p:txBody>
          <a:bodyPr wrap="square" rtlCol="0">
            <a:spAutoFit/>
          </a:bodyPr>
          <a:lstStyle/>
          <a:p>
            <a:r>
              <a:rPr lang="en-IN" b="1" u="sng" dirty="0" smtClean="0"/>
              <a:t>Build Tools:</a:t>
            </a:r>
          </a:p>
          <a:p>
            <a:r>
              <a:rPr lang="en-GB" dirty="0"/>
              <a:t>Build tools in web development are used to automate and simplify </a:t>
            </a:r>
            <a:r>
              <a:rPr lang="en-GB" dirty="0" smtClean="0"/>
              <a:t>tasks</a:t>
            </a:r>
          </a:p>
          <a:p>
            <a:r>
              <a:rPr lang="en-GB" dirty="0" smtClean="0"/>
              <a:t> There are two types of build tools:</a:t>
            </a:r>
          </a:p>
          <a:p>
            <a:r>
              <a:rPr lang="en-GB" dirty="0"/>
              <a:t>	</a:t>
            </a:r>
            <a:r>
              <a:rPr lang="en-GB" dirty="0" smtClean="0"/>
              <a:t>			1)CRA</a:t>
            </a:r>
          </a:p>
          <a:p>
            <a:r>
              <a:rPr lang="en-GB" dirty="0"/>
              <a:t>	</a:t>
            </a:r>
            <a:r>
              <a:rPr lang="en-GB" dirty="0" smtClean="0"/>
              <a:t>			2)</a:t>
            </a:r>
            <a:r>
              <a:rPr lang="en-GB" dirty="0" err="1" smtClean="0"/>
              <a:t>Vite</a:t>
            </a:r>
            <a:endParaRPr lang="en-GB" dirty="0" smtClean="0"/>
          </a:p>
          <a:p>
            <a:r>
              <a:rPr lang="en-IN" b="1" u="sng" dirty="0">
                <a:sym typeface="Wingdings" panose="05000000000000000000" pitchFamily="2" charset="2"/>
              </a:rPr>
              <a:t>React Folder </a:t>
            </a:r>
            <a:r>
              <a:rPr lang="en-IN" b="1" u="sng" dirty="0" smtClean="0">
                <a:sym typeface="Wingdings" panose="05000000000000000000" pitchFamily="2" charset="2"/>
              </a:rPr>
              <a:t>Structure:</a:t>
            </a:r>
          </a:p>
          <a:p>
            <a:endParaRPr lang="en-IN" b="1" dirty="0">
              <a:sym typeface="Wingdings" panose="05000000000000000000" pitchFamily="2" charset="2"/>
            </a:endParaRPr>
          </a:p>
          <a:p>
            <a:endParaRPr lang="en-IN" dirty="0" smtClean="0"/>
          </a:p>
          <a:p>
            <a:endParaRPr lang="en-IN" dirty="0"/>
          </a:p>
          <a:p>
            <a:endParaRPr lang="en-IN" dirty="0" smtClean="0"/>
          </a:p>
          <a:p>
            <a:endParaRPr lang="en-IN" dirty="0"/>
          </a:p>
          <a:p>
            <a:endParaRPr lang="en-IN" dirty="0" smtClean="0"/>
          </a:p>
          <a:p>
            <a:endParaRPr lang="en-IN" dirty="0"/>
          </a:p>
          <a:p>
            <a:endParaRPr lang="en-IN" dirty="0" smtClean="0"/>
          </a:p>
          <a:p>
            <a:endParaRPr lang="en-IN" dirty="0"/>
          </a:p>
          <a:p>
            <a:endParaRPr lang="en-IN" dirty="0" smtClean="0"/>
          </a:p>
          <a:p>
            <a:endParaRPr lang="en-IN" dirty="0"/>
          </a:p>
          <a:p>
            <a:endParaRPr lang="en-IN" dirty="0" smtClean="0"/>
          </a:p>
          <a:p>
            <a:endParaRPr lang="en-IN" dirty="0"/>
          </a:p>
          <a:p>
            <a:endParaRPr lang="en-IN" dirty="0" smtClean="0"/>
          </a:p>
          <a:p>
            <a:endParaRPr lang="en-IN" dirty="0"/>
          </a:p>
        </p:txBody>
      </p:sp>
      <p:pic>
        <p:nvPicPr>
          <p:cNvPr id="11268" name="Picture 4" descr="How to Structure Your React Projec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448" y="2312349"/>
            <a:ext cx="6267450" cy="42072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913626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5"/>
          </p:nvPr>
        </p:nvSpPr>
        <p:spPr/>
        <p:txBody>
          <a:bodyPr/>
          <a:lstStyle/>
          <a:p>
            <a:fld id="{0879F475-59B1-4993-848A-C2B683DE9AF5}" type="slidenum">
              <a:rPr lang="en-IN" smtClean="0"/>
              <a:pPr/>
              <a:t>13</a:t>
            </a:fld>
            <a:endParaRPr lang="en-IN" dirty="0"/>
          </a:p>
        </p:txBody>
      </p:sp>
      <p:sp>
        <p:nvSpPr>
          <p:cNvPr id="8" name="TextBox 7"/>
          <p:cNvSpPr txBox="1"/>
          <p:nvPr/>
        </p:nvSpPr>
        <p:spPr>
          <a:xfrm>
            <a:off x="22302" y="0"/>
            <a:ext cx="12192000" cy="12003286"/>
          </a:xfrm>
          <a:prstGeom prst="rect">
            <a:avLst/>
          </a:prstGeom>
          <a:noFill/>
        </p:spPr>
        <p:txBody>
          <a:bodyPr wrap="square" rtlCol="0">
            <a:spAutoFit/>
          </a:bodyPr>
          <a:lstStyle/>
          <a:p>
            <a:r>
              <a:rPr lang="en-IN" b="1" u="sng" dirty="0" smtClean="0"/>
              <a:t>Class Component:</a:t>
            </a:r>
          </a:p>
          <a:p>
            <a:r>
              <a:rPr lang="en-IN" b="1" u="sng" dirty="0" smtClean="0"/>
              <a:t>EX:</a:t>
            </a:r>
          </a:p>
          <a:p>
            <a:r>
              <a:rPr lang="en-IN" dirty="0" smtClean="0"/>
              <a:t>Class Class_name{</a:t>
            </a:r>
          </a:p>
          <a:p>
            <a:r>
              <a:rPr lang="en-IN" dirty="0"/>
              <a:t>r</a:t>
            </a:r>
            <a:r>
              <a:rPr lang="en-IN" dirty="0" smtClean="0"/>
              <a:t>ender(){</a:t>
            </a:r>
          </a:p>
          <a:p>
            <a:endParaRPr lang="en-IN" dirty="0" smtClean="0"/>
          </a:p>
          <a:p>
            <a:r>
              <a:rPr lang="en-IN" dirty="0"/>
              <a:t>r</a:t>
            </a:r>
            <a:r>
              <a:rPr lang="en-IN" dirty="0" smtClean="0"/>
              <a:t>eturn &lt;h1&gt;hi hello every one&lt;/h1&gt;</a:t>
            </a:r>
          </a:p>
          <a:p>
            <a:endParaRPr lang="en-IN" dirty="0"/>
          </a:p>
          <a:p>
            <a:endParaRPr lang="en-IN" dirty="0" smtClean="0"/>
          </a:p>
          <a:p>
            <a:r>
              <a:rPr lang="en-IN" dirty="0" smtClean="0"/>
              <a:t>}</a:t>
            </a:r>
          </a:p>
          <a:p>
            <a:endParaRPr lang="en-IN" dirty="0" smtClean="0"/>
          </a:p>
          <a:p>
            <a:r>
              <a:rPr lang="en-IN" dirty="0" smtClean="0"/>
              <a:t>}</a:t>
            </a:r>
            <a:endParaRPr lang="en-IN" dirty="0"/>
          </a:p>
          <a:p>
            <a:endParaRPr lang="en-IN" b="1" u="sng" dirty="0" smtClean="0"/>
          </a:p>
          <a:p>
            <a:r>
              <a:rPr lang="en-IN" b="1" u="sng" dirty="0" smtClean="0"/>
              <a:t>Funtional Component:</a:t>
            </a:r>
          </a:p>
          <a:p>
            <a:r>
              <a:rPr lang="en-IN" b="1" u="sng" dirty="0" smtClean="0"/>
              <a:t>EX:</a:t>
            </a:r>
          </a:p>
          <a:p>
            <a:r>
              <a:rPr lang="en-IN" dirty="0" smtClean="0"/>
              <a:t>Function  Function_name(){</a:t>
            </a:r>
            <a:endParaRPr lang="en-IN" dirty="0"/>
          </a:p>
          <a:p>
            <a:r>
              <a:rPr lang="en-IN" dirty="0"/>
              <a:t>return </a:t>
            </a:r>
            <a:endParaRPr lang="en-IN" dirty="0" smtClean="0"/>
          </a:p>
          <a:p>
            <a:r>
              <a:rPr lang="en-IN" dirty="0" smtClean="0"/>
              <a:t>{</a:t>
            </a:r>
          </a:p>
          <a:p>
            <a:r>
              <a:rPr lang="en-IN" dirty="0" smtClean="0"/>
              <a:t>&lt;</a:t>
            </a:r>
            <a:r>
              <a:rPr lang="en-IN" dirty="0"/>
              <a:t>h1&gt;hi hello every one&lt;/h1&gt;</a:t>
            </a:r>
          </a:p>
          <a:p>
            <a:r>
              <a:rPr lang="en-IN" dirty="0" smtClean="0"/>
              <a:t>}</a:t>
            </a:r>
            <a:endParaRPr lang="en-IN" dirty="0"/>
          </a:p>
          <a:p>
            <a:endParaRPr lang="en-IN" dirty="0"/>
          </a:p>
          <a:p>
            <a:endParaRPr lang="en-IN" dirty="0"/>
          </a:p>
          <a:p>
            <a:r>
              <a:rPr lang="en-IN" dirty="0"/>
              <a:t>}</a:t>
            </a:r>
          </a:p>
          <a:p>
            <a:endParaRPr lang="en-IN" b="1" u="sng" dirty="0" smtClean="0"/>
          </a:p>
          <a:p>
            <a:endParaRPr lang="en-IN" b="1" u="sng" dirty="0"/>
          </a:p>
          <a:p>
            <a:endParaRPr lang="en-IN" b="1" u="sng" dirty="0" smtClean="0"/>
          </a:p>
          <a:p>
            <a:endParaRPr lang="en-IN" b="1" u="sng" dirty="0"/>
          </a:p>
          <a:p>
            <a:endParaRPr lang="en-IN" b="1" u="sng" dirty="0" smtClean="0"/>
          </a:p>
          <a:p>
            <a:endParaRPr lang="en-IN" b="1" u="sng" dirty="0"/>
          </a:p>
          <a:p>
            <a:endParaRPr lang="en-IN" b="1" u="sng" dirty="0" smtClean="0"/>
          </a:p>
          <a:p>
            <a:endParaRPr lang="en-IN" b="1" u="sng" dirty="0"/>
          </a:p>
          <a:p>
            <a:endParaRPr lang="en-IN" b="1" u="sng" dirty="0" smtClean="0"/>
          </a:p>
          <a:p>
            <a:endParaRPr lang="en-IN" b="1" u="sng" dirty="0"/>
          </a:p>
          <a:p>
            <a:endParaRPr lang="en-IN" b="1" u="sng" dirty="0" smtClean="0"/>
          </a:p>
          <a:p>
            <a:endParaRPr lang="en-IN" b="1" u="sng" dirty="0"/>
          </a:p>
          <a:p>
            <a:endParaRPr lang="en-IN" b="1" u="sng" dirty="0" smtClean="0"/>
          </a:p>
          <a:p>
            <a:endParaRPr lang="en-IN" b="1" u="sng" dirty="0"/>
          </a:p>
          <a:p>
            <a:endParaRPr lang="en-IN" b="1" u="sng" dirty="0" smtClean="0"/>
          </a:p>
          <a:p>
            <a:endParaRPr lang="en-IN" b="1" u="sng" dirty="0"/>
          </a:p>
          <a:p>
            <a:endParaRPr lang="en-IN" b="1" u="sng" dirty="0" smtClean="0"/>
          </a:p>
          <a:p>
            <a:endParaRPr lang="en-IN" b="1" u="sng" dirty="0"/>
          </a:p>
          <a:p>
            <a:endParaRPr lang="en-IN" b="1" u="sng" dirty="0" smtClean="0"/>
          </a:p>
          <a:p>
            <a:endParaRPr lang="en-IN" b="1" u="sng" dirty="0"/>
          </a:p>
          <a:p>
            <a:endParaRPr lang="en-IN" b="1" u="sng" dirty="0"/>
          </a:p>
        </p:txBody>
      </p:sp>
    </p:spTree>
    <p:extLst>
      <p:ext uri="{BB962C8B-B14F-4D97-AF65-F5344CB8AC3E}">
        <p14:creationId xmlns:p14="http://schemas.microsoft.com/office/powerpoint/2010/main" val="361822662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5"/>
          </p:nvPr>
        </p:nvSpPr>
        <p:spPr/>
        <p:txBody>
          <a:bodyPr/>
          <a:lstStyle/>
          <a:p>
            <a:fld id="{0879F475-59B1-4993-848A-C2B683DE9AF5}" type="slidenum">
              <a:rPr lang="en-IN" smtClean="0"/>
              <a:pPr/>
              <a:t>14</a:t>
            </a:fld>
            <a:endParaRPr lang="en-IN" dirty="0"/>
          </a:p>
        </p:txBody>
      </p:sp>
      <p:sp>
        <p:nvSpPr>
          <p:cNvPr id="7" name="Rectangle 6"/>
          <p:cNvSpPr/>
          <p:nvPr/>
        </p:nvSpPr>
        <p:spPr>
          <a:xfrm>
            <a:off x="662705" y="1691640"/>
            <a:ext cx="5430983" cy="406908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8" name="Rectangle 7"/>
          <p:cNvSpPr/>
          <p:nvPr/>
        </p:nvSpPr>
        <p:spPr>
          <a:xfrm>
            <a:off x="6446236" y="1691640"/>
            <a:ext cx="5432815" cy="406908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1" name="Text Placeholder 3"/>
          <p:cNvSpPr>
            <a:spLocks noGrp="1"/>
          </p:cNvSpPr>
          <p:nvPr>
            <p:ph type="body" sz="quarter" idx="20"/>
          </p:nvPr>
        </p:nvSpPr>
        <p:spPr>
          <a:xfrm>
            <a:off x="463549" y="731521"/>
            <a:ext cx="11260279" cy="960120"/>
          </a:xfrm>
        </p:spPr>
        <p:txBody>
          <a:bodyPr>
            <a:noAutofit/>
          </a:bodyPr>
          <a:lstStyle/>
          <a:p>
            <a:r>
              <a:rPr lang="en-US" sz="4400" b="1" dirty="0">
                <a:effectLst>
                  <a:outerShdw blurRad="38100" dist="38100" dir="2700000" algn="tl">
                    <a:srgbClr val="000000">
                      <a:alpha val="43137"/>
                    </a:srgbClr>
                  </a:outerShdw>
                </a:effectLst>
              </a:rPr>
              <a:t> </a:t>
            </a:r>
            <a:r>
              <a:rPr lang="en-US" sz="4400" b="1" dirty="0" smtClean="0">
                <a:effectLst>
                  <a:outerShdw blurRad="38100" dist="38100" dir="2700000" algn="tl">
                    <a:srgbClr val="000000">
                      <a:alpha val="43137"/>
                    </a:srgbClr>
                  </a:outerShdw>
                </a:effectLst>
              </a:rPr>
              <a:t>Learning 6 </a:t>
            </a:r>
            <a:r>
              <a:rPr lang="en-US" sz="4400" b="1" dirty="0">
                <a:effectLst>
                  <a:outerShdw blurRad="38100" dist="38100" dir="2700000" algn="tl">
                    <a:srgbClr val="000000">
                      <a:alpha val="43137"/>
                    </a:srgbClr>
                  </a:outerShdw>
                </a:effectLst>
              </a:rPr>
              <a:t>|  takeaways </a:t>
            </a:r>
            <a:endParaRPr lang="en-IN" sz="4400" dirty="0"/>
          </a:p>
        </p:txBody>
      </p:sp>
      <p:sp>
        <p:nvSpPr>
          <p:cNvPr id="12" name="TextBox 11"/>
          <p:cNvSpPr txBox="1"/>
          <p:nvPr/>
        </p:nvSpPr>
        <p:spPr>
          <a:xfrm>
            <a:off x="1671090" y="2418922"/>
            <a:ext cx="3886200" cy="3139321"/>
          </a:xfrm>
          <a:prstGeom prst="rect">
            <a:avLst/>
          </a:prstGeom>
          <a:noFill/>
        </p:spPr>
        <p:txBody>
          <a:bodyPr wrap="square" rtlCol="0">
            <a:spAutoFit/>
          </a:bodyPr>
          <a:lstStyle/>
          <a:p>
            <a:r>
              <a:rPr lang="en-IN" dirty="0" smtClean="0">
                <a:sym typeface="Wingdings" panose="05000000000000000000" pitchFamily="2" charset="2"/>
              </a:rPr>
              <a:t></a:t>
            </a:r>
            <a:r>
              <a:rPr lang="en-IN" b="1" dirty="0" smtClean="0">
                <a:sym typeface="Wingdings" panose="05000000000000000000" pitchFamily="2" charset="2"/>
              </a:rPr>
              <a:t>7Cs Communication </a:t>
            </a:r>
            <a:endParaRPr lang="en-IN" b="1" dirty="0" smtClean="0">
              <a:sym typeface="Wingdings" panose="05000000000000000000" pitchFamily="2" charset="2"/>
            </a:endParaRPr>
          </a:p>
          <a:p>
            <a:endParaRPr lang="en-IN" b="1" dirty="0" smtClean="0">
              <a:sym typeface="Wingdings" panose="05000000000000000000" pitchFamily="2" charset="2"/>
            </a:endParaRPr>
          </a:p>
          <a:p>
            <a:r>
              <a:rPr lang="en-IN" b="1" dirty="0" smtClean="0">
                <a:sym typeface="Wingdings" panose="05000000000000000000" pitchFamily="2" charset="2"/>
              </a:rPr>
              <a:t></a:t>
            </a:r>
            <a:r>
              <a:rPr lang="en-IN" b="1" dirty="0" smtClean="0">
                <a:sym typeface="Wingdings" panose="05000000000000000000" pitchFamily="2" charset="2"/>
              </a:rPr>
              <a:t>Non-verbal Communication</a:t>
            </a:r>
            <a:endParaRPr lang="en-IN" b="1" dirty="0" smtClean="0">
              <a:sym typeface="Wingdings" panose="05000000000000000000" pitchFamily="2" charset="2"/>
            </a:endParaRPr>
          </a:p>
          <a:p>
            <a:endParaRPr lang="en-IN" b="1" dirty="0">
              <a:sym typeface="Wingdings" panose="05000000000000000000" pitchFamily="2" charset="2"/>
            </a:endParaRPr>
          </a:p>
          <a:p>
            <a:r>
              <a:rPr lang="en-IN" b="1" dirty="0" smtClean="0">
                <a:sym typeface="Wingdings" panose="05000000000000000000" pitchFamily="2" charset="2"/>
              </a:rPr>
              <a:t>Barriers </a:t>
            </a:r>
            <a:r>
              <a:rPr lang="en-IN" b="1" dirty="0">
                <a:sym typeface="Wingdings" panose="05000000000000000000" pitchFamily="2" charset="2"/>
              </a:rPr>
              <a:t>of </a:t>
            </a:r>
            <a:r>
              <a:rPr lang="en-IN" b="1" dirty="0" smtClean="0">
                <a:sym typeface="Wingdings" panose="05000000000000000000" pitchFamily="2" charset="2"/>
              </a:rPr>
              <a:t>communication</a:t>
            </a:r>
          </a:p>
          <a:p>
            <a:endParaRPr lang="en-IN" b="1" dirty="0">
              <a:sym typeface="Wingdings" panose="05000000000000000000" pitchFamily="2" charset="2"/>
            </a:endParaRPr>
          </a:p>
          <a:p>
            <a:r>
              <a:rPr lang="en-IN" b="1" dirty="0" smtClean="0">
                <a:sym typeface="Wingdings" panose="05000000000000000000" pitchFamily="2" charset="2"/>
              </a:rPr>
              <a:t>Vocal </a:t>
            </a:r>
            <a:r>
              <a:rPr lang="en-IN" b="1" dirty="0">
                <a:sym typeface="Wingdings" panose="05000000000000000000" pitchFamily="2" charset="2"/>
              </a:rPr>
              <a:t>tone</a:t>
            </a:r>
            <a:endParaRPr lang="en-IN" b="1" dirty="0" smtClean="0">
              <a:sym typeface="Wingdings" panose="05000000000000000000" pitchFamily="2" charset="2"/>
            </a:endParaRPr>
          </a:p>
          <a:p>
            <a:endParaRPr lang="en-IN" b="1" dirty="0">
              <a:sym typeface="Wingdings" panose="05000000000000000000" pitchFamily="2" charset="2"/>
            </a:endParaRPr>
          </a:p>
          <a:p>
            <a:endParaRPr lang="en-IN" b="1" dirty="0" smtClean="0">
              <a:sym typeface="Wingdings" panose="05000000000000000000" pitchFamily="2" charset="2"/>
            </a:endParaRPr>
          </a:p>
          <a:p>
            <a:endParaRPr lang="en-IN" b="1" dirty="0" smtClean="0">
              <a:sym typeface="Wingdings" panose="05000000000000000000" pitchFamily="2" charset="2"/>
            </a:endParaRPr>
          </a:p>
          <a:p>
            <a:endParaRPr lang="en-IN" b="1" dirty="0" smtClean="0">
              <a:sym typeface="Wingdings" panose="05000000000000000000" pitchFamily="2" charset="2"/>
            </a:endParaRPr>
          </a:p>
        </p:txBody>
      </p:sp>
      <p:pic>
        <p:nvPicPr>
          <p:cNvPr id="7170" name="Picture 2" descr="Explore 7Cs of Communication in Business"/>
          <p:cNvPicPr>
            <a:picLocks noChangeAspect="1" noChangeArrowheads="1"/>
          </p:cNvPicPr>
          <p:nvPr/>
        </p:nvPicPr>
        <p:blipFill>
          <a:blip r:embed="rId2" cstate="screen">
            <a:extLst>
              <a:ext uri="{28A0092B-C50C-407E-A947-70E740481C1C}">
                <a14:useLocalDpi xmlns:a14="http://schemas.microsoft.com/office/drawing/2010/main" val="0"/>
              </a:ext>
            </a:extLst>
          </a:blip>
          <a:srcRect/>
          <a:stretch>
            <a:fillRect/>
          </a:stretch>
        </p:blipFill>
        <p:spPr bwMode="auto">
          <a:xfrm>
            <a:off x="6532775" y="1772345"/>
            <a:ext cx="5346276" cy="3988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754363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9"/>
          </p:nvPr>
        </p:nvSpPr>
        <p:spPr>
          <a:xfrm>
            <a:off x="182880" y="91440"/>
            <a:ext cx="11841479" cy="6084743"/>
          </a:xfrm>
        </p:spPr>
        <p:txBody>
          <a:bodyPr/>
          <a:lstStyle/>
          <a:p>
            <a:pPr marL="0" indent="0">
              <a:buNone/>
            </a:pPr>
            <a:endParaRPr lang="en-IN" dirty="0" smtClean="0"/>
          </a:p>
          <a:p>
            <a:pPr marL="0" indent="0">
              <a:buNone/>
            </a:pPr>
            <a:endParaRPr lang="en-IN" dirty="0"/>
          </a:p>
          <a:p>
            <a:pPr marL="0" indent="0">
              <a:buNone/>
            </a:pPr>
            <a:endParaRPr lang="en-IN" dirty="0" smtClean="0"/>
          </a:p>
          <a:p>
            <a:pPr marL="0" indent="0">
              <a:buNone/>
            </a:pPr>
            <a:endParaRPr lang="en-IN" dirty="0"/>
          </a:p>
          <a:p>
            <a:pPr marL="0" indent="0">
              <a:buNone/>
            </a:pPr>
            <a:endParaRPr lang="en-IN" dirty="0" smtClean="0"/>
          </a:p>
          <a:p>
            <a:pPr marL="0" indent="0">
              <a:buNone/>
            </a:pPr>
            <a:endParaRPr lang="en-IN" dirty="0"/>
          </a:p>
          <a:p>
            <a:pPr marL="0" indent="0">
              <a:buNone/>
            </a:pPr>
            <a:endParaRPr lang="en-IN" dirty="0" smtClean="0"/>
          </a:p>
          <a:p>
            <a:pPr marL="0" indent="0">
              <a:buNone/>
            </a:pPr>
            <a:endParaRPr lang="en-IN" dirty="0"/>
          </a:p>
          <a:p>
            <a:pPr marL="0" indent="0">
              <a:buNone/>
            </a:pPr>
            <a:endParaRPr lang="en-IN" dirty="0" smtClean="0"/>
          </a:p>
          <a:p>
            <a:pPr marL="0" indent="0">
              <a:buNone/>
            </a:pPr>
            <a:endParaRPr lang="en-IN" dirty="0"/>
          </a:p>
          <a:p>
            <a:pPr marL="0" indent="0">
              <a:buNone/>
            </a:pPr>
            <a:endParaRPr lang="en-IN" dirty="0" smtClean="0"/>
          </a:p>
          <a:p>
            <a:pPr marL="0" indent="0">
              <a:buNone/>
            </a:pPr>
            <a:endParaRPr lang="en-IN" dirty="0"/>
          </a:p>
          <a:p>
            <a:pPr marL="0" indent="0">
              <a:buNone/>
            </a:pPr>
            <a:endParaRPr lang="en-IN" dirty="0" smtClean="0"/>
          </a:p>
          <a:p>
            <a:pPr marL="0" indent="0">
              <a:buNone/>
            </a:pPr>
            <a:endParaRPr lang="en-IN" dirty="0"/>
          </a:p>
          <a:p>
            <a:pPr marL="0" indent="0">
              <a:buNone/>
            </a:pPr>
            <a:endParaRPr lang="en-IN" dirty="0" smtClean="0"/>
          </a:p>
          <a:p>
            <a:pPr marL="0" indent="0">
              <a:buNone/>
            </a:pPr>
            <a:endParaRPr lang="en-IN" dirty="0"/>
          </a:p>
          <a:p>
            <a:pPr marL="0" indent="0">
              <a:buNone/>
            </a:pPr>
            <a:endParaRPr lang="en-IN" dirty="0" smtClean="0"/>
          </a:p>
          <a:p>
            <a:pPr marL="0" indent="0">
              <a:buNone/>
            </a:pPr>
            <a:endParaRPr lang="en-IN" dirty="0"/>
          </a:p>
          <a:p>
            <a:pPr marL="0" indent="0">
              <a:buNone/>
            </a:pPr>
            <a:endParaRPr lang="en-IN" dirty="0" smtClean="0"/>
          </a:p>
        </p:txBody>
      </p:sp>
      <p:sp>
        <p:nvSpPr>
          <p:cNvPr id="6" name="Slide Number Placeholder 5"/>
          <p:cNvSpPr>
            <a:spLocks noGrp="1"/>
          </p:cNvSpPr>
          <p:nvPr>
            <p:ph type="sldNum" sz="quarter" idx="15"/>
          </p:nvPr>
        </p:nvSpPr>
        <p:spPr/>
        <p:txBody>
          <a:bodyPr/>
          <a:lstStyle/>
          <a:p>
            <a:fld id="{0879F475-59B1-4993-848A-C2B683DE9AF5}" type="slidenum">
              <a:rPr lang="en-IN" smtClean="0"/>
              <a:pPr/>
              <a:t>15</a:t>
            </a:fld>
            <a:endParaRPr lang="en-IN" dirty="0"/>
          </a:p>
        </p:txBody>
      </p:sp>
      <p:sp>
        <p:nvSpPr>
          <p:cNvPr id="8" name="Title 4"/>
          <p:cNvSpPr>
            <a:spLocks noGrp="1"/>
          </p:cNvSpPr>
          <p:nvPr>
            <p:ph type="title"/>
          </p:nvPr>
        </p:nvSpPr>
        <p:spPr>
          <a:xfrm>
            <a:off x="463550" y="478702"/>
            <a:ext cx="11260278" cy="5227154"/>
          </a:xfrm>
        </p:spPr>
        <p:txBody>
          <a:bodyPr>
            <a:normAutofit/>
          </a:bodyPr>
          <a:lstStyle/>
          <a:p>
            <a:r>
              <a:rPr lang="en-IN" dirty="0" smtClean="0"/>
              <a:t/>
            </a:r>
            <a:br>
              <a:rPr lang="en-IN" dirty="0" smtClean="0"/>
            </a:br>
            <a:r>
              <a:rPr lang="en-IN" dirty="0"/>
              <a:t/>
            </a:r>
            <a:br>
              <a:rPr lang="en-IN" dirty="0"/>
            </a:br>
            <a:r>
              <a:rPr lang="en-IN" dirty="0" smtClean="0"/>
              <a:t/>
            </a:r>
            <a:br>
              <a:rPr lang="en-IN" dirty="0" smtClean="0"/>
            </a:br>
            <a:r>
              <a:rPr lang="en-IN" dirty="0"/>
              <a:t/>
            </a:r>
            <a:br>
              <a:rPr lang="en-IN" dirty="0"/>
            </a:br>
            <a:r>
              <a:rPr lang="en-IN" dirty="0" smtClean="0"/>
              <a:t/>
            </a:r>
            <a:br>
              <a:rPr lang="en-IN" dirty="0" smtClean="0"/>
            </a:br>
            <a:endParaRPr lang="en-IN" dirty="0"/>
          </a:p>
        </p:txBody>
      </p:sp>
      <p:sp>
        <p:nvSpPr>
          <p:cNvPr id="9" name="TextBox 8"/>
          <p:cNvSpPr txBox="1"/>
          <p:nvPr/>
        </p:nvSpPr>
        <p:spPr>
          <a:xfrm>
            <a:off x="82296" y="0"/>
            <a:ext cx="11759183" cy="14219277"/>
          </a:xfrm>
          <a:prstGeom prst="rect">
            <a:avLst/>
          </a:prstGeom>
          <a:noFill/>
        </p:spPr>
        <p:txBody>
          <a:bodyPr wrap="square" rtlCol="0">
            <a:spAutoFit/>
          </a:bodyPr>
          <a:lstStyle/>
          <a:p>
            <a:r>
              <a:rPr lang="en-IN" b="1" u="sng" dirty="0" smtClean="0">
                <a:sym typeface="Wingdings" panose="05000000000000000000" pitchFamily="2" charset="2"/>
              </a:rPr>
              <a:t>7Cs Communication</a:t>
            </a:r>
            <a:r>
              <a:rPr lang="en-IN" b="1" u="sng" dirty="0" smtClean="0">
                <a:sym typeface="Wingdings" panose="05000000000000000000" pitchFamily="2" charset="2"/>
              </a:rPr>
              <a:t>:</a:t>
            </a:r>
            <a:endParaRPr lang="en-IN" b="1" u="sng" dirty="0">
              <a:sym typeface="Wingdings" panose="05000000000000000000" pitchFamily="2" charset="2"/>
            </a:endParaRPr>
          </a:p>
          <a:p>
            <a:pPr marL="342900" indent="-342900">
              <a:buAutoNum type="arabicParenR"/>
            </a:pPr>
            <a:r>
              <a:rPr lang="en-GB" b="1" dirty="0" smtClean="0"/>
              <a:t>Clarity</a:t>
            </a:r>
            <a:r>
              <a:rPr lang="en-GB" dirty="0"/>
              <a:t>: Be clear about the message you want to convey. Use simple, precise language to avoid misunderstandings</a:t>
            </a:r>
            <a:r>
              <a:rPr lang="en-GB" dirty="0" smtClean="0"/>
              <a:t>.</a:t>
            </a:r>
          </a:p>
          <a:p>
            <a:pPr marL="342900" indent="-342900">
              <a:buAutoNum type="arabicParenR"/>
            </a:pPr>
            <a:r>
              <a:rPr lang="en-GB" b="1" dirty="0"/>
              <a:t>Conciseness</a:t>
            </a:r>
            <a:r>
              <a:rPr lang="en-GB" dirty="0"/>
              <a:t>: Keep your message brief and to the point. Avoid unnecessary details or filler words</a:t>
            </a:r>
            <a:r>
              <a:rPr lang="en-GB" dirty="0" smtClean="0"/>
              <a:t>.</a:t>
            </a:r>
          </a:p>
          <a:p>
            <a:pPr marL="342900" indent="-342900">
              <a:buAutoNum type="arabicParenR"/>
            </a:pPr>
            <a:r>
              <a:rPr lang="en-GB" b="1" dirty="0"/>
              <a:t>Concreteness</a:t>
            </a:r>
            <a:r>
              <a:rPr lang="en-GB" dirty="0"/>
              <a:t>: Be specific and provide solid facts, details, or examples to support your message</a:t>
            </a:r>
            <a:r>
              <a:rPr lang="en-GB" dirty="0" smtClean="0"/>
              <a:t>.</a:t>
            </a:r>
          </a:p>
          <a:p>
            <a:pPr marL="342900" indent="-342900">
              <a:buAutoNum type="arabicParenR"/>
            </a:pPr>
            <a:r>
              <a:rPr lang="en-GB" b="1" dirty="0"/>
              <a:t>Correctness</a:t>
            </a:r>
            <a:r>
              <a:rPr lang="en-GB" dirty="0"/>
              <a:t>: Ensure the message is grammatically correct, free from errors, and appropriate in tone and context</a:t>
            </a:r>
            <a:r>
              <a:rPr lang="en-GB" dirty="0" smtClean="0"/>
              <a:t>.</a:t>
            </a:r>
          </a:p>
          <a:p>
            <a:pPr marL="342900" indent="-342900">
              <a:buAutoNum type="arabicParenR"/>
            </a:pPr>
            <a:r>
              <a:rPr lang="en-IN" b="1" dirty="0"/>
              <a:t>Consideration</a:t>
            </a:r>
            <a:r>
              <a:rPr lang="en-IN" dirty="0"/>
              <a:t>: </a:t>
            </a:r>
            <a:r>
              <a:rPr lang="en-GB" dirty="0"/>
              <a:t>Be empathetic to the audience’s perspective, needs, and feelings</a:t>
            </a:r>
            <a:r>
              <a:rPr lang="en-GB" dirty="0" smtClean="0"/>
              <a:t>.</a:t>
            </a:r>
          </a:p>
          <a:p>
            <a:pPr marL="342900" indent="-342900">
              <a:buAutoNum type="arabicParenR"/>
            </a:pPr>
            <a:r>
              <a:rPr lang="en-IN" b="1" dirty="0" smtClean="0"/>
              <a:t>Courtesy</a:t>
            </a:r>
            <a:r>
              <a:rPr lang="en-IN" dirty="0" smtClean="0"/>
              <a:t>:</a:t>
            </a:r>
            <a:r>
              <a:rPr lang="en-GB" dirty="0"/>
              <a:t>Maintain a respectful and polite tone, showing regard for others in your communication.</a:t>
            </a:r>
            <a:endParaRPr lang="en-IN" dirty="0" smtClean="0"/>
          </a:p>
          <a:p>
            <a:pPr marL="342900" indent="-342900">
              <a:buAutoNum type="arabicParenR"/>
            </a:pPr>
            <a:r>
              <a:rPr lang="en-GB" b="1" dirty="0"/>
              <a:t>Connection</a:t>
            </a:r>
            <a:r>
              <a:rPr lang="en-GB" dirty="0"/>
              <a:t>: Establish a strong rapport with your audience to make the message more relatable and engaging</a:t>
            </a:r>
            <a:r>
              <a:rPr lang="en-GB" dirty="0" smtClean="0"/>
              <a:t>.</a:t>
            </a:r>
            <a:endParaRPr lang="en-IN" b="1" u="sng" dirty="0" smtClean="0">
              <a:sym typeface="Wingdings" panose="05000000000000000000" pitchFamily="2" charset="2"/>
            </a:endParaRPr>
          </a:p>
          <a:p>
            <a:r>
              <a:rPr lang="en-GB" b="1" u="sng" dirty="0"/>
              <a:t>Non-verbal communication </a:t>
            </a:r>
            <a:r>
              <a:rPr lang="en-GB" b="1" u="sng" dirty="0" smtClean="0"/>
              <a:t>: </a:t>
            </a:r>
            <a:r>
              <a:rPr lang="en-GB" dirty="0" smtClean="0"/>
              <a:t>It refers </a:t>
            </a:r>
            <a:r>
              <a:rPr lang="en-GB" dirty="0"/>
              <a:t>to the transmission of messages or information without the use of words. It includes body language, facial expressions, gestures, posture, eye contact, tone of voice, and even physical space. It often complements verbal communication and can sometimes convey more than words themselves</a:t>
            </a:r>
            <a:r>
              <a:rPr lang="en-GB" dirty="0" smtClean="0"/>
              <a:t>.</a:t>
            </a:r>
            <a:endParaRPr lang="en-IN" b="1" u="sng" dirty="0" smtClean="0">
              <a:sym typeface="Wingdings" panose="05000000000000000000" pitchFamily="2" charset="2"/>
            </a:endParaRPr>
          </a:p>
          <a:p>
            <a:r>
              <a:rPr lang="en-GB" b="1" u="sng" dirty="0"/>
              <a:t>Barriers to </a:t>
            </a:r>
            <a:r>
              <a:rPr lang="en-GB" b="1" u="sng" dirty="0" smtClean="0"/>
              <a:t>communication:</a:t>
            </a:r>
            <a:endParaRPr lang="en-IN" b="1" u="sng" dirty="0" smtClean="0">
              <a:sym typeface="Wingdings" panose="05000000000000000000" pitchFamily="2" charset="2"/>
            </a:endParaRPr>
          </a:p>
          <a:p>
            <a:r>
              <a:rPr lang="en-GB" dirty="0" smtClean="0"/>
              <a:t>Barriers to communication are</a:t>
            </a:r>
            <a:r>
              <a:rPr lang="en-GB" dirty="0"/>
              <a:t> obstacles that prevent people from understanding a message, or understanding it the same way. They can be physical, emotional, cultural, cognitive, or systematic. </a:t>
            </a:r>
            <a:endParaRPr lang="en-GB" dirty="0" smtClean="0"/>
          </a:p>
          <a:p>
            <a:r>
              <a:rPr lang="en-GB" b="1" u="sng" dirty="0"/>
              <a:t>Vocal Tone </a:t>
            </a:r>
            <a:r>
              <a:rPr lang="en-GB" b="1" u="sng" dirty="0" smtClean="0"/>
              <a:t>:</a:t>
            </a:r>
            <a:r>
              <a:rPr lang="en-GB" dirty="0" smtClean="0"/>
              <a:t>It refers </a:t>
            </a:r>
            <a:r>
              <a:rPr lang="en-GB" dirty="0"/>
              <a:t>to the quality, pitch, volume, and modulation of your voice when speaking. It plays a crucial role in communication because it can convey emotions, attitudes, and intentions beyond the words you say. Even if the words are clear, the tone can completely change the message’s meaning</a:t>
            </a:r>
            <a:r>
              <a:rPr lang="en-GB" dirty="0" smtClean="0"/>
              <a:t>.</a:t>
            </a:r>
            <a:endParaRPr lang="en-GB" dirty="0"/>
          </a:p>
          <a:p>
            <a:endParaRPr lang="en-IN" b="1" u="sng" dirty="0" smtClean="0">
              <a:sym typeface="Wingdings" panose="05000000000000000000" pitchFamily="2" charset="2"/>
            </a:endParaRPr>
          </a:p>
          <a:p>
            <a:r>
              <a:rPr lang="en-IN" dirty="0" smtClean="0">
                <a:sym typeface="Wingdings" panose="05000000000000000000" pitchFamily="2" charset="2"/>
              </a:rPr>
              <a:t>It Include:</a:t>
            </a:r>
            <a:endParaRPr lang="en-IN" dirty="0" smtClean="0">
              <a:sym typeface="Wingdings" panose="05000000000000000000" pitchFamily="2" charset="2"/>
            </a:endParaRPr>
          </a:p>
          <a:p>
            <a:r>
              <a:rPr lang="en-IN" dirty="0" smtClean="0"/>
              <a:t>1)Pitch  2)Volume  3)Rate </a:t>
            </a:r>
            <a:r>
              <a:rPr lang="en-IN" dirty="0"/>
              <a:t>(Speed of </a:t>
            </a:r>
            <a:r>
              <a:rPr lang="en-IN" dirty="0" smtClean="0"/>
              <a:t>Speaking) 4)Inflection 4)Emphasis 5)Quality 6)Pauses</a:t>
            </a:r>
            <a:endParaRPr lang="en-IN" b="1" u="sng" dirty="0">
              <a:sym typeface="Wingdings" panose="05000000000000000000" pitchFamily="2" charset="2"/>
            </a:endParaRPr>
          </a:p>
          <a:p>
            <a:endParaRPr lang="en-IN" b="1" u="sng" dirty="0" smtClean="0">
              <a:sym typeface="Wingdings" panose="05000000000000000000" pitchFamily="2" charset="2"/>
            </a:endParaRPr>
          </a:p>
          <a:p>
            <a:endParaRPr lang="en-IN" b="1" u="sng" dirty="0">
              <a:sym typeface="Wingdings" panose="05000000000000000000" pitchFamily="2" charset="2"/>
            </a:endParaRPr>
          </a:p>
          <a:p>
            <a:endParaRPr lang="en-IN" b="1" u="sng" dirty="0" smtClean="0">
              <a:sym typeface="Wingdings" panose="05000000000000000000" pitchFamily="2" charset="2"/>
            </a:endParaRPr>
          </a:p>
          <a:p>
            <a:endParaRPr lang="en-IN" b="1" u="sng" dirty="0">
              <a:sym typeface="Wingdings" panose="05000000000000000000" pitchFamily="2" charset="2"/>
            </a:endParaRPr>
          </a:p>
          <a:p>
            <a:endParaRPr lang="en-IN" b="1" u="sng" dirty="0" smtClean="0">
              <a:sym typeface="Wingdings" panose="05000000000000000000" pitchFamily="2" charset="2"/>
            </a:endParaRPr>
          </a:p>
          <a:p>
            <a:endParaRPr lang="en-IN" b="1" u="sng" dirty="0">
              <a:sym typeface="Wingdings" panose="05000000000000000000" pitchFamily="2" charset="2"/>
            </a:endParaRPr>
          </a:p>
          <a:p>
            <a:endParaRPr lang="en-IN" b="1" u="sng" dirty="0" smtClean="0">
              <a:sym typeface="Wingdings" panose="05000000000000000000" pitchFamily="2" charset="2"/>
            </a:endParaRPr>
          </a:p>
          <a:p>
            <a:endParaRPr lang="en-IN" b="1" u="sng" dirty="0">
              <a:sym typeface="Wingdings" panose="05000000000000000000" pitchFamily="2" charset="2"/>
            </a:endParaRPr>
          </a:p>
          <a:p>
            <a:endParaRPr lang="en-IN" b="1" u="sng" dirty="0" smtClean="0">
              <a:sym typeface="Wingdings" panose="05000000000000000000" pitchFamily="2" charset="2"/>
            </a:endParaRPr>
          </a:p>
          <a:p>
            <a:endParaRPr lang="en-GB" dirty="0"/>
          </a:p>
          <a:p>
            <a:endParaRPr lang="en-GB" dirty="0" smtClean="0"/>
          </a:p>
          <a:p>
            <a:endParaRPr lang="en-GB" b="1" u="sng" dirty="0" smtClean="0">
              <a:sym typeface="Wingdings" panose="05000000000000000000" pitchFamily="2" charset="2"/>
            </a:endParaRPr>
          </a:p>
          <a:p>
            <a:endParaRPr lang="en-GB" b="1" u="sng" dirty="0">
              <a:sym typeface="Wingdings" panose="05000000000000000000" pitchFamily="2" charset="2"/>
            </a:endParaRPr>
          </a:p>
          <a:p>
            <a:endParaRPr lang="en-GB" b="1" u="sng" dirty="0" smtClean="0">
              <a:sym typeface="Wingdings" panose="05000000000000000000" pitchFamily="2" charset="2"/>
            </a:endParaRPr>
          </a:p>
          <a:p>
            <a:endParaRPr lang="en-GB" b="1" u="sng" dirty="0">
              <a:sym typeface="Wingdings" panose="05000000000000000000" pitchFamily="2" charset="2"/>
            </a:endParaRPr>
          </a:p>
          <a:p>
            <a:endParaRPr lang="en-GB" b="1" u="sng" dirty="0" smtClean="0">
              <a:sym typeface="Wingdings" panose="05000000000000000000" pitchFamily="2" charset="2"/>
            </a:endParaRPr>
          </a:p>
          <a:p>
            <a:endParaRPr lang="en-GB" b="1" u="sng" dirty="0">
              <a:sym typeface="Wingdings" panose="05000000000000000000" pitchFamily="2" charset="2"/>
            </a:endParaRPr>
          </a:p>
          <a:p>
            <a:endParaRPr lang="en-GB" b="1" u="sng" dirty="0" smtClean="0">
              <a:sym typeface="Wingdings" panose="05000000000000000000" pitchFamily="2" charset="2"/>
            </a:endParaRPr>
          </a:p>
          <a:p>
            <a:endParaRPr lang="en-GB" b="1" u="sng" dirty="0">
              <a:sym typeface="Wingdings" panose="05000000000000000000" pitchFamily="2" charset="2"/>
            </a:endParaRPr>
          </a:p>
          <a:p>
            <a:endParaRPr lang="en-GB" b="1" u="sng" dirty="0" smtClean="0">
              <a:sym typeface="Wingdings" panose="05000000000000000000" pitchFamily="2" charset="2"/>
            </a:endParaRPr>
          </a:p>
          <a:p>
            <a:endParaRPr lang="en-GB" b="1" u="sng" dirty="0">
              <a:sym typeface="Wingdings" panose="05000000000000000000" pitchFamily="2" charset="2"/>
            </a:endParaRPr>
          </a:p>
          <a:p>
            <a:endParaRPr lang="en-GB" b="1" u="sng" dirty="0" smtClean="0">
              <a:sym typeface="Wingdings" panose="05000000000000000000" pitchFamily="2" charset="2"/>
            </a:endParaRPr>
          </a:p>
          <a:p>
            <a:endParaRPr lang="en-GB" b="1" u="sng" dirty="0">
              <a:sym typeface="Wingdings" panose="05000000000000000000" pitchFamily="2" charset="2"/>
            </a:endParaRPr>
          </a:p>
          <a:p>
            <a:endParaRPr lang="en-GB" b="1" u="sng" dirty="0" smtClean="0">
              <a:sym typeface="Wingdings" panose="05000000000000000000" pitchFamily="2" charset="2"/>
            </a:endParaRPr>
          </a:p>
          <a:p>
            <a:endParaRPr lang="en-IN" b="1" u="sng" dirty="0" smtClean="0">
              <a:sym typeface="Wingdings" panose="05000000000000000000" pitchFamily="2" charset="2"/>
            </a:endParaRPr>
          </a:p>
          <a:p>
            <a:endParaRPr lang="en-IN" b="1" u="sng" dirty="0">
              <a:sym typeface="Wingdings" panose="05000000000000000000" pitchFamily="2" charset="2"/>
            </a:endParaRPr>
          </a:p>
          <a:p>
            <a:endParaRPr lang="en-IN" b="1" u="sng" dirty="0">
              <a:sym typeface="Wingdings" panose="05000000000000000000" pitchFamily="2" charset="2"/>
            </a:endParaRPr>
          </a:p>
          <a:p>
            <a:endParaRPr lang="en-IN" dirty="0"/>
          </a:p>
        </p:txBody>
      </p:sp>
    </p:spTree>
    <p:extLst>
      <p:ext uri="{BB962C8B-B14F-4D97-AF65-F5344CB8AC3E}">
        <p14:creationId xmlns:p14="http://schemas.microsoft.com/office/powerpoint/2010/main" val="320007152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 xmlns:a16="http://schemas.microsoft.com/office/drawing/2014/main" id="{02BCC5FF-5A86-457C-9D70-8722A7CA3A57}"/>
              </a:ext>
            </a:extLst>
          </p:cNvPr>
          <p:cNvSpPr>
            <a:spLocks noGrp="1"/>
          </p:cNvSpPr>
          <p:nvPr>
            <p:ph type="body" sz="quarter" idx="12"/>
          </p:nvPr>
        </p:nvSpPr>
        <p:spPr>
          <a:xfrm>
            <a:off x="545642" y="2673043"/>
            <a:ext cx="10525125" cy="923330"/>
          </a:xfrm>
        </p:spPr>
        <p:txBody>
          <a:bodyPr/>
          <a:lstStyle/>
          <a:p>
            <a:pPr algn="ctr"/>
            <a:r>
              <a:rPr lang="en-US" sz="6000" dirty="0"/>
              <a:t>Thank</a:t>
            </a:r>
            <a:r>
              <a:rPr lang="en-US" sz="3200" dirty="0"/>
              <a:t> </a:t>
            </a:r>
            <a:r>
              <a:rPr lang="en-US" sz="5400" dirty="0"/>
              <a:t>You</a:t>
            </a:r>
            <a:endParaRPr lang="en-US" sz="3200" dirty="0"/>
          </a:p>
        </p:txBody>
      </p:sp>
    </p:spTree>
    <p:extLst>
      <p:ext uri="{BB962C8B-B14F-4D97-AF65-F5344CB8AC3E}">
        <p14:creationId xmlns:p14="http://schemas.microsoft.com/office/powerpoint/2010/main" val="380597587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 xmlns:a16="http://schemas.microsoft.com/office/drawing/2014/main" id="{C02D07F7-B946-BB66-E6EA-DD92C38B1926}"/>
              </a:ext>
            </a:extLst>
          </p:cNvPr>
          <p:cNvSpPr>
            <a:spLocks noGrp="1"/>
          </p:cNvSpPr>
          <p:nvPr>
            <p:ph type="body" sz="quarter" idx="12"/>
          </p:nvPr>
        </p:nvSpPr>
        <p:spPr>
          <a:xfrm>
            <a:off x="158671" y="3038483"/>
            <a:ext cx="11562786" cy="584775"/>
          </a:xfrm>
        </p:spPr>
        <p:txBody>
          <a:bodyPr/>
          <a:lstStyle/>
          <a:p>
            <a:r>
              <a:rPr lang="en-US" sz="3200" dirty="0" smtClean="0"/>
              <a:t>Topics Covered in </a:t>
            </a:r>
            <a:r>
              <a:rPr lang="en-US" sz="3200" dirty="0"/>
              <a:t>	</a:t>
            </a:r>
            <a:r>
              <a:rPr lang="en-US" sz="3200" dirty="0" smtClean="0"/>
              <a:t>Seventh  Week !</a:t>
            </a:r>
            <a:endParaRPr lang="en-IN" sz="4000" dirty="0"/>
          </a:p>
        </p:txBody>
      </p:sp>
      <p:pic>
        <p:nvPicPr>
          <p:cNvPr id="2" name="Graphic 1" descr="Idea outline">
            <a:extLst>
              <a:ext uri="{FF2B5EF4-FFF2-40B4-BE49-F238E27FC236}">
                <a16:creationId xmlns="" xmlns:a16="http://schemas.microsoft.com/office/drawing/2014/main" id="{5ED103A7-D95B-E42C-6356-53269A110E83}"/>
              </a:ext>
            </a:extLst>
          </p:cNvPr>
          <p:cNvPicPr>
            <a:picLocks noChangeAspect="1"/>
          </p:cNvPicPr>
          <p:nvPr/>
        </p:nvPicPr>
        <p:blipFill>
          <a:blip r:embed="rId2">
            <a:extLst>
              <a:ext uri="{96DAC541-7B7A-43D3-8B79-37D633B846F1}">
                <asvg:svgBlip xmlns="" xmlns:asvg="http://schemas.microsoft.com/office/drawing/2016/SVG/main" r:embed="rId3"/>
              </a:ext>
            </a:extLst>
          </a:blip>
          <a:stretch>
            <a:fillRect/>
          </a:stretch>
        </p:blipFill>
        <p:spPr>
          <a:xfrm>
            <a:off x="10827744" y="2869895"/>
            <a:ext cx="1090788" cy="1090788"/>
          </a:xfrm>
          <a:prstGeom prst="rect">
            <a:avLst/>
          </a:prstGeom>
        </p:spPr>
      </p:pic>
    </p:spTree>
    <p:extLst>
      <p:ext uri="{BB962C8B-B14F-4D97-AF65-F5344CB8AC3E}">
        <p14:creationId xmlns:p14="http://schemas.microsoft.com/office/powerpoint/2010/main" val="94278987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 xmlns:a16="http://schemas.microsoft.com/office/drawing/2014/main" id="{595DA231-959C-B3E0-7DA4-876736A38BC8}"/>
              </a:ext>
            </a:extLst>
          </p:cNvPr>
          <p:cNvGraphicFramePr>
            <a:graphicFrameLocks noChangeAspect="1"/>
          </p:cNvGraphicFramePr>
          <p:nvPr>
            <p:custDataLst>
              <p:tags r:id="rId2"/>
            </p:custDataLst>
            <p:extLst>
              <p:ext uri="{D42A27DB-BD31-4B8C-83A1-F6EECF244321}">
                <p14:modId xmlns:p14="http://schemas.microsoft.com/office/powerpoint/2010/main" val="163244747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429" name="think-cell Slide" r:id="rId4" imgW="395" imgH="394" progId="TCLayout.ActiveDocument.1">
                  <p:embed/>
                </p:oleObj>
              </mc:Choice>
              <mc:Fallback>
                <p:oleObj name="think-cell Slide" r:id="rId4" imgW="395" imgH="394" progId="TCLayout.ActiveDocument.1">
                  <p:embed/>
                  <p:pic>
                    <p:nvPicPr>
                      <p:cNvPr id="5" name="think-cell data - do not delete" hidden="1">
                        <a:extLst>
                          <a:ext uri="{FF2B5EF4-FFF2-40B4-BE49-F238E27FC236}">
                            <a16:creationId xmlns="" xmlns:a16="http://schemas.microsoft.com/office/drawing/2014/main" id="{595DA231-959C-B3E0-7DA4-876736A38BC8}"/>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Slide Number Placeholder 3">
            <a:extLst>
              <a:ext uri="{FF2B5EF4-FFF2-40B4-BE49-F238E27FC236}">
                <a16:creationId xmlns="" xmlns:a16="http://schemas.microsoft.com/office/drawing/2014/main" id="{06C725D5-7581-AA70-6229-D8DC020A1CF5}"/>
              </a:ext>
            </a:extLst>
          </p:cNvPr>
          <p:cNvSpPr>
            <a:spLocks noGrp="1"/>
          </p:cNvSpPr>
          <p:nvPr>
            <p:ph type="sldNum" sz="quarter" idx="15"/>
          </p:nvPr>
        </p:nvSpPr>
        <p:spPr/>
        <p:txBody>
          <a:bodyPr/>
          <a:lstStyle/>
          <a:p>
            <a:fld id="{0879F475-59B1-4993-848A-C2B683DE9AF5}" type="slidenum">
              <a:rPr lang="en-IN" smtClean="0"/>
              <a:pPr/>
              <a:t>3</a:t>
            </a:fld>
            <a:endParaRPr lang="en-IN" dirty="0"/>
          </a:p>
        </p:txBody>
      </p:sp>
      <p:sp>
        <p:nvSpPr>
          <p:cNvPr id="10" name="Content Placeholder 2">
            <a:extLst>
              <a:ext uri="{FF2B5EF4-FFF2-40B4-BE49-F238E27FC236}">
                <a16:creationId xmlns="" xmlns:a16="http://schemas.microsoft.com/office/drawing/2014/main" id="{1119CB9E-042F-11E8-F683-654626D307B3}"/>
              </a:ext>
            </a:extLst>
          </p:cNvPr>
          <p:cNvSpPr txBox="1">
            <a:spLocks/>
          </p:cNvSpPr>
          <p:nvPr/>
        </p:nvSpPr>
        <p:spPr>
          <a:xfrm>
            <a:off x="385560" y="1738351"/>
            <a:ext cx="5653806" cy="4076241"/>
          </a:xfrm>
          <a:prstGeom prst="rect">
            <a:avLst/>
          </a:prstGeom>
          <a:ln>
            <a:solidFill>
              <a:schemeClr val="tx1"/>
            </a:solid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endParaRPr lang="en-US" sz="2000" dirty="0"/>
          </a:p>
        </p:txBody>
      </p:sp>
      <p:sp>
        <p:nvSpPr>
          <p:cNvPr id="11" name="Content Placeholder 3">
            <a:extLst>
              <a:ext uri="{FF2B5EF4-FFF2-40B4-BE49-F238E27FC236}">
                <a16:creationId xmlns="" xmlns:a16="http://schemas.microsoft.com/office/drawing/2014/main" id="{CE0DDF5F-FE47-F9A2-FE84-53B63DFF494D}"/>
              </a:ext>
            </a:extLst>
          </p:cNvPr>
          <p:cNvSpPr txBox="1">
            <a:spLocks/>
          </p:cNvSpPr>
          <p:nvPr/>
        </p:nvSpPr>
        <p:spPr>
          <a:xfrm>
            <a:off x="6205179" y="1738350"/>
            <a:ext cx="5350706" cy="4076241"/>
          </a:xfrm>
          <a:prstGeom prst="rect">
            <a:avLst/>
          </a:prstGeom>
          <a:ln>
            <a:solidFill>
              <a:schemeClr val="tx1"/>
            </a:solidFill>
          </a:ln>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endParaRPr lang="en-US" sz="2000" dirty="0"/>
          </a:p>
        </p:txBody>
      </p:sp>
      <p:sp>
        <p:nvSpPr>
          <p:cNvPr id="2" name="TextBox 1"/>
          <p:cNvSpPr txBox="1"/>
          <p:nvPr/>
        </p:nvSpPr>
        <p:spPr>
          <a:xfrm>
            <a:off x="298402" y="2281188"/>
            <a:ext cx="184731" cy="369332"/>
          </a:xfrm>
          <a:prstGeom prst="rect">
            <a:avLst/>
          </a:prstGeom>
          <a:noFill/>
        </p:spPr>
        <p:txBody>
          <a:bodyPr wrap="none" rtlCol="0">
            <a:spAutoFit/>
          </a:bodyPr>
          <a:lstStyle/>
          <a:p>
            <a:endParaRPr lang="en-IN" dirty="0"/>
          </a:p>
        </p:txBody>
      </p:sp>
      <p:sp>
        <p:nvSpPr>
          <p:cNvPr id="8" name="TextBox 7"/>
          <p:cNvSpPr txBox="1"/>
          <p:nvPr/>
        </p:nvSpPr>
        <p:spPr>
          <a:xfrm flipH="1">
            <a:off x="959364" y="2779473"/>
            <a:ext cx="3334580" cy="3139321"/>
          </a:xfrm>
          <a:prstGeom prst="rect">
            <a:avLst/>
          </a:prstGeom>
          <a:noFill/>
        </p:spPr>
        <p:txBody>
          <a:bodyPr wrap="square" rtlCol="0">
            <a:spAutoFit/>
          </a:bodyPr>
          <a:lstStyle/>
          <a:p>
            <a:endParaRPr lang="en-IN" b="1" dirty="0" smtClean="0">
              <a:sym typeface="Wingdings" panose="05000000000000000000" pitchFamily="2" charset="2"/>
            </a:endParaRPr>
          </a:p>
          <a:p>
            <a:endParaRPr lang="en-IN" b="1" dirty="0">
              <a:sym typeface="Wingdings" panose="05000000000000000000" pitchFamily="2" charset="2"/>
            </a:endParaRPr>
          </a:p>
          <a:p>
            <a:endParaRPr lang="en-IN" b="1" dirty="0" smtClean="0">
              <a:sym typeface="Wingdings" panose="05000000000000000000" pitchFamily="2" charset="2"/>
            </a:endParaRPr>
          </a:p>
          <a:p>
            <a:endParaRPr lang="en-IN" b="1" dirty="0">
              <a:sym typeface="Wingdings" panose="05000000000000000000" pitchFamily="2" charset="2"/>
            </a:endParaRPr>
          </a:p>
          <a:p>
            <a:r>
              <a:rPr lang="en-IN" b="1" dirty="0" smtClean="0">
                <a:sym typeface="Wingdings" panose="05000000000000000000" pitchFamily="2" charset="2"/>
              </a:rPr>
              <a:t>Relationship</a:t>
            </a:r>
          </a:p>
          <a:p>
            <a:endParaRPr lang="en-IN" b="1" dirty="0">
              <a:sym typeface="Wingdings" panose="05000000000000000000" pitchFamily="2" charset="2"/>
            </a:endParaRPr>
          </a:p>
          <a:p>
            <a:endParaRPr lang="en-IN" b="1" dirty="0" smtClean="0">
              <a:sym typeface="Wingdings" panose="05000000000000000000" pitchFamily="2" charset="2"/>
            </a:endParaRPr>
          </a:p>
          <a:p>
            <a:r>
              <a:rPr lang="en-IN" b="1" dirty="0" smtClean="0">
                <a:sym typeface="Wingdings" panose="05000000000000000000" pitchFamily="2" charset="2"/>
              </a:rPr>
              <a:t>Annotations</a:t>
            </a:r>
          </a:p>
          <a:p>
            <a:endParaRPr lang="en-IN" b="1" dirty="0">
              <a:sym typeface="Wingdings" panose="05000000000000000000" pitchFamily="2" charset="2"/>
            </a:endParaRPr>
          </a:p>
          <a:p>
            <a:endParaRPr lang="en-IN" b="1" dirty="0" smtClean="0">
              <a:sym typeface="Wingdings" panose="05000000000000000000" pitchFamily="2" charset="2"/>
            </a:endParaRPr>
          </a:p>
          <a:p>
            <a:endParaRPr lang="en-IN" b="1" dirty="0"/>
          </a:p>
        </p:txBody>
      </p:sp>
      <p:sp>
        <p:nvSpPr>
          <p:cNvPr id="12" name="TextBox 11"/>
          <p:cNvSpPr txBox="1"/>
          <p:nvPr/>
        </p:nvSpPr>
        <p:spPr>
          <a:xfrm>
            <a:off x="959364" y="3178810"/>
            <a:ext cx="4615636" cy="369332"/>
          </a:xfrm>
          <a:prstGeom prst="rect">
            <a:avLst/>
          </a:prstGeom>
          <a:noFill/>
        </p:spPr>
        <p:txBody>
          <a:bodyPr wrap="square" rtlCol="0">
            <a:spAutoFit/>
          </a:bodyPr>
          <a:lstStyle/>
          <a:p>
            <a:r>
              <a:rPr lang="en-IN" b="1" dirty="0" smtClean="0">
                <a:sym typeface="Wingdings" panose="05000000000000000000" pitchFamily="2" charset="2"/>
              </a:rPr>
              <a:t>Spring JPA</a:t>
            </a:r>
            <a:endParaRPr lang="en-IN" b="1" dirty="0"/>
          </a:p>
        </p:txBody>
      </p:sp>
      <p:sp>
        <p:nvSpPr>
          <p:cNvPr id="18" name="TextBox 17"/>
          <p:cNvSpPr txBox="1"/>
          <p:nvPr/>
        </p:nvSpPr>
        <p:spPr>
          <a:xfrm flipH="1">
            <a:off x="442195" y="534811"/>
            <a:ext cx="11194343" cy="769441"/>
          </a:xfrm>
          <a:prstGeom prst="rect">
            <a:avLst/>
          </a:prstGeom>
          <a:noFill/>
        </p:spPr>
        <p:txBody>
          <a:bodyPr wrap="square" rtlCol="0">
            <a:spAutoFit/>
          </a:bodyPr>
          <a:lstStyle/>
          <a:p>
            <a:r>
              <a:rPr lang="en-US" sz="4400" b="1" dirty="0" smtClean="0">
                <a:effectLst>
                  <a:outerShdw blurRad="38100" dist="38100" dir="2700000" algn="tl">
                    <a:srgbClr val="000000">
                      <a:alpha val="43137"/>
                    </a:srgbClr>
                  </a:outerShdw>
                </a:effectLst>
              </a:rPr>
              <a:t>Learning 1 | My takeaways </a:t>
            </a:r>
            <a:endParaRPr lang="en-IN" sz="4400" dirty="0"/>
          </a:p>
        </p:txBody>
      </p:sp>
      <p:sp>
        <p:nvSpPr>
          <p:cNvPr id="3" name="TextBox 2"/>
          <p:cNvSpPr txBox="1"/>
          <p:nvPr/>
        </p:nvSpPr>
        <p:spPr>
          <a:xfrm>
            <a:off x="1748144" y="5165148"/>
            <a:ext cx="4090258" cy="369332"/>
          </a:xfrm>
          <a:prstGeom prst="rect">
            <a:avLst/>
          </a:prstGeom>
          <a:noFill/>
        </p:spPr>
        <p:txBody>
          <a:bodyPr wrap="square" rtlCol="0">
            <a:spAutoFit/>
          </a:bodyPr>
          <a:lstStyle/>
          <a:p>
            <a:r>
              <a:rPr lang="en-IN" b="1" dirty="0" smtClean="0">
                <a:sym typeface="Wingdings" panose="05000000000000000000" pitchFamily="2" charset="2"/>
              </a:rPr>
              <a:t> </a:t>
            </a:r>
            <a:endParaRPr lang="en-IN" b="1" dirty="0"/>
          </a:p>
        </p:txBody>
      </p:sp>
      <p:pic>
        <p:nvPicPr>
          <p:cNvPr id="2390" name="Picture 342" descr="5 Best Spring Data JPA Courses for Java developers to Learn in 2024 | by  javinpaul | Javarevisited | Medium"/>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51986" y="1793388"/>
            <a:ext cx="5257091" cy="39661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783218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 xmlns:a16="http://schemas.microsoft.com/office/drawing/2014/main" id="{3583FF9E-539E-FE29-E73B-3EF7E093601C}"/>
              </a:ext>
            </a:extLst>
          </p:cNvPr>
          <p:cNvGraphicFramePr>
            <a:graphicFrameLocks noChangeAspect="1"/>
          </p:cNvGraphicFramePr>
          <p:nvPr>
            <p:custDataLst>
              <p:tags r:id="rId2"/>
            </p:custDataLst>
            <p:extLst>
              <p:ext uri="{D42A27DB-BD31-4B8C-83A1-F6EECF244321}">
                <p14:modId xmlns:p14="http://schemas.microsoft.com/office/powerpoint/2010/main" val="119137349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468" name="think-cell Slide" r:id="rId4" imgW="395" imgH="394" progId="TCLayout.ActiveDocument.1">
                  <p:embed/>
                </p:oleObj>
              </mc:Choice>
              <mc:Fallback>
                <p:oleObj name="think-cell Slide" r:id="rId4" imgW="395" imgH="394" progId="TCLayout.ActiveDocument.1">
                  <p:embed/>
                  <p:pic>
                    <p:nvPicPr>
                      <p:cNvPr id="7" name="think-cell data - do not delete" hidden="1">
                        <a:extLst>
                          <a:ext uri="{FF2B5EF4-FFF2-40B4-BE49-F238E27FC236}">
                            <a16:creationId xmlns="" xmlns:a16="http://schemas.microsoft.com/office/drawing/2014/main" id="{3583FF9E-539E-FE29-E73B-3EF7E093601C}"/>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Slide Number Placeholder 3">
            <a:extLst>
              <a:ext uri="{FF2B5EF4-FFF2-40B4-BE49-F238E27FC236}">
                <a16:creationId xmlns=""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4</a:t>
            </a:fld>
            <a:endParaRPr lang="en-IN" dirty="0"/>
          </a:p>
        </p:txBody>
      </p:sp>
      <p:sp>
        <p:nvSpPr>
          <p:cNvPr id="12" name="Content Placeholder 3">
            <a:extLst>
              <a:ext uri="{FF2B5EF4-FFF2-40B4-BE49-F238E27FC236}">
                <a16:creationId xmlns="" xmlns:a16="http://schemas.microsoft.com/office/drawing/2014/main" id="{E53E5C3F-4D2B-B85F-E592-E58E032C664C}"/>
              </a:ext>
            </a:extLst>
          </p:cNvPr>
          <p:cNvSpPr txBox="1">
            <a:spLocks/>
          </p:cNvSpPr>
          <p:nvPr/>
        </p:nvSpPr>
        <p:spPr>
          <a:xfrm>
            <a:off x="8440373" y="9572338"/>
            <a:ext cx="768492" cy="485244"/>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smtClean="0"/>
              <a:t>Q </a:t>
            </a:r>
            <a:endParaRPr lang="en-US" sz="2000" dirty="0"/>
          </a:p>
        </p:txBody>
      </p:sp>
      <p:sp>
        <p:nvSpPr>
          <p:cNvPr id="5" name="TextBox 4"/>
          <p:cNvSpPr txBox="1"/>
          <p:nvPr/>
        </p:nvSpPr>
        <p:spPr>
          <a:xfrm>
            <a:off x="161336" y="0"/>
            <a:ext cx="12030664" cy="6740307"/>
          </a:xfrm>
          <a:prstGeom prst="rect">
            <a:avLst/>
          </a:prstGeom>
          <a:noFill/>
        </p:spPr>
        <p:txBody>
          <a:bodyPr wrap="square" rtlCol="0">
            <a:spAutoFit/>
          </a:bodyPr>
          <a:lstStyle/>
          <a:p>
            <a:r>
              <a:rPr lang="en-GB" b="1" u="sng" dirty="0" smtClean="0"/>
              <a:t>Spring JPA: </a:t>
            </a:r>
            <a:r>
              <a:rPr lang="en-GB" dirty="0" smtClean="0"/>
              <a:t>Spring </a:t>
            </a:r>
            <a:r>
              <a:rPr lang="en-GB" dirty="0"/>
              <a:t>Data JPA, part of the larger Spring Data family, makes it easy to easily implement JPA-based </a:t>
            </a:r>
            <a:r>
              <a:rPr lang="en-GB" dirty="0" smtClean="0"/>
              <a:t>repositories</a:t>
            </a:r>
            <a:r>
              <a:rPr lang="en-GB" dirty="0"/>
              <a:t>. It makes it easier to build Spring-powered applications that use data access technologies</a:t>
            </a:r>
            <a:r>
              <a:rPr lang="en-GB" dirty="0" smtClean="0"/>
              <a:t>.</a:t>
            </a:r>
          </a:p>
          <a:p>
            <a:r>
              <a:rPr lang="en-GB" dirty="0" smtClean="0"/>
              <a:t>Features:</a:t>
            </a:r>
            <a:endParaRPr lang="en-GB" dirty="0">
              <a:sym typeface="Wingdings" panose="05000000000000000000" pitchFamily="2" charset="2"/>
            </a:endParaRPr>
          </a:p>
          <a:p>
            <a:r>
              <a:rPr lang="en-GB" dirty="0" smtClean="0">
                <a:sym typeface="Wingdings" panose="05000000000000000000" pitchFamily="2" charset="2"/>
              </a:rPr>
              <a:t></a:t>
            </a:r>
            <a:r>
              <a:rPr lang="en-GB" dirty="0" smtClean="0"/>
              <a:t>Getting </a:t>
            </a:r>
            <a:r>
              <a:rPr lang="en-GB" dirty="0"/>
              <a:t>Started: Sophisticated support to build repositories based on Spring and JPA</a:t>
            </a:r>
          </a:p>
          <a:p>
            <a:r>
              <a:rPr lang="en-GB" dirty="0" smtClean="0">
                <a:sym typeface="Wingdings" panose="05000000000000000000" pitchFamily="2" charset="2"/>
              </a:rPr>
              <a:t></a:t>
            </a:r>
            <a:r>
              <a:rPr lang="en-GB" dirty="0" smtClean="0"/>
              <a:t>Various </a:t>
            </a:r>
            <a:r>
              <a:rPr lang="en-GB" dirty="0"/>
              <a:t>Query Methods: Pagination support, dynamic query execution, ability to integrate custom data access </a:t>
            </a:r>
            <a:r>
              <a:rPr lang="en-GB" dirty="0" smtClean="0"/>
              <a:t>code</a:t>
            </a:r>
          </a:p>
          <a:p>
            <a:r>
              <a:rPr lang="en-GB" dirty="0" smtClean="0">
                <a:sym typeface="Wingdings" panose="05000000000000000000" pitchFamily="2" charset="2"/>
              </a:rPr>
              <a:t></a:t>
            </a:r>
            <a:r>
              <a:rPr lang="en-GB" dirty="0" smtClean="0"/>
              <a:t>Auditing</a:t>
            </a:r>
            <a:r>
              <a:rPr lang="en-GB" dirty="0"/>
              <a:t>: Transparent auditing of domain class</a:t>
            </a:r>
          </a:p>
          <a:p>
            <a:r>
              <a:rPr lang="en-GB" dirty="0" smtClean="0">
                <a:sym typeface="Wingdings" panose="05000000000000000000" pitchFamily="2" charset="2"/>
              </a:rPr>
              <a:t></a:t>
            </a:r>
            <a:r>
              <a:rPr lang="en-GB" dirty="0" smtClean="0"/>
              <a:t>Configuration</a:t>
            </a:r>
            <a:r>
              <a:rPr lang="en-GB" dirty="0"/>
              <a:t>: Modern configuration using annotations as well as legacy support for XML-based systems.</a:t>
            </a:r>
          </a:p>
          <a:p>
            <a:r>
              <a:rPr lang="en-GB" b="1" u="sng" dirty="0" smtClean="0">
                <a:sym typeface="Wingdings" panose="05000000000000000000" pitchFamily="2" charset="2"/>
              </a:rPr>
              <a:t>Relationships:</a:t>
            </a:r>
          </a:p>
          <a:p>
            <a:r>
              <a:rPr lang="en-GB" dirty="0"/>
              <a:t>In Java Persistence API (JPA), relationships are used to represent associations between entities in a relational database</a:t>
            </a:r>
            <a:r>
              <a:rPr lang="en-GB" dirty="0" smtClean="0"/>
              <a:t>.</a:t>
            </a:r>
          </a:p>
          <a:p>
            <a:r>
              <a:rPr lang="en-IN" b="1" i="1" dirty="0" smtClean="0">
                <a:sym typeface="Wingdings" panose="05000000000000000000" pitchFamily="2" charset="2"/>
              </a:rPr>
              <a:t></a:t>
            </a:r>
            <a:r>
              <a:rPr lang="en-IN" b="1" i="1" dirty="0" smtClean="0"/>
              <a:t>One-to-One Relationship</a:t>
            </a:r>
          </a:p>
          <a:p>
            <a:r>
              <a:rPr lang="en-IN" i="1" dirty="0" smtClean="0">
                <a:sym typeface="Wingdings" panose="05000000000000000000" pitchFamily="2" charset="2"/>
              </a:rPr>
              <a:t></a:t>
            </a:r>
            <a:r>
              <a:rPr lang="en-IN" i="1" dirty="0" smtClean="0"/>
              <a:t> </a:t>
            </a:r>
            <a:r>
              <a:rPr lang="en-IN" b="1" i="1" dirty="0"/>
              <a:t>One-to-Many </a:t>
            </a:r>
            <a:r>
              <a:rPr lang="en-IN" b="1" i="1" dirty="0" smtClean="0"/>
              <a:t>Relationship</a:t>
            </a:r>
          </a:p>
          <a:p>
            <a:r>
              <a:rPr lang="en-IN" i="1" dirty="0" smtClean="0">
                <a:sym typeface="Wingdings" panose="05000000000000000000" pitchFamily="2" charset="2"/>
              </a:rPr>
              <a:t></a:t>
            </a:r>
            <a:r>
              <a:rPr lang="en-IN" b="1" i="1" dirty="0" smtClean="0"/>
              <a:t>Many-to-One Relationship</a:t>
            </a:r>
          </a:p>
          <a:p>
            <a:pPr marL="285750" indent="-285750">
              <a:buFont typeface="Wingdings" panose="05000000000000000000" pitchFamily="2" charset="2"/>
              <a:buChar char="à"/>
            </a:pPr>
            <a:r>
              <a:rPr lang="en-IN" b="1" i="1" dirty="0" smtClean="0"/>
              <a:t>Many-to-Many Relationship</a:t>
            </a:r>
          </a:p>
          <a:p>
            <a:pPr marL="285750" indent="-285750">
              <a:buFont typeface="Wingdings" panose="05000000000000000000" pitchFamily="2" charset="2"/>
              <a:buChar char="à"/>
            </a:pPr>
            <a:endParaRPr lang="en-IN" b="1" u="sng" dirty="0">
              <a:sym typeface="Wingdings" panose="05000000000000000000" pitchFamily="2" charset="2"/>
            </a:endParaRPr>
          </a:p>
          <a:p>
            <a:r>
              <a:rPr lang="en-IN" b="1" u="sng" dirty="0" smtClean="0">
                <a:sym typeface="Wingdings" panose="05000000000000000000" pitchFamily="2" charset="2"/>
              </a:rPr>
              <a:t>Annotations:</a:t>
            </a:r>
            <a:endParaRPr lang="en-GB" b="1" u="sng" dirty="0" smtClean="0">
              <a:sym typeface="Wingdings" panose="05000000000000000000" pitchFamily="2" charset="2"/>
            </a:endParaRPr>
          </a:p>
          <a:p>
            <a:r>
              <a:rPr lang="en-GB" dirty="0" smtClean="0">
                <a:sym typeface="Wingdings" panose="05000000000000000000" pitchFamily="2" charset="2"/>
              </a:rPr>
              <a:t></a:t>
            </a:r>
            <a:r>
              <a:rPr lang="en-GB" dirty="0" smtClean="0"/>
              <a:t>@Entity </a:t>
            </a:r>
            <a:r>
              <a:rPr lang="en-GB" dirty="0"/>
              <a:t>annotation defines that a class can be mapped to a </a:t>
            </a:r>
            <a:r>
              <a:rPr lang="en-GB" dirty="0" smtClean="0"/>
              <a:t>table</a:t>
            </a:r>
          </a:p>
          <a:p>
            <a:r>
              <a:rPr lang="en-GB" dirty="0" smtClean="0">
                <a:sym typeface="Wingdings" panose="05000000000000000000" pitchFamily="2" charset="2"/>
              </a:rPr>
              <a:t></a:t>
            </a:r>
            <a:r>
              <a:rPr lang="en-GB" dirty="0" smtClean="0"/>
              <a:t>@</a:t>
            </a:r>
            <a:r>
              <a:rPr lang="en-GB" dirty="0"/>
              <a:t>Id annotation is used to indicate the primary key of an entity, which uniquely identifies each instance of the entity in the database</a:t>
            </a:r>
            <a:endParaRPr lang="en-GB" dirty="0" smtClean="0">
              <a:sym typeface="Wingdings" panose="05000000000000000000" pitchFamily="2" charset="2"/>
            </a:endParaRPr>
          </a:p>
          <a:p>
            <a:r>
              <a:rPr lang="en-GB" dirty="0" smtClean="0">
                <a:sym typeface="Wingdings" panose="05000000000000000000" pitchFamily="2" charset="2"/>
              </a:rPr>
              <a:t>@Column </a:t>
            </a:r>
            <a:r>
              <a:rPr lang="en-GB" dirty="0"/>
              <a:t>this annotation is not used, JPA uses the name of the field by default</a:t>
            </a:r>
            <a:endParaRPr lang="en-GB" dirty="0" smtClean="0">
              <a:sym typeface="Wingdings" panose="05000000000000000000" pitchFamily="2" charset="2"/>
            </a:endParaRPr>
          </a:p>
          <a:p>
            <a:r>
              <a:rPr lang="en-GB" dirty="0" smtClean="0">
                <a:sym typeface="Wingdings" panose="05000000000000000000" pitchFamily="2" charset="2"/>
              </a:rPr>
              <a:t></a:t>
            </a:r>
            <a:r>
              <a:rPr lang="en-GB" dirty="0" smtClean="0"/>
              <a:t>@</a:t>
            </a:r>
            <a:r>
              <a:rPr lang="en-GB" dirty="0" err="1" smtClean="0"/>
              <a:t>Generatedvalue</a:t>
            </a:r>
            <a:r>
              <a:rPr lang="en-GB" dirty="0" smtClean="0"/>
              <a:t> </a:t>
            </a:r>
            <a:r>
              <a:rPr lang="en-GB" dirty="0"/>
              <a:t>annotation, the name itself suggests that it will generate something</a:t>
            </a:r>
            <a:r>
              <a:rPr lang="en-GB" dirty="0" smtClean="0"/>
              <a:t>.</a:t>
            </a:r>
          </a:p>
          <a:p>
            <a:r>
              <a:rPr lang="en-GB" dirty="0" smtClean="0">
                <a:sym typeface="Wingdings" panose="05000000000000000000" pitchFamily="2" charset="2"/>
              </a:rPr>
              <a:t>  </a:t>
            </a:r>
          </a:p>
          <a:p>
            <a:r>
              <a:rPr lang="en-GB" dirty="0" smtClean="0">
                <a:sym typeface="Wingdings" panose="05000000000000000000" pitchFamily="2" charset="2"/>
              </a:rPr>
              <a:t> </a:t>
            </a:r>
            <a:endParaRPr lang="en-GB" dirty="0">
              <a:sym typeface="Wingdings" panose="05000000000000000000" pitchFamily="2" charset="2"/>
            </a:endParaRPr>
          </a:p>
        </p:txBody>
      </p:sp>
    </p:spTree>
    <p:extLst>
      <p:ext uri="{BB962C8B-B14F-4D97-AF65-F5344CB8AC3E}">
        <p14:creationId xmlns:p14="http://schemas.microsoft.com/office/powerpoint/2010/main" val="24588145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5"/>
          </p:nvPr>
        </p:nvSpPr>
        <p:spPr/>
        <p:txBody>
          <a:bodyPr/>
          <a:lstStyle/>
          <a:p>
            <a:fld id="{0879F475-59B1-4993-848A-C2B683DE9AF5}" type="slidenum">
              <a:rPr lang="en-IN" smtClean="0"/>
              <a:pPr/>
              <a:t>5</a:t>
            </a:fld>
            <a:endParaRPr lang="en-IN" dirty="0"/>
          </a:p>
        </p:txBody>
      </p:sp>
      <p:sp>
        <p:nvSpPr>
          <p:cNvPr id="14" name="Rectangle 13"/>
          <p:cNvSpPr/>
          <p:nvPr/>
        </p:nvSpPr>
        <p:spPr>
          <a:xfrm>
            <a:off x="269219" y="1354492"/>
            <a:ext cx="6010001" cy="46414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18" name="Title 17"/>
          <p:cNvSpPr>
            <a:spLocks noGrp="1"/>
          </p:cNvSpPr>
          <p:nvPr>
            <p:ph type="title"/>
          </p:nvPr>
        </p:nvSpPr>
        <p:spPr/>
        <p:txBody>
          <a:bodyPr>
            <a:normAutofit/>
          </a:bodyPr>
          <a:lstStyle/>
          <a:p>
            <a:r>
              <a:rPr lang="en-IN" sz="4400" b="1" dirty="0" smtClean="0"/>
              <a:t>Learning 2| My Takeaways</a:t>
            </a:r>
            <a:endParaRPr lang="en-IN" sz="4400" b="1" dirty="0"/>
          </a:p>
        </p:txBody>
      </p:sp>
      <p:sp>
        <p:nvSpPr>
          <p:cNvPr id="20" name="Rectangle 19"/>
          <p:cNvSpPr/>
          <p:nvPr/>
        </p:nvSpPr>
        <p:spPr>
          <a:xfrm>
            <a:off x="6553843" y="1332925"/>
            <a:ext cx="5340312" cy="465118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23" name="TextBox 22"/>
          <p:cNvSpPr txBox="1"/>
          <p:nvPr/>
        </p:nvSpPr>
        <p:spPr>
          <a:xfrm>
            <a:off x="1006997" y="2409371"/>
            <a:ext cx="3727049" cy="369332"/>
          </a:xfrm>
          <a:prstGeom prst="rect">
            <a:avLst/>
          </a:prstGeom>
          <a:noFill/>
        </p:spPr>
        <p:txBody>
          <a:bodyPr wrap="square" rtlCol="0">
            <a:spAutoFit/>
          </a:bodyPr>
          <a:lstStyle/>
          <a:p>
            <a:r>
              <a:rPr lang="en-IN" b="1" dirty="0" smtClean="0">
                <a:sym typeface="Wingdings" panose="05000000000000000000" pitchFamily="2" charset="2"/>
              </a:rPr>
              <a:t> </a:t>
            </a:r>
            <a:r>
              <a:rPr lang="en-IN" b="1" dirty="0"/>
              <a:t>Microservices</a:t>
            </a:r>
            <a:r>
              <a:rPr lang="en-IN" b="1" dirty="0" smtClean="0">
                <a:sym typeface="Wingdings" panose="05000000000000000000" pitchFamily="2" charset="2"/>
              </a:rPr>
              <a:t> </a:t>
            </a:r>
            <a:endParaRPr lang="en-IN" b="1" dirty="0"/>
          </a:p>
        </p:txBody>
      </p:sp>
      <p:sp>
        <p:nvSpPr>
          <p:cNvPr id="24" name="TextBox 23"/>
          <p:cNvSpPr txBox="1"/>
          <p:nvPr/>
        </p:nvSpPr>
        <p:spPr>
          <a:xfrm>
            <a:off x="1006997" y="3478721"/>
            <a:ext cx="3869212" cy="369332"/>
          </a:xfrm>
          <a:prstGeom prst="rect">
            <a:avLst/>
          </a:prstGeom>
          <a:noFill/>
        </p:spPr>
        <p:txBody>
          <a:bodyPr wrap="square" rtlCol="0">
            <a:spAutoFit/>
          </a:bodyPr>
          <a:lstStyle/>
          <a:p>
            <a:r>
              <a:rPr lang="en-IN" b="1" dirty="0" smtClean="0">
                <a:sym typeface="Wingdings" panose="05000000000000000000" pitchFamily="2" charset="2"/>
              </a:rPr>
              <a:t> Microservice Architecture </a:t>
            </a:r>
            <a:endParaRPr lang="en-IN" b="1" dirty="0"/>
          </a:p>
        </p:txBody>
      </p:sp>
      <p:sp>
        <p:nvSpPr>
          <p:cNvPr id="25" name="TextBox 24"/>
          <p:cNvSpPr txBox="1"/>
          <p:nvPr/>
        </p:nvSpPr>
        <p:spPr>
          <a:xfrm>
            <a:off x="1017157" y="4118771"/>
            <a:ext cx="4514127" cy="646331"/>
          </a:xfrm>
          <a:prstGeom prst="rect">
            <a:avLst/>
          </a:prstGeom>
          <a:noFill/>
        </p:spPr>
        <p:txBody>
          <a:bodyPr wrap="square" rtlCol="0">
            <a:spAutoFit/>
          </a:bodyPr>
          <a:lstStyle/>
          <a:p>
            <a:r>
              <a:rPr lang="en-IN" b="1" dirty="0" smtClean="0">
                <a:sym typeface="Wingdings" panose="05000000000000000000" pitchFamily="2" charset="2"/>
              </a:rPr>
              <a:t>One Microservice Interact with another</a:t>
            </a:r>
            <a:endParaRPr lang="en-IN" b="1" dirty="0"/>
          </a:p>
        </p:txBody>
      </p:sp>
      <p:sp>
        <p:nvSpPr>
          <p:cNvPr id="26" name="TextBox 25"/>
          <p:cNvSpPr txBox="1"/>
          <p:nvPr/>
        </p:nvSpPr>
        <p:spPr>
          <a:xfrm>
            <a:off x="700502" y="1354492"/>
            <a:ext cx="196306" cy="1572316"/>
          </a:xfrm>
          <a:prstGeom prst="rect">
            <a:avLst/>
          </a:prstGeom>
          <a:noFill/>
        </p:spPr>
        <p:txBody>
          <a:bodyPr wrap="square" rtlCol="0">
            <a:spAutoFit/>
          </a:bodyPr>
          <a:lstStyle/>
          <a:p>
            <a:endParaRPr lang="en-IN"/>
          </a:p>
        </p:txBody>
      </p:sp>
      <p:sp>
        <p:nvSpPr>
          <p:cNvPr id="27" name="TextBox 26"/>
          <p:cNvSpPr txBox="1"/>
          <p:nvPr/>
        </p:nvSpPr>
        <p:spPr>
          <a:xfrm>
            <a:off x="1006997" y="2939807"/>
            <a:ext cx="4467828" cy="369332"/>
          </a:xfrm>
          <a:prstGeom prst="rect">
            <a:avLst/>
          </a:prstGeom>
          <a:noFill/>
        </p:spPr>
        <p:txBody>
          <a:bodyPr wrap="square" rtlCol="0">
            <a:spAutoFit/>
          </a:bodyPr>
          <a:lstStyle/>
          <a:p>
            <a:r>
              <a:rPr lang="en-IN" b="1" dirty="0" smtClean="0">
                <a:sym typeface="Wingdings" panose="05000000000000000000" pitchFamily="2" charset="2"/>
              </a:rPr>
              <a:t>Monolithic Application   </a:t>
            </a:r>
            <a:endParaRPr lang="en-IN" b="1" dirty="0"/>
          </a:p>
        </p:txBody>
      </p:sp>
      <p:pic>
        <p:nvPicPr>
          <p:cNvPr id="7170" name="Picture 2" descr="Microservice architecture style - Azure Architecture Center | Microsoft  Lear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10503" y="1622976"/>
            <a:ext cx="5123394" cy="41318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770655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a:xfrm>
            <a:off x="0" y="0"/>
            <a:ext cx="12192000" cy="6858000"/>
          </a:xfrm>
        </p:spPr>
        <p:txBody>
          <a:bodyPr>
            <a:normAutofit/>
          </a:bodyPr>
          <a:lstStyle/>
          <a:p>
            <a:endParaRPr lang="en-IN" sz="1800" b="1" dirty="0" smtClean="0"/>
          </a:p>
          <a:p>
            <a:endParaRPr lang="en-IN" sz="1800" dirty="0"/>
          </a:p>
        </p:txBody>
      </p:sp>
      <p:sp>
        <p:nvSpPr>
          <p:cNvPr id="4" name="Slide Number Placeholder 3"/>
          <p:cNvSpPr>
            <a:spLocks noGrp="1"/>
          </p:cNvSpPr>
          <p:nvPr>
            <p:ph type="sldNum" sz="quarter" idx="15"/>
          </p:nvPr>
        </p:nvSpPr>
        <p:spPr/>
        <p:txBody>
          <a:bodyPr/>
          <a:lstStyle/>
          <a:p>
            <a:fld id="{0879F475-59B1-4993-848A-C2B683DE9AF5}" type="slidenum">
              <a:rPr lang="en-IN" smtClean="0"/>
              <a:pPr/>
              <a:t>6</a:t>
            </a:fld>
            <a:endParaRPr lang="en-IN" dirty="0"/>
          </a:p>
        </p:txBody>
      </p:sp>
      <p:sp>
        <p:nvSpPr>
          <p:cNvPr id="3" name="TextBox 2"/>
          <p:cNvSpPr txBox="1"/>
          <p:nvPr/>
        </p:nvSpPr>
        <p:spPr>
          <a:xfrm>
            <a:off x="0" y="0"/>
            <a:ext cx="12100560" cy="7571303"/>
          </a:xfrm>
          <a:prstGeom prst="rect">
            <a:avLst/>
          </a:prstGeom>
          <a:noFill/>
        </p:spPr>
        <p:txBody>
          <a:bodyPr wrap="square" rtlCol="0">
            <a:spAutoFit/>
          </a:bodyPr>
          <a:lstStyle/>
          <a:p>
            <a:r>
              <a:rPr lang="en-GB" b="1" u="sng" dirty="0" smtClean="0"/>
              <a:t>Microservices: </a:t>
            </a:r>
            <a:r>
              <a:rPr lang="en-GB" dirty="0" smtClean="0"/>
              <a:t>Microservices </a:t>
            </a:r>
            <a:r>
              <a:rPr lang="en-GB" dirty="0"/>
              <a:t>are a software development style that uses small, independent services to work together to perform a larger </a:t>
            </a:r>
            <a:r>
              <a:rPr lang="en-GB" dirty="0" smtClean="0"/>
              <a:t>function.</a:t>
            </a:r>
          </a:p>
          <a:p>
            <a:r>
              <a:rPr lang="en-IN" u="sng" dirty="0" smtClean="0"/>
              <a:t>How Microservices work:</a:t>
            </a:r>
            <a:endParaRPr lang="en-GB" u="sng" dirty="0" smtClean="0"/>
          </a:p>
          <a:p>
            <a:r>
              <a:rPr lang="en-GB" b="1" dirty="0" smtClean="0">
                <a:sym typeface="Wingdings" panose="05000000000000000000" pitchFamily="2" charset="2"/>
              </a:rPr>
              <a:t></a:t>
            </a:r>
            <a:r>
              <a:rPr lang="en-GB" b="1" dirty="0" smtClean="0"/>
              <a:t>Distributed </a:t>
            </a:r>
            <a:r>
              <a:rPr lang="en-GB" b="1" dirty="0"/>
              <a:t>architecture</a:t>
            </a:r>
            <a:r>
              <a:rPr lang="en-GB" dirty="0"/>
              <a:t>: Microservices are loosely coupled, so the failure of one component doesn't affect the entire application</a:t>
            </a:r>
            <a:r>
              <a:rPr lang="en-GB" dirty="0" smtClean="0"/>
              <a:t>.</a:t>
            </a:r>
            <a:endParaRPr lang="en-GB" dirty="0" smtClean="0">
              <a:sym typeface="Wingdings" panose="05000000000000000000" pitchFamily="2" charset="2"/>
            </a:endParaRPr>
          </a:p>
          <a:p>
            <a:r>
              <a:rPr lang="en-GB" b="1" dirty="0" smtClean="0">
                <a:sym typeface="Wingdings" panose="05000000000000000000" pitchFamily="2" charset="2"/>
              </a:rPr>
              <a:t></a:t>
            </a:r>
            <a:r>
              <a:rPr lang="en-GB" b="1" dirty="0" smtClean="0"/>
              <a:t>Independent </a:t>
            </a:r>
            <a:r>
              <a:rPr lang="en-GB" b="1" dirty="0"/>
              <a:t>services</a:t>
            </a:r>
            <a:r>
              <a:rPr lang="en-GB" dirty="0"/>
              <a:t>: Each service has a distinct purpose and can function independently of the others. </a:t>
            </a:r>
            <a:endParaRPr lang="en-GB" dirty="0" smtClean="0">
              <a:sym typeface="Wingdings" panose="05000000000000000000" pitchFamily="2" charset="2"/>
            </a:endParaRPr>
          </a:p>
          <a:p>
            <a:r>
              <a:rPr lang="en-IN" b="1" dirty="0" smtClean="0">
                <a:sym typeface="Wingdings" panose="05000000000000000000" pitchFamily="2" charset="2"/>
              </a:rPr>
              <a:t></a:t>
            </a:r>
            <a:r>
              <a:rPr lang="en-IN" b="1" dirty="0" smtClean="0"/>
              <a:t>API contracts:</a:t>
            </a:r>
            <a:r>
              <a:rPr lang="en-GB" dirty="0" smtClean="0"/>
              <a:t>Services </a:t>
            </a:r>
            <a:r>
              <a:rPr lang="en-GB" dirty="0"/>
              <a:t>communicate with each other using well-defined API </a:t>
            </a:r>
            <a:r>
              <a:rPr lang="en-GB" dirty="0" smtClean="0"/>
              <a:t>contracts</a:t>
            </a:r>
          </a:p>
          <a:p>
            <a:endParaRPr lang="en-GB" dirty="0">
              <a:sym typeface="Wingdings" panose="05000000000000000000" pitchFamily="2" charset="2"/>
            </a:endParaRPr>
          </a:p>
          <a:p>
            <a:r>
              <a:rPr lang="en-GB" b="1" u="sng" dirty="0" smtClean="0"/>
              <a:t>Monolithic :</a:t>
            </a:r>
            <a:r>
              <a:rPr lang="en-GB" dirty="0" smtClean="0"/>
              <a:t>a </a:t>
            </a:r>
            <a:r>
              <a:rPr lang="en-GB" dirty="0"/>
              <a:t>monolithic application is a software application designed as a single, unified unit, meaning all its components are tightly coupled and deployed </a:t>
            </a:r>
            <a:r>
              <a:rPr lang="en-GB" dirty="0" smtClean="0"/>
              <a:t>together.</a:t>
            </a:r>
          </a:p>
          <a:p>
            <a:endParaRPr lang="en-GB" dirty="0"/>
          </a:p>
          <a:p>
            <a:r>
              <a:rPr lang="en-GB" dirty="0" smtClean="0">
                <a:sym typeface="Wingdings" panose="05000000000000000000" pitchFamily="2" charset="2"/>
              </a:rPr>
              <a:t></a:t>
            </a:r>
            <a:r>
              <a:rPr lang="en-GB" dirty="0"/>
              <a:t> A monolithic architecture is a traditional model of a software program, which is built as a unified unit that is self-contained and independent from other applications</a:t>
            </a:r>
            <a:endParaRPr lang="en-GB" dirty="0" smtClean="0"/>
          </a:p>
          <a:p>
            <a:endParaRPr lang="en-GB" dirty="0" smtClean="0"/>
          </a:p>
          <a:p>
            <a:r>
              <a:rPr lang="en-GB" b="1" u="sng" dirty="0" smtClean="0">
                <a:sym typeface="Wingdings" panose="05000000000000000000" pitchFamily="2" charset="2"/>
              </a:rPr>
              <a:t>MicroService Architecture:</a:t>
            </a:r>
          </a:p>
          <a:p>
            <a:r>
              <a:rPr lang="en-GB" dirty="0"/>
              <a:t>Microservices architecture is a method of developing applications as a collection of small, independently deployable services, each with its own business logic and database, allowing for better scalability, independent deployments, and technology flexibility</a:t>
            </a:r>
            <a:endParaRPr lang="en-GB" dirty="0">
              <a:sym typeface="Wingdings" panose="05000000000000000000" pitchFamily="2" charset="2"/>
            </a:endParaRPr>
          </a:p>
          <a:p>
            <a:endParaRPr lang="en-GB" dirty="0" smtClean="0">
              <a:sym typeface="Wingdings" panose="05000000000000000000" pitchFamily="2" charset="2"/>
            </a:endParaRPr>
          </a:p>
          <a:p>
            <a:r>
              <a:rPr lang="en-GB" b="1" u="sng" dirty="0" smtClean="0">
                <a:sym typeface="Wingdings" panose="05000000000000000000" pitchFamily="2" charset="2"/>
              </a:rPr>
              <a:t>How Microservice Communicate With Another:</a:t>
            </a:r>
            <a:endParaRPr lang="en-GB" b="1" u="sng" dirty="0">
              <a:sym typeface="Wingdings" panose="05000000000000000000" pitchFamily="2" charset="2"/>
            </a:endParaRPr>
          </a:p>
          <a:p>
            <a:r>
              <a:rPr lang="en-IN" dirty="0"/>
              <a:t>Microservices communicate with each other using inter-service communication protocols like HTTP, </a:t>
            </a:r>
            <a:r>
              <a:rPr lang="en-IN" dirty="0" err="1"/>
              <a:t>gRPC</a:t>
            </a:r>
            <a:r>
              <a:rPr lang="en-IN" dirty="0"/>
              <a:t>, or message brokers, employing both synchronous and asynchronous messaging patterns</a:t>
            </a:r>
            <a:endParaRPr lang="en-GB" dirty="0" smtClean="0">
              <a:sym typeface="Wingdings" panose="05000000000000000000" pitchFamily="2" charset="2"/>
            </a:endParaRPr>
          </a:p>
          <a:p>
            <a:endParaRPr lang="en-GB" dirty="0">
              <a:sym typeface="Wingdings" panose="05000000000000000000" pitchFamily="2" charset="2"/>
            </a:endParaRPr>
          </a:p>
          <a:p>
            <a:endParaRPr lang="en-GB" dirty="0" smtClean="0">
              <a:sym typeface="Wingdings" panose="05000000000000000000" pitchFamily="2" charset="2"/>
            </a:endParaRPr>
          </a:p>
          <a:p>
            <a:endParaRPr lang="en-GB" dirty="0" smtClean="0">
              <a:sym typeface="Wingdings" panose="05000000000000000000" pitchFamily="2" charset="2"/>
            </a:endParaRPr>
          </a:p>
          <a:p>
            <a:endParaRPr lang="en-GB" dirty="0" smtClean="0"/>
          </a:p>
          <a:p>
            <a:endParaRPr lang="en-IN" b="1" dirty="0"/>
          </a:p>
        </p:txBody>
      </p:sp>
    </p:spTree>
    <p:extLst>
      <p:ext uri="{BB962C8B-B14F-4D97-AF65-F5344CB8AC3E}">
        <p14:creationId xmlns:p14="http://schemas.microsoft.com/office/powerpoint/2010/main" val="151747459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 xmlns:a16="http://schemas.microsoft.com/office/drawing/2014/main" id="{3583FF9E-539E-FE29-E73B-3EF7E093601C}"/>
              </a:ext>
            </a:extLst>
          </p:cNvPr>
          <p:cNvGraphicFramePr>
            <a:graphicFrameLocks noChangeAspect="1"/>
          </p:cNvGraphicFramePr>
          <p:nvPr>
            <p:custDataLst>
              <p:tags r:id="rId2"/>
            </p:custDataLst>
            <p:extLst>
              <p:ext uri="{D42A27DB-BD31-4B8C-83A1-F6EECF244321}">
                <p14:modId xmlns:p14="http://schemas.microsoft.com/office/powerpoint/2010/main" val="22326119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504" name="think-cell Slide" r:id="rId4" imgW="395" imgH="394" progId="TCLayout.ActiveDocument.1">
                  <p:embed/>
                </p:oleObj>
              </mc:Choice>
              <mc:Fallback>
                <p:oleObj name="think-cell Slide" r:id="rId4" imgW="395" imgH="394" progId="TCLayout.ActiveDocument.1">
                  <p:embed/>
                  <p:pic>
                    <p:nvPicPr>
                      <p:cNvPr id="7" name="think-cell data - do not delete" hidden="1">
                        <a:extLst>
                          <a:ext uri="{FF2B5EF4-FFF2-40B4-BE49-F238E27FC236}">
                            <a16:creationId xmlns="" xmlns:a16="http://schemas.microsoft.com/office/drawing/2014/main" id="{3583FF9E-539E-FE29-E73B-3EF7E093601C}"/>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Title 2">
            <a:extLst>
              <a:ext uri="{FF2B5EF4-FFF2-40B4-BE49-F238E27FC236}">
                <a16:creationId xmlns="" xmlns:a16="http://schemas.microsoft.com/office/drawing/2014/main" id="{CEA128C4-A0BC-A895-713C-306E7FF62894}"/>
              </a:ext>
            </a:extLst>
          </p:cNvPr>
          <p:cNvSpPr>
            <a:spLocks noGrp="1"/>
          </p:cNvSpPr>
          <p:nvPr>
            <p:ph type="title"/>
          </p:nvPr>
        </p:nvSpPr>
        <p:spPr>
          <a:xfrm>
            <a:off x="298202" y="328825"/>
            <a:ext cx="11260278" cy="713216"/>
          </a:xfrm>
        </p:spPr>
        <p:txBody>
          <a:bodyPr vert="horz" anchor="ctr">
            <a:noAutofit/>
          </a:bodyPr>
          <a:lstStyle/>
          <a:p>
            <a:r>
              <a:rPr lang="en-US" sz="4400" b="1" dirty="0" smtClean="0">
                <a:effectLst>
                  <a:outerShdw blurRad="38100" dist="38100" dir="2700000" algn="tl">
                    <a:srgbClr val="000000">
                      <a:alpha val="43137"/>
                    </a:srgbClr>
                  </a:outerShdw>
                </a:effectLst>
                <a:latin typeface="+mn-lt"/>
                <a:cs typeface="+mj-cs"/>
              </a:rPr>
              <a:t>    Learning 3| My takeaways</a:t>
            </a:r>
            <a:endParaRPr lang="en-IN" sz="44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7</a:t>
            </a:fld>
            <a:endParaRPr lang="en-IN" dirty="0"/>
          </a:p>
        </p:txBody>
      </p:sp>
      <p:sp>
        <p:nvSpPr>
          <p:cNvPr id="6" name="Rectangle 5"/>
          <p:cNvSpPr/>
          <p:nvPr/>
        </p:nvSpPr>
        <p:spPr>
          <a:xfrm>
            <a:off x="941270" y="1306609"/>
            <a:ext cx="5404960" cy="465725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13" name="Rectangle 12"/>
          <p:cNvSpPr/>
          <p:nvPr/>
        </p:nvSpPr>
        <p:spPr>
          <a:xfrm>
            <a:off x="6569870" y="1306610"/>
            <a:ext cx="5350791" cy="465725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5" name="TextBox 14"/>
          <p:cNvSpPr txBox="1"/>
          <p:nvPr/>
        </p:nvSpPr>
        <p:spPr>
          <a:xfrm>
            <a:off x="668065" y="1840375"/>
            <a:ext cx="49565" cy="369332"/>
          </a:xfrm>
          <a:prstGeom prst="rect">
            <a:avLst/>
          </a:prstGeom>
          <a:noFill/>
        </p:spPr>
        <p:txBody>
          <a:bodyPr wrap="square" rtlCol="0">
            <a:spAutoFit/>
          </a:bodyPr>
          <a:lstStyle/>
          <a:p>
            <a:endParaRPr lang="en-IN" dirty="0"/>
          </a:p>
        </p:txBody>
      </p:sp>
      <p:sp>
        <p:nvSpPr>
          <p:cNvPr id="19" name="TextBox 18"/>
          <p:cNvSpPr txBox="1"/>
          <p:nvPr/>
        </p:nvSpPr>
        <p:spPr>
          <a:xfrm>
            <a:off x="1401749" y="2209707"/>
            <a:ext cx="3991428" cy="2308324"/>
          </a:xfrm>
          <a:prstGeom prst="rect">
            <a:avLst/>
          </a:prstGeom>
          <a:noFill/>
        </p:spPr>
        <p:txBody>
          <a:bodyPr wrap="square" rtlCol="0">
            <a:spAutoFit/>
          </a:bodyPr>
          <a:lstStyle/>
          <a:p>
            <a:endParaRPr lang="en-IN" b="1" dirty="0" smtClean="0">
              <a:sym typeface="Wingdings" panose="05000000000000000000" pitchFamily="2" charset="2"/>
            </a:endParaRPr>
          </a:p>
          <a:p>
            <a:endParaRPr lang="en-IN" b="1" dirty="0">
              <a:sym typeface="Wingdings" panose="05000000000000000000" pitchFamily="2" charset="2"/>
            </a:endParaRPr>
          </a:p>
          <a:p>
            <a:r>
              <a:rPr lang="en-IN" b="1" dirty="0" smtClean="0">
                <a:sym typeface="Wingdings" panose="05000000000000000000" pitchFamily="2" charset="2"/>
              </a:rPr>
              <a:t>Spring Cloud Gateway</a:t>
            </a:r>
          </a:p>
          <a:p>
            <a:endParaRPr lang="en-IN" dirty="0">
              <a:sym typeface="Wingdings" panose="05000000000000000000" pitchFamily="2" charset="2"/>
            </a:endParaRPr>
          </a:p>
          <a:p>
            <a:r>
              <a:rPr lang="en-IN" dirty="0" smtClean="0">
                <a:sym typeface="Wingdings" panose="05000000000000000000" pitchFamily="2" charset="2"/>
              </a:rPr>
              <a:t></a:t>
            </a:r>
            <a:r>
              <a:rPr lang="en-IN" b="1" dirty="0" smtClean="0">
                <a:sym typeface="Wingdings" panose="05000000000000000000" pitchFamily="2" charset="2"/>
              </a:rPr>
              <a:t>Spring Validation </a:t>
            </a:r>
          </a:p>
          <a:p>
            <a:endParaRPr lang="en-IN" b="1" dirty="0">
              <a:sym typeface="Wingdings" panose="05000000000000000000" pitchFamily="2" charset="2"/>
            </a:endParaRPr>
          </a:p>
          <a:p>
            <a:r>
              <a:rPr lang="en-IN" b="1" dirty="0" smtClean="0">
                <a:sym typeface="Wingdings" panose="05000000000000000000" pitchFamily="2" charset="2"/>
              </a:rPr>
              <a:t>Circuit Breaker </a:t>
            </a:r>
          </a:p>
          <a:p>
            <a:endParaRPr lang="en-IN" b="1" dirty="0">
              <a:sym typeface="Wingdings" panose="05000000000000000000" pitchFamily="2" charset="2"/>
            </a:endParaRPr>
          </a:p>
        </p:txBody>
      </p:sp>
      <p:sp>
        <p:nvSpPr>
          <p:cNvPr id="8" name="AutoShape 78" descr="List of all the Available Query Operators in MongoDB - Scaler Topic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4478" name="Picture 382" descr="API Gateway Design Pattern Implement Rate Limiting and Circuit Breaker on  Microservices | by Wahyu Bagus Sulaksono | Medium"/>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68752" y="1427356"/>
            <a:ext cx="5153025" cy="45365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111271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 xmlns:a16="http://schemas.microsoft.com/office/drawing/2014/main" id="{3583FF9E-539E-FE29-E73B-3EF7E093601C}"/>
              </a:ext>
            </a:extLst>
          </p:cNvPr>
          <p:cNvGraphicFramePr>
            <a:graphicFrameLocks noChangeAspect="1"/>
          </p:cNvGraphicFramePr>
          <p:nvPr>
            <p:custDataLst>
              <p:tags r:id="rId2"/>
            </p:custDataLst>
            <p:extLst>
              <p:ext uri="{D42A27DB-BD31-4B8C-83A1-F6EECF244321}">
                <p14:modId xmlns:p14="http://schemas.microsoft.com/office/powerpoint/2010/main" val="416960490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543" name="think-cell Slide" r:id="rId5" imgW="395" imgH="394" progId="TCLayout.ActiveDocument.1">
                  <p:embed/>
                </p:oleObj>
              </mc:Choice>
              <mc:Fallback>
                <p:oleObj name="think-cell Slide" r:id="rId5" imgW="395" imgH="394" progId="TCLayout.ActiveDocument.1">
                  <p:embed/>
                  <p:pic>
                    <p:nvPicPr>
                      <p:cNvPr id="7" name="think-cell data - do not delete" hidden="1">
                        <a:extLst>
                          <a:ext uri="{FF2B5EF4-FFF2-40B4-BE49-F238E27FC236}">
                            <a16:creationId xmlns="" xmlns:a16="http://schemas.microsoft.com/office/drawing/2014/main" id="{3583FF9E-539E-FE29-E73B-3EF7E093601C}"/>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Slide Number Placeholder 3">
            <a:extLst>
              <a:ext uri="{FF2B5EF4-FFF2-40B4-BE49-F238E27FC236}">
                <a16:creationId xmlns=""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8</a:t>
            </a:fld>
            <a:endParaRPr lang="en-IN" dirty="0"/>
          </a:p>
        </p:txBody>
      </p:sp>
      <p:pic>
        <p:nvPicPr>
          <p:cNvPr id="9" name="Graphic 8" descr="Idea outline">
            <a:extLst>
              <a:ext uri="{FF2B5EF4-FFF2-40B4-BE49-F238E27FC236}">
                <a16:creationId xmlns="" xmlns:a16="http://schemas.microsoft.com/office/drawing/2014/main" id="{8701F636-0E69-F494-2D36-9D9665F8A8DA}"/>
              </a:ext>
            </a:extLst>
          </p:cNvPr>
          <p:cNvPicPr>
            <a:picLocks noChangeAspect="1"/>
          </p:cNvPicPr>
          <p:nvPr/>
        </p:nvPicPr>
        <p:blipFill>
          <a:blip r:embed="rId7">
            <a:extLst>
              <a:ext uri="{96DAC541-7B7A-43D3-8B79-37D633B846F1}">
                <asvg:svgBlip xmlns="" xmlns:asvg="http://schemas.microsoft.com/office/drawing/2016/SVG/main" r:embed="rId8"/>
              </a:ext>
            </a:extLst>
          </a:blip>
          <a:stretch>
            <a:fillRect/>
          </a:stretch>
        </p:blipFill>
        <p:spPr>
          <a:xfrm>
            <a:off x="10957498" y="141532"/>
            <a:ext cx="1159454" cy="1159454"/>
          </a:xfrm>
          <a:prstGeom prst="rect">
            <a:avLst/>
          </a:prstGeom>
        </p:spPr>
      </p:pic>
      <p:sp>
        <p:nvSpPr>
          <p:cNvPr id="6" name="TextBox 5"/>
          <p:cNvSpPr txBox="1"/>
          <p:nvPr/>
        </p:nvSpPr>
        <p:spPr>
          <a:xfrm>
            <a:off x="162046" y="141533"/>
            <a:ext cx="11792126" cy="923330"/>
          </a:xfrm>
          <a:prstGeom prst="rect">
            <a:avLst/>
          </a:prstGeom>
          <a:noFill/>
        </p:spPr>
        <p:txBody>
          <a:bodyPr wrap="square" rtlCol="0">
            <a:spAutoFit/>
          </a:bodyPr>
          <a:lstStyle/>
          <a:p>
            <a:endParaRPr lang="en-IN" b="1" dirty="0"/>
          </a:p>
          <a:p>
            <a:endParaRPr lang="en-IN" b="1" dirty="0" smtClean="0"/>
          </a:p>
          <a:p>
            <a:endParaRPr lang="en-IN" b="1" dirty="0"/>
          </a:p>
        </p:txBody>
      </p:sp>
      <p:sp>
        <p:nvSpPr>
          <p:cNvPr id="2" name="TextBox 1"/>
          <p:cNvSpPr txBox="1"/>
          <p:nvPr/>
        </p:nvSpPr>
        <p:spPr>
          <a:xfrm>
            <a:off x="0" y="30480"/>
            <a:ext cx="12192000" cy="7571303"/>
          </a:xfrm>
          <a:prstGeom prst="rect">
            <a:avLst/>
          </a:prstGeom>
          <a:noFill/>
        </p:spPr>
        <p:txBody>
          <a:bodyPr wrap="square" rtlCol="0">
            <a:spAutoFit/>
          </a:bodyPr>
          <a:lstStyle/>
          <a:p>
            <a:r>
              <a:rPr lang="en-GB" b="1" u="sng" dirty="0" smtClean="0"/>
              <a:t>Spring Cloud Gateway:</a:t>
            </a:r>
          </a:p>
          <a:p>
            <a:r>
              <a:rPr lang="en-GB" dirty="0" smtClean="0"/>
              <a:t>Spring </a:t>
            </a:r>
            <a:r>
              <a:rPr lang="en-GB" dirty="0"/>
              <a:t>Cloud Gateway is a project that provides libraries for </a:t>
            </a:r>
            <a:endParaRPr lang="en-GB" dirty="0" smtClean="0"/>
          </a:p>
          <a:p>
            <a:r>
              <a:rPr lang="en-GB" dirty="0" smtClean="0"/>
              <a:t>building </a:t>
            </a:r>
            <a:r>
              <a:rPr lang="en-GB" dirty="0"/>
              <a:t>an API gateway on top of Spring WebFlux or Spring </a:t>
            </a:r>
            <a:endParaRPr lang="en-GB" dirty="0" smtClean="0"/>
          </a:p>
          <a:p>
            <a:r>
              <a:rPr lang="en-GB" dirty="0" smtClean="0"/>
              <a:t>WebMVC</a:t>
            </a:r>
            <a:r>
              <a:rPr lang="en-GB" dirty="0"/>
              <a:t>, offering a simple way to route requests to </a:t>
            </a:r>
            <a:r>
              <a:rPr lang="en-GB" dirty="0" smtClean="0"/>
              <a:t>microservices </a:t>
            </a:r>
          </a:p>
          <a:p>
            <a:r>
              <a:rPr lang="en-GB" dirty="0" smtClean="0"/>
              <a:t>and </a:t>
            </a:r>
            <a:r>
              <a:rPr lang="en-GB" dirty="0"/>
              <a:t>handle cross-cutting concerns like security, monitoring, and </a:t>
            </a:r>
            <a:endParaRPr lang="en-GB" dirty="0" smtClean="0"/>
          </a:p>
          <a:p>
            <a:r>
              <a:rPr lang="en-GB" dirty="0" smtClean="0"/>
              <a:t>Resiliency.</a:t>
            </a:r>
          </a:p>
          <a:p>
            <a:r>
              <a:rPr lang="en-GB" b="1" u="sng" dirty="0" smtClean="0"/>
              <a:t>Features:</a:t>
            </a:r>
          </a:p>
          <a:p>
            <a:r>
              <a:rPr lang="en-GB" dirty="0" smtClean="0"/>
              <a:t>1)Built </a:t>
            </a:r>
            <a:r>
              <a:rPr lang="en-GB" dirty="0"/>
              <a:t>on Spring Framework 5, Project Reactor and Spring Boot 2.0</a:t>
            </a:r>
          </a:p>
          <a:p>
            <a:r>
              <a:rPr lang="en-GB" dirty="0" smtClean="0"/>
              <a:t>2)Able </a:t>
            </a:r>
            <a:r>
              <a:rPr lang="en-GB" dirty="0"/>
              <a:t>to match routes on any request attribute.</a:t>
            </a:r>
          </a:p>
          <a:p>
            <a:r>
              <a:rPr lang="en-GB" dirty="0" smtClean="0"/>
              <a:t>3)Predicates </a:t>
            </a:r>
            <a:r>
              <a:rPr lang="en-GB" dirty="0"/>
              <a:t>and filters are specific to routes.</a:t>
            </a:r>
          </a:p>
          <a:p>
            <a:r>
              <a:rPr lang="en-GB" dirty="0" smtClean="0"/>
              <a:t>4)</a:t>
            </a:r>
            <a:r>
              <a:rPr lang="en-GB" dirty="0" err="1" smtClean="0"/>
              <a:t>Hystrix</a:t>
            </a:r>
            <a:r>
              <a:rPr lang="en-GB" dirty="0" smtClean="0"/>
              <a:t> </a:t>
            </a:r>
            <a:r>
              <a:rPr lang="en-GB" dirty="0"/>
              <a:t>Circuit Breaker integration</a:t>
            </a:r>
            <a:r>
              <a:rPr lang="en-GB" dirty="0" smtClean="0"/>
              <a:t>.</a:t>
            </a:r>
          </a:p>
          <a:p>
            <a:r>
              <a:rPr lang="en-IN" b="1" u="sng" dirty="0">
                <a:sym typeface="Wingdings" panose="05000000000000000000" pitchFamily="2" charset="2"/>
              </a:rPr>
              <a:t>Spring </a:t>
            </a:r>
            <a:r>
              <a:rPr lang="en-IN" b="1" u="sng" dirty="0" smtClean="0">
                <a:sym typeface="Wingdings" panose="05000000000000000000" pitchFamily="2" charset="2"/>
              </a:rPr>
              <a:t>Validation:</a:t>
            </a:r>
            <a:endParaRPr lang="en-GB" u="sng" dirty="0"/>
          </a:p>
          <a:p>
            <a:r>
              <a:rPr lang="en-GB" b="1" dirty="0"/>
              <a:t>Hibernate Validator</a:t>
            </a:r>
            <a:r>
              <a:rPr lang="en-GB" dirty="0"/>
              <a:t> provides a powerful and flexible way to validate data in </a:t>
            </a:r>
            <a:r>
              <a:rPr lang="en-GB" b="1" dirty="0"/>
              <a:t>Spring Boot</a:t>
            </a:r>
            <a:r>
              <a:rPr lang="en-GB" dirty="0"/>
              <a:t> applications. Validating user input is essential for building secure and reliable applications. Spring Boot makes this easy with Hibernate </a:t>
            </a:r>
            <a:r>
              <a:rPr lang="en-GB" dirty="0" smtClean="0"/>
              <a:t> Validator</a:t>
            </a:r>
            <a:r>
              <a:rPr lang="en-GB" dirty="0"/>
              <a:t>, the reference implementation of</a:t>
            </a:r>
            <a:r>
              <a:rPr lang="en-GB" b="1" dirty="0"/>
              <a:t> JSR 380 (Bean Validation API)</a:t>
            </a:r>
            <a:r>
              <a:rPr lang="en-GB" dirty="0"/>
              <a:t>. It allows developers to use rules on user inputs using simple annotations like </a:t>
            </a:r>
            <a:r>
              <a:rPr lang="en-GB" b="1" dirty="0"/>
              <a:t>@NotNull, @Size</a:t>
            </a:r>
            <a:r>
              <a:rPr lang="en-GB" dirty="0"/>
              <a:t>, and </a:t>
            </a:r>
            <a:r>
              <a:rPr lang="en-GB" b="1" dirty="0"/>
              <a:t>@Email</a:t>
            </a:r>
            <a:r>
              <a:rPr lang="en-GB" b="1" dirty="0" smtClean="0"/>
              <a:t>.</a:t>
            </a:r>
          </a:p>
          <a:p>
            <a:endParaRPr lang="en-GB" dirty="0" smtClean="0"/>
          </a:p>
          <a:p>
            <a:r>
              <a:rPr lang="en-GB" dirty="0"/>
              <a:t>The circuit breaker pattern is a design pattern used </a:t>
            </a:r>
            <a:r>
              <a:rPr lang="en-GB" dirty="0" smtClean="0"/>
              <a:t>in</a:t>
            </a:r>
          </a:p>
          <a:p>
            <a:r>
              <a:rPr lang="en-GB" dirty="0" smtClean="0"/>
              <a:t> </a:t>
            </a:r>
            <a:r>
              <a:rPr lang="en-GB" dirty="0"/>
              <a:t>software development to handle faults and prevent </a:t>
            </a:r>
            <a:endParaRPr lang="en-GB" dirty="0" smtClean="0"/>
          </a:p>
          <a:p>
            <a:r>
              <a:rPr lang="en-GB" dirty="0" smtClean="0"/>
              <a:t>cascading </a:t>
            </a:r>
            <a:r>
              <a:rPr lang="en-GB" dirty="0"/>
              <a:t>failures in distributed systems. It works </a:t>
            </a:r>
            <a:r>
              <a:rPr lang="en-GB" dirty="0" smtClean="0"/>
              <a:t>like</a:t>
            </a:r>
          </a:p>
          <a:p>
            <a:r>
              <a:rPr lang="en-GB" dirty="0" smtClean="0"/>
              <a:t> </a:t>
            </a:r>
            <a:r>
              <a:rPr lang="en-GB" dirty="0"/>
              <a:t>an electrical circuit breaker, protecting the system from </a:t>
            </a:r>
            <a:endParaRPr lang="en-GB" dirty="0" smtClean="0"/>
          </a:p>
          <a:p>
            <a:r>
              <a:rPr lang="en-GB" dirty="0" smtClean="0"/>
              <a:t>being </a:t>
            </a:r>
            <a:r>
              <a:rPr lang="en-GB" dirty="0"/>
              <a:t>overwhelmed when a service or resource becomes </a:t>
            </a:r>
            <a:endParaRPr lang="en-GB" dirty="0" smtClean="0"/>
          </a:p>
          <a:p>
            <a:r>
              <a:rPr lang="en-GB" dirty="0" smtClean="0"/>
              <a:t>unavailable </a:t>
            </a:r>
            <a:r>
              <a:rPr lang="en-GB" dirty="0"/>
              <a:t>or </a:t>
            </a:r>
            <a:r>
              <a:rPr lang="en-GB" dirty="0" smtClean="0"/>
              <a:t>faulty.</a:t>
            </a:r>
          </a:p>
          <a:p>
            <a:endParaRPr lang="en-GB" dirty="0"/>
          </a:p>
          <a:p>
            <a:endParaRPr lang="en-GB" dirty="0" smtClean="0"/>
          </a:p>
          <a:p>
            <a:endParaRPr lang="en-IN" dirty="0"/>
          </a:p>
        </p:txBody>
      </p:sp>
      <p:pic>
        <p:nvPicPr>
          <p:cNvPr id="5516" name="Picture 396" descr="Spring Cloud Gateway With An Example | by Niraj Kumar | Medium"/>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969295" y="0"/>
            <a:ext cx="5066267" cy="2970391"/>
          </a:xfrm>
          <a:prstGeom prst="rect">
            <a:avLst/>
          </a:prstGeom>
          <a:noFill/>
          <a:extLst>
            <a:ext uri="{909E8E84-426E-40DD-AFC4-6F175D3DCCD1}">
              <a14:hiddenFill xmlns:a14="http://schemas.microsoft.com/office/drawing/2010/main">
                <a:solidFill>
                  <a:srgbClr val="FFFFFF"/>
                </a:solidFill>
              </a14:hiddenFill>
            </a:ext>
          </a:extLst>
        </p:spPr>
      </p:pic>
      <p:pic>
        <p:nvPicPr>
          <p:cNvPr id="5520" name="Picture 400" descr="https://miro.medium.com/v2/resize:fit:1050/1*fuJVfJzXk3yOoFmyn-Bktw.png"/>
          <p:cNvPicPr>
            <a:picLocks noChangeAspect="1" noChangeArrowheads="1"/>
          </p:cNvPicPr>
          <p:nvPr/>
        </p:nvPicPr>
        <p:blipFill>
          <a:blip r:embed="rId10" cstate="screen">
            <a:extLst>
              <a:ext uri="{28A0092B-C50C-407E-A947-70E740481C1C}">
                <a14:useLocalDpi xmlns:a14="http://schemas.microsoft.com/office/drawing/2010/main" val="0"/>
              </a:ext>
            </a:extLst>
          </a:blip>
          <a:srcRect/>
          <a:stretch>
            <a:fillRect/>
          </a:stretch>
        </p:blipFill>
        <p:spPr bwMode="auto">
          <a:xfrm>
            <a:off x="6560356" y="4302687"/>
            <a:ext cx="3838078" cy="22168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374758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 xmlns:a16="http://schemas.microsoft.com/office/drawing/2014/main" id="{3583FF9E-539E-FE29-E73B-3EF7E093601C}"/>
              </a:ext>
            </a:extLst>
          </p:cNvPr>
          <p:cNvGraphicFramePr>
            <a:graphicFrameLocks noChangeAspect="1"/>
          </p:cNvGraphicFramePr>
          <p:nvPr>
            <p:custDataLst>
              <p:tags r:id="rId2"/>
            </p:custDataLst>
            <p:extLst>
              <p:ext uri="{D42A27DB-BD31-4B8C-83A1-F6EECF244321}">
                <p14:modId xmlns:p14="http://schemas.microsoft.com/office/powerpoint/2010/main" val="387006868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6531" name="think-cell Slide" r:id="rId4" imgW="395" imgH="394" progId="TCLayout.ActiveDocument.1">
                  <p:embed/>
                </p:oleObj>
              </mc:Choice>
              <mc:Fallback>
                <p:oleObj name="think-cell Slide" r:id="rId4" imgW="395" imgH="394" progId="TCLayout.ActiveDocument.1">
                  <p:embed/>
                  <p:pic>
                    <p:nvPicPr>
                      <p:cNvPr id="7" name="think-cell data - do not delete" hidden="1">
                        <a:extLst>
                          <a:ext uri="{FF2B5EF4-FFF2-40B4-BE49-F238E27FC236}">
                            <a16:creationId xmlns="" xmlns:a16="http://schemas.microsoft.com/office/drawing/2014/main" id="{3583FF9E-539E-FE29-E73B-3EF7E093601C}"/>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Title 2">
            <a:extLst>
              <a:ext uri="{FF2B5EF4-FFF2-40B4-BE49-F238E27FC236}">
                <a16:creationId xmlns="" xmlns:a16="http://schemas.microsoft.com/office/drawing/2014/main" id="{CEA128C4-A0BC-A895-713C-306E7FF62894}"/>
              </a:ext>
            </a:extLst>
          </p:cNvPr>
          <p:cNvSpPr>
            <a:spLocks noGrp="1"/>
          </p:cNvSpPr>
          <p:nvPr>
            <p:ph type="title"/>
          </p:nvPr>
        </p:nvSpPr>
        <p:spPr>
          <a:xfrm>
            <a:off x="768096" y="208120"/>
            <a:ext cx="11348443" cy="1191918"/>
          </a:xfrm>
        </p:spPr>
        <p:txBody>
          <a:bodyPr vert="horz" anchor="ctr">
            <a:noAutofit/>
          </a:bodyPr>
          <a:lstStyle/>
          <a:p>
            <a:r>
              <a:rPr lang="en-US" sz="4400" b="1" dirty="0" smtClean="0">
                <a:effectLst>
                  <a:outerShdw blurRad="38100" dist="38100" dir="2700000" algn="tl">
                    <a:srgbClr val="000000">
                      <a:alpha val="43137"/>
                    </a:srgbClr>
                  </a:outerShdw>
                </a:effectLst>
                <a:latin typeface="+mn-lt"/>
                <a:cs typeface="+mj-cs"/>
              </a:rPr>
              <a:t>Learning 4 |  takeaways </a:t>
            </a:r>
            <a:endParaRPr lang="en-IN" sz="44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9</a:t>
            </a:fld>
            <a:endParaRPr lang="en-IN" dirty="0"/>
          </a:p>
        </p:txBody>
      </p:sp>
      <p:sp>
        <p:nvSpPr>
          <p:cNvPr id="6" name="Rectangle 5"/>
          <p:cNvSpPr/>
          <p:nvPr/>
        </p:nvSpPr>
        <p:spPr>
          <a:xfrm>
            <a:off x="768096" y="1413255"/>
            <a:ext cx="4818888" cy="377443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9" name="TextBox 8"/>
          <p:cNvSpPr txBox="1"/>
          <p:nvPr/>
        </p:nvSpPr>
        <p:spPr>
          <a:xfrm>
            <a:off x="879676" y="1320772"/>
            <a:ext cx="5023413" cy="923330"/>
          </a:xfrm>
          <a:prstGeom prst="rect">
            <a:avLst/>
          </a:prstGeom>
          <a:noFill/>
        </p:spPr>
        <p:txBody>
          <a:bodyPr wrap="square" rtlCol="0">
            <a:spAutoFit/>
          </a:bodyPr>
          <a:lstStyle/>
          <a:p>
            <a:endParaRPr lang="en-IN" b="1" dirty="0" smtClean="0">
              <a:sym typeface="Wingdings" panose="05000000000000000000" pitchFamily="2" charset="2"/>
            </a:endParaRPr>
          </a:p>
          <a:p>
            <a:endParaRPr lang="en-IN" b="1" dirty="0" smtClean="0">
              <a:sym typeface="Wingdings" panose="05000000000000000000" pitchFamily="2" charset="2"/>
            </a:endParaRPr>
          </a:p>
          <a:p>
            <a:r>
              <a:rPr lang="en-IN" b="1" dirty="0" smtClean="0">
                <a:sym typeface="Wingdings" panose="05000000000000000000" pitchFamily="2" charset="2"/>
              </a:rPr>
              <a:t>   What  is React</a:t>
            </a:r>
            <a:endParaRPr lang="en-IN" b="1" dirty="0"/>
          </a:p>
        </p:txBody>
      </p:sp>
      <p:sp>
        <p:nvSpPr>
          <p:cNvPr id="13" name="TextBox 12"/>
          <p:cNvSpPr txBox="1"/>
          <p:nvPr/>
        </p:nvSpPr>
        <p:spPr>
          <a:xfrm>
            <a:off x="1055242" y="2058592"/>
            <a:ext cx="5081966" cy="2050350"/>
          </a:xfrm>
          <a:prstGeom prst="rect">
            <a:avLst/>
          </a:prstGeom>
          <a:noFill/>
        </p:spPr>
        <p:txBody>
          <a:bodyPr wrap="square" rtlCol="0">
            <a:spAutoFit/>
          </a:bodyPr>
          <a:lstStyle/>
          <a:p>
            <a:endParaRPr lang="en-IN" b="1" dirty="0" smtClean="0">
              <a:sym typeface="Wingdings" panose="05000000000000000000" pitchFamily="2" charset="2"/>
            </a:endParaRPr>
          </a:p>
          <a:p>
            <a:r>
              <a:rPr lang="en-IN" b="1" dirty="0" smtClean="0">
                <a:sym typeface="Wingdings" panose="05000000000000000000" pitchFamily="2" charset="2"/>
              </a:rPr>
              <a:t>Introduction to React</a:t>
            </a:r>
          </a:p>
          <a:p>
            <a:endParaRPr lang="en-IN" b="1" dirty="0">
              <a:sym typeface="Wingdings" panose="05000000000000000000" pitchFamily="2" charset="2"/>
            </a:endParaRPr>
          </a:p>
          <a:p>
            <a:r>
              <a:rPr lang="en-IN" b="1" dirty="0" smtClean="0">
                <a:sym typeface="Wingdings" panose="05000000000000000000" pitchFamily="2" charset="2"/>
              </a:rPr>
              <a:t>React Setup </a:t>
            </a:r>
          </a:p>
          <a:p>
            <a:endParaRPr lang="en-IN" b="1" dirty="0">
              <a:sym typeface="Wingdings" panose="05000000000000000000" pitchFamily="2" charset="2"/>
            </a:endParaRPr>
          </a:p>
          <a:p>
            <a:r>
              <a:rPr lang="en-IN" b="1" dirty="0" smtClean="0">
                <a:sym typeface="Wingdings" panose="05000000000000000000" pitchFamily="2" charset="2"/>
              </a:rPr>
              <a:t> Understanding JSX</a:t>
            </a:r>
          </a:p>
          <a:p>
            <a:endParaRPr lang="en-IN" b="1" dirty="0" smtClean="0">
              <a:sym typeface="Wingdings" panose="05000000000000000000" pitchFamily="2" charset="2"/>
            </a:endParaRPr>
          </a:p>
        </p:txBody>
      </p:sp>
      <p:sp>
        <p:nvSpPr>
          <p:cNvPr id="5" name="Rectangle 4"/>
          <p:cNvSpPr/>
          <p:nvPr/>
        </p:nvSpPr>
        <p:spPr>
          <a:xfrm>
            <a:off x="5903089" y="1386821"/>
            <a:ext cx="4795391" cy="382730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pic>
        <p:nvPicPr>
          <p:cNvPr id="6511" name="Picture 367" descr="React Versions | Newly Introduced and Updated Versions of React"/>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03090" y="1400038"/>
            <a:ext cx="4795390" cy="38140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1512377"/>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SCLIENT" val="True"/>
  <p:tag name="TEMPLATECREATED" val="2022-01-18 01:04 PM"/>
  <p:tag name="ICONENCLOSURE" val="False"/>
  <p:tag name="TEMPLATELASTEDITED" val="2022-01-18 06:01 PM"/>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Office Theme">
  <a:themeElements>
    <a:clrScheme name="Custom 24">
      <a:dk1>
        <a:sysClr val="windowText" lastClr="000000"/>
      </a:dk1>
      <a:lt1>
        <a:sysClr val="window" lastClr="FFFFFF"/>
      </a:lt1>
      <a:dk2>
        <a:srgbClr val="2E4552"/>
      </a:dk2>
      <a:lt2>
        <a:srgbClr val="E7E6E6"/>
      </a:lt2>
      <a:accent1>
        <a:srgbClr val="FF6600"/>
      </a:accent1>
      <a:accent2>
        <a:srgbClr val="F78E47"/>
      </a:accent2>
      <a:accent3>
        <a:srgbClr val="FEA655"/>
      </a:accent3>
      <a:accent4>
        <a:srgbClr val="F8CBAD"/>
      </a:accent4>
      <a:accent5>
        <a:srgbClr val="767171"/>
      </a:accent5>
      <a:accent6>
        <a:srgbClr val="404040"/>
      </a:accent6>
      <a:hlink>
        <a:srgbClr val="FF6600"/>
      </a:hlink>
      <a:folHlink>
        <a:srgbClr val="909473"/>
      </a:folHlink>
    </a:clrScheme>
    <a:fontScheme name="Custom 30">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BR_Jan 22_v1" id="{81372DDE-F7B0-48FF-9B2F-B6CAFBCFBF6C}" vid="{94CDC6AE-3EAC-4308-B00B-01C302E9C12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ustom 24">
    <a:dk1>
      <a:sysClr val="windowText" lastClr="000000"/>
    </a:dk1>
    <a:lt1>
      <a:sysClr val="window" lastClr="FFFFFF"/>
    </a:lt1>
    <a:dk2>
      <a:srgbClr val="2E4552"/>
    </a:dk2>
    <a:lt2>
      <a:srgbClr val="E7E6E6"/>
    </a:lt2>
    <a:accent1>
      <a:srgbClr val="FF6600"/>
    </a:accent1>
    <a:accent2>
      <a:srgbClr val="F78E47"/>
    </a:accent2>
    <a:accent3>
      <a:srgbClr val="FEA655"/>
    </a:accent3>
    <a:accent4>
      <a:srgbClr val="F8CBAD"/>
    </a:accent4>
    <a:accent5>
      <a:srgbClr val="767171"/>
    </a:accent5>
    <a:accent6>
      <a:srgbClr val="404040"/>
    </a:accent6>
    <a:hlink>
      <a:srgbClr val="FF6600"/>
    </a:hlink>
    <a:folHlink>
      <a:srgbClr val="909473"/>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F23033ADD2CC44581BA464AC24AB4CD" ma:contentTypeVersion="18" ma:contentTypeDescription="Create a new document." ma:contentTypeScope="" ma:versionID="bfa97c90a71db97c80c59ca5c0ffda22">
  <xsd:schema xmlns:xsd="http://www.w3.org/2001/XMLSchema" xmlns:xs="http://www.w3.org/2001/XMLSchema" xmlns:p="http://schemas.microsoft.com/office/2006/metadata/properties" xmlns:ns3="d64320fb-f9a3-4131-8206-9d18da17abe9" xmlns:ns4="489eda54-cdc8-4a48-94a2-8f9cf8024289" targetNamespace="http://schemas.microsoft.com/office/2006/metadata/properties" ma:root="true" ma:fieldsID="be474ca7a15bf1e8a5e4b2eb5ea5d141" ns3:_="" ns4:_="">
    <xsd:import namespace="d64320fb-f9a3-4131-8206-9d18da17abe9"/>
    <xsd:import namespace="489eda54-cdc8-4a48-94a2-8f9cf8024289"/>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GenerationTime" minOccurs="0"/>
                <xsd:element ref="ns3:MediaServiceEventHashCode" minOccurs="0"/>
                <xsd:element ref="ns4:SharedWithUsers" minOccurs="0"/>
                <xsd:element ref="ns4:SharedWithDetails" minOccurs="0"/>
                <xsd:element ref="ns4:SharingHintHash" minOccurs="0"/>
                <xsd:element ref="ns3:MediaServiceDateTaken" minOccurs="0"/>
                <xsd:element ref="ns3:MediaLengthInSeconds" minOccurs="0"/>
                <xsd:element ref="ns3:MediaServiceOCR" minOccurs="0"/>
                <xsd:element ref="ns3:MediaServiceAutoKeyPoints" minOccurs="0"/>
                <xsd:element ref="ns3:MediaServiceKeyPoints" minOccurs="0"/>
                <xsd:element ref="ns3:_activity" minOccurs="0"/>
                <xsd:element ref="ns3:MediaServiceObjectDetectorVersions" minOccurs="0"/>
                <xsd:element ref="ns3:MediaServiceLocation" minOccurs="0"/>
                <xsd:element ref="ns3:MediaServiceSystemTag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64320fb-f9a3-4131-8206-9d18da17abe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description="" ma:hidden="true" ma:indexed="true" ma:internalName="MediaServiceDateTaken" ma:readOnly="true">
      <xsd:simpleType>
        <xsd:restriction base="dms:Text"/>
      </xsd:simpleType>
    </xsd:element>
    <xsd:element name="MediaLengthInSeconds" ma:index="17" nillable="true" ma:displayName="MediaLengthInSeconds" ma:hidden="true" ma:internalName="MediaLengthInSeconds" ma:readOnly="true">
      <xsd:simpleType>
        <xsd:restriction base="dms:Unknown"/>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element name="_activity" ma:index="21" nillable="true" ma:displayName="_activity" ma:hidden="true" ma:internalName="_activity">
      <xsd:simpleType>
        <xsd:restriction base="dms:Note"/>
      </xsd:simple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ServiceLocation" ma:index="23" nillable="true" ma:displayName="Location" ma:indexed="true" ma:internalName="MediaServiceLocation"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element name="MediaServiceSearchProperties" ma:index="25"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89eda54-cdc8-4a48-94a2-8f9cf8024289"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element name="SharingHintHash" ma:index="15"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d64320fb-f9a3-4131-8206-9d18da17abe9"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12B7AD5-CBD7-462B-BC8B-1E0D74017F5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64320fb-f9a3-4131-8206-9d18da17abe9"/>
    <ds:schemaRef ds:uri="489eda54-cdc8-4a48-94a2-8f9cf802428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DADF44A-8650-472F-B2D9-50E27F0769F7}">
  <ds:schemaRefs>
    <ds:schemaRef ds:uri="http://schemas.microsoft.com/office/infopath/2007/PartnerControls"/>
    <ds:schemaRef ds:uri="http://purl.org/dc/dcmitype/"/>
    <ds:schemaRef ds:uri="d64320fb-f9a3-4131-8206-9d18da17abe9"/>
    <ds:schemaRef ds:uri="http://schemas.microsoft.com/office/2006/metadata/properties"/>
    <ds:schemaRef ds:uri="http://schemas.microsoft.com/office/2006/documentManagement/types"/>
    <ds:schemaRef ds:uri="http://purl.org/dc/terms/"/>
    <ds:schemaRef ds:uri="http://schemas.openxmlformats.org/package/2006/metadata/core-properties"/>
    <ds:schemaRef ds:uri="489eda54-cdc8-4a48-94a2-8f9cf8024289"/>
    <ds:schemaRef ds:uri="http://www.w3.org/XML/1998/namespace"/>
    <ds:schemaRef ds:uri="http://purl.org/dc/elements/1.1/"/>
  </ds:schemaRefs>
</ds:datastoreItem>
</file>

<file path=customXml/itemProps3.xml><?xml version="1.0" encoding="utf-8"?>
<ds:datastoreItem xmlns:ds="http://schemas.openxmlformats.org/officeDocument/2006/customXml" ds:itemID="{911617EF-9A33-49DD-BF18-3F75C7B3CC2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22113</TotalTime>
  <Words>623</Words>
  <Application>Microsoft Office PowerPoint</Application>
  <PresentationFormat>Widescreen</PresentationFormat>
  <Paragraphs>315</Paragraphs>
  <Slides>16</Slides>
  <Notes>2</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16</vt:i4>
      </vt:variant>
    </vt:vector>
  </HeadingPairs>
  <TitlesOfParts>
    <vt:vector size="21" baseType="lpstr">
      <vt:lpstr>Arial</vt:lpstr>
      <vt:lpstr>Calibri</vt:lpstr>
      <vt:lpstr>Wingdings</vt:lpstr>
      <vt:lpstr>Office Theme</vt:lpstr>
      <vt:lpstr>think-cell Slide</vt:lpstr>
      <vt:lpstr>PowerPoint Presentation</vt:lpstr>
      <vt:lpstr>PowerPoint Presentation</vt:lpstr>
      <vt:lpstr>PowerPoint Presentation</vt:lpstr>
      <vt:lpstr>PowerPoint Presentation</vt:lpstr>
      <vt:lpstr>Learning 2| My Takeaways</vt:lpstr>
      <vt:lpstr>PowerPoint Presentation</vt:lpstr>
      <vt:lpstr>    Learning 3| My takeaways</vt:lpstr>
      <vt:lpstr>PowerPoint Presentation</vt:lpstr>
      <vt:lpstr>Learning 4 |  takeaways </vt:lpstr>
      <vt:lpstr>PowerPoint Presentation</vt:lpstr>
      <vt:lpstr>Learning 5 |  takeaways </vt:lpstr>
      <vt:lpstr>PowerPoint Presentation</vt:lpstr>
      <vt:lpstr>PowerPoint Presentation</vt:lpstr>
      <vt:lpstr>PowerPoint Presentation</vt:lpstr>
      <vt:lpstr>     </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Murugesh Chandran</dc:creator>
  <cp:lastModifiedBy>Admin</cp:lastModifiedBy>
  <cp:revision>859</cp:revision>
  <dcterms:created xsi:type="dcterms:W3CDTF">2022-01-18T12:35:56Z</dcterms:created>
  <dcterms:modified xsi:type="dcterms:W3CDTF">2025-03-30T06:12:22Z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Created">
    <vt:lpwstr>2022-01-18 01:04 PM</vt:lpwstr>
  </property>
  <property fmtid="{D5CDD505-2E9C-101B-9397-08002B2CF9AE}" pid="3" name="TemplateLastEdited">
    <vt:lpwstr>2022-01-18 06:01 PM</vt:lpwstr>
  </property>
  <property fmtid="{D5CDD505-2E9C-101B-9397-08002B2CF9AE}" pid="4" name="ContentTypeId">
    <vt:lpwstr>0x010100BF23033ADD2CC44581BA464AC24AB4CD</vt:lpwstr>
  </property>
</Properties>
</file>