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09" r:id="rId2"/>
  </p:sldMasterIdLst>
  <p:notesMasterIdLst>
    <p:notesMasterId r:id="rId18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94000" autoAdjust="0"/>
  </p:normalViewPr>
  <p:slideViewPr>
    <p:cSldViewPr snapToGrid="0" snapToObjects="1">
      <p:cViewPr varScale="1">
        <p:scale>
          <a:sx n="66" d="100"/>
          <a:sy n="66" d="100"/>
        </p:scale>
        <p:origin x="1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amakant Yadav" userId="8105ed12-f335-4a2c-a8fc-9a0c6e64fd8a" providerId="ADAL" clId="{39F66B53-8E8A-41E0-AA0B-DCAA0817F9A1}"/>
    <pc:docChg chg="undo custSel addSld delSld modSld">
      <pc:chgData name="Anil Ramakant Yadav" userId="8105ed12-f335-4a2c-a8fc-9a0c6e64fd8a" providerId="ADAL" clId="{39F66B53-8E8A-41E0-AA0B-DCAA0817F9A1}" dt="2024-08-31T14:02:07.771" v="654" actId="207"/>
      <pc:docMkLst>
        <pc:docMk/>
      </pc:docMkLst>
      <pc:sldChg chg="modSp mod">
        <pc:chgData name="Anil Ramakant Yadav" userId="8105ed12-f335-4a2c-a8fc-9a0c6e64fd8a" providerId="ADAL" clId="{39F66B53-8E8A-41E0-AA0B-DCAA0817F9A1}" dt="2024-08-31T14:02:07.771" v="654" actId="207"/>
        <pc:sldMkLst>
          <pc:docMk/>
          <pc:sldMk cId="7630729" sldId="256"/>
        </pc:sldMkLst>
        <pc:spChg chg="mod">
          <ac:chgData name="Anil Ramakant Yadav" userId="8105ed12-f335-4a2c-a8fc-9a0c6e64fd8a" providerId="ADAL" clId="{39F66B53-8E8A-41E0-AA0B-DCAA0817F9A1}" dt="2024-08-31T14:02:07.771" v="654" actId="207"/>
          <ac:spMkLst>
            <pc:docMk/>
            <pc:sldMk cId="7630729" sldId="256"/>
            <ac:spMk id="12" creationId="{00000000-0000-0000-0000-000000000000}"/>
          </ac:spMkLst>
        </pc:spChg>
      </pc:sldChg>
      <pc:sldChg chg="addSp delSp modSp mod">
        <pc:chgData name="Anil Ramakant Yadav" userId="8105ed12-f335-4a2c-a8fc-9a0c6e64fd8a" providerId="ADAL" clId="{39F66B53-8E8A-41E0-AA0B-DCAA0817F9A1}" dt="2024-08-31T12:59:46.112" v="58" actId="14100"/>
        <pc:sldMkLst>
          <pc:docMk/>
          <pc:sldMk cId="0" sldId="257"/>
        </pc:sldMkLst>
        <pc:spChg chg="mod">
          <ac:chgData name="Anil Ramakant Yadav" userId="8105ed12-f335-4a2c-a8fc-9a0c6e64fd8a" providerId="ADAL" clId="{39F66B53-8E8A-41E0-AA0B-DCAA0817F9A1}" dt="2024-08-31T12:57:20.967" v="28" actId="40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2:57:47.142" v="31"/>
          <ac:spMkLst>
            <pc:docMk/>
            <pc:sldMk cId="0" sldId="257"/>
            <ac:spMk id="5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2:58:37.525" v="46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2:58:59.023" v="49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2:59:07.615" v="53" actId="47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2:59:40.553" v="57" actId="1076"/>
          <ac:spMkLst>
            <pc:docMk/>
            <pc:sldMk cId="0" sldId="257"/>
            <ac:spMk id="16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2:59:04.629" v="52" actId="478"/>
          <ac:spMkLst>
            <pc:docMk/>
            <pc:sldMk cId="0" sldId="257"/>
            <ac:spMk id="17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2:59:00.984" v="50" actId="478"/>
          <ac:spMkLst>
            <pc:docMk/>
            <pc:sldMk cId="0" sldId="257"/>
            <ac:spMk id="19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2:58:32.255" v="45" actId="478"/>
          <ac:picMkLst>
            <pc:docMk/>
            <pc:sldMk cId="0" sldId="257"/>
            <ac:picMk id="6" creationId="{00000000-0000-0000-0000-000000000000}"/>
          </ac:picMkLst>
        </pc:picChg>
        <pc:picChg chg="add mod">
          <ac:chgData name="Anil Ramakant Yadav" userId="8105ed12-f335-4a2c-a8fc-9a0c6e64fd8a" providerId="ADAL" clId="{39F66B53-8E8A-41E0-AA0B-DCAA0817F9A1}" dt="2024-08-31T12:58:28.522" v="44" actId="1035"/>
          <ac:picMkLst>
            <pc:docMk/>
            <pc:sldMk cId="0" sldId="257"/>
            <ac:picMk id="9" creationId="{72D1C31E-D30B-45E1-92F3-225FCEADFC19}"/>
          </ac:picMkLst>
        </pc:picChg>
        <pc:picChg chg="del">
          <ac:chgData name="Anil Ramakant Yadav" userId="8105ed12-f335-4a2c-a8fc-9a0c6e64fd8a" providerId="ADAL" clId="{39F66B53-8E8A-41E0-AA0B-DCAA0817F9A1}" dt="2024-08-31T12:59:02.122" v="51" actId="478"/>
          <ac:picMkLst>
            <pc:docMk/>
            <pc:sldMk cId="0" sldId="257"/>
            <ac:picMk id="12" creationId="{00000000-0000-0000-0000-000000000000}"/>
          </ac:picMkLst>
        </pc:picChg>
        <pc:picChg chg="add del">
          <ac:chgData name="Anil Ramakant Yadav" userId="8105ed12-f335-4a2c-a8fc-9a0c6e64fd8a" providerId="ADAL" clId="{39F66B53-8E8A-41E0-AA0B-DCAA0817F9A1}" dt="2024-08-31T12:57:58.720" v="34" actId="478"/>
          <ac:picMkLst>
            <pc:docMk/>
            <pc:sldMk cId="0" sldId="257"/>
            <ac:picMk id="14" creationId="{00000000-0000-0000-0000-000000000000}"/>
          </ac:picMkLst>
        </pc:picChg>
        <pc:picChg chg="del">
          <ac:chgData name="Anil Ramakant Yadav" userId="8105ed12-f335-4a2c-a8fc-9a0c6e64fd8a" providerId="ADAL" clId="{39F66B53-8E8A-41E0-AA0B-DCAA0817F9A1}" dt="2024-08-31T12:58:55.962" v="48" actId="478"/>
          <ac:picMkLst>
            <pc:docMk/>
            <pc:sldMk cId="0" sldId="257"/>
            <ac:picMk id="15" creationId="{00000000-0000-0000-0000-000000000000}"/>
          </ac:picMkLst>
        </pc:picChg>
        <pc:picChg chg="add mod">
          <ac:chgData name="Anil Ramakant Yadav" userId="8105ed12-f335-4a2c-a8fc-9a0c6e64fd8a" providerId="ADAL" clId="{39F66B53-8E8A-41E0-AA0B-DCAA0817F9A1}" dt="2024-08-31T12:59:46.112" v="58" actId="14100"/>
          <ac:picMkLst>
            <pc:docMk/>
            <pc:sldMk cId="0" sldId="257"/>
            <ac:picMk id="20" creationId="{34DF70B7-91C8-EDF4-CA74-42FEF1F00ED8}"/>
          </ac:picMkLst>
        </pc:picChg>
        <pc:cxnChg chg="del">
          <ac:chgData name="Anil Ramakant Yadav" userId="8105ed12-f335-4a2c-a8fc-9a0c6e64fd8a" providerId="ADAL" clId="{39F66B53-8E8A-41E0-AA0B-DCAA0817F9A1}" dt="2024-08-31T12:58:54.275" v="47" actId="478"/>
          <ac:cxnSpMkLst>
            <pc:docMk/>
            <pc:sldMk cId="0" sldId="257"/>
            <ac:cxnSpMk id="10" creationId="{00000000-0000-0000-0000-000000000000}"/>
          </ac:cxnSpMkLst>
        </pc:cxnChg>
      </pc:sldChg>
      <pc:sldChg chg="del">
        <pc:chgData name="Anil Ramakant Yadav" userId="8105ed12-f335-4a2c-a8fc-9a0c6e64fd8a" providerId="ADAL" clId="{39F66B53-8E8A-41E0-AA0B-DCAA0817F9A1}" dt="2024-08-31T12:59:56.600" v="59" actId="47"/>
        <pc:sldMkLst>
          <pc:docMk/>
          <pc:sldMk cId="1496551887" sldId="258"/>
        </pc:sldMkLst>
      </pc:sldChg>
      <pc:sldChg chg="del">
        <pc:chgData name="Anil Ramakant Yadav" userId="8105ed12-f335-4a2c-a8fc-9a0c6e64fd8a" providerId="ADAL" clId="{39F66B53-8E8A-41E0-AA0B-DCAA0817F9A1}" dt="2024-08-31T12:59:57.945" v="60" actId="47"/>
        <pc:sldMkLst>
          <pc:docMk/>
          <pc:sldMk cId="2508970346" sldId="259"/>
        </pc:sldMkLst>
      </pc:sldChg>
      <pc:sldChg chg="del">
        <pc:chgData name="Anil Ramakant Yadav" userId="8105ed12-f335-4a2c-a8fc-9a0c6e64fd8a" providerId="ADAL" clId="{39F66B53-8E8A-41E0-AA0B-DCAA0817F9A1}" dt="2024-08-31T12:59:58.704" v="61" actId="47"/>
        <pc:sldMkLst>
          <pc:docMk/>
          <pc:sldMk cId="2443896051" sldId="260"/>
        </pc:sldMkLst>
      </pc:sldChg>
      <pc:sldChg chg="del">
        <pc:chgData name="Anil Ramakant Yadav" userId="8105ed12-f335-4a2c-a8fc-9a0c6e64fd8a" providerId="ADAL" clId="{39F66B53-8E8A-41E0-AA0B-DCAA0817F9A1}" dt="2024-08-31T12:59:59.454" v="62" actId="47"/>
        <pc:sldMkLst>
          <pc:docMk/>
          <pc:sldMk cId="2357524131" sldId="261"/>
        </pc:sldMkLst>
      </pc:sldChg>
      <pc:sldChg chg="del">
        <pc:chgData name="Anil Ramakant Yadav" userId="8105ed12-f335-4a2c-a8fc-9a0c6e64fd8a" providerId="ADAL" clId="{39F66B53-8E8A-41E0-AA0B-DCAA0817F9A1}" dt="2024-08-31T13:00:00.430" v="63" actId="47"/>
        <pc:sldMkLst>
          <pc:docMk/>
          <pc:sldMk cId="3705320965" sldId="262"/>
        </pc:sldMkLst>
      </pc:sldChg>
      <pc:sldChg chg="addSp delSp modSp add mod">
        <pc:chgData name="Anil Ramakant Yadav" userId="8105ed12-f335-4a2c-a8fc-9a0c6e64fd8a" providerId="ADAL" clId="{39F66B53-8E8A-41E0-AA0B-DCAA0817F9A1}" dt="2024-08-31T13:02:01.564" v="75" actId="14100"/>
        <pc:sldMkLst>
          <pc:docMk/>
          <pc:sldMk cId="1509797795" sldId="264"/>
        </pc:sldMkLst>
        <pc:spChg chg="mod">
          <ac:chgData name="Anil Ramakant Yadav" userId="8105ed12-f335-4a2c-a8fc-9a0c6e64fd8a" providerId="ADAL" clId="{39F66B53-8E8A-41E0-AA0B-DCAA0817F9A1}" dt="2024-08-31T13:00:42.977" v="69"/>
          <ac:spMkLst>
            <pc:docMk/>
            <pc:sldMk cId="1509797795" sldId="264"/>
            <ac:spMk id="5" creationId="{00000000-0000-0000-0000-000000000000}"/>
          </ac:spMkLst>
        </pc:spChg>
        <pc:picChg chg="add mod">
          <ac:chgData name="Anil Ramakant Yadav" userId="8105ed12-f335-4a2c-a8fc-9a0c6e64fd8a" providerId="ADAL" clId="{39F66B53-8E8A-41E0-AA0B-DCAA0817F9A1}" dt="2024-08-31T13:01:26.910" v="72" actId="14100"/>
          <ac:picMkLst>
            <pc:docMk/>
            <pc:sldMk cId="1509797795" sldId="264"/>
            <ac:picMk id="6" creationId="{04171F84-D396-0A6C-CB16-AFBF4199D7A3}"/>
          </ac:picMkLst>
        </pc:picChg>
        <pc:picChg chg="add mod">
          <ac:chgData name="Anil Ramakant Yadav" userId="8105ed12-f335-4a2c-a8fc-9a0c6e64fd8a" providerId="ADAL" clId="{39F66B53-8E8A-41E0-AA0B-DCAA0817F9A1}" dt="2024-08-31T13:02:01.564" v="75" actId="14100"/>
          <ac:picMkLst>
            <pc:docMk/>
            <pc:sldMk cId="1509797795" sldId="264"/>
            <ac:picMk id="8" creationId="{A4980A93-4389-86C6-2721-D44EAE7FBD9D}"/>
          </ac:picMkLst>
        </pc:picChg>
        <pc:picChg chg="del">
          <ac:chgData name="Anil Ramakant Yadav" userId="8105ed12-f335-4a2c-a8fc-9a0c6e64fd8a" providerId="ADAL" clId="{39F66B53-8E8A-41E0-AA0B-DCAA0817F9A1}" dt="2024-08-31T13:00:15.745" v="66" actId="478"/>
          <ac:picMkLst>
            <pc:docMk/>
            <pc:sldMk cId="1509797795" sldId="264"/>
            <ac:picMk id="9" creationId="{72D1C31E-D30B-45E1-92F3-225FCEADFC19}"/>
          </ac:picMkLst>
        </pc:picChg>
        <pc:picChg chg="del">
          <ac:chgData name="Anil Ramakant Yadav" userId="8105ed12-f335-4a2c-a8fc-9a0c6e64fd8a" providerId="ADAL" clId="{39F66B53-8E8A-41E0-AA0B-DCAA0817F9A1}" dt="2024-08-31T13:00:14.253" v="65" actId="478"/>
          <ac:picMkLst>
            <pc:docMk/>
            <pc:sldMk cId="1509797795" sldId="264"/>
            <ac:picMk id="20" creationId="{34DF70B7-91C8-EDF4-CA74-42FEF1F00ED8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08:18.868" v="91" actId="14100"/>
        <pc:sldMkLst>
          <pc:docMk/>
          <pc:sldMk cId="2865365923" sldId="265"/>
        </pc:sldMkLst>
        <pc:spChg chg="mod">
          <ac:chgData name="Anil Ramakant Yadav" userId="8105ed12-f335-4a2c-a8fc-9a0c6e64fd8a" providerId="ADAL" clId="{39F66B53-8E8A-41E0-AA0B-DCAA0817F9A1}" dt="2024-08-31T13:04:11.631" v="77"/>
          <ac:spMkLst>
            <pc:docMk/>
            <pc:sldMk cId="2865365923" sldId="265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04:36.576" v="83" actId="20577"/>
          <ac:spMkLst>
            <pc:docMk/>
            <pc:sldMk cId="2865365923" sldId="265"/>
            <ac:spMk id="5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07:13.821" v="88" actId="1076"/>
          <ac:spMkLst>
            <pc:docMk/>
            <pc:sldMk cId="2865365923" sldId="265"/>
            <ac:spMk id="16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3:04:31.941" v="81" actId="478"/>
          <ac:picMkLst>
            <pc:docMk/>
            <pc:sldMk cId="2865365923" sldId="265"/>
            <ac:picMk id="6" creationId="{04171F84-D396-0A6C-CB16-AFBF4199D7A3}"/>
          </ac:picMkLst>
        </pc:picChg>
        <pc:picChg chg="add mod">
          <ac:chgData name="Anil Ramakant Yadav" userId="8105ed12-f335-4a2c-a8fc-9a0c6e64fd8a" providerId="ADAL" clId="{39F66B53-8E8A-41E0-AA0B-DCAA0817F9A1}" dt="2024-08-31T13:07:09.291" v="87" actId="14100"/>
          <ac:picMkLst>
            <pc:docMk/>
            <pc:sldMk cId="2865365923" sldId="265"/>
            <ac:picMk id="7" creationId="{2D2629C3-2B19-1456-84A6-CE5BC49956BC}"/>
          </ac:picMkLst>
        </pc:picChg>
        <pc:picChg chg="del">
          <ac:chgData name="Anil Ramakant Yadav" userId="8105ed12-f335-4a2c-a8fc-9a0c6e64fd8a" providerId="ADAL" clId="{39F66B53-8E8A-41E0-AA0B-DCAA0817F9A1}" dt="2024-08-31T13:04:33.271" v="82" actId="478"/>
          <ac:picMkLst>
            <pc:docMk/>
            <pc:sldMk cId="2865365923" sldId="265"/>
            <ac:picMk id="8" creationId="{A4980A93-4389-86C6-2721-D44EAE7FBD9D}"/>
          </ac:picMkLst>
        </pc:picChg>
        <pc:picChg chg="add mod">
          <ac:chgData name="Anil Ramakant Yadav" userId="8105ed12-f335-4a2c-a8fc-9a0c6e64fd8a" providerId="ADAL" clId="{39F66B53-8E8A-41E0-AA0B-DCAA0817F9A1}" dt="2024-08-31T13:08:18.868" v="91" actId="14100"/>
          <ac:picMkLst>
            <pc:docMk/>
            <pc:sldMk cId="2865365923" sldId="265"/>
            <ac:picMk id="10" creationId="{27DA44D2-C67B-335C-8EBA-9F8D9D81E8E6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32:48.796" v="241" actId="20577"/>
        <pc:sldMkLst>
          <pc:docMk/>
          <pc:sldMk cId="4073760719" sldId="266"/>
        </pc:sldMkLst>
        <pc:spChg chg="mod">
          <ac:chgData name="Anil Ramakant Yadav" userId="8105ed12-f335-4a2c-a8fc-9a0c6e64fd8a" providerId="ADAL" clId="{39F66B53-8E8A-41E0-AA0B-DCAA0817F9A1}" dt="2024-08-31T13:09:06.937" v="97"/>
          <ac:spMkLst>
            <pc:docMk/>
            <pc:sldMk cId="4073760719" sldId="266"/>
            <ac:spMk id="5" creationId="{00000000-0000-0000-0000-000000000000}"/>
          </ac:spMkLst>
        </pc:spChg>
        <pc:spChg chg="add mod">
          <ac:chgData name="Anil Ramakant Yadav" userId="8105ed12-f335-4a2c-a8fc-9a0c6e64fd8a" providerId="ADAL" clId="{39F66B53-8E8A-41E0-AA0B-DCAA0817F9A1}" dt="2024-08-31T13:32:48.796" v="241" actId="20577"/>
          <ac:spMkLst>
            <pc:docMk/>
            <pc:sldMk cId="4073760719" sldId="266"/>
            <ac:spMk id="11" creationId="{6AC757CF-C6C9-9E2A-34F2-F12FDF3E3C34}"/>
          </ac:spMkLst>
        </pc:spChg>
        <pc:picChg chg="add mod">
          <ac:chgData name="Anil Ramakant Yadav" userId="8105ed12-f335-4a2c-a8fc-9a0c6e64fd8a" providerId="ADAL" clId="{39F66B53-8E8A-41E0-AA0B-DCAA0817F9A1}" dt="2024-08-31T13:09:39.552" v="100" actId="14100"/>
          <ac:picMkLst>
            <pc:docMk/>
            <pc:sldMk cId="4073760719" sldId="266"/>
            <ac:picMk id="6" creationId="{2DA31BC2-C172-E55D-A7F4-C7EBD1767ABA}"/>
          </ac:picMkLst>
        </pc:picChg>
        <pc:picChg chg="del">
          <ac:chgData name="Anil Ramakant Yadav" userId="8105ed12-f335-4a2c-a8fc-9a0c6e64fd8a" providerId="ADAL" clId="{39F66B53-8E8A-41E0-AA0B-DCAA0817F9A1}" dt="2024-08-31T13:08:50.451" v="96" actId="478"/>
          <ac:picMkLst>
            <pc:docMk/>
            <pc:sldMk cId="4073760719" sldId="266"/>
            <ac:picMk id="7" creationId="{2D2629C3-2B19-1456-84A6-CE5BC49956BC}"/>
          </ac:picMkLst>
        </pc:picChg>
        <pc:picChg chg="add mod">
          <ac:chgData name="Anil Ramakant Yadav" userId="8105ed12-f335-4a2c-a8fc-9a0c6e64fd8a" providerId="ADAL" clId="{39F66B53-8E8A-41E0-AA0B-DCAA0817F9A1}" dt="2024-08-31T13:30:42.288" v="104" actId="1076"/>
          <ac:picMkLst>
            <pc:docMk/>
            <pc:sldMk cId="4073760719" sldId="266"/>
            <ac:picMk id="9" creationId="{A85FBFC5-BA77-5D7A-039E-1940A0A00686}"/>
          </ac:picMkLst>
        </pc:picChg>
        <pc:picChg chg="del">
          <ac:chgData name="Anil Ramakant Yadav" userId="8105ed12-f335-4a2c-a8fc-9a0c6e64fd8a" providerId="ADAL" clId="{39F66B53-8E8A-41E0-AA0B-DCAA0817F9A1}" dt="2024-08-31T13:08:49" v="95" actId="478"/>
          <ac:picMkLst>
            <pc:docMk/>
            <pc:sldMk cId="4073760719" sldId="266"/>
            <ac:picMk id="10" creationId="{27DA44D2-C67B-335C-8EBA-9F8D9D81E8E6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35:14.927" v="255" actId="1076"/>
        <pc:sldMkLst>
          <pc:docMk/>
          <pc:sldMk cId="3444574733" sldId="267"/>
        </pc:sldMkLst>
        <pc:spChg chg="mod">
          <ac:chgData name="Anil Ramakant Yadav" userId="8105ed12-f335-4a2c-a8fc-9a0c6e64fd8a" providerId="ADAL" clId="{39F66B53-8E8A-41E0-AA0B-DCAA0817F9A1}" dt="2024-08-31T13:33:47.295" v="247"/>
          <ac:spMkLst>
            <pc:docMk/>
            <pc:sldMk cId="3444574733" sldId="267"/>
            <ac:spMk id="5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35:14.927" v="255" actId="1076"/>
          <ac:spMkLst>
            <pc:docMk/>
            <pc:sldMk cId="3444574733" sldId="267"/>
            <ac:spMk id="11" creationId="{6AC757CF-C6C9-9E2A-34F2-F12FDF3E3C34}"/>
          </ac:spMkLst>
        </pc:spChg>
        <pc:spChg chg="mod">
          <ac:chgData name="Anil Ramakant Yadav" userId="8105ed12-f335-4a2c-a8fc-9a0c6e64fd8a" providerId="ADAL" clId="{39F66B53-8E8A-41E0-AA0B-DCAA0817F9A1}" dt="2024-08-31T13:34:22.070" v="250" actId="1076"/>
          <ac:spMkLst>
            <pc:docMk/>
            <pc:sldMk cId="3444574733" sldId="267"/>
            <ac:spMk id="16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3:33:32.632" v="244" actId="478"/>
          <ac:picMkLst>
            <pc:docMk/>
            <pc:sldMk cId="3444574733" sldId="267"/>
            <ac:picMk id="6" creationId="{2DA31BC2-C172-E55D-A7F4-C7EBD1767ABA}"/>
          </ac:picMkLst>
        </pc:picChg>
        <pc:picChg chg="add mod">
          <ac:chgData name="Anil Ramakant Yadav" userId="8105ed12-f335-4a2c-a8fc-9a0c6e64fd8a" providerId="ADAL" clId="{39F66B53-8E8A-41E0-AA0B-DCAA0817F9A1}" dt="2024-08-31T13:34:15.358" v="249" actId="1076"/>
          <ac:picMkLst>
            <pc:docMk/>
            <pc:sldMk cId="3444574733" sldId="267"/>
            <ac:picMk id="7" creationId="{D37E73AC-6FC0-D59C-F941-810ACC0CA733}"/>
          </ac:picMkLst>
        </pc:picChg>
        <pc:picChg chg="del">
          <ac:chgData name="Anil Ramakant Yadav" userId="8105ed12-f335-4a2c-a8fc-9a0c6e64fd8a" providerId="ADAL" clId="{39F66B53-8E8A-41E0-AA0B-DCAA0817F9A1}" dt="2024-08-31T13:33:31.335" v="243" actId="478"/>
          <ac:picMkLst>
            <pc:docMk/>
            <pc:sldMk cId="3444574733" sldId="267"/>
            <ac:picMk id="9" creationId="{A85FBFC5-BA77-5D7A-039E-1940A0A00686}"/>
          </ac:picMkLst>
        </pc:picChg>
        <pc:picChg chg="add mod">
          <ac:chgData name="Anil Ramakant Yadav" userId="8105ed12-f335-4a2c-a8fc-9a0c6e64fd8a" providerId="ADAL" clId="{39F66B53-8E8A-41E0-AA0B-DCAA0817F9A1}" dt="2024-08-31T13:35:08.413" v="254" actId="1076"/>
          <ac:picMkLst>
            <pc:docMk/>
            <pc:sldMk cId="3444574733" sldId="267"/>
            <ac:picMk id="10" creationId="{1DFBC6E8-1DD6-EC1F-4241-87A157F10263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38:37.604" v="292" actId="478"/>
        <pc:sldMkLst>
          <pc:docMk/>
          <pc:sldMk cId="3800527554" sldId="268"/>
        </pc:sldMkLst>
        <pc:spChg chg="mod">
          <ac:chgData name="Anil Ramakant Yadav" userId="8105ed12-f335-4a2c-a8fc-9a0c6e64fd8a" providerId="ADAL" clId="{39F66B53-8E8A-41E0-AA0B-DCAA0817F9A1}" dt="2024-08-31T13:36:07.997" v="261"/>
          <ac:spMkLst>
            <pc:docMk/>
            <pc:sldMk cId="3800527554" sldId="268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37:30.909" v="283" actId="20577"/>
          <ac:spMkLst>
            <pc:docMk/>
            <pc:sldMk cId="3800527554" sldId="268"/>
            <ac:spMk id="5" creationId="{00000000-0000-0000-0000-000000000000}"/>
          </ac:spMkLst>
        </pc:spChg>
        <pc:spChg chg="del">
          <ac:chgData name="Anil Ramakant Yadav" userId="8105ed12-f335-4a2c-a8fc-9a0c6e64fd8a" providerId="ADAL" clId="{39F66B53-8E8A-41E0-AA0B-DCAA0817F9A1}" dt="2024-08-31T13:38:37.604" v="292" actId="478"/>
          <ac:spMkLst>
            <pc:docMk/>
            <pc:sldMk cId="3800527554" sldId="268"/>
            <ac:spMk id="11" creationId="{6AC757CF-C6C9-9E2A-34F2-F12FDF3E3C34}"/>
          </ac:spMkLst>
        </pc:spChg>
        <pc:spChg chg="mod">
          <ac:chgData name="Anil Ramakant Yadav" userId="8105ed12-f335-4a2c-a8fc-9a0c6e64fd8a" providerId="ADAL" clId="{39F66B53-8E8A-41E0-AA0B-DCAA0817F9A1}" dt="2024-08-31T13:38:11.292" v="288" actId="1076"/>
          <ac:spMkLst>
            <pc:docMk/>
            <pc:sldMk cId="3800527554" sldId="268"/>
            <ac:spMk id="16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38:01.224" v="286" actId="1076"/>
          <ac:spMkLst>
            <pc:docMk/>
            <pc:sldMk cId="3800527554" sldId="268"/>
            <ac:spMk id="18" creationId="{00000000-0000-0000-0000-000000000000}"/>
          </ac:spMkLst>
        </pc:spChg>
        <pc:picChg chg="add mod">
          <ac:chgData name="Anil Ramakant Yadav" userId="8105ed12-f335-4a2c-a8fc-9a0c6e64fd8a" providerId="ADAL" clId="{39F66B53-8E8A-41E0-AA0B-DCAA0817F9A1}" dt="2024-08-31T13:38:07.028" v="287" actId="14100"/>
          <ac:picMkLst>
            <pc:docMk/>
            <pc:sldMk cId="3800527554" sldId="268"/>
            <ac:picMk id="6" creationId="{795CA42B-525A-AAE0-EE05-58A224CE1478}"/>
          </ac:picMkLst>
        </pc:picChg>
        <pc:picChg chg="del">
          <ac:chgData name="Anil Ramakant Yadav" userId="8105ed12-f335-4a2c-a8fc-9a0c6e64fd8a" providerId="ADAL" clId="{39F66B53-8E8A-41E0-AA0B-DCAA0817F9A1}" dt="2024-08-31T13:35:51.785" v="257" actId="478"/>
          <ac:picMkLst>
            <pc:docMk/>
            <pc:sldMk cId="3800527554" sldId="268"/>
            <ac:picMk id="7" creationId="{D37E73AC-6FC0-D59C-F941-810ACC0CA733}"/>
          </ac:picMkLst>
        </pc:picChg>
        <pc:picChg chg="add mod">
          <ac:chgData name="Anil Ramakant Yadav" userId="8105ed12-f335-4a2c-a8fc-9a0c6e64fd8a" providerId="ADAL" clId="{39F66B53-8E8A-41E0-AA0B-DCAA0817F9A1}" dt="2024-08-31T13:38:33.832" v="291" actId="14100"/>
          <ac:picMkLst>
            <pc:docMk/>
            <pc:sldMk cId="3800527554" sldId="268"/>
            <ac:picMk id="9" creationId="{42A2074C-815A-AD37-EA23-A481E6B7118D}"/>
          </ac:picMkLst>
        </pc:picChg>
        <pc:picChg chg="del">
          <ac:chgData name="Anil Ramakant Yadav" userId="8105ed12-f335-4a2c-a8fc-9a0c6e64fd8a" providerId="ADAL" clId="{39F66B53-8E8A-41E0-AA0B-DCAA0817F9A1}" dt="2024-08-31T13:35:51.785" v="257" actId="478"/>
          <ac:picMkLst>
            <pc:docMk/>
            <pc:sldMk cId="3800527554" sldId="268"/>
            <ac:picMk id="10" creationId="{1DFBC6E8-1DD6-EC1F-4241-87A157F10263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40:00.665" v="308" actId="14100"/>
        <pc:sldMkLst>
          <pc:docMk/>
          <pc:sldMk cId="3216184362" sldId="269"/>
        </pc:sldMkLst>
        <pc:spChg chg="mod">
          <ac:chgData name="Anil Ramakant Yadav" userId="8105ed12-f335-4a2c-a8fc-9a0c6e64fd8a" providerId="ADAL" clId="{39F66B53-8E8A-41E0-AA0B-DCAA0817F9A1}" dt="2024-08-31T13:39:17.870" v="302" actId="20577"/>
          <ac:spMkLst>
            <pc:docMk/>
            <pc:sldMk cId="3216184362" sldId="269"/>
            <ac:spMk id="5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3:39:13.732" v="299" actId="478"/>
          <ac:picMkLst>
            <pc:docMk/>
            <pc:sldMk cId="3216184362" sldId="269"/>
            <ac:picMk id="6" creationId="{795CA42B-525A-AAE0-EE05-58A224CE1478}"/>
          </ac:picMkLst>
        </pc:picChg>
        <pc:picChg chg="add mod">
          <ac:chgData name="Anil Ramakant Yadav" userId="8105ed12-f335-4a2c-a8fc-9a0c6e64fd8a" providerId="ADAL" clId="{39F66B53-8E8A-41E0-AA0B-DCAA0817F9A1}" dt="2024-08-31T13:39:41.505" v="305" actId="14100"/>
          <ac:picMkLst>
            <pc:docMk/>
            <pc:sldMk cId="3216184362" sldId="269"/>
            <ac:picMk id="7" creationId="{75F43127-4BB2-00F6-652B-30F2BD7AC073}"/>
          </ac:picMkLst>
        </pc:picChg>
        <pc:picChg chg="del">
          <ac:chgData name="Anil Ramakant Yadav" userId="8105ed12-f335-4a2c-a8fc-9a0c6e64fd8a" providerId="ADAL" clId="{39F66B53-8E8A-41E0-AA0B-DCAA0817F9A1}" dt="2024-08-31T13:39:15.020" v="300" actId="478"/>
          <ac:picMkLst>
            <pc:docMk/>
            <pc:sldMk cId="3216184362" sldId="269"/>
            <ac:picMk id="9" creationId="{42A2074C-815A-AD37-EA23-A481E6B7118D}"/>
          </ac:picMkLst>
        </pc:picChg>
        <pc:picChg chg="add mod">
          <ac:chgData name="Anil Ramakant Yadav" userId="8105ed12-f335-4a2c-a8fc-9a0c6e64fd8a" providerId="ADAL" clId="{39F66B53-8E8A-41E0-AA0B-DCAA0817F9A1}" dt="2024-08-31T13:40:00.665" v="308" actId="14100"/>
          <ac:picMkLst>
            <pc:docMk/>
            <pc:sldMk cId="3216184362" sldId="269"/>
            <ac:picMk id="10" creationId="{F787D2A6-2B36-337B-4950-6A8B8ADEB0A7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41:46.980" v="328" actId="14100"/>
        <pc:sldMkLst>
          <pc:docMk/>
          <pc:sldMk cId="3614600524" sldId="270"/>
        </pc:sldMkLst>
        <pc:spChg chg="mod">
          <ac:chgData name="Anil Ramakant Yadav" userId="8105ed12-f335-4a2c-a8fc-9a0c6e64fd8a" providerId="ADAL" clId="{39F66B53-8E8A-41E0-AA0B-DCAA0817F9A1}" dt="2024-08-31T13:40:24.242" v="310"/>
          <ac:spMkLst>
            <pc:docMk/>
            <pc:sldMk cId="3614600524" sldId="270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40:55.731" v="321" actId="20577"/>
          <ac:spMkLst>
            <pc:docMk/>
            <pc:sldMk cId="3614600524" sldId="270"/>
            <ac:spMk id="5" creationId="{00000000-0000-0000-0000-000000000000}"/>
          </ac:spMkLst>
        </pc:spChg>
        <pc:picChg chg="add mod">
          <ac:chgData name="Anil Ramakant Yadav" userId="8105ed12-f335-4a2c-a8fc-9a0c6e64fd8a" providerId="ADAL" clId="{39F66B53-8E8A-41E0-AA0B-DCAA0817F9A1}" dt="2024-08-31T13:41:24.527" v="325" actId="14100"/>
          <ac:picMkLst>
            <pc:docMk/>
            <pc:sldMk cId="3614600524" sldId="270"/>
            <ac:picMk id="6" creationId="{3DB7BC17-EA8B-8AAF-C14F-53A6738465AC}"/>
          </ac:picMkLst>
        </pc:picChg>
        <pc:picChg chg="del">
          <ac:chgData name="Anil Ramakant Yadav" userId="8105ed12-f335-4a2c-a8fc-9a0c6e64fd8a" providerId="ADAL" clId="{39F66B53-8E8A-41E0-AA0B-DCAA0817F9A1}" dt="2024-08-31T13:40:58.618" v="322" actId="478"/>
          <ac:picMkLst>
            <pc:docMk/>
            <pc:sldMk cId="3614600524" sldId="270"/>
            <ac:picMk id="7" creationId="{75F43127-4BB2-00F6-652B-30F2BD7AC073}"/>
          </ac:picMkLst>
        </pc:picChg>
        <pc:picChg chg="add mod">
          <ac:chgData name="Anil Ramakant Yadav" userId="8105ed12-f335-4a2c-a8fc-9a0c6e64fd8a" providerId="ADAL" clId="{39F66B53-8E8A-41E0-AA0B-DCAA0817F9A1}" dt="2024-08-31T13:41:46.980" v="328" actId="14100"/>
          <ac:picMkLst>
            <pc:docMk/>
            <pc:sldMk cId="3614600524" sldId="270"/>
            <ac:picMk id="9" creationId="{6236CD4B-C2DB-56D1-7105-0254DA32AB61}"/>
          </ac:picMkLst>
        </pc:picChg>
        <pc:picChg chg="del">
          <ac:chgData name="Anil Ramakant Yadav" userId="8105ed12-f335-4a2c-a8fc-9a0c6e64fd8a" providerId="ADAL" clId="{39F66B53-8E8A-41E0-AA0B-DCAA0817F9A1}" dt="2024-08-31T13:40:58.618" v="322" actId="478"/>
          <ac:picMkLst>
            <pc:docMk/>
            <pc:sldMk cId="3614600524" sldId="270"/>
            <ac:picMk id="10" creationId="{F787D2A6-2B36-337B-4950-6A8B8ADEB0A7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59:59.935" v="615" actId="1076"/>
        <pc:sldMkLst>
          <pc:docMk/>
          <pc:sldMk cId="454984483" sldId="271"/>
        </pc:sldMkLst>
        <pc:spChg chg="mod">
          <ac:chgData name="Anil Ramakant Yadav" userId="8105ed12-f335-4a2c-a8fc-9a0c6e64fd8a" providerId="ADAL" clId="{39F66B53-8E8A-41E0-AA0B-DCAA0817F9A1}" dt="2024-08-31T13:42:43.617" v="341" actId="20577"/>
          <ac:spMkLst>
            <pc:docMk/>
            <pc:sldMk cId="454984483" sldId="271"/>
            <ac:spMk id="5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3:42:14.388" v="333" actId="478"/>
          <ac:picMkLst>
            <pc:docMk/>
            <pc:sldMk cId="454984483" sldId="271"/>
            <ac:picMk id="6" creationId="{3DB7BC17-EA8B-8AAF-C14F-53A6738465AC}"/>
          </ac:picMkLst>
        </pc:picChg>
        <pc:picChg chg="add mod">
          <ac:chgData name="Anil Ramakant Yadav" userId="8105ed12-f335-4a2c-a8fc-9a0c6e64fd8a" providerId="ADAL" clId="{39F66B53-8E8A-41E0-AA0B-DCAA0817F9A1}" dt="2024-08-31T13:59:59.935" v="615" actId="1076"/>
          <ac:picMkLst>
            <pc:docMk/>
            <pc:sldMk cId="454984483" sldId="271"/>
            <ac:picMk id="7" creationId="{FAA7DA20-28C7-8CEC-B6BD-F5AEAE3A4A76}"/>
          </ac:picMkLst>
        </pc:picChg>
        <pc:picChg chg="del">
          <ac:chgData name="Anil Ramakant Yadav" userId="8105ed12-f335-4a2c-a8fc-9a0c6e64fd8a" providerId="ADAL" clId="{39F66B53-8E8A-41E0-AA0B-DCAA0817F9A1}" dt="2024-08-31T13:42:14.388" v="333" actId="478"/>
          <ac:picMkLst>
            <pc:docMk/>
            <pc:sldMk cId="454984483" sldId="271"/>
            <ac:picMk id="9" creationId="{6236CD4B-C2DB-56D1-7105-0254DA32AB61}"/>
          </ac:picMkLst>
        </pc:picChg>
        <pc:picChg chg="add mod">
          <ac:chgData name="Anil Ramakant Yadav" userId="8105ed12-f335-4a2c-a8fc-9a0c6e64fd8a" providerId="ADAL" clId="{39F66B53-8E8A-41E0-AA0B-DCAA0817F9A1}" dt="2024-08-31T13:43:27.056" v="344" actId="14100"/>
          <ac:picMkLst>
            <pc:docMk/>
            <pc:sldMk cId="454984483" sldId="271"/>
            <ac:picMk id="10" creationId="{FD3230C8-74E4-FC8F-D0B0-A347D07CFDC8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45:48.410" v="379" actId="14100"/>
        <pc:sldMkLst>
          <pc:docMk/>
          <pc:sldMk cId="2186727708" sldId="272"/>
        </pc:sldMkLst>
        <pc:spChg chg="mod">
          <ac:chgData name="Anil Ramakant Yadav" userId="8105ed12-f335-4a2c-a8fc-9a0c6e64fd8a" providerId="ADAL" clId="{39F66B53-8E8A-41E0-AA0B-DCAA0817F9A1}" dt="2024-08-31T13:44:02.994" v="346"/>
          <ac:spMkLst>
            <pc:docMk/>
            <pc:sldMk cId="2186727708" sldId="272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44:38.792" v="371" actId="20577"/>
          <ac:spMkLst>
            <pc:docMk/>
            <pc:sldMk cId="2186727708" sldId="272"/>
            <ac:spMk id="5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45:16.053" v="376" actId="1076"/>
          <ac:spMkLst>
            <pc:docMk/>
            <pc:sldMk cId="2186727708" sldId="272"/>
            <ac:spMk id="16" creationId="{00000000-0000-0000-0000-000000000000}"/>
          </ac:spMkLst>
        </pc:spChg>
        <pc:picChg chg="add mod">
          <ac:chgData name="Anil Ramakant Yadav" userId="8105ed12-f335-4a2c-a8fc-9a0c6e64fd8a" providerId="ADAL" clId="{39F66B53-8E8A-41E0-AA0B-DCAA0817F9A1}" dt="2024-08-31T13:45:13" v="375" actId="14100"/>
          <ac:picMkLst>
            <pc:docMk/>
            <pc:sldMk cId="2186727708" sldId="272"/>
            <ac:picMk id="6" creationId="{8A2D3D9F-2018-531B-929B-8CD776A97E47}"/>
          </ac:picMkLst>
        </pc:picChg>
        <pc:picChg chg="del">
          <ac:chgData name="Anil Ramakant Yadav" userId="8105ed12-f335-4a2c-a8fc-9a0c6e64fd8a" providerId="ADAL" clId="{39F66B53-8E8A-41E0-AA0B-DCAA0817F9A1}" dt="2024-08-31T13:44:40.968" v="372" actId="478"/>
          <ac:picMkLst>
            <pc:docMk/>
            <pc:sldMk cId="2186727708" sldId="272"/>
            <ac:picMk id="7" creationId="{FAA7DA20-28C7-8CEC-B6BD-F5AEAE3A4A76}"/>
          </ac:picMkLst>
        </pc:picChg>
        <pc:picChg chg="add mod">
          <ac:chgData name="Anil Ramakant Yadav" userId="8105ed12-f335-4a2c-a8fc-9a0c6e64fd8a" providerId="ADAL" clId="{39F66B53-8E8A-41E0-AA0B-DCAA0817F9A1}" dt="2024-08-31T13:45:48.410" v="379" actId="14100"/>
          <ac:picMkLst>
            <pc:docMk/>
            <pc:sldMk cId="2186727708" sldId="272"/>
            <ac:picMk id="9" creationId="{1268652B-DD34-E835-930E-B17CED3469FB}"/>
          </ac:picMkLst>
        </pc:picChg>
        <pc:picChg chg="del">
          <ac:chgData name="Anil Ramakant Yadav" userId="8105ed12-f335-4a2c-a8fc-9a0c6e64fd8a" providerId="ADAL" clId="{39F66B53-8E8A-41E0-AA0B-DCAA0817F9A1}" dt="2024-08-31T13:44:40.968" v="372" actId="478"/>
          <ac:picMkLst>
            <pc:docMk/>
            <pc:sldMk cId="2186727708" sldId="272"/>
            <ac:picMk id="10" creationId="{FD3230C8-74E4-FC8F-D0B0-A347D07CFDC8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47:26.435" v="406" actId="14100"/>
        <pc:sldMkLst>
          <pc:docMk/>
          <pc:sldMk cId="875450842" sldId="273"/>
        </pc:sldMkLst>
        <pc:spChg chg="mod">
          <ac:chgData name="Anil Ramakant Yadav" userId="8105ed12-f335-4a2c-a8fc-9a0c6e64fd8a" providerId="ADAL" clId="{39F66B53-8E8A-41E0-AA0B-DCAA0817F9A1}" dt="2024-08-31T13:46:34.977" v="398" actId="20577"/>
          <ac:spMkLst>
            <pc:docMk/>
            <pc:sldMk cId="875450842" sldId="273"/>
            <ac:spMk id="5" creationId="{00000000-0000-0000-0000-000000000000}"/>
          </ac:spMkLst>
        </pc:spChg>
        <pc:picChg chg="del">
          <ac:chgData name="Anil Ramakant Yadav" userId="8105ed12-f335-4a2c-a8fc-9a0c6e64fd8a" providerId="ADAL" clId="{39F66B53-8E8A-41E0-AA0B-DCAA0817F9A1}" dt="2024-08-31T13:46:37.794" v="399" actId="478"/>
          <ac:picMkLst>
            <pc:docMk/>
            <pc:sldMk cId="875450842" sldId="273"/>
            <ac:picMk id="6" creationId="{8A2D3D9F-2018-531B-929B-8CD776A97E47}"/>
          </ac:picMkLst>
        </pc:picChg>
        <pc:picChg chg="add mod">
          <ac:chgData name="Anil Ramakant Yadav" userId="8105ed12-f335-4a2c-a8fc-9a0c6e64fd8a" providerId="ADAL" clId="{39F66B53-8E8A-41E0-AA0B-DCAA0817F9A1}" dt="2024-08-31T13:46:59.219" v="402" actId="14100"/>
          <ac:picMkLst>
            <pc:docMk/>
            <pc:sldMk cId="875450842" sldId="273"/>
            <ac:picMk id="7" creationId="{C98DD39F-8DF6-DBE1-DB4C-9DA89A7D00E1}"/>
          </ac:picMkLst>
        </pc:picChg>
        <pc:picChg chg="del">
          <ac:chgData name="Anil Ramakant Yadav" userId="8105ed12-f335-4a2c-a8fc-9a0c6e64fd8a" providerId="ADAL" clId="{39F66B53-8E8A-41E0-AA0B-DCAA0817F9A1}" dt="2024-08-31T13:46:37.794" v="399" actId="478"/>
          <ac:picMkLst>
            <pc:docMk/>
            <pc:sldMk cId="875450842" sldId="273"/>
            <ac:picMk id="9" creationId="{1268652B-DD34-E835-930E-B17CED3469FB}"/>
          </ac:picMkLst>
        </pc:picChg>
        <pc:picChg chg="add mod">
          <ac:chgData name="Anil Ramakant Yadav" userId="8105ed12-f335-4a2c-a8fc-9a0c6e64fd8a" providerId="ADAL" clId="{39F66B53-8E8A-41E0-AA0B-DCAA0817F9A1}" dt="2024-08-31T13:47:26.435" v="406" actId="14100"/>
          <ac:picMkLst>
            <pc:docMk/>
            <pc:sldMk cId="875450842" sldId="273"/>
            <ac:picMk id="10" creationId="{F449E447-4708-CF0F-06F0-3F699E4F88A4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52:45.842" v="539" actId="1076"/>
        <pc:sldMkLst>
          <pc:docMk/>
          <pc:sldMk cId="1625982526" sldId="274"/>
        </pc:sldMkLst>
        <pc:spChg chg="mod">
          <ac:chgData name="Anil Ramakant Yadav" userId="8105ed12-f335-4a2c-a8fc-9a0c6e64fd8a" providerId="ADAL" clId="{39F66B53-8E8A-41E0-AA0B-DCAA0817F9A1}" dt="2024-08-31T13:47:51.404" v="408"/>
          <ac:spMkLst>
            <pc:docMk/>
            <pc:sldMk cId="1625982526" sldId="274"/>
            <ac:spMk id="2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48:12.713" v="411" actId="20577"/>
          <ac:spMkLst>
            <pc:docMk/>
            <pc:sldMk cId="1625982526" sldId="274"/>
            <ac:spMk id="5" creationId="{00000000-0000-0000-0000-000000000000}"/>
          </ac:spMkLst>
        </pc:spChg>
        <pc:spChg chg="add mod">
          <ac:chgData name="Anil Ramakant Yadav" userId="8105ed12-f335-4a2c-a8fc-9a0c6e64fd8a" providerId="ADAL" clId="{39F66B53-8E8A-41E0-AA0B-DCAA0817F9A1}" dt="2024-08-31T13:51:15.736" v="528" actId="1076"/>
          <ac:spMkLst>
            <pc:docMk/>
            <pc:sldMk cId="1625982526" sldId="274"/>
            <ac:spMk id="8" creationId="{1456A51C-10D6-A717-74DB-FAA0FEC52D19}"/>
          </ac:spMkLst>
        </pc:spChg>
        <pc:spChg chg="add mod">
          <ac:chgData name="Anil Ramakant Yadav" userId="8105ed12-f335-4a2c-a8fc-9a0c6e64fd8a" providerId="ADAL" clId="{39F66B53-8E8A-41E0-AA0B-DCAA0817F9A1}" dt="2024-08-31T13:49:37.798" v="459" actId="1035"/>
          <ac:spMkLst>
            <pc:docMk/>
            <pc:sldMk cId="1625982526" sldId="274"/>
            <ac:spMk id="9" creationId="{A37AA4B8-545A-5213-422E-6B2CDCBEA5A9}"/>
          </ac:spMkLst>
        </pc:spChg>
        <pc:spChg chg="add mod">
          <ac:chgData name="Anil Ramakant Yadav" userId="8105ed12-f335-4a2c-a8fc-9a0c6e64fd8a" providerId="ADAL" clId="{39F66B53-8E8A-41E0-AA0B-DCAA0817F9A1}" dt="2024-08-31T13:52:11.650" v="536" actId="1076"/>
          <ac:spMkLst>
            <pc:docMk/>
            <pc:sldMk cId="1625982526" sldId="274"/>
            <ac:spMk id="11" creationId="{7592ED74-651E-0E2B-0645-D4149D4FA505}"/>
          </ac:spMkLst>
        </pc:spChg>
        <pc:spChg chg="add mod">
          <ac:chgData name="Anil Ramakant Yadav" userId="8105ed12-f335-4a2c-a8fc-9a0c6e64fd8a" providerId="ADAL" clId="{39F66B53-8E8A-41E0-AA0B-DCAA0817F9A1}" dt="2024-08-31T13:52:07.823" v="535" actId="1076"/>
          <ac:spMkLst>
            <pc:docMk/>
            <pc:sldMk cId="1625982526" sldId="274"/>
            <ac:spMk id="12" creationId="{AE2B494E-883C-2553-3A60-4297B32A97FA}"/>
          </ac:spMkLst>
        </pc:spChg>
        <pc:spChg chg="mod">
          <ac:chgData name="Anil Ramakant Yadav" userId="8105ed12-f335-4a2c-a8fc-9a0c6e64fd8a" providerId="ADAL" clId="{39F66B53-8E8A-41E0-AA0B-DCAA0817F9A1}" dt="2024-08-31T13:50:46.855" v="523" actId="1076"/>
          <ac:spMkLst>
            <pc:docMk/>
            <pc:sldMk cId="1625982526" sldId="274"/>
            <ac:spMk id="16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49:19.510" v="417" actId="1076"/>
          <ac:spMkLst>
            <pc:docMk/>
            <pc:sldMk cId="1625982526" sldId="274"/>
            <ac:spMk id="18" creationId="{00000000-0000-0000-0000-000000000000}"/>
          </ac:spMkLst>
        </pc:spChg>
        <pc:picChg chg="add del mod">
          <ac:chgData name="Anil Ramakant Yadav" userId="8105ed12-f335-4a2c-a8fc-9a0c6e64fd8a" providerId="ADAL" clId="{39F66B53-8E8A-41E0-AA0B-DCAA0817F9A1}" dt="2024-08-31T13:49:15.161" v="416" actId="478"/>
          <ac:picMkLst>
            <pc:docMk/>
            <pc:sldMk cId="1625982526" sldId="274"/>
            <ac:picMk id="6" creationId="{DF9E9BE1-11E4-F690-DE53-78FE871E7F0D}"/>
          </ac:picMkLst>
        </pc:picChg>
        <pc:picChg chg="del">
          <ac:chgData name="Anil Ramakant Yadav" userId="8105ed12-f335-4a2c-a8fc-9a0c6e64fd8a" providerId="ADAL" clId="{39F66B53-8E8A-41E0-AA0B-DCAA0817F9A1}" dt="2024-08-31T13:48:15.010" v="412" actId="478"/>
          <ac:picMkLst>
            <pc:docMk/>
            <pc:sldMk cId="1625982526" sldId="274"/>
            <ac:picMk id="7" creationId="{C98DD39F-8DF6-DBE1-DB4C-9DA89A7D00E1}"/>
          </ac:picMkLst>
        </pc:picChg>
        <pc:picChg chg="del">
          <ac:chgData name="Anil Ramakant Yadav" userId="8105ed12-f335-4a2c-a8fc-9a0c6e64fd8a" providerId="ADAL" clId="{39F66B53-8E8A-41E0-AA0B-DCAA0817F9A1}" dt="2024-08-31T13:48:15.010" v="412" actId="478"/>
          <ac:picMkLst>
            <pc:docMk/>
            <pc:sldMk cId="1625982526" sldId="274"/>
            <ac:picMk id="10" creationId="{F449E447-4708-CF0F-06F0-3F699E4F88A4}"/>
          </ac:picMkLst>
        </pc:picChg>
        <pc:picChg chg="add mod">
          <ac:chgData name="Anil Ramakant Yadav" userId="8105ed12-f335-4a2c-a8fc-9a0c6e64fd8a" providerId="ADAL" clId="{39F66B53-8E8A-41E0-AA0B-DCAA0817F9A1}" dt="2024-08-31T13:50:05.817" v="515" actId="14100"/>
          <ac:picMkLst>
            <pc:docMk/>
            <pc:sldMk cId="1625982526" sldId="274"/>
            <ac:picMk id="14" creationId="{5A49F7B3-B1B8-D5FB-46F5-FAE1A0233788}"/>
          </ac:picMkLst>
        </pc:picChg>
        <pc:picChg chg="add mod">
          <ac:chgData name="Anil Ramakant Yadav" userId="8105ed12-f335-4a2c-a8fc-9a0c6e64fd8a" providerId="ADAL" clId="{39F66B53-8E8A-41E0-AA0B-DCAA0817F9A1}" dt="2024-08-31T13:50:50.745" v="524" actId="1076"/>
          <ac:picMkLst>
            <pc:docMk/>
            <pc:sldMk cId="1625982526" sldId="274"/>
            <ac:picMk id="17" creationId="{715DEDFE-061E-B160-8C04-9A26B009BD9D}"/>
          </ac:picMkLst>
        </pc:picChg>
        <pc:picChg chg="add mod">
          <ac:chgData name="Anil Ramakant Yadav" userId="8105ed12-f335-4a2c-a8fc-9a0c6e64fd8a" providerId="ADAL" clId="{39F66B53-8E8A-41E0-AA0B-DCAA0817F9A1}" dt="2024-08-31T13:51:11.874" v="527" actId="14100"/>
          <ac:picMkLst>
            <pc:docMk/>
            <pc:sldMk cId="1625982526" sldId="274"/>
            <ac:picMk id="20" creationId="{603EF958-8BD1-2CCC-E075-40BEF5877AA7}"/>
          </ac:picMkLst>
        </pc:picChg>
        <pc:picChg chg="add mod">
          <ac:chgData name="Anil Ramakant Yadav" userId="8105ed12-f335-4a2c-a8fc-9a0c6e64fd8a" providerId="ADAL" clId="{39F66B53-8E8A-41E0-AA0B-DCAA0817F9A1}" dt="2024-08-31T13:51:36.026" v="531" actId="14100"/>
          <ac:picMkLst>
            <pc:docMk/>
            <pc:sldMk cId="1625982526" sldId="274"/>
            <ac:picMk id="22" creationId="{3383BD75-29E5-9288-4290-350851ADB199}"/>
          </ac:picMkLst>
        </pc:picChg>
        <pc:picChg chg="add mod">
          <ac:chgData name="Anil Ramakant Yadav" userId="8105ed12-f335-4a2c-a8fc-9a0c6e64fd8a" providerId="ADAL" clId="{39F66B53-8E8A-41E0-AA0B-DCAA0817F9A1}" dt="2024-08-31T13:52:03.293" v="534" actId="14100"/>
          <ac:picMkLst>
            <pc:docMk/>
            <pc:sldMk cId="1625982526" sldId="274"/>
            <ac:picMk id="24" creationId="{9AB6E685-FE92-B5F5-73B3-A262C9E6DFAD}"/>
          </ac:picMkLst>
        </pc:picChg>
        <pc:picChg chg="add mod">
          <ac:chgData name="Anil Ramakant Yadav" userId="8105ed12-f335-4a2c-a8fc-9a0c6e64fd8a" providerId="ADAL" clId="{39F66B53-8E8A-41E0-AA0B-DCAA0817F9A1}" dt="2024-08-31T13:52:45.842" v="539" actId="1076"/>
          <ac:picMkLst>
            <pc:docMk/>
            <pc:sldMk cId="1625982526" sldId="274"/>
            <ac:picMk id="26" creationId="{FB283E67-B391-63B7-133E-F32B9B7D0320}"/>
          </ac:picMkLst>
        </pc:picChg>
      </pc:sldChg>
      <pc:sldChg chg="addSp delSp modSp add mod">
        <pc:chgData name="Anil Ramakant Yadav" userId="8105ed12-f335-4a2c-a8fc-9a0c6e64fd8a" providerId="ADAL" clId="{39F66B53-8E8A-41E0-AA0B-DCAA0817F9A1}" dt="2024-08-31T13:57:52.760" v="612" actId="1036"/>
        <pc:sldMkLst>
          <pc:docMk/>
          <pc:sldMk cId="3571372158" sldId="275"/>
        </pc:sldMkLst>
        <pc:spChg chg="mod">
          <ac:chgData name="Anil Ramakant Yadav" userId="8105ed12-f335-4a2c-a8fc-9a0c6e64fd8a" providerId="ADAL" clId="{39F66B53-8E8A-41E0-AA0B-DCAA0817F9A1}" dt="2024-08-31T13:54:28.652" v="543"/>
          <ac:spMkLst>
            <pc:docMk/>
            <pc:sldMk cId="3571372158" sldId="275"/>
            <ac:spMk id="5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57:52.760" v="612" actId="1036"/>
          <ac:spMkLst>
            <pc:docMk/>
            <pc:sldMk cId="3571372158" sldId="275"/>
            <ac:spMk id="8" creationId="{1456A51C-10D6-A717-74DB-FAA0FEC52D19}"/>
          </ac:spMkLst>
        </pc:spChg>
        <pc:spChg chg="mod">
          <ac:chgData name="Anil Ramakant Yadav" userId="8105ed12-f335-4a2c-a8fc-9a0c6e64fd8a" providerId="ADAL" clId="{39F66B53-8E8A-41E0-AA0B-DCAA0817F9A1}" dt="2024-08-31T13:57:19.085" v="582" actId="1036"/>
          <ac:spMkLst>
            <pc:docMk/>
            <pc:sldMk cId="3571372158" sldId="275"/>
            <ac:spMk id="9" creationId="{A37AA4B8-545A-5213-422E-6B2CDCBEA5A9}"/>
          </ac:spMkLst>
        </pc:spChg>
        <pc:spChg chg="del">
          <ac:chgData name="Anil Ramakant Yadav" userId="8105ed12-f335-4a2c-a8fc-9a0c6e64fd8a" providerId="ADAL" clId="{39F66B53-8E8A-41E0-AA0B-DCAA0817F9A1}" dt="2024-08-31T13:57:09.791" v="563" actId="478"/>
          <ac:spMkLst>
            <pc:docMk/>
            <pc:sldMk cId="3571372158" sldId="275"/>
            <ac:spMk id="11" creationId="{7592ED74-651E-0E2B-0645-D4149D4FA505}"/>
          </ac:spMkLst>
        </pc:spChg>
        <pc:spChg chg="del">
          <ac:chgData name="Anil Ramakant Yadav" userId="8105ed12-f335-4a2c-a8fc-9a0c6e64fd8a" providerId="ADAL" clId="{39F66B53-8E8A-41E0-AA0B-DCAA0817F9A1}" dt="2024-08-31T13:57:09.791" v="563" actId="478"/>
          <ac:spMkLst>
            <pc:docMk/>
            <pc:sldMk cId="3571372158" sldId="275"/>
            <ac:spMk id="12" creationId="{AE2B494E-883C-2553-3A60-4297B32A97FA}"/>
          </ac:spMkLst>
        </pc:spChg>
        <pc:spChg chg="mod">
          <ac:chgData name="Anil Ramakant Yadav" userId="8105ed12-f335-4a2c-a8fc-9a0c6e64fd8a" providerId="ADAL" clId="{39F66B53-8E8A-41E0-AA0B-DCAA0817F9A1}" dt="2024-08-31T13:57:41.853" v="607" actId="1036"/>
          <ac:spMkLst>
            <pc:docMk/>
            <pc:sldMk cId="3571372158" sldId="275"/>
            <ac:spMk id="16" creationId="{00000000-0000-0000-0000-000000000000}"/>
          </ac:spMkLst>
        </pc:spChg>
        <pc:spChg chg="mod">
          <ac:chgData name="Anil Ramakant Yadav" userId="8105ed12-f335-4a2c-a8fc-9a0c6e64fd8a" providerId="ADAL" clId="{39F66B53-8E8A-41E0-AA0B-DCAA0817F9A1}" dt="2024-08-31T13:57:25.966" v="590" actId="1036"/>
          <ac:spMkLst>
            <pc:docMk/>
            <pc:sldMk cId="3571372158" sldId="275"/>
            <ac:spMk id="18" creationId="{00000000-0000-0000-0000-000000000000}"/>
          </ac:spMkLst>
        </pc:spChg>
        <pc:picChg chg="add mod">
          <ac:chgData name="Anil Ramakant Yadav" userId="8105ed12-f335-4a2c-a8fc-9a0c6e64fd8a" providerId="ADAL" clId="{39F66B53-8E8A-41E0-AA0B-DCAA0817F9A1}" dt="2024-08-31T13:57:31.361" v="591" actId="14100"/>
          <ac:picMkLst>
            <pc:docMk/>
            <pc:sldMk cId="3571372158" sldId="275"/>
            <ac:picMk id="6" creationId="{3BB3EC8D-37EB-960B-6A5A-AC36EC9960FB}"/>
          </ac:picMkLst>
        </pc:picChg>
        <pc:picChg chg="add mod">
          <ac:chgData name="Anil Ramakant Yadav" userId="8105ed12-f335-4a2c-a8fc-9a0c6e64fd8a" providerId="ADAL" clId="{39F66B53-8E8A-41E0-AA0B-DCAA0817F9A1}" dt="2024-08-31T13:57:38.278" v="601" actId="1036"/>
          <ac:picMkLst>
            <pc:docMk/>
            <pc:sldMk cId="3571372158" sldId="275"/>
            <ac:picMk id="10" creationId="{21DB8469-6D69-526E-C768-D001EE56541E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14" creationId="{5A49F7B3-B1B8-D5FB-46F5-FAE1A0233788}"/>
          </ac:picMkLst>
        </pc:picChg>
        <pc:picChg chg="add mod">
          <ac:chgData name="Anil Ramakant Yadav" userId="8105ed12-f335-4a2c-a8fc-9a0c6e64fd8a" providerId="ADAL" clId="{39F66B53-8E8A-41E0-AA0B-DCAA0817F9A1}" dt="2024-08-31T13:57:45.596" v="608" actId="14100"/>
          <ac:picMkLst>
            <pc:docMk/>
            <pc:sldMk cId="3571372158" sldId="275"/>
            <ac:picMk id="15" creationId="{FFE84505-45D3-5E77-FA17-FA84E931F0D7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17" creationId="{715DEDFE-061E-B160-8C04-9A26B009BD9D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20" creationId="{603EF958-8BD1-2CCC-E075-40BEF5877AA7}"/>
          </ac:picMkLst>
        </pc:picChg>
        <pc:picChg chg="add mod">
          <ac:chgData name="Anil Ramakant Yadav" userId="8105ed12-f335-4a2c-a8fc-9a0c6e64fd8a" providerId="ADAL" clId="{39F66B53-8E8A-41E0-AA0B-DCAA0817F9A1}" dt="2024-08-31T13:57:49.099" v="610" actId="1036"/>
          <ac:picMkLst>
            <pc:docMk/>
            <pc:sldMk cId="3571372158" sldId="275"/>
            <ac:picMk id="21" creationId="{41042734-D410-502D-00B1-E7605EA4B385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22" creationId="{3383BD75-29E5-9288-4290-350851ADB199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24" creationId="{9AB6E685-FE92-B5F5-73B3-A262C9E6DFAD}"/>
          </ac:picMkLst>
        </pc:picChg>
        <pc:picChg chg="del">
          <ac:chgData name="Anil Ramakant Yadav" userId="8105ed12-f335-4a2c-a8fc-9a0c6e64fd8a" providerId="ADAL" clId="{39F66B53-8E8A-41E0-AA0B-DCAA0817F9A1}" dt="2024-08-31T13:54:36.483" v="544" actId="478"/>
          <ac:picMkLst>
            <pc:docMk/>
            <pc:sldMk cId="3571372158" sldId="275"/>
            <ac:picMk id="26" creationId="{FB283E67-B391-63B7-133E-F32B9B7D03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1AC7-6707-47B6-9449-39178F93CFA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4AFB-1329-422A-A9D3-A0875453C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D4AFB-1329-422A-A9D3-A0875453C7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21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93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1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5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71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7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8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1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2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66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0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7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0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8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2110668" y="2145230"/>
            <a:ext cx="7010400" cy="15224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Employee Details</a:t>
            </a:r>
            <a:r>
              <a:rPr kumimoji="0" lang="en-US" sz="5400" b="1" i="0" u="none" strike="noStrike" kern="1200" cap="none" spc="0" normalizeH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of </a:t>
            </a:r>
            <a:r>
              <a:rPr lang="en-US" sz="5400" b="1" cap="none" dirty="0">
                <a:solidFill>
                  <a:srgbClr val="F3C910"/>
                </a:solidFill>
              </a:rPr>
              <a:t>GroupM</a:t>
            </a:r>
            <a:r>
              <a:rPr kumimoji="0" lang="en-US" sz="5400" b="1" i="0" u="none" strike="noStrike" kern="1200" cap="none" spc="0" normalizeH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Media Pvt Ltd</a:t>
            </a:r>
            <a:br>
              <a:rPr lang="en-US" sz="5400" b="1" cap="none" dirty="0">
                <a:solidFill>
                  <a:srgbClr val="F3C910"/>
                </a:solidFill>
              </a:rPr>
            </a:br>
            <a:r>
              <a:rPr lang="en-US" sz="1800" b="1" cap="none" dirty="0">
                <a:solidFill>
                  <a:srgbClr val="00B0F0"/>
                </a:solidFill>
              </a:rPr>
              <a:t>With python (Pandas) coding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Min and Max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 the Youngest employee in the dataset. Display their name, Age and Department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3883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7DA20-28C7-8CEC-B6BD-F5AEAE3A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47" y="1422220"/>
            <a:ext cx="8235687" cy="824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230C8-74E4-FC8F-D0B0-A347D07C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47" y="2388383"/>
            <a:ext cx="2898095" cy="13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Sorting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Sort the employees by start date in ascending order, Display the Name, Start Date and </a:t>
            </a:r>
          </a:p>
          <a:p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Department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6181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D3D9F-2018-531B-929B-8CD776A9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44" y="1464458"/>
            <a:ext cx="5473927" cy="967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8652B-DD34-E835-930E-B17CED34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43" y="2610143"/>
            <a:ext cx="6594083" cy="37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Sorting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Sort the dataset by salary in descending order and display the top 5 highest paid </a:t>
            </a:r>
          </a:p>
          <a:p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employees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6181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DD39F-8DF6-DBE1-DB4C-9DA89A7D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59" y="1441675"/>
            <a:ext cx="6327837" cy="807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9E447-4708-CF0F-06F0-3F699E4F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59" y="2551918"/>
            <a:ext cx="6555241" cy="22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Basic statistical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Calculate the average, minimum and maximum age of the employees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120" y="205243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315081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6A51C-10D6-A717-74DB-FAA0FEC52D19}"/>
              </a:ext>
            </a:extLst>
          </p:cNvPr>
          <p:cNvSpPr txBox="1"/>
          <p:nvPr/>
        </p:nvSpPr>
        <p:spPr>
          <a:xfrm>
            <a:off x="292120" y="359497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AA4B8-545A-5213-422E-6B2CDCBEA5A9}"/>
              </a:ext>
            </a:extLst>
          </p:cNvPr>
          <p:cNvSpPr txBox="1"/>
          <p:nvPr/>
        </p:nvSpPr>
        <p:spPr>
          <a:xfrm>
            <a:off x="457672" y="2875367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2ED74-651E-0E2B-0645-D4149D4FA505}"/>
              </a:ext>
            </a:extLst>
          </p:cNvPr>
          <p:cNvSpPr txBox="1"/>
          <p:nvPr/>
        </p:nvSpPr>
        <p:spPr>
          <a:xfrm>
            <a:off x="292120" y="5348650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B494E-883C-2553-3A60-4297B32A97FA}"/>
              </a:ext>
            </a:extLst>
          </p:cNvPr>
          <p:cNvSpPr txBox="1"/>
          <p:nvPr/>
        </p:nvSpPr>
        <p:spPr>
          <a:xfrm>
            <a:off x="457672" y="4602570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9F7B3-B1B8-D5FB-46F5-FAE1A023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42" y="1271730"/>
            <a:ext cx="2910681" cy="652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5DEDFE-061E-B160-8C04-9A26B009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31" y="2103061"/>
            <a:ext cx="724672" cy="391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3EF958-8BD1-2CCC-E075-40BEF587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341" y="2789794"/>
            <a:ext cx="2630715" cy="6734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83BD75-29E5-9288-4290-350851ADB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430" y="3637799"/>
            <a:ext cx="630061" cy="458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B6E685-FE92-B5F5-73B3-A262C9E6D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431" y="4444242"/>
            <a:ext cx="2845154" cy="7677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283E67-B391-63B7-133E-F32B9B7D0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259" y="5313806"/>
            <a:ext cx="549870" cy="4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Basic statistical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the average salary in the dataset? Also, find the total salary expenditure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120" y="2270149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44570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6A51C-10D6-A717-74DB-FAA0FEC52D19}"/>
              </a:ext>
            </a:extLst>
          </p:cNvPr>
          <p:cNvSpPr txBox="1"/>
          <p:nvPr/>
        </p:nvSpPr>
        <p:spPr>
          <a:xfrm>
            <a:off x="292120" y="4277144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AA4B8-545A-5213-422E-6B2CDCBEA5A9}"/>
              </a:ext>
            </a:extLst>
          </p:cNvPr>
          <p:cNvSpPr txBox="1"/>
          <p:nvPr/>
        </p:nvSpPr>
        <p:spPr>
          <a:xfrm>
            <a:off x="457672" y="352850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3EC8D-37EB-960B-6A5A-AC36EC99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68" y="1316048"/>
            <a:ext cx="4362428" cy="841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B8469-6D69-526E-C768-D001EE56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530" y="2259518"/>
            <a:ext cx="1074378" cy="470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E84505-45D3-5E77-FA17-FA84E931F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768" y="3366237"/>
            <a:ext cx="4155046" cy="841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042734-D410-502D-00B1-E7605EA4B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106" y="4329493"/>
            <a:ext cx="1023715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0915" y="2249485"/>
            <a:ext cx="10087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sz="8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Basic Slicing and 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Extract the first 10 rows of the dataset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444" y="1913364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1C31E-D30B-45E1-92F3-225FCEAD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6" y="1146520"/>
            <a:ext cx="2797784" cy="448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DF70B7-91C8-EDF4-CA74-42FEF1F0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66" y="1852611"/>
            <a:ext cx="8975622" cy="40111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Basic Slicing and 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Extract the Name, Department and Salary columns for the first 10 employees.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444" y="1913364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1F84-D396-0A6C-CB16-AFBF4199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27" y="1182582"/>
            <a:ext cx="5448073" cy="38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80A93-4389-86C6-2721-D44EAE7F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38" y="1913364"/>
            <a:ext cx="3758633" cy="47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2.Filtering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 the dataset to find all employees who work in the "IT" department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816" y="2064819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29C3-2B19-1456-84A6-CE5BC499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9" y="1177819"/>
            <a:ext cx="4823279" cy="67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A44D2-C67B-335C-8EBA-9F8D9D81E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48" y="2085156"/>
            <a:ext cx="7750039" cy="42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2.Filtering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 all employees whose salary is greater than 80,000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816" y="2064819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31BC2-C172-E55D-A7F4-C7EBD176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19" y="1130517"/>
            <a:ext cx="4963450" cy="808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FBFC5-BA77-5D7A-039E-1940A0A00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619" y="2064819"/>
            <a:ext cx="7058025" cy="4592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C757CF-C6C9-9E2A-34F2-F12FDF3E3C34}"/>
              </a:ext>
            </a:extLst>
          </p:cNvPr>
          <p:cNvSpPr txBox="1"/>
          <p:nvPr/>
        </p:nvSpPr>
        <p:spPr>
          <a:xfrm>
            <a:off x="8824686" y="2772229"/>
            <a:ext cx="252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 :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Due to space limit only limited record pasted.</a:t>
            </a:r>
          </a:p>
        </p:txBody>
      </p:sp>
    </p:spTree>
    <p:extLst>
      <p:ext uri="{BB962C8B-B14F-4D97-AF65-F5344CB8AC3E}">
        <p14:creationId xmlns:p14="http://schemas.microsoft.com/office/powerpoint/2010/main" val="40737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2.Filtering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(c)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 all employees who started after January 1, 2020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816" y="2288647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757CF-C6C9-9E2A-34F2-F12FDF3E3C34}"/>
              </a:ext>
            </a:extLst>
          </p:cNvPr>
          <p:cNvSpPr txBox="1"/>
          <p:nvPr/>
        </p:nvSpPr>
        <p:spPr>
          <a:xfrm>
            <a:off x="9162210" y="2757715"/>
            <a:ext cx="252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 :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Due to space limit only limited record pasted.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E73AC-6FC0-D59C-F941-810ACC0C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04" y="1072100"/>
            <a:ext cx="5324475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FBC6E8-1DD6-EC1F-4241-87A157F1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04" y="2288647"/>
            <a:ext cx="7454756" cy="43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7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Grouping and Aggregation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 the employees by Department and calculate the average salary of each </a:t>
            </a:r>
          </a:p>
          <a:p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department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3883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CA42B-525A-AAE0-EE05-58A224CE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8" y="1530525"/>
            <a:ext cx="5583174" cy="71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2074C-815A-AD37-EA23-A481E6B7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408" y="2563612"/>
            <a:ext cx="3594556" cy="20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Grouping and Aggregation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many employees are there in each department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3883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43127-4BB2-00F6-652B-30F2BD7A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415153"/>
            <a:ext cx="6192329" cy="718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87D2A6-2B36-337B-4950-6A8B8ADE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2346703"/>
            <a:ext cx="3124806" cy="17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Min and Max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Identify the employees with the highest Salary, Display their Name, Department and</a:t>
            </a:r>
          </a:p>
          <a:p>
            <a:r>
              <a:rPr lang="en-IN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Salary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008" y="238838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6" y="153052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7BC17-EA8B-8AAF-C14F-53A67384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16" y="1490611"/>
            <a:ext cx="8184164" cy="758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6CD4B-C2DB-56D1-7105-0254DA32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16" y="2478809"/>
            <a:ext cx="3282478" cy="11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05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Widescreen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 Light</vt:lpstr>
      <vt:lpstr>Tw Cen MT</vt:lpstr>
      <vt:lpstr>Verdana</vt:lpstr>
      <vt:lpstr>Custom Design</vt:lpstr>
      <vt:lpstr>Circuit</vt:lpstr>
      <vt:lpstr>Employee Details of GroupM Media Pvt Ltd With python (Pandas) coding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Anil Ramakant Yadav</cp:lastModifiedBy>
  <cp:revision>22</cp:revision>
  <dcterms:created xsi:type="dcterms:W3CDTF">2016-09-04T11:54:55Z</dcterms:created>
  <dcterms:modified xsi:type="dcterms:W3CDTF">2024-08-31T14:02:39Z</dcterms:modified>
</cp:coreProperties>
</file>