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</p:sldIdLst>
  <p:sldSz cx="18288000" cy="10287000"/>
  <p:notesSz cx="6858000" cy="9144000"/>
  <p:embeddedFontLst>
    <p:embeddedFont>
      <p:font typeface="Montserrat Ultra-Bold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82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52604" y="8748451"/>
            <a:ext cx="8154894" cy="2038350"/>
            <a:chOff x="0" y="0"/>
            <a:chExt cx="2147791" cy="5368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7791" cy="536849"/>
            </a:xfrm>
            <a:custGeom>
              <a:avLst/>
              <a:gdLst/>
              <a:ahLst/>
              <a:cxnLst/>
              <a:rect l="l" t="t" r="r" b="b"/>
              <a:pathLst>
                <a:path w="2147791" h="536849">
                  <a:moveTo>
                    <a:pt x="0" y="0"/>
                  </a:moveTo>
                  <a:lnTo>
                    <a:pt x="2147791" y="0"/>
                  </a:lnTo>
                  <a:lnTo>
                    <a:pt x="2147791" y="536849"/>
                  </a:lnTo>
                  <a:lnTo>
                    <a:pt x="0" y="536849"/>
                  </a:lnTo>
                  <a:close/>
                </a:path>
              </a:pathLst>
            </a:custGeom>
            <a:solidFill>
              <a:srgbClr val="F4AD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47791" cy="660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06679" y="9392570"/>
            <a:ext cx="2091000" cy="70256"/>
            <a:chOff x="0" y="0"/>
            <a:chExt cx="547795" cy="184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47795" cy="18406"/>
            </a:xfrm>
            <a:custGeom>
              <a:avLst/>
              <a:gdLst/>
              <a:ahLst/>
              <a:cxnLst/>
              <a:rect l="l" t="t" r="r" b="b"/>
              <a:pathLst>
                <a:path w="547795" h="18406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202279" y="9392570"/>
            <a:ext cx="2091000" cy="70256"/>
            <a:chOff x="0" y="0"/>
            <a:chExt cx="547795" cy="184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7795" cy="18406"/>
            </a:xfrm>
            <a:custGeom>
              <a:avLst/>
              <a:gdLst/>
              <a:ahLst/>
              <a:cxnLst/>
              <a:rect l="l" t="t" r="r" b="b"/>
              <a:pathLst>
                <a:path w="547795" h="18406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93379" y="9392570"/>
            <a:ext cx="2091000" cy="70256"/>
            <a:chOff x="0" y="0"/>
            <a:chExt cx="547795" cy="184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47795" cy="18406"/>
            </a:xfrm>
            <a:custGeom>
              <a:avLst/>
              <a:gdLst/>
              <a:ahLst/>
              <a:cxnLst/>
              <a:rect l="l" t="t" r="r" b="b"/>
              <a:pathLst>
                <a:path w="547795" h="18406">
                  <a:moveTo>
                    <a:pt x="0" y="0"/>
                  </a:moveTo>
                  <a:lnTo>
                    <a:pt x="547795" y="0"/>
                  </a:lnTo>
                  <a:lnTo>
                    <a:pt x="547795" y="18406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547795" cy="1422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2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240449" y="-1200150"/>
            <a:ext cx="11215802" cy="12687300"/>
            <a:chOff x="0" y="0"/>
            <a:chExt cx="2953956" cy="334151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53956" cy="3341511"/>
            </a:xfrm>
            <a:custGeom>
              <a:avLst/>
              <a:gdLst/>
              <a:ahLst/>
              <a:cxnLst/>
              <a:rect l="l" t="t" r="r" b="b"/>
              <a:pathLst>
                <a:path w="2953956" h="3341511">
                  <a:moveTo>
                    <a:pt x="0" y="0"/>
                  </a:moveTo>
                  <a:lnTo>
                    <a:pt x="2953956" y="0"/>
                  </a:lnTo>
                  <a:lnTo>
                    <a:pt x="2953956" y="3341511"/>
                  </a:lnTo>
                  <a:lnTo>
                    <a:pt x="0" y="3341511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23825"/>
              <a:ext cx="2953956" cy="3465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20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986879" y="4604313"/>
            <a:ext cx="16301121" cy="6164788"/>
          </a:xfrm>
          <a:custGeom>
            <a:avLst/>
            <a:gdLst/>
            <a:ahLst/>
            <a:cxnLst/>
            <a:rect l="l" t="t" r="r" b="b"/>
            <a:pathLst>
              <a:path w="16301121" h="6164788">
                <a:moveTo>
                  <a:pt x="0" y="0"/>
                </a:moveTo>
                <a:lnTo>
                  <a:pt x="16301121" y="0"/>
                </a:lnTo>
                <a:lnTo>
                  <a:pt x="16301121" y="6164788"/>
                </a:lnTo>
                <a:lnTo>
                  <a:pt x="0" y="6164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080" y="927029"/>
            <a:ext cx="11272520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</a:pPr>
            <a:r>
              <a:rPr lang="en-US" sz="9800" b="1" spc="196" dirty="0" smtClean="0">
                <a:solidFill>
                  <a:srgbClr val="F6BD3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Car Sell </a:t>
            </a:r>
            <a:r>
              <a:rPr lang="en-US" sz="9800" b="1" spc="196" dirty="0" err="1" smtClean="0">
                <a:solidFill>
                  <a:srgbClr val="F6BD3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Dekho</a:t>
            </a:r>
            <a:r>
              <a:rPr lang="en-US" sz="9800" b="1" spc="196" dirty="0" smtClean="0">
                <a:solidFill>
                  <a:srgbClr val="F6BD3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Analysis</a:t>
            </a:r>
            <a:endParaRPr lang="en-US" sz="9800" b="1" spc="196" dirty="0">
              <a:solidFill>
                <a:srgbClr val="F6BD33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99402" y="5108372"/>
            <a:ext cx="13664400" cy="70256"/>
            <a:chOff x="0" y="0"/>
            <a:chExt cx="18219200" cy="936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788000" cy="93675"/>
              <a:chOff x="0" y="0"/>
              <a:chExt cx="547795" cy="1840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1570400" y="0"/>
              <a:ext cx="2788000" cy="93675"/>
              <a:chOff x="0" y="0"/>
              <a:chExt cx="547795" cy="1840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3860800" y="0"/>
              <a:ext cx="2788000" cy="93675"/>
              <a:chOff x="0" y="0"/>
              <a:chExt cx="547795" cy="1840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5431200" y="0"/>
              <a:ext cx="2788000" cy="93675"/>
              <a:chOff x="0" y="0"/>
              <a:chExt cx="547795" cy="1840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7715600" y="0"/>
              <a:ext cx="2788000" cy="93675"/>
              <a:chOff x="0" y="0"/>
              <a:chExt cx="547795" cy="1840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 rot="-5400000">
            <a:off x="-1422400" y="1117600"/>
            <a:ext cx="10668000" cy="8432800"/>
            <a:chOff x="0" y="0"/>
            <a:chExt cx="2953956" cy="222098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53956" cy="2220984"/>
            </a:xfrm>
            <a:custGeom>
              <a:avLst/>
              <a:gdLst/>
              <a:ahLst/>
              <a:cxnLst/>
              <a:rect l="l" t="t" r="r" b="b"/>
              <a:pathLst>
                <a:path w="2953956" h="2220984">
                  <a:moveTo>
                    <a:pt x="0" y="0"/>
                  </a:moveTo>
                  <a:lnTo>
                    <a:pt x="2953956" y="0"/>
                  </a:lnTo>
                  <a:lnTo>
                    <a:pt x="2953956" y="2220984"/>
                  </a:lnTo>
                  <a:lnTo>
                    <a:pt x="0" y="2220984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23825"/>
              <a:ext cx="2953956" cy="23448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20"/>
                </a:lnSpc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1640" y="362198"/>
            <a:ext cx="685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rgbClr val="F6A933"/>
                </a:solidFill>
                <a:latin typeface="Montserrat Ultra-Bold" panose="020B0604020202020204" charset="0"/>
              </a:rPr>
              <a:t>Read the dataset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079229"/>
            <a:ext cx="2209800" cy="134636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2664594"/>
            <a:ext cx="17102513" cy="1768053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21640" y="4838700"/>
            <a:ext cx="171329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4040" y="5276046"/>
            <a:ext cx="685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6A933"/>
                </a:solidFill>
                <a:latin typeface="Montserrat Ultra-Bold" panose="020B0604020202020204" charset="0"/>
              </a:rPr>
              <a:t>Print the total count of the records</a:t>
            </a:r>
            <a:endParaRPr lang="en-IN" sz="2500" dirty="0">
              <a:solidFill>
                <a:srgbClr val="F6A933"/>
              </a:solidFill>
              <a:latin typeface="Montserrat Ultra-Bold" panose="020B060402020202020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100282"/>
            <a:ext cx="2057400" cy="151001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8325556"/>
            <a:ext cx="1981200" cy="1008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99402" y="5108372"/>
            <a:ext cx="13664400" cy="70256"/>
            <a:chOff x="0" y="0"/>
            <a:chExt cx="18219200" cy="936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788000" cy="93675"/>
              <a:chOff x="0" y="0"/>
              <a:chExt cx="547795" cy="1840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1570400" y="0"/>
              <a:ext cx="2788000" cy="93675"/>
              <a:chOff x="0" y="0"/>
              <a:chExt cx="547795" cy="1840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3860800" y="0"/>
              <a:ext cx="2788000" cy="93675"/>
              <a:chOff x="0" y="0"/>
              <a:chExt cx="547795" cy="1840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5431200" y="0"/>
              <a:ext cx="2788000" cy="93675"/>
              <a:chOff x="0" y="0"/>
              <a:chExt cx="547795" cy="1840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7715600" y="0"/>
              <a:ext cx="2788000" cy="93675"/>
              <a:chOff x="0" y="0"/>
              <a:chExt cx="547795" cy="1840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 rot="-5400000">
            <a:off x="-1422400" y="1117600"/>
            <a:ext cx="10668000" cy="8432800"/>
            <a:chOff x="0" y="0"/>
            <a:chExt cx="2953956" cy="222098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53956" cy="2220984"/>
            </a:xfrm>
            <a:custGeom>
              <a:avLst/>
              <a:gdLst/>
              <a:ahLst/>
              <a:cxnLst/>
              <a:rect l="l" t="t" r="r" b="b"/>
              <a:pathLst>
                <a:path w="2953956" h="2220984">
                  <a:moveTo>
                    <a:pt x="0" y="0"/>
                  </a:moveTo>
                  <a:lnTo>
                    <a:pt x="2953956" y="0"/>
                  </a:lnTo>
                  <a:lnTo>
                    <a:pt x="2953956" y="2220984"/>
                  </a:lnTo>
                  <a:lnTo>
                    <a:pt x="0" y="2220984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23825"/>
              <a:ext cx="2953956" cy="23448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20"/>
                </a:lnSpc>
              </a:pPr>
              <a:endParaRPr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421640" y="4838700"/>
            <a:ext cx="171329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7526" y="342900"/>
            <a:ext cx="685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6A933"/>
                </a:solidFill>
                <a:latin typeface="Montserrat Ultra-Bold" panose="020B0604020202020204" charset="0"/>
              </a:rPr>
              <a:t>How many cars are available in 2023 ?</a:t>
            </a:r>
            <a:endParaRPr lang="en-IN" sz="2500" dirty="0">
              <a:solidFill>
                <a:srgbClr val="F6A933"/>
              </a:solidFill>
              <a:latin typeface="Montserrat Ultra-Bold" panose="020B060402020202020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6900"/>
            <a:ext cx="1828800" cy="20694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677257"/>
            <a:ext cx="1743075" cy="8414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382000" y="331402"/>
            <a:ext cx="88689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Ultra-Bold" panose="020B0604020202020204" charset="0"/>
              </a:rPr>
              <a:t>How many cars are available in 2020, 2021, 2022 ?</a:t>
            </a:r>
            <a:endParaRPr lang="en-IN" sz="2500" dirty="0">
              <a:solidFill>
                <a:schemeClr val="tx2">
                  <a:lumMod val="60000"/>
                  <a:lumOff val="40000"/>
                </a:schemeClr>
              </a:solidFill>
              <a:latin typeface="Montserrat Ultra-Bold" panose="020B0604020202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028" y="1065423"/>
            <a:ext cx="3682934" cy="17158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0068" y="2857500"/>
            <a:ext cx="3713214" cy="17764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47525" y="5047446"/>
            <a:ext cx="78804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6A933"/>
                </a:solidFill>
                <a:latin typeface="Montserrat Ultra-Bold" panose="020B0604020202020204" charset="0"/>
              </a:rPr>
              <a:t>How many diesel cars are available in 2020 ?</a:t>
            </a:r>
            <a:endParaRPr lang="en-IN" sz="2500" dirty="0">
              <a:solidFill>
                <a:srgbClr val="F6A933"/>
              </a:solidFill>
              <a:latin typeface="Montserrat Ultra-Bold" panose="020B060402020202020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37" y="5741331"/>
            <a:ext cx="3677643" cy="176249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37" y="7957249"/>
            <a:ext cx="2092960" cy="90019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534400" y="5047446"/>
            <a:ext cx="88689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Ultra-Bold" panose="020B0604020202020204" charset="0"/>
              </a:rPr>
              <a:t>How many </a:t>
            </a:r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tserrat Ultra-Bold" panose="020B0604020202020204" charset="0"/>
              </a:rPr>
              <a:t>petrol </a:t>
            </a: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Ultra-Bold" panose="020B0604020202020204" charset="0"/>
              </a:rPr>
              <a:t>cars are available in 2020 ?</a:t>
            </a:r>
            <a:endParaRPr lang="en-IN" sz="2500" dirty="0">
              <a:solidFill>
                <a:schemeClr val="tx2">
                  <a:lumMod val="60000"/>
                  <a:lumOff val="40000"/>
                </a:schemeClr>
              </a:solidFill>
              <a:latin typeface="Montserrat Ultra-Bold" panose="020B060402020202020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3847" y="5647156"/>
            <a:ext cx="3843881" cy="18566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0938" y="8034599"/>
            <a:ext cx="1668461" cy="7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7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99402" y="5108372"/>
            <a:ext cx="13664400" cy="70256"/>
            <a:chOff x="0" y="0"/>
            <a:chExt cx="18219200" cy="936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788000" cy="93675"/>
              <a:chOff x="0" y="0"/>
              <a:chExt cx="547795" cy="1840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1570400" y="0"/>
              <a:ext cx="2788000" cy="93675"/>
              <a:chOff x="0" y="0"/>
              <a:chExt cx="547795" cy="1840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3860800" y="0"/>
              <a:ext cx="2788000" cy="93675"/>
              <a:chOff x="0" y="0"/>
              <a:chExt cx="547795" cy="1840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5431200" y="0"/>
              <a:ext cx="2788000" cy="93675"/>
              <a:chOff x="0" y="0"/>
              <a:chExt cx="547795" cy="1840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7715600" y="0"/>
              <a:ext cx="2788000" cy="93675"/>
              <a:chOff x="0" y="0"/>
              <a:chExt cx="547795" cy="1840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 rot="-5400000">
            <a:off x="-1422400" y="1117600"/>
            <a:ext cx="10668000" cy="8432800"/>
            <a:chOff x="0" y="0"/>
            <a:chExt cx="2953956" cy="222098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53956" cy="2220984"/>
            </a:xfrm>
            <a:custGeom>
              <a:avLst/>
              <a:gdLst/>
              <a:ahLst/>
              <a:cxnLst/>
              <a:rect l="l" t="t" r="r" b="b"/>
              <a:pathLst>
                <a:path w="2953956" h="2220984">
                  <a:moveTo>
                    <a:pt x="0" y="0"/>
                  </a:moveTo>
                  <a:lnTo>
                    <a:pt x="2953956" y="0"/>
                  </a:lnTo>
                  <a:lnTo>
                    <a:pt x="2953956" y="2220984"/>
                  </a:lnTo>
                  <a:lnTo>
                    <a:pt x="0" y="2220984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23825"/>
              <a:ext cx="2953956" cy="23448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20"/>
                </a:lnSpc>
              </a:pPr>
              <a:endParaRPr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7525" y="342900"/>
            <a:ext cx="76876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6A933"/>
                </a:solidFill>
                <a:latin typeface="Montserrat Ultra-Bold" panose="020B0604020202020204" charset="0"/>
              </a:rPr>
              <a:t>Print the count of all fuel cars(Petrol, diesel </a:t>
            </a:r>
            <a:r>
              <a:rPr lang="en-US" sz="2500" dirty="0" smtClean="0">
                <a:solidFill>
                  <a:srgbClr val="F6A933"/>
                </a:solidFill>
                <a:latin typeface="Montserrat Ultra-Bold" panose="020B0604020202020204" charset="0"/>
              </a:rPr>
              <a:t>an</a:t>
            </a:r>
            <a:r>
              <a:rPr lang="en-US" sz="2500" dirty="0">
                <a:solidFill>
                  <a:srgbClr val="F6A933"/>
                </a:solidFill>
                <a:latin typeface="Montserrat Ultra-Bold" panose="020B0604020202020204" charset="0"/>
              </a:rPr>
              <a:t>d CNG) </a:t>
            </a:r>
            <a:r>
              <a:rPr lang="en-US" sz="2500" dirty="0" smtClean="0">
                <a:solidFill>
                  <a:srgbClr val="F6A933"/>
                </a:solidFill>
                <a:latin typeface="Montserrat Ultra-Bold" panose="020B0604020202020204" charset="0"/>
              </a:rPr>
              <a:t>year wise </a:t>
            </a:r>
            <a:r>
              <a:rPr lang="en-US" sz="2500" dirty="0">
                <a:solidFill>
                  <a:srgbClr val="F6A933"/>
                </a:solidFill>
                <a:latin typeface="Montserrat Ultra-Bold" panose="020B0604020202020204" charset="0"/>
              </a:rPr>
              <a:t>in </a:t>
            </a:r>
            <a:r>
              <a:rPr lang="en-US" sz="2500" dirty="0" smtClean="0">
                <a:solidFill>
                  <a:srgbClr val="F6A933"/>
                </a:solidFill>
                <a:latin typeface="Montserrat Ultra-Bold" panose="020B0604020202020204" charset="0"/>
              </a:rPr>
              <a:t>Descending </a:t>
            </a:r>
            <a:r>
              <a:rPr lang="en-US" sz="2500" dirty="0">
                <a:solidFill>
                  <a:srgbClr val="F6A933"/>
                </a:solidFill>
                <a:latin typeface="Montserrat Ultra-Bold" panose="020B0604020202020204" charset="0"/>
              </a:rPr>
              <a:t>order</a:t>
            </a:r>
            <a:endParaRPr lang="en-IN" sz="2500" dirty="0">
              <a:solidFill>
                <a:srgbClr val="F6A933"/>
              </a:solidFill>
              <a:latin typeface="Montserrat Ultra-Bold" panose="020B060402020202020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5" y="1336117"/>
            <a:ext cx="3686696" cy="2665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07" y="1345709"/>
            <a:ext cx="2940904" cy="26468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65" y="4133558"/>
            <a:ext cx="3686696" cy="230534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767" y="4133558"/>
            <a:ext cx="2930744" cy="23053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44" y="6570342"/>
            <a:ext cx="3681617" cy="28403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129" y="6579935"/>
            <a:ext cx="2898382" cy="274468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382000" y="331402"/>
            <a:ext cx="975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Ultra-Bold" panose="020B0604020202020204" charset="0"/>
              </a:rPr>
              <a:t>Print the count of all cars pertain between year 2015 and 2023</a:t>
            </a:r>
            <a:endParaRPr lang="en-IN" sz="2500" dirty="0">
              <a:solidFill>
                <a:schemeClr val="tx2">
                  <a:lumMod val="60000"/>
                  <a:lumOff val="40000"/>
                </a:schemeClr>
              </a:solidFill>
              <a:latin typeface="Montserrat Ultra-Bold" panose="020B060402020202020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7560" y="1345708"/>
            <a:ext cx="3704016" cy="212139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73000" y="1562100"/>
            <a:ext cx="2029522" cy="9144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534400" y="4675967"/>
            <a:ext cx="975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Ultra-Bold" panose="020B0604020202020204" charset="0"/>
              </a:rPr>
              <a:t>Print the count of all cars pertain between year 2015 and 2023</a:t>
            </a:r>
            <a:endParaRPr lang="en-IN" sz="2500" dirty="0">
              <a:solidFill>
                <a:schemeClr val="tx2">
                  <a:lumMod val="60000"/>
                  <a:lumOff val="40000"/>
                </a:schemeClr>
              </a:solidFill>
              <a:latin typeface="Montserrat Ultra-Bold" panose="020B060402020202020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5567" y="5878732"/>
            <a:ext cx="3575352" cy="307476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38484" y="5907308"/>
            <a:ext cx="3118149" cy="3046192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8610600" y="4371167"/>
            <a:ext cx="9372600" cy="103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2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A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99402" y="5108372"/>
            <a:ext cx="13664400" cy="70256"/>
            <a:chOff x="0" y="0"/>
            <a:chExt cx="18219200" cy="9367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788000" cy="93675"/>
              <a:chOff x="0" y="0"/>
              <a:chExt cx="547795" cy="1840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1570400" y="0"/>
              <a:ext cx="2788000" cy="93675"/>
              <a:chOff x="0" y="0"/>
              <a:chExt cx="547795" cy="1840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3860800" y="0"/>
              <a:ext cx="2788000" cy="93675"/>
              <a:chOff x="0" y="0"/>
              <a:chExt cx="547795" cy="1840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5431200" y="0"/>
              <a:ext cx="2788000" cy="93675"/>
              <a:chOff x="0" y="0"/>
              <a:chExt cx="547795" cy="1840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7715600" y="0"/>
              <a:ext cx="2788000" cy="93675"/>
              <a:chOff x="0" y="0"/>
              <a:chExt cx="547795" cy="1840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547795" cy="18406"/>
              </a:xfrm>
              <a:custGeom>
                <a:avLst/>
                <a:gdLst/>
                <a:ahLst/>
                <a:cxnLst/>
                <a:rect l="l" t="t" r="r" b="b"/>
                <a:pathLst>
                  <a:path w="547795" h="18406">
                    <a:moveTo>
                      <a:pt x="0" y="0"/>
                    </a:moveTo>
                    <a:lnTo>
                      <a:pt x="547795" y="0"/>
                    </a:lnTo>
                    <a:lnTo>
                      <a:pt x="547795" y="18406"/>
                    </a:lnTo>
                    <a:lnTo>
                      <a:pt x="0" y="1840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23825"/>
                <a:ext cx="547795" cy="14223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420"/>
                  </a:lnSpc>
                </a:pPr>
                <a:endParaRPr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 rot="-5400000">
            <a:off x="-1422400" y="1117600"/>
            <a:ext cx="10668000" cy="8432800"/>
            <a:chOff x="0" y="0"/>
            <a:chExt cx="2953956" cy="222098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53956" cy="2220984"/>
            </a:xfrm>
            <a:custGeom>
              <a:avLst/>
              <a:gdLst/>
              <a:ahLst/>
              <a:cxnLst/>
              <a:rect l="l" t="t" r="r" b="b"/>
              <a:pathLst>
                <a:path w="2953956" h="2220984">
                  <a:moveTo>
                    <a:pt x="0" y="0"/>
                  </a:moveTo>
                  <a:lnTo>
                    <a:pt x="2953956" y="0"/>
                  </a:lnTo>
                  <a:lnTo>
                    <a:pt x="2953956" y="2220984"/>
                  </a:lnTo>
                  <a:lnTo>
                    <a:pt x="0" y="2220984"/>
                  </a:lnTo>
                  <a:close/>
                </a:path>
              </a:pathLst>
            </a:custGeom>
            <a:solidFill>
              <a:srgbClr val="0B154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23825"/>
              <a:ext cx="2953956" cy="23448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20"/>
                </a:lnSpc>
              </a:pPr>
              <a:endParaRPr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7525" y="342900"/>
            <a:ext cx="76876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6A933"/>
                </a:solidFill>
                <a:latin typeface="Montserrat Ultra-Bold" panose="020B0604020202020204" charset="0"/>
              </a:rPr>
              <a:t>Print the details of all cars fall in year 2015 to 2023</a:t>
            </a:r>
            <a:endParaRPr lang="en-IN" sz="2500" dirty="0">
              <a:solidFill>
                <a:srgbClr val="F6A933"/>
              </a:solidFill>
              <a:latin typeface="Montserrat Ultra-Bold" panose="020B060402020202020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" y="1657087"/>
            <a:ext cx="3643772" cy="20243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88" y="4103883"/>
            <a:ext cx="17319120" cy="37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5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105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Montserrat Ultra-Bold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Comparison Presentation in Navy Yellow Blue Bold Modern Style</dc:title>
  <dc:creator>Anil Yadav</dc:creator>
  <cp:lastModifiedBy>Anil Yadav</cp:lastModifiedBy>
  <cp:revision>8</cp:revision>
  <dcterms:created xsi:type="dcterms:W3CDTF">2006-08-16T00:00:00Z</dcterms:created>
  <dcterms:modified xsi:type="dcterms:W3CDTF">2024-09-22T08:48:29Z</dcterms:modified>
  <dc:identifier>DAGReCY4Ysg</dc:identifier>
</cp:coreProperties>
</file>