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80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94000" autoAdjust="0"/>
  </p:normalViewPr>
  <p:slideViewPr>
    <p:cSldViewPr snapToGrid="0" snapToObjects="1">
      <p:cViewPr varScale="1">
        <p:scale>
          <a:sx n="66" d="100"/>
          <a:sy n="66" d="100"/>
        </p:scale>
        <p:origin x="10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F1AC7-6707-47B6-9449-39178F93CFA9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4AFB-1329-422A-A9D3-A0875453C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2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D4AFB-1329-422A-A9D3-A0875453C7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2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8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4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1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8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29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8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3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1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2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66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3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0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73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0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88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2467429" y="2170630"/>
            <a:ext cx="7010400" cy="15224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Employee Details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of VAT Solution </a:t>
            </a:r>
            <a:r>
              <a:rPr kumimoji="0" lang="en-US" sz="5400" b="1" i="0" u="none" strike="noStrike" kern="1200" cap="none" spc="0" normalizeH="0" noProof="0" dirty="0" err="1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Pvt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Ltd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1. Diversity 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report: 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of marital status, race, age and gender</a:t>
            </a:r>
            <a:endParaRPr lang="en-IN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US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of marital </a:t>
            </a:r>
            <a:r>
              <a:rPr lang="en-US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status.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72" y="1820920"/>
            <a:ext cx="2244888" cy="169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09160" y="1807507"/>
            <a:ext cx="7099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303 employees are working in VAT solution </a:t>
            </a:r>
          </a:p>
          <a:p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and 132 Employees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Singles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is greater</a:t>
            </a:r>
            <a:endParaRPr lang="en-US" sz="1600" dirty="0" smtClean="0">
              <a:solidFill>
                <a:srgbClr val="1D212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than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category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935" y="36905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US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</a:t>
            </a:r>
            <a:r>
              <a:rPr lang="en-US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race.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135" y="3611297"/>
            <a:ext cx="115713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960" y="4759039"/>
            <a:ext cx="3233126" cy="201358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38189" y="4825407"/>
            <a:ext cx="7455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183 Employees pertain to White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only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employee 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is Hispanic which is the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lowest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300" y="1159833"/>
            <a:ext cx="5499100" cy="5249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00" y="4089049"/>
            <a:ext cx="5293676" cy="5895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5699" y="1890151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6854" y="4748462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44" y="4018367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1. Diversity 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report: 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of marital status, race, age and gender</a:t>
            </a:r>
            <a:endParaRPr lang="en-IN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935" y="70566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(c)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US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</a:t>
            </a:r>
            <a:r>
              <a:rPr lang="en-US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Age.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935" y="3763139"/>
            <a:ext cx="11033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(d)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: </a:t>
            </a:r>
            <a:r>
              <a:rPr lang="en-US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current workforce in terms </a:t>
            </a:r>
            <a:r>
              <a:rPr lang="en-US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 gender.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49135" y="3611297"/>
            <a:ext cx="115713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53138" y="6034913"/>
            <a:ext cx="745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Female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Employees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greater than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male.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25" y="1169319"/>
            <a:ext cx="6520089" cy="12556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53" y="739759"/>
            <a:ext cx="1570718" cy="27957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53935" y="2664260"/>
            <a:ext cx="74554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 69 have the highest salary in the company.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825" y="4208826"/>
            <a:ext cx="4921573" cy="537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027" y="5068734"/>
            <a:ext cx="1647825" cy="67533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1505" y="5075744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8970" y="873923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444" y="1126888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124" y="4137565"/>
            <a:ext cx="133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Employee satisfaction: 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Analyse the employee satisfaction profile for each of the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four performance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ratings that were given in 2019 (PIP, NI, Meets, Exceeds)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" y="1285368"/>
            <a:ext cx="117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9" y="1297711"/>
            <a:ext cx="6272112" cy="847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2710089"/>
            <a:ext cx="3756403" cy="14264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1886" y="2710089"/>
            <a:ext cx="134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1886" y="4418181"/>
            <a:ext cx="10261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Following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the average rating for all performance Exceed 4, Fully Meets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3.97,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Need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Improvement 3.5 and PIP 2.67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3.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Compensation distribution: 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Analyze the wage bill in terms of how much is spent across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each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of role (Position) within the company, and the 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               average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salary of person in each of the roles. 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" y="1285368"/>
            <a:ext cx="117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886" y="2710089"/>
            <a:ext cx="134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86628" y="2913418"/>
            <a:ext cx="7305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32 Unique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position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are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data and </a:t>
            </a:r>
            <a:endParaRPr lang="en-US" sz="1600" dirty="0" smtClean="0">
              <a:solidFill>
                <a:srgbClr val="1D212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highest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salary is for Position 'president &amp; CEO' </a:t>
            </a:r>
            <a:endParaRPr lang="en-US" sz="1600" dirty="0" smtClean="0">
              <a:solidFill>
                <a:srgbClr val="1D212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sz="16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Unable to show the all position due to space limitation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9" y="1344398"/>
            <a:ext cx="5936342" cy="983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86" y="2710089"/>
            <a:ext cx="3483428" cy="37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4.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Attrition analysis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Analyse how many people have left each year,  type of exit,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reasons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given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exit was voluntary.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" y="1372452"/>
            <a:ext cx="117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886" y="3101975"/>
            <a:ext cx="134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1142" y="3000502"/>
            <a:ext cx="7305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88 Employee have left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their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Voluntary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Employee switched for 'Another Position' </a:t>
            </a:r>
            <a:endParaRPr lang="en-US" sz="1600" dirty="0" smtClean="0">
              <a:solidFill>
                <a:srgbClr val="1D212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886" y="989995"/>
            <a:ext cx="4413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(a)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Attribution by Term Reason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61" y="1446411"/>
            <a:ext cx="6898717" cy="890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660" y="2700126"/>
            <a:ext cx="3369081" cy="378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8389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4.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Attrition analysis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Analyse how many people have left each year,  type of exit,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reasons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                 given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exit was voluntary.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9120" y="1357938"/>
            <a:ext cx="1177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886" y="2710089"/>
            <a:ext cx="1343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b="1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 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75428" y="2953007"/>
            <a:ext cx="7305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</a:t>
            </a:r>
            <a:r>
              <a:rPr lang="en-US" sz="1600" b="1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  <a:r>
              <a:rPr lang="en-US" sz="1600" b="1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: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 Employees (18) left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their </a:t>
            </a:r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job in 2015 and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2016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    respectively</a:t>
            </a:r>
          </a:p>
          <a:p>
            <a:r>
              <a:rPr lang="en-US" sz="1600" dirty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smtClean="0">
                <a:solidFill>
                  <a:srgbClr val="1D212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   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886" y="989995"/>
            <a:ext cx="4413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(b)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Attribution by Year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935" y="1397959"/>
            <a:ext cx="8704194" cy="1008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43" y="2819222"/>
            <a:ext cx="1975540" cy="29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2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0915" y="2249485"/>
            <a:ext cx="100874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sz="8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140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Trebuchet MS</vt:lpstr>
      <vt:lpstr>Tw Cen MT</vt:lpstr>
      <vt:lpstr>Verdana</vt:lpstr>
      <vt:lpstr>Custom Design</vt:lpstr>
      <vt:lpstr>Circuit</vt:lpstr>
      <vt:lpstr>Employee Details of VAT Solution Pvt Ltd</vt:lpstr>
      <vt:lpstr>Dashboard</vt:lpstr>
      <vt:lpstr>Dashboard</vt:lpstr>
      <vt:lpstr>Dashboard</vt:lpstr>
      <vt:lpstr>Dashboard</vt:lpstr>
      <vt:lpstr>Dashboard</vt:lpstr>
      <vt:lpstr>Dashboard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Anil Yadav</cp:lastModifiedBy>
  <cp:revision>22</cp:revision>
  <dcterms:created xsi:type="dcterms:W3CDTF">2016-09-04T11:54:55Z</dcterms:created>
  <dcterms:modified xsi:type="dcterms:W3CDTF">2024-08-26T19:12:38Z</dcterms:modified>
</cp:coreProperties>
</file>