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Track" panose="020B0604020202020204" charset="0"/>
      <p:regular r:id="rId16"/>
    </p:embeddedFont>
    <p:embeddedFont>
      <p:font typeface="Poppins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844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00200" y="647700"/>
            <a:ext cx="13956489" cy="3334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99"/>
              </a:lnSpc>
            </a:pPr>
            <a:r>
              <a:rPr lang="en-US" sz="12999" dirty="0" smtClean="0">
                <a:solidFill>
                  <a:srgbClr val="F0B92D"/>
                </a:solidFill>
                <a:latin typeface="Track"/>
                <a:ea typeface="Track"/>
                <a:cs typeface="Track"/>
                <a:sym typeface="Track"/>
              </a:rPr>
              <a:t>Pizza sales analysis</a:t>
            </a:r>
            <a:endParaRPr lang="en-US" sz="12999" dirty="0">
              <a:solidFill>
                <a:srgbClr val="F0B92D"/>
              </a:solidFill>
              <a:latin typeface="Track"/>
              <a:ea typeface="Track"/>
              <a:cs typeface="Track"/>
              <a:sym typeface="Trac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25400" y="33909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By MySQL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053" y="3321301"/>
            <a:ext cx="607148" cy="4841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844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510029" y="2477887"/>
            <a:ext cx="11267941" cy="1730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99"/>
              </a:lnSpc>
            </a:pPr>
            <a:r>
              <a:rPr lang="en-US" sz="12999">
                <a:solidFill>
                  <a:srgbClr val="F0B92D"/>
                </a:solidFill>
                <a:latin typeface="Track"/>
                <a:ea typeface="Track"/>
                <a:cs typeface="Track"/>
                <a:sym typeface="Track"/>
              </a:rPr>
              <a:t>thank you!</a:t>
            </a:r>
          </a:p>
        </p:txBody>
      </p:sp>
      <p:sp>
        <p:nvSpPr>
          <p:cNvPr id="4" name="Freeform 4"/>
          <p:cNvSpPr/>
          <p:nvPr/>
        </p:nvSpPr>
        <p:spPr>
          <a:xfrm>
            <a:off x="7777780" y="1028700"/>
            <a:ext cx="367761" cy="432197"/>
          </a:xfrm>
          <a:custGeom>
            <a:avLst/>
            <a:gdLst/>
            <a:ahLst/>
            <a:cxnLst/>
            <a:rect l="l" t="t" r="r" b="b"/>
            <a:pathLst>
              <a:path w="367761" h="432197">
                <a:moveTo>
                  <a:pt x="0" y="0"/>
                </a:moveTo>
                <a:lnTo>
                  <a:pt x="367760" y="0"/>
                </a:lnTo>
                <a:lnTo>
                  <a:pt x="367760" y="432197"/>
                </a:lnTo>
                <a:lnTo>
                  <a:pt x="0" y="4321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231695" y="1114624"/>
            <a:ext cx="2278525" cy="279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>
                <a:solidFill>
                  <a:srgbClr val="FFFFFF"/>
                </a:solidFill>
                <a:latin typeface="Track"/>
                <a:ea typeface="Track"/>
                <a:cs typeface="Track"/>
                <a:sym typeface="Track"/>
              </a:rPr>
              <a:t>larana pizza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BA0818">
                <a:alpha val="100000"/>
              </a:srgbClr>
            </a:gs>
            <a:gs pos="100000">
              <a:srgbClr val="830007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2063558">
            <a:off x="11383994" y="8095244"/>
            <a:ext cx="1285177" cy="2326113"/>
          </a:xfrm>
          <a:custGeom>
            <a:avLst/>
            <a:gdLst/>
            <a:ahLst/>
            <a:cxnLst/>
            <a:rect l="l" t="t" r="r" b="b"/>
            <a:pathLst>
              <a:path w="1285177" h="2326113">
                <a:moveTo>
                  <a:pt x="0" y="0"/>
                </a:moveTo>
                <a:lnTo>
                  <a:pt x="1285177" y="0"/>
                </a:lnTo>
                <a:lnTo>
                  <a:pt x="1285177" y="2326112"/>
                </a:lnTo>
                <a:lnTo>
                  <a:pt x="0" y="23261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66800" y="1010920"/>
            <a:ext cx="7831745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Retrieve the total number of orders placed.</a:t>
            </a: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Freeform 7"/>
          <p:cNvSpPr/>
          <p:nvPr/>
        </p:nvSpPr>
        <p:spPr>
          <a:xfrm rot="8498823">
            <a:off x="13796815" y="975777"/>
            <a:ext cx="1285177" cy="2326113"/>
          </a:xfrm>
          <a:custGeom>
            <a:avLst/>
            <a:gdLst/>
            <a:ahLst/>
            <a:cxnLst/>
            <a:rect l="l" t="t" r="r" b="b"/>
            <a:pathLst>
              <a:path w="1285177" h="2326113">
                <a:moveTo>
                  <a:pt x="0" y="0"/>
                </a:moveTo>
                <a:lnTo>
                  <a:pt x="1285177" y="0"/>
                </a:lnTo>
                <a:lnTo>
                  <a:pt x="1285177" y="2326113"/>
                </a:lnTo>
                <a:lnTo>
                  <a:pt x="0" y="2326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755670">
            <a:off x="-304395" y="4363377"/>
            <a:ext cx="1285177" cy="2326113"/>
          </a:xfrm>
          <a:custGeom>
            <a:avLst/>
            <a:gdLst/>
            <a:ahLst/>
            <a:cxnLst/>
            <a:rect l="l" t="t" r="r" b="b"/>
            <a:pathLst>
              <a:path w="1285177" h="2326113">
                <a:moveTo>
                  <a:pt x="0" y="0"/>
                </a:moveTo>
                <a:lnTo>
                  <a:pt x="1285177" y="0"/>
                </a:lnTo>
                <a:lnTo>
                  <a:pt x="1285177" y="2326113"/>
                </a:lnTo>
                <a:lnTo>
                  <a:pt x="0" y="2326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153724" y="9430513"/>
            <a:ext cx="1338372" cy="1341727"/>
          </a:xfrm>
          <a:custGeom>
            <a:avLst/>
            <a:gdLst/>
            <a:ahLst/>
            <a:cxnLst/>
            <a:rect l="l" t="t" r="r" b="b"/>
            <a:pathLst>
              <a:path w="1338372" h="1341727">
                <a:moveTo>
                  <a:pt x="0" y="0"/>
                </a:moveTo>
                <a:lnTo>
                  <a:pt x="1338372" y="0"/>
                </a:lnTo>
                <a:lnTo>
                  <a:pt x="1338372" y="1341727"/>
                </a:lnTo>
                <a:lnTo>
                  <a:pt x="0" y="1341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7805628" y="-313027"/>
            <a:ext cx="1338372" cy="1341727"/>
          </a:xfrm>
          <a:custGeom>
            <a:avLst/>
            <a:gdLst/>
            <a:ahLst/>
            <a:cxnLst/>
            <a:rect l="l" t="t" r="r" b="b"/>
            <a:pathLst>
              <a:path w="1338372" h="1341727">
                <a:moveTo>
                  <a:pt x="0" y="0"/>
                </a:moveTo>
                <a:lnTo>
                  <a:pt x="1338372" y="0"/>
                </a:lnTo>
                <a:lnTo>
                  <a:pt x="1338372" y="1341727"/>
                </a:lnTo>
                <a:lnTo>
                  <a:pt x="0" y="1341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4885531">
            <a:off x="17172178" y="6713818"/>
            <a:ext cx="1338372" cy="1341727"/>
          </a:xfrm>
          <a:custGeom>
            <a:avLst/>
            <a:gdLst/>
            <a:ahLst/>
            <a:cxnLst/>
            <a:rect l="l" t="t" r="r" b="b"/>
            <a:pathLst>
              <a:path w="1338372" h="1341727">
                <a:moveTo>
                  <a:pt x="0" y="0"/>
                </a:moveTo>
                <a:lnTo>
                  <a:pt x="1338372" y="0"/>
                </a:lnTo>
                <a:lnTo>
                  <a:pt x="1338372" y="1341726"/>
                </a:lnTo>
                <a:lnTo>
                  <a:pt x="0" y="13417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786" y="1748308"/>
            <a:ext cx="3108040" cy="11853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1776248"/>
            <a:ext cx="2700721" cy="1157452"/>
          </a:xfrm>
          <a:prstGeom prst="rect">
            <a:avLst/>
          </a:prstGeom>
        </p:spPr>
      </p:pic>
      <p:sp>
        <p:nvSpPr>
          <p:cNvPr id="18" name="TextBox 6"/>
          <p:cNvSpPr txBox="1"/>
          <p:nvPr/>
        </p:nvSpPr>
        <p:spPr>
          <a:xfrm>
            <a:off x="1219200" y="4988124"/>
            <a:ext cx="8763000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Calculate the total revenue generated from pizza sales</a:t>
            </a: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5635823"/>
            <a:ext cx="5898362" cy="18698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3800" y="5702499"/>
            <a:ext cx="3762654" cy="14984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BA0818">
                <a:alpha val="100000"/>
              </a:srgbClr>
            </a:gs>
            <a:gs pos="100000">
              <a:srgbClr val="830007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2063558">
            <a:off x="11383994" y="8095244"/>
            <a:ext cx="1285177" cy="2326113"/>
          </a:xfrm>
          <a:custGeom>
            <a:avLst/>
            <a:gdLst/>
            <a:ahLst/>
            <a:cxnLst/>
            <a:rect l="l" t="t" r="r" b="b"/>
            <a:pathLst>
              <a:path w="1285177" h="2326113">
                <a:moveTo>
                  <a:pt x="0" y="0"/>
                </a:moveTo>
                <a:lnTo>
                  <a:pt x="1285177" y="0"/>
                </a:lnTo>
                <a:lnTo>
                  <a:pt x="1285177" y="2326112"/>
                </a:lnTo>
                <a:lnTo>
                  <a:pt x="0" y="23261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66800" y="1010920"/>
            <a:ext cx="7831745" cy="317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Identify the highest-priced pizza</a:t>
            </a: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Freeform 7"/>
          <p:cNvSpPr/>
          <p:nvPr/>
        </p:nvSpPr>
        <p:spPr>
          <a:xfrm rot="8498823">
            <a:off x="13796815" y="975777"/>
            <a:ext cx="1285177" cy="2326113"/>
          </a:xfrm>
          <a:custGeom>
            <a:avLst/>
            <a:gdLst/>
            <a:ahLst/>
            <a:cxnLst/>
            <a:rect l="l" t="t" r="r" b="b"/>
            <a:pathLst>
              <a:path w="1285177" h="2326113">
                <a:moveTo>
                  <a:pt x="0" y="0"/>
                </a:moveTo>
                <a:lnTo>
                  <a:pt x="1285177" y="0"/>
                </a:lnTo>
                <a:lnTo>
                  <a:pt x="1285177" y="2326113"/>
                </a:lnTo>
                <a:lnTo>
                  <a:pt x="0" y="2326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755670">
            <a:off x="-304395" y="4363377"/>
            <a:ext cx="1285177" cy="2326113"/>
          </a:xfrm>
          <a:custGeom>
            <a:avLst/>
            <a:gdLst/>
            <a:ahLst/>
            <a:cxnLst/>
            <a:rect l="l" t="t" r="r" b="b"/>
            <a:pathLst>
              <a:path w="1285177" h="2326113">
                <a:moveTo>
                  <a:pt x="0" y="0"/>
                </a:moveTo>
                <a:lnTo>
                  <a:pt x="1285177" y="0"/>
                </a:lnTo>
                <a:lnTo>
                  <a:pt x="1285177" y="2326113"/>
                </a:lnTo>
                <a:lnTo>
                  <a:pt x="0" y="2326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153724" y="9430513"/>
            <a:ext cx="1338372" cy="1341727"/>
          </a:xfrm>
          <a:custGeom>
            <a:avLst/>
            <a:gdLst/>
            <a:ahLst/>
            <a:cxnLst/>
            <a:rect l="l" t="t" r="r" b="b"/>
            <a:pathLst>
              <a:path w="1338372" h="1341727">
                <a:moveTo>
                  <a:pt x="0" y="0"/>
                </a:moveTo>
                <a:lnTo>
                  <a:pt x="1338372" y="0"/>
                </a:lnTo>
                <a:lnTo>
                  <a:pt x="1338372" y="1341727"/>
                </a:lnTo>
                <a:lnTo>
                  <a:pt x="0" y="1341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7805628" y="-313027"/>
            <a:ext cx="1338372" cy="1341727"/>
          </a:xfrm>
          <a:custGeom>
            <a:avLst/>
            <a:gdLst/>
            <a:ahLst/>
            <a:cxnLst/>
            <a:rect l="l" t="t" r="r" b="b"/>
            <a:pathLst>
              <a:path w="1338372" h="1341727">
                <a:moveTo>
                  <a:pt x="0" y="0"/>
                </a:moveTo>
                <a:lnTo>
                  <a:pt x="1338372" y="0"/>
                </a:lnTo>
                <a:lnTo>
                  <a:pt x="1338372" y="1341727"/>
                </a:lnTo>
                <a:lnTo>
                  <a:pt x="0" y="1341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4885531">
            <a:off x="17172178" y="6713818"/>
            <a:ext cx="1338372" cy="1341727"/>
          </a:xfrm>
          <a:custGeom>
            <a:avLst/>
            <a:gdLst/>
            <a:ahLst/>
            <a:cxnLst/>
            <a:rect l="l" t="t" r="r" b="b"/>
            <a:pathLst>
              <a:path w="1338372" h="1341727">
                <a:moveTo>
                  <a:pt x="0" y="0"/>
                </a:moveTo>
                <a:lnTo>
                  <a:pt x="1338372" y="0"/>
                </a:lnTo>
                <a:lnTo>
                  <a:pt x="1338372" y="1341726"/>
                </a:lnTo>
                <a:lnTo>
                  <a:pt x="0" y="13417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360" y="1830384"/>
            <a:ext cx="6898640" cy="24714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4814" y="2352646"/>
            <a:ext cx="3993844" cy="1096989"/>
          </a:xfrm>
          <a:prstGeom prst="rect">
            <a:avLst/>
          </a:prstGeom>
        </p:spPr>
      </p:pic>
      <p:sp>
        <p:nvSpPr>
          <p:cNvPr id="21" name="TextBox 6"/>
          <p:cNvSpPr txBox="1"/>
          <p:nvPr/>
        </p:nvSpPr>
        <p:spPr>
          <a:xfrm>
            <a:off x="1219200" y="5483556"/>
            <a:ext cx="7831745" cy="317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Identify the most common pizza size ordered</a:t>
            </a: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4814" y="6378893"/>
            <a:ext cx="3300178" cy="25746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7104" y="6408246"/>
            <a:ext cx="6813896" cy="277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0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BA0818">
                <a:alpha val="100000"/>
              </a:srgbClr>
            </a:gs>
            <a:gs pos="100000">
              <a:srgbClr val="830007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2063558">
            <a:off x="11383994" y="8095244"/>
            <a:ext cx="1285177" cy="2326113"/>
          </a:xfrm>
          <a:custGeom>
            <a:avLst/>
            <a:gdLst/>
            <a:ahLst/>
            <a:cxnLst/>
            <a:rect l="l" t="t" r="r" b="b"/>
            <a:pathLst>
              <a:path w="1285177" h="2326113">
                <a:moveTo>
                  <a:pt x="0" y="0"/>
                </a:moveTo>
                <a:lnTo>
                  <a:pt x="1285177" y="0"/>
                </a:lnTo>
                <a:lnTo>
                  <a:pt x="1285177" y="2326112"/>
                </a:lnTo>
                <a:lnTo>
                  <a:pt x="0" y="23261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66800" y="1010920"/>
            <a:ext cx="11887200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List the top 5 most ordered pizza types along with their quantities</a:t>
            </a: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Freeform 7"/>
          <p:cNvSpPr/>
          <p:nvPr/>
        </p:nvSpPr>
        <p:spPr>
          <a:xfrm rot="8498823">
            <a:off x="13796815" y="975777"/>
            <a:ext cx="1285177" cy="2326113"/>
          </a:xfrm>
          <a:custGeom>
            <a:avLst/>
            <a:gdLst/>
            <a:ahLst/>
            <a:cxnLst/>
            <a:rect l="l" t="t" r="r" b="b"/>
            <a:pathLst>
              <a:path w="1285177" h="2326113">
                <a:moveTo>
                  <a:pt x="0" y="0"/>
                </a:moveTo>
                <a:lnTo>
                  <a:pt x="1285177" y="0"/>
                </a:lnTo>
                <a:lnTo>
                  <a:pt x="1285177" y="2326113"/>
                </a:lnTo>
                <a:lnTo>
                  <a:pt x="0" y="2326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755670">
            <a:off x="-304395" y="4363377"/>
            <a:ext cx="1285177" cy="2326113"/>
          </a:xfrm>
          <a:custGeom>
            <a:avLst/>
            <a:gdLst/>
            <a:ahLst/>
            <a:cxnLst/>
            <a:rect l="l" t="t" r="r" b="b"/>
            <a:pathLst>
              <a:path w="1285177" h="2326113">
                <a:moveTo>
                  <a:pt x="0" y="0"/>
                </a:moveTo>
                <a:lnTo>
                  <a:pt x="1285177" y="0"/>
                </a:lnTo>
                <a:lnTo>
                  <a:pt x="1285177" y="2326113"/>
                </a:lnTo>
                <a:lnTo>
                  <a:pt x="0" y="2326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153724" y="9430513"/>
            <a:ext cx="1338372" cy="1341727"/>
          </a:xfrm>
          <a:custGeom>
            <a:avLst/>
            <a:gdLst/>
            <a:ahLst/>
            <a:cxnLst/>
            <a:rect l="l" t="t" r="r" b="b"/>
            <a:pathLst>
              <a:path w="1338372" h="1341727">
                <a:moveTo>
                  <a:pt x="0" y="0"/>
                </a:moveTo>
                <a:lnTo>
                  <a:pt x="1338372" y="0"/>
                </a:lnTo>
                <a:lnTo>
                  <a:pt x="1338372" y="1341727"/>
                </a:lnTo>
                <a:lnTo>
                  <a:pt x="0" y="1341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7805628" y="-313027"/>
            <a:ext cx="1338372" cy="1341727"/>
          </a:xfrm>
          <a:custGeom>
            <a:avLst/>
            <a:gdLst/>
            <a:ahLst/>
            <a:cxnLst/>
            <a:rect l="l" t="t" r="r" b="b"/>
            <a:pathLst>
              <a:path w="1338372" h="1341727">
                <a:moveTo>
                  <a:pt x="0" y="0"/>
                </a:moveTo>
                <a:lnTo>
                  <a:pt x="1338372" y="0"/>
                </a:lnTo>
                <a:lnTo>
                  <a:pt x="1338372" y="1341727"/>
                </a:lnTo>
                <a:lnTo>
                  <a:pt x="0" y="1341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4885531">
            <a:off x="17172178" y="6713818"/>
            <a:ext cx="1338372" cy="1341727"/>
          </a:xfrm>
          <a:custGeom>
            <a:avLst/>
            <a:gdLst/>
            <a:ahLst/>
            <a:cxnLst/>
            <a:rect l="l" t="t" r="r" b="b"/>
            <a:pathLst>
              <a:path w="1338372" h="1341727">
                <a:moveTo>
                  <a:pt x="0" y="0"/>
                </a:moveTo>
                <a:lnTo>
                  <a:pt x="1338372" y="0"/>
                </a:lnTo>
                <a:lnTo>
                  <a:pt x="1338372" y="1341726"/>
                </a:lnTo>
                <a:lnTo>
                  <a:pt x="0" y="13417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552031"/>
            <a:ext cx="6145992" cy="30580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432" y="1585051"/>
            <a:ext cx="4794568" cy="2835573"/>
          </a:xfrm>
          <a:prstGeom prst="rect">
            <a:avLst/>
          </a:prstGeom>
        </p:spPr>
      </p:pic>
      <p:sp>
        <p:nvSpPr>
          <p:cNvPr id="16" name="TextBox 6"/>
          <p:cNvSpPr txBox="1"/>
          <p:nvPr/>
        </p:nvSpPr>
        <p:spPr>
          <a:xfrm>
            <a:off x="1219199" y="5448300"/>
            <a:ext cx="14445805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Join the necessary tables to find the total quantity of each pizza category ordered</a:t>
            </a: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960" y="5905500"/>
            <a:ext cx="6135832" cy="34122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9432" y="6151363"/>
            <a:ext cx="3946516" cy="23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7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BA0818">
                <a:alpha val="100000"/>
              </a:srgbClr>
            </a:gs>
            <a:gs pos="100000">
              <a:srgbClr val="830007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2063558">
            <a:off x="11383994" y="8095244"/>
            <a:ext cx="1285177" cy="2326113"/>
          </a:xfrm>
          <a:custGeom>
            <a:avLst/>
            <a:gdLst/>
            <a:ahLst/>
            <a:cxnLst/>
            <a:rect l="l" t="t" r="r" b="b"/>
            <a:pathLst>
              <a:path w="1285177" h="2326113">
                <a:moveTo>
                  <a:pt x="0" y="0"/>
                </a:moveTo>
                <a:lnTo>
                  <a:pt x="1285177" y="0"/>
                </a:lnTo>
                <a:lnTo>
                  <a:pt x="1285177" y="2326112"/>
                </a:lnTo>
                <a:lnTo>
                  <a:pt x="0" y="23261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66800" y="1010920"/>
            <a:ext cx="11887200" cy="317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Determine the distribution of orders by hour of the day</a:t>
            </a: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Freeform 7"/>
          <p:cNvSpPr/>
          <p:nvPr/>
        </p:nvSpPr>
        <p:spPr>
          <a:xfrm rot="8498823">
            <a:off x="13796815" y="975777"/>
            <a:ext cx="1285177" cy="2326113"/>
          </a:xfrm>
          <a:custGeom>
            <a:avLst/>
            <a:gdLst/>
            <a:ahLst/>
            <a:cxnLst/>
            <a:rect l="l" t="t" r="r" b="b"/>
            <a:pathLst>
              <a:path w="1285177" h="2326113">
                <a:moveTo>
                  <a:pt x="0" y="0"/>
                </a:moveTo>
                <a:lnTo>
                  <a:pt x="1285177" y="0"/>
                </a:lnTo>
                <a:lnTo>
                  <a:pt x="1285177" y="2326113"/>
                </a:lnTo>
                <a:lnTo>
                  <a:pt x="0" y="2326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755670">
            <a:off x="-304395" y="4363377"/>
            <a:ext cx="1285177" cy="2326113"/>
          </a:xfrm>
          <a:custGeom>
            <a:avLst/>
            <a:gdLst/>
            <a:ahLst/>
            <a:cxnLst/>
            <a:rect l="l" t="t" r="r" b="b"/>
            <a:pathLst>
              <a:path w="1285177" h="2326113">
                <a:moveTo>
                  <a:pt x="0" y="0"/>
                </a:moveTo>
                <a:lnTo>
                  <a:pt x="1285177" y="0"/>
                </a:lnTo>
                <a:lnTo>
                  <a:pt x="1285177" y="2326113"/>
                </a:lnTo>
                <a:lnTo>
                  <a:pt x="0" y="2326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153724" y="9430513"/>
            <a:ext cx="1338372" cy="1341727"/>
          </a:xfrm>
          <a:custGeom>
            <a:avLst/>
            <a:gdLst/>
            <a:ahLst/>
            <a:cxnLst/>
            <a:rect l="l" t="t" r="r" b="b"/>
            <a:pathLst>
              <a:path w="1338372" h="1341727">
                <a:moveTo>
                  <a:pt x="0" y="0"/>
                </a:moveTo>
                <a:lnTo>
                  <a:pt x="1338372" y="0"/>
                </a:lnTo>
                <a:lnTo>
                  <a:pt x="1338372" y="1341727"/>
                </a:lnTo>
                <a:lnTo>
                  <a:pt x="0" y="1341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7805628" y="-313027"/>
            <a:ext cx="1338372" cy="1341727"/>
          </a:xfrm>
          <a:custGeom>
            <a:avLst/>
            <a:gdLst/>
            <a:ahLst/>
            <a:cxnLst/>
            <a:rect l="l" t="t" r="r" b="b"/>
            <a:pathLst>
              <a:path w="1338372" h="1341727">
                <a:moveTo>
                  <a:pt x="0" y="0"/>
                </a:moveTo>
                <a:lnTo>
                  <a:pt x="1338372" y="0"/>
                </a:lnTo>
                <a:lnTo>
                  <a:pt x="1338372" y="1341727"/>
                </a:lnTo>
                <a:lnTo>
                  <a:pt x="0" y="1341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4885531">
            <a:off x="17172178" y="6713818"/>
            <a:ext cx="1338372" cy="1341727"/>
          </a:xfrm>
          <a:custGeom>
            <a:avLst/>
            <a:gdLst/>
            <a:ahLst/>
            <a:cxnLst/>
            <a:rect l="l" t="t" r="r" b="b"/>
            <a:pathLst>
              <a:path w="1338372" h="1341727">
                <a:moveTo>
                  <a:pt x="0" y="0"/>
                </a:moveTo>
                <a:lnTo>
                  <a:pt x="1338372" y="0"/>
                </a:lnTo>
                <a:lnTo>
                  <a:pt x="1338372" y="1341726"/>
                </a:lnTo>
                <a:lnTo>
                  <a:pt x="0" y="13417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769376"/>
            <a:ext cx="7086600" cy="26512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976" y="1769376"/>
            <a:ext cx="2852100" cy="2651248"/>
          </a:xfrm>
          <a:prstGeom prst="rect">
            <a:avLst/>
          </a:prstGeom>
        </p:spPr>
      </p:pic>
      <p:sp>
        <p:nvSpPr>
          <p:cNvPr id="18" name="TextBox 6"/>
          <p:cNvSpPr txBox="1"/>
          <p:nvPr/>
        </p:nvSpPr>
        <p:spPr>
          <a:xfrm>
            <a:off x="1219200" y="5615801"/>
            <a:ext cx="11887200" cy="317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Join relevant tables to find the category-wise distribution of pizzas</a:t>
            </a: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7423" y="6271580"/>
            <a:ext cx="4066765" cy="2453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2881" y="6271579"/>
            <a:ext cx="3561138" cy="209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0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BA0818">
                <a:alpha val="100000"/>
              </a:srgbClr>
            </a:gs>
            <a:gs pos="100000">
              <a:srgbClr val="830007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2063558">
            <a:off x="11383994" y="8095244"/>
            <a:ext cx="1285177" cy="2326113"/>
          </a:xfrm>
          <a:custGeom>
            <a:avLst/>
            <a:gdLst/>
            <a:ahLst/>
            <a:cxnLst/>
            <a:rect l="l" t="t" r="r" b="b"/>
            <a:pathLst>
              <a:path w="1285177" h="2326113">
                <a:moveTo>
                  <a:pt x="0" y="0"/>
                </a:moveTo>
                <a:lnTo>
                  <a:pt x="1285177" y="0"/>
                </a:lnTo>
                <a:lnTo>
                  <a:pt x="1285177" y="2326112"/>
                </a:lnTo>
                <a:lnTo>
                  <a:pt x="0" y="23261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66800" y="1010920"/>
            <a:ext cx="15240000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Group the orders by date and calculate the average number of pizzas ordered per day</a:t>
            </a: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Freeform 7"/>
          <p:cNvSpPr/>
          <p:nvPr/>
        </p:nvSpPr>
        <p:spPr>
          <a:xfrm rot="8498823">
            <a:off x="13796815" y="975777"/>
            <a:ext cx="1285177" cy="2326113"/>
          </a:xfrm>
          <a:custGeom>
            <a:avLst/>
            <a:gdLst/>
            <a:ahLst/>
            <a:cxnLst/>
            <a:rect l="l" t="t" r="r" b="b"/>
            <a:pathLst>
              <a:path w="1285177" h="2326113">
                <a:moveTo>
                  <a:pt x="0" y="0"/>
                </a:moveTo>
                <a:lnTo>
                  <a:pt x="1285177" y="0"/>
                </a:lnTo>
                <a:lnTo>
                  <a:pt x="1285177" y="2326113"/>
                </a:lnTo>
                <a:lnTo>
                  <a:pt x="0" y="2326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755670">
            <a:off x="-304395" y="4363377"/>
            <a:ext cx="1285177" cy="2326113"/>
          </a:xfrm>
          <a:custGeom>
            <a:avLst/>
            <a:gdLst/>
            <a:ahLst/>
            <a:cxnLst/>
            <a:rect l="l" t="t" r="r" b="b"/>
            <a:pathLst>
              <a:path w="1285177" h="2326113">
                <a:moveTo>
                  <a:pt x="0" y="0"/>
                </a:moveTo>
                <a:lnTo>
                  <a:pt x="1285177" y="0"/>
                </a:lnTo>
                <a:lnTo>
                  <a:pt x="1285177" y="2326113"/>
                </a:lnTo>
                <a:lnTo>
                  <a:pt x="0" y="2326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153724" y="9430513"/>
            <a:ext cx="1338372" cy="1341727"/>
          </a:xfrm>
          <a:custGeom>
            <a:avLst/>
            <a:gdLst/>
            <a:ahLst/>
            <a:cxnLst/>
            <a:rect l="l" t="t" r="r" b="b"/>
            <a:pathLst>
              <a:path w="1338372" h="1341727">
                <a:moveTo>
                  <a:pt x="0" y="0"/>
                </a:moveTo>
                <a:lnTo>
                  <a:pt x="1338372" y="0"/>
                </a:lnTo>
                <a:lnTo>
                  <a:pt x="1338372" y="1341727"/>
                </a:lnTo>
                <a:lnTo>
                  <a:pt x="0" y="1341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7805628" y="-313027"/>
            <a:ext cx="1338372" cy="1341727"/>
          </a:xfrm>
          <a:custGeom>
            <a:avLst/>
            <a:gdLst/>
            <a:ahLst/>
            <a:cxnLst/>
            <a:rect l="l" t="t" r="r" b="b"/>
            <a:pathLst>
              <a:path w="1338372" h="1341727">
                <a:moveTo>
                  <a:pt x="0" y="0"/>
                </a:moveTo>
                <a:lnTo>
                  <a:pt x="1338372" y="0"/>
                </a:lnTo>
                <a:lnTo>
                  <a:pt x="1338372" y="1341727"/>
                </a:lnTo>
                <a:lnTo>
                  <a:pt x="0" y="1341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4885531">
            <a:off x="17172178" y="6713818"/>
            <a:ext cx="1338372" cy="1341727"/>
          </a:xfrm>
          <a:custGeom>
            <a:avLst/>
            <a:gdLst/>
            <a:ahLst/>
            <a:cxnLst/>
            <a:rect l="l" t="t" r="r" b="b"/>
            <a:pathLst>
              <a:path w="1338372" h="1341727">
                <a:moveTo>
                  <a:pt x="0" y="0"/>
                </a:moveTo>
                <a:lnTo>
                  <a:pt x="1338372" y="0"/>
                </a:lnTo>
                <a:lnTo>
                  <a:pt x="1338372" y="1341726"/>
                </a:lnTo>
                <a:lnTo>
                  <a:pt x="0" y="13417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1" y="1730272"/>
            <a:ext cx="7010400" cy="34317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255" y="1800951"/>
            <a:ext cx="1890107" cy="739607"/>
          </a:xfrm>
          <a:prstGeom prst="rect">
            <a:avLst/>
          </a:prstGeom>
        </p:spPr>
      </p:pic>
      <p:sp>
        <p:nvSpPr>
          <p:cNvPr id="16" name="TextBox 6"/>
          <p:cNvSpPr txBox="1"/>
          <p:nvPr/>
        </p:nvSpPr>
        <p:spPr>
          <a:xfrm>
            <a:off x="1219200" y="5521523"/>
            <a:ext cx="15240000" cy="317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Determine the top 3 most ordered pizza types based on revenue</a:t>
            </a: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799" y="6092456"/>
            <a:ext cx="7010401" cy="35200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2781" y="6198036"/>
            <a:ext cx="5956619" cy="177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1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BA0818">
                <a:alpha val="100000"/>
              </a:srgbClr>
            </a:gs>
            <a:gs pos="100000">
              <a:srgbClr val="830007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2063558">
            <a:off x="11383994" y="8095244"/>
            <a:ext cx="1285177" cy="2326113"/>
          </a:xfrm>
          <a:custGeom>
            <a:avLst/>
            <a:gdLst/>
            <a:ahLst/>
            <a:cxnLst/>
            <a:rect l="l" t="t" r="r" b="b"/>
            <a:pathLst>
              <a:path w="1285177" h="2326113">
                <a:moveTo>
                  <a:pt x="0" y="0"/>
                </a:moveTo>
                <a:lnTo>
                  <a:pt x="1285177" y="0"/>
                </a:lnTo>
                <a:lnTo>
                  <a:pt x="1285177" y="2326112"/>
                </a:lnTo>
                <a:lnTo>
                  <a:pt x="0" y="23261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66800" y="1010920"/>
            <a:ext cx="15240000" cy="317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Calculate the percentage contribution of each pizza type to total revenue</a:t>
            </a: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Freeform 7"/>
          <p:cNvSpPr/>
          <p:nvPr/>
        </p:nvSpPr>
        <p:spPr>
          <a:xfrm rot="8498823">
            <a:off x="13796815" y="975777"/>
            <a:ext cx="1285177" cy="2326113"/>
          </a:xfrm>
          <a:custGeom>
            <a:avLst/>
            <a:gdLst/>
            <a:ahLst/>
            <a:cxnLst/>
            <a:rect l="l" t="t" r="r" b="b"/>
            <a:pathLst>
              <a:path w="1285177" h="2326113">
                <a:moveTo>
                  <a:pt x="0" y="0"/>
                </a:moveTo>
                <a:lnTo>
                  <a:pt x="1285177" y="0"/>
                </a:lnTo>
                <a:lnTo>
                  <a:pt x="1285177" y="2326113"/>
                </a:lnTo>
                <a:lnTo>
                  <a:pt x="0" y="2326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755670">
            <a:off x="-304395" y="4363377"/>
            <a:ext cx="1285177" cy="2326113"/>
          </a:xfrm>
          <a:custGeom>
            <a:avLst/>
            <a:gdLst/>
            <a:ahLst/>
            <a:cxnLst/>
            <a:rect l="l" t="t" r="r" b="b"/>
            <a:pathLst>
              <a:path w="1285177" h="2326113">
                <a:moveTo>
                  <a:pt x="0" y="0"/>
                </a:moveTo>
                <a:lnTo>
                  <a:pt x="1285177" y="0"/>
                </a:lnTo>
                <a:lnTo>
                  <a:pt x="1285177" y="2326113"/>
                </a:lnTo>
                <a:lnTo>
                  <a:pt x="0" y="2326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153724" y="9430513"/>
            <a:ext cx="1338372" cy="1341727"/>
          </a:xfrm>
          <a:custGeom>
            <a:avLst/>
            <a:gdLst/>
            <a:ahLst/>
            <a:cxnLst/>
            <a:rect l="l" t="t" r="r" b="b"/>
            <a:pathLst>
              <a:path w="1338372" h="1341727">
                <a:moveTo>
                  <a:pt x="0" y="0"/>
                </a:moveTo>
                <a:lnTo>
                  <a:pt x="1338372" y="0"/>
                </a:lnTo>
                <a:lnTo>
                  <a:pt x="1338372" y="1341727"/>
                </a:lnTo>
                <a:lnTo>
                  <a:pt x="0" y="1341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7805628" y="-313027"/>
            <a:ext cx="1338372" cy="1341727"/>
          </a:xfrm>
          <a:custGeom>
            <a:avLst/>
            <a:gdLst/>
            <a:ahLst/>
            <a:cxnLst/>
            <a:rect l="l" t="t" r="r" b="b"/>
            <a:pathLst>
              <a:path w="1338372" h="1341727">
                <a:moveTo>
                  <a:pt x="0" y="0"/>
                </a:moveTo>
                <a:lnTo>
                  <a:pt x="1338372" y="0"/>
                </a:lnTo>
                <a:lnTo>
                  <a:pt x="1338372" y="1341727"/>
                </a:lnTo>
                <a:lnTo>
                  <a:pt x="0" y="1341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4885531">
            <a:off x="17172178" y="6713818"/>
            <a:ext cx="1338372" cy="1341727"/>
          </a:xfrm>
          <a:custGeom>
            <a:avLst/>
            <a:gdLst/>
            <a:ahLst/>
            <a:cxnLst/>
            <a:rect l="l" t="t" r="r" b="b"/>
            <a:pathLst>
              <a:path w="1338372" h="1341727">
                <a:moveTo>
                  <a:pt x="0" y="0"/>
                </a:moveTo>
                <a:lnTo>
                  <a:pt x="1338372" y="0"/>
                </a:lnTo>
                <a:lnTo>
                  <a:pt x="1338372" y="1341726"/>
                </a:lnTo>
                <a:lnTo>
                  <a:pt x="0" y="13417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115973"/>
            <a:ext cx="6324600" cy="59948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510" y="2115973"/>
            <a:ext cx="3391391" cy="20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2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BA0818">
                <a:alpha val="100000"/>
              </a:srgbClr>
            </a:gs>
            <a:gs pos="100000">
              <a:srgbClr val="830007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2063558">
            <a:off x="11383994" y="8095244"/>
            <a:ext cx="1285177" cy="2326113"/>
          </a:xfrm>
          <a:custGeom>
            <a:avLst/>
            <a:gdLst/>
            <a:ahLst/>
            <a:cxnLst/>
            <a:rect l="l" t="t" r="r" b="b"/>
            <a:pathLst>
              <a:path w="1285177" h="2326113">
                <a:moveTo>
                  <a:pt x="0" y="0"/>
                </a:moveTo>
                <a:lnTo>
                  <a:pt x="1285177" y="0"/>
                </a:lnTo>
                <a:lnTo>
                  <a:pt x="1285177" y="2326112"/>
                </a:lnTo>
                <a:lnTo>
                  <a:pt x="0" y="23261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66800" y="1010920"/>
            <a:ext cx="15240000" cy="317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Analyze the cumulative revenue generated over time</a:t>
            </a: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Freeform 7"/>
          <p:cNvSpPr/>
          <p:nvPr/>
        </p:nvSpPr>
        <p:spPr>
          <a:xfrm rot="8498823">
            <a:off x="13796815" y="975777"/>
            <a:ext cx="1285177" cy="2326113"/>
          </a:xfrm>
          <a:custGeom>
            <a:avLst/>
            <a:gdLst/>
            <a:ahLst/>
            <a:cxnLst/>
            <a:rect l="l" t="t" r="r" b="b"/>
            <a:pathLst>
              <a:path w="1285177" h="2326113">
                <a:moveTo>
                  <a:pt x="0" y="0"/>
                </a:moveTo>
                <a:lnTo>
                  <a:pt x="1285177" y="0"/>
                </a:lnTo>
                <a:lnTo>
                  <a:pt x="1285177" y="2326113"/>
                </a:lnTo>
                <a:lnTo>
                  <a:pt x="0" y="2326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755670">
            <a:off x="-304395" y="4363377"/>
            <a:ext cx="1285177" cy="2326113"/>
          </a:xfrm>
          <a:custGeom>
            <a:avLst/>
            <a:gdLst/>
            <a:ahLst/>
            <a:cxnLst/>
            <a:rect l="l" t="t" r="r" b="b"/>
            <a:pathLst>
              <a:path w="1285177" h="2326113">
                <a:moveTo>
                  <a:pt x="0" y="0"/>
                </a:moveTo>
                <a:lnTo>
                  <a:pt x="1285177" y="0"/>
                </a:lnTo>
                <a:lnTo>
                  <a:pt x="1285177" y="2326113"/>
                </a:lnTo>
                <a:lnTo>
                  <a:pt x="0" y="2326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153724" y="9430513"/>
            <a:ext cx="1338372" cy="1341727"/>
          </a:xfrm>
          <a:custGeom>
            <a:avLst/>
            <a:gdLst/>
            <a:ahLst/>
            <a:cxnLst/>
            <a:rect l="l" t="t" r="r" b="b"/>
            <a:pathLst>
              <a:path w="1338372" h="1341727">
                <a:moveTo>
                  <a:pt x="0" y="0"/>
                </a:moveTo>
                <a:lnTo>
                  <a:pt x="1338372" y="0"/>
                </a:lnTo>
                <a:lnTo>
                  <a:pt x="1338372" y="1341727"/>
                </a:lnTo>
                <a:lnTo>
                  <a:pt x="0" y="1341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7805628" y="-313027"/>
            <a:ext cx="1338372" cy="1341727"/>
          </a:xfrm>
          <a:custGeom>
            <a:avLst/>
            <a:gdLst/>
            <a:ahLst/>
            <a:cxnLst/>
            <a:rect l="l" t="t" r="r" b="b"/>
            <a:pathLst>
              <a:path w="1338372" h="1341727">
                <a:moveTo>
                  <a:pt x="0" y="0"/>
                </a:moveTo>
                <a:lnTo>
                  <a:pt x="1338372" y="0"/>
                </a:lnTo>
                <a:lnTo>
                  <a:pt x="1338372" y="1341727"/>
                </a:lnTo>
                <a:lnTo>
                  <a:pt x="0" y="1341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4885531">
            <a:off x="17172178" y="6713818"/>
            <a:ext cx="1338372" cy="1341727"/>
          </a:xfrm>
          <a:custGeom>
            <a:avLst/>
            <a:gdLst/>
            <a:ahLst/>
            <a:cxnLst/>
            <a:rect l="l" t="t" r="r" b="b"/>
            <a:pathLst>
              <a:path w="1338372" h="1341727">
                <a:moveTo>
                  <a:pt x="0" y="0"/>
                </a:moveTo>
                <a:lnTo>
                  <a:pt x="1338372" y="0"/>
                </a:lnTo>
                <a:lnTo>
                  <a:pt x="1338372" y="1341726"/>
                </a:lnTo>
                <a:lnTo>
                  <a:pt x="0" y="13417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760132"/>
            <a:ext cx="11373098" cy="23612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4576456"/>
            <a:ext cx="4327635" cy="444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6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BA0818">
                <a:alpha val="100000"/>
              </a:srgbClr>
            </a:gs>
            <a:gs pos="100000">
              <a:srgbClr val="830007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2063558">
            <a:off x="11383994" y="8095244"/>
            <a:ext cx="1285177" cy="2326113"/>
          </a:xfrm>
          <a:custGeom>
            <a:avLst/>
            <a:gdLst/>
            <a:ahLst/>
            <a:cxnLst/>
            <a:rect l="l" t="t" r="r" b="b"/>
            <a:pathLst>
              <a:path w="1285177" h="2326113">
                <a:moveTo>
                  <a:pt x="0" y="0"/>
                </a:moveTo>
                <a:lnTo>
                  <a:pt x="1285177" y="0"/>
                </a:lnTo>
                <a:lnTo>
                  <a:pt x="1285177" y="2326112"/>
                </a:lnTo>
                <a:lnTo>
                  <a:pt x="0" y="23261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66800" y="1010920"/>
            <a:ext cx="15240000" cy="317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Determine the top 3 most ordered pizza types based on revenue for each pizza category</a:t>
            </a: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Freeform 7"/>
          <p:cNvSpPr/>
          <p:nvPr/>
        </p:nvSpPr>
        <p:spPr>
          <a:xfrm rot="8498823">
            <a:off x="13796815" y="975777"/>
            <a:ext cx="1285177" cy="2326113"/>
          </a:xfrm>
          <a:custGeom>
            <a:avLst/>
            <a:gdLst/>
            <a:ahLst/>
            <a:cxnLst/>
            <a:rect l="l" t="t" r="r" b="b"/>
            <a:pathLst>
              <a:path w="1285177" h="2326113">
                <a:moveTo>
                  <a:pt x="0" y="0"/>
                </a:moveTo>
                <a:lnTo>
                  <a:pt x="1285177" y="0"/>
                </a:lnTo>
                <a:lnTo>
                  <a:pt x="1285177" y="2326113"/>
                </a:lnTo>
                <a:lnTo>
                  <a:pt x="0" y="2326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755670">
            <a:off x="-304395" y="4363377"/>
            <a:ext cx="1285177" cy="2326113"/>
          </a:xfrm>
          <a:custGeom>
            <a:avLst/>
            <a:gdLst/>
            <a:ahLst/>
            <a:cxnLst/>
            <a:rect l="l" t="t" r="r" b="b"/>
            <a:pathLst>
              <a:path w="1285177" h="2326113">
                <a:moveTo>
                  <a:pt x="0" y="0"/>
                </a:moveTo>
                <a:lnTo>
                  <a:pt x="1285177" y="0"/>
                </a:lnTo>
                <a:lnTo>
                  <a:pt x="1285177" y="2326113"/>
                </a:lnTo>
                <a:lnTo>
                  <a:pt x="0" y="2326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153724" y="9430513"/>
            <a:ext cx="1338372" cy="1341727"/>
          </a:xfrm>
          <a:custGeom>
            <a:avLst/>
            <a:gdLst/>
            <a:ahLst/>
            <a:cxnLst/>
            <a:rect l="l" t="t" r="r" b="b"/>
            <a:pathLst>
              <a:path w="1338372" h="1341727">
                <a:moveTo>
                  <a:pt x="0" y="0"/>
                </a:moveTo>
                <a:lnTo>
                  <a:pt x="1338372" y="0"/>
                </a:lnTo>
                <a:lnTo>
                  <a:pt x="1338372" y="1341727"/>
                </a:lnTo>
                <a:lnTo>
                  <a:pt x="0" y="1341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7805628" y="-313027"/>
            <a:ext cx="1338372" cy="1341727"/>
          </a:xfrm>
          <a:custGeom>
            <a:avLst/>
            <a:gdLst/>
            <a:ahLst/>
            <a:cxnLst/>
            <a:rect l="l" t="t" r="r" b="b"/>
            <a:pathLst>
              <a:path w="1338372" h="1341727">
                <a:moveTo>
                  <a:pt x="0" y="0"/>
                </a:moveTo>
                <a:lnTo>
                  <a:pt x="1338372" y="0"/>
                </a:lnTo>
                <a:lnTo>
                  <a:pt x="1338372" y="1341727"/>
                </a:lnTo>
                <a:lnTo>
                  <a:pt x="0" y="1341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4885531">
            <a:off x="17172178" y="6713818"/>
            <a:ext cx="1338372" cy="1341727"/>
          </a:xfrm>
          <a:custGeom>
            <a:avLst/>
            <a:gdLst/>
            <a:ahLst/>
            <a:cxnLst/>
            <a:rect l="l" t="t" r="r" b="b"/>
            <a:pathLst>
              <a:path w="1338372" h="1341727">
                <a:moveTo>
                  <a:pt x="0" y="0"/>
                </a:moveTo>
                <a:lnTo>
                  <a:pt x="1338372" y="0"/>
                </a:lnTo>
                <a:lnTo>
                  <a:pt x="1338372" y="1341726"/>
                </a:lnTo>
                <a:lnTo>
                  <a:pt x="0" y="13417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670040"/>
            <a:ext cx="11686992" cy="32448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120" y="5325106"/>
            <a:ext cx="4892205" cy="385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7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142</Words>
  <Application>Microsoft Office PowerPoint</Application>
  <PresentationFormat>Custom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Track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and Black Modern Paper Illustrative Pizza Restaurant Presentation</dc:title>
  <dc:creator>Anil Yadav</dc:creator>
  <cp:lastModifiedBy>Anil Yadav</cp:lastModifiedBy>
  <cp:revision>6</cp:revision>
  <dcterms:created xsi:type="dcterms:W3CDTF">2006-08-16T00:00:00Z</dcterms:created>
  <dcterms:modified xsi:type="dcterms:W3CDTF">2024-09-22T10:02:38Z</dcterms:modified>
  <dc:identifier>DAGRedgUCJo</dc:identifier>
</cp:coreProperties>
</file>