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Anil Teja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:72092124402</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1200</Words>
  <Application>Microsoft Office PowerPoint</Application>
  <PresentationFormat>On-screen Show (16:9)</PresentationFormat>
  <Paragraphs>72</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2024-04-08T13:22:23Z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