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1069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3B96"/>
    <a:srgbClr val="4656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277" y="6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9125-0747-4272-AF79-2B0354F71C73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6AB7-BC17-4D96-9632-B1FB8436B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6AB7-BC17-4D96-9632-B1FB8436BF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21886"/>
            <a:ext cx="6427074" cy="22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4133" y="668338"/>
            <a:ext cx="1405923" cy="14225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7" y="668338"/>
            <a:ext cx="4095684" cy="14225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7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7" y="4532320"/>
            <a:ext cx="6427074" cy="23391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8" y="3891210"/>
            <a:ext cx="2750147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8595" y="3891210"/>
            <a:ext cx="2751460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87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87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3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25756"/>
            <a:ext cx="4226956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8EA6-1DCC-41A2-9393-33C46B503C7C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02A8E-0ACB-4753-A26E-ADB23561C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" y="631"/>
            <a:ext cx="7559758" cy="10692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204" y="6940399"/>
            <a:ext cx="1011815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90" dirty="0">
                <a:solidFill>
                  <a:srgbClr val="FFFFFF"/>
                </a:solidFill>
                <a:latin typeface="Bookman Old Style" pitchFamily="18" charset="0"/>
              </a:rPr>
              <a:t>Weather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403" y="6930876"/>
            <a:ext cx="12157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0" b="1" dirty="0">
                <a:solidFill>
                  <a:srgbClr val="7C3B96"/>
                </a:solidFill>
                <a:latin typeface="Quantik" pitchFamily="2" charset="0"/>
              </a:rPr>
              <a:t>Weather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9847" y="6949519"/>
            <a:ext cx="4818206" cy="64164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7C3B96"/>
                </a:solidFill>
                <a:latin typeface="Quantik" pitchFamily="2" charset="0"/>
              </a:rPr>
              <a:t>Weather_quote</a:t>
            </a:r>
            <a:endParaRPr lang="en-US" sz="1590" b="1" dirty="0">
              <a:solidFill>
                <a:srgbClr val="7C3B96"/>
              </a:solidFill>
              <a:latin typeface="Quantik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403" y="8004397"/>
            <a:ext cx="12157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0" b="1" dirty="0">
                <a:solidFill>
                  <a:srgbClr val="7C3B96"/>
                </a:solidFill>
                <a:latin typeface="Quantik" pitchFamily="2" charset="0"/>
              </a:rPr>
              <a:t>mx/</a:t>
            </a:r>
            <a:r>
              <a:rPr lang="en-US" sz="1590" b="1" dirty="0" err="1">
                <a:solidFill>
                  <a:srgbClr val="7C3B96"/>
                </a:solidFill>
                <a:latin typeface="Quantik" pitchFamily="2" charset="0"/>
              </a:rPr>
              <a:t>mn°C</a:t>
            </a:r>
            <a:endParaRPr lang="en-US" sz="1590" b="1" dirty="0">
              <a:solidFill>
                <a:srgbClr val="7C3B96"/>
              </a:solidFill>
              <a:latin typeface="Quanti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9847" y="7551586"/>
            <a:ext cx="4818206" cy="36960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dirty="0">
                <a:solidFill>
                  <a:srgbClr val="7C3B96"/>
                </a:solidFill>
                <a:latin typeface="Quantik" pitchFamily="2" charset="0"/>
              </a:rPr>
              <a:t>Famous People You Share Your Birthday With: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847" y="7881616"/>
            <a:ext cx="4818206" cy="36960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600" i="1" dirty="0" err="1">
                <a:solidFill>
                  <a:srgbClr val="7C3B96"/>
                </a:solidFill>
                <a:latin typeface="Quantik" pitchFamily="2" charset="0"/>
              </a:rPr>
              <a:t>Famouspeople_list</a:t>
            </a:r>
            <a:endParaRPr lang="en-US" sz="1600" i="1" dirty="0">
              <a:solidFill>
                <a:srgbClr val="7C3B96"/>
              </a:solidFill>
              <a:latin typeface="Quantik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23" y="7207807"/>
            <a:ext cx="895475" cy="895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80043" y="4808461"/>
            <a:ext cx="2905710" cy="720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rgbClr val="7C3B96"/>
                </a:solidFill>
                <a:latin typeface="Quantik" pitchFamily="2" charset="0"/>
              </a:rPr>
              <a:t>Employee_Name</a:t>
            </a:r>
            <a:endParaRPr lang="en-US" sz="2800" dirty="0">
              <a:solidFill>
                <a:srgbClr val="7C3B96"/>
              </a:solidFill>
              <a:latin typeface="Quantik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CD17D0-FF09-4B1D-9423-FF4EB6DE9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2" y="3478369"/>
            <a:ext cx="2349001" cy="313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Quantik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prodrobot1</cp:lastModifiedBy>
  <cp:revision>21</cp:revision>
  <dcterms:created xsi:type="dcterms:W3CDTF">2018-11-20T12:06:25Z</dcterms:created>
  <dcterms:modified xsi:type="dcterms:W3CDTF">2020-07-01T05:06:15Z</dcterms:modified>
</cp:coreProperties>
</file>