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561263" cy="10693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3B96"/>
    <a:srgbClr val="46569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2394" y="66"/>
      </p:cViewPr>
      <p:guideLst>
        <p:guide orient="horz" pos="3368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29125-0747-4272-AF79-2B0354F71C73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E6AB7-BC17-4D96-9632-B1FB8436BF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9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6AB7-BC17-4D96-9632-B1FB8436BF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28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095" y="3321886"/>
            <a:ext cx="6427074" cy="22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190" y="6059593"/>
            <a:ext cx="5292884" cy="27327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8EA6-1DCC-41A2-9393-33C46B503C7C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9DF6-3003-4C93-8142-06AEE2F8E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8EA6-1DCC-41A2-9393-33C46B503C7C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9DF6-3003-4C93-8142-06AEE2F8E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34133" y="668338"/>
            <a:ext cx="1405923" cy="14225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2427" y="668338"/>
            <a:ext cx="4095684" cy="14225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8EA6-1DCC-41A2-9393-33C46B503C7C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9DF6-3003-4C93-8142-06AEE2F8E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8EA6-1DCC-41A2-9393-33C46B503C7C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9DF6-3003-4C93-8142-06AEE2F8E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287" y="6871500"/>
            <a:ext cx="6427074" cy="212382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87" y="4532320"/>
            <a:ext cx="6427074" cy="233918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8EA6-1DCC-41A2-9393-33C46B503C7C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9DF6-3003-4C93-8142-06AEE2F8E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2428" y="3891210"/>
            <a:ext cx="2750147" cy="11002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8595" y="3891210"/>
            <a:ext cx="2751460" cy="11002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8EA6-1DCC-41A2-9393-33C46B503C7C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9DF6-3003-4C93-8142-06AEE2F8E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63" y="428232"/>
            <a:ext cx="6805137" cy="178223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063" y="2393639"/>
            <a:ext cx="3340871" cy="997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063" y="3391194"/>
            <a:ext cx="3340871" cy="61610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017" y="2393639"/>
            <a:ext cx="3342183" cy="997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017" y="3391194"/>
            <a:ext cx="3342183" cy="61610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8EA6-1DCC-41A2-9393-33C46B503C7C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9DF6-3003-4C93-8142-06AEE2F8E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8EA6-1DCC-41A2-9393-33C46B503C7C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9DF6-3003-4C93-8142-06AEE2F8E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8EA6-1DCC-41A2-9393-33C46B503C7C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9DF6-3003-4C93-8142-06AEE2F8E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64" y="425756"/>
            <a:ext cx="2487603" cy="1811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244" y="425756"/>
            <a:ext cx="4226956" cy="91265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64" y="2237694"/>
            <a:ext cx="2487603" cy="73145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8EA6-1DCC-41A2-9393-33C46B503C7C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9DF6-3003-4C93-8142-06AEE2F8E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060" y="7485380"/>
            <a:ext cx="4536758" cy="8836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060" y="955475"/>
            <a:ext cx="4536758" cy="6416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060" y="8369071"/>
            <a:ext cx="4536758" cy="125498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8EA6-1DCC-41A2-9393-33C46B503C7C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9DF6-3003-4C93-8142-06AEE2F8E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063" y="428232"/>
            <a:ext cx="6805137" cy="1782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063" y="2495127"/>
            <a:ext cx="6805137" cy="705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063" y="9911198"/>
            <a:ext cx="1764295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48EA6-1DCC-41A2-9393-33C46B503C7C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432" y="9911198"/>
            <a:ext cx="239440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8905" y="9911198"/>
            <a:ext cx="1764295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49DF6-3003-4C93-8142-06AEE2F8E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502A8E-0ACB-4753-A26E-ADB23561C6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" y="631"/>
            <a:ext cx="7559758" cy="106921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7204" y="6940399"/>
            <a:ext cx="1011815" cy="337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90" dirty="0">
                <a:solidFill>
                  <a:srgbClr val="FFFFFF"/>
                </a:solidFill>
                <a:latin typeface="Bookman Old Style" pitchFamily="18" charset="0"/>
              </a:rPr>
              <a:t>Weather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0403" y="6930876"/>
            <a:ext cx="1215716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0" b="1" dirty="0">
                <a:solidFill>
                  <a:srgbClr val="7C3B96"/>
                </a:solidFill>
                <a:latin typeface="Quantik" pitchFamily="2" charset="0"/>
              </a:rPr>
              <a:t>Weather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49847" y="6949519"/>
            <a:ext cx="4818206" cy="64164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b="1" dirty="0">
                <a:solidFill>
                  <a:srgbClr val="7C3B96"/>
                </a:solidFill>
                <a:latin typeface="Quantik" pitchFamily="2" charset="0"/>
              </a:rPr>
              <a:t>Weather_quote</a:t>
            </a:r>
            <a:endParaRPr lang="en-US" sz="1590" b="1" dirty="0">
              <a:solidFill>
                <a:srgbClr val="7C3B96"/>
              </a:solidFill>
              <a:latin typeface="Quantik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0403" y="8004397"/>
            <a:ext cx="1215716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0" b="1" dirty="0">
                <a:solidFill>
                  <a:srgbClr val="7C3B96"/>
                </a:solidFill>
                <a:latin typeface="Quantik" pitchFamily="2" charset="0"/>
              </a:rPr>
              <a:t>mx/</a:t>
            </a:r>
            <a:r>
              <a:rPr lang="en-US" sz="1590" b="1" dirty="0" err="1">
                <a:solidFill>
                  <a:srgbClr val="7C3B96"/>
                </a:solidFill>
                <a:latin typeface="Quantik" pitchFamily="2" charset="0"/>
              </a:rPr>
              <a:t>mn°C</a:t>
            </a:r>
            <a:endParaRPr lang="en-US" sz="1590" b="1" dirty="0">
              <a:solidFill>
                <a:srgbClr val="7C3B96"/>
              </a:solidFill>
              <a:latin typeface="Quantik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49847" y="7551586"/>
            <a:ext cx="4818206" cy="369609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400" dirty="0">
                <a:solidFill>
                  <a:srgbClr val="7C3B96"/>
                </a:solidFill>
                <a:latin typeface="Quantik" pitchFamily="2" charset="0"/>
              </a:rPr>
              <a:t>Famous People You Share Your Birthday With: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49847" y="7881616"/>
            <a:ext cx="4818206" cy="369609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1600" i="1" dirty="0" err="1">
                <a:solidFill>
                  <a:srgbClr val="7C3B96"/>
                </a:solidFill>
                <a:latin typeface="Quantik" pitchFamily="2" charset="0"/>
              </a:rPr>
              <a:t>Famouspeople_list</a:t>
            </a:r>
            <a:endParaRPr lang="en-US" sz="1600" i="1" dirty="0">
              <a:solidFill>
                <a:srgbClr val="7C3B96"/>
              </a:solidFill>
              <a:latin typeface="Quantik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80043" y="4808461"/>
            <a:ext cx="2905710" cy="720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2800" dirty="0" err="1">
                <a:solidFill>
                  <a:srgbClr val="7C3B96"/>
                </a:solidFill>
                <a:latin typeface="Quantik" pitchFamily="2" charset="0"/>
              </a:rPr>
              <a:t>Employee_Name</a:t>
            </a:r>
            <a:endParaRPr lang="en-US" sz="2800" dirty="0">
              <a:solidFill>
                <a:srgbClr val="7C3B96"/>
              </a:solidFill>
              <a:latin typeface="Quantik" pitchFamily="2" charset="0"/>
            </a:endParaRP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6AEFC20C-8F28-2447-3A38-E28A9D56B1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14" y="7170230"/>
            <a:ext cx="890093" cy="896190"/>
          </a:xfrm>
          <a:prstGeom prst="rect">
            <a:avLst/>
          </a:prstGeom>
        </p:spPr>
      </p:pic>
      <p:pic>
        <p:nvPicPr>
          <p:cNvPr id="4" name="Picture 14">
            <a:extLst>
              <a:ext uri="{FF2B5EF4-FFF2-40B4-BE49-F238E27FC236}">
                <a16:creationId xmlns:a16="http://schemas.microsoft.com/office/drawing/2014/main" id="{36F1DB55-52BB-CACA-85D3-F770DA3B34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042" y="3478369"/>
            <a:ext cx="2349001" cy="313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25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Quantik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Abhishek</dc:creator>
  <cp:lastModifiedBy>Anil Ugale</cp:lastModifiedBy>
  <cp:revision>29</cp:revision>
  <dcterms:created xsi:type="dcterms:W3CDTF">2018-11-20T12:06:25Z</dcterms:created>
  <dcterms:modified xsi:type="dcterms:W3CDTF">2024-11-11T10:38:53Z</dcterms:modified>
</cp:coreProperties>
</file>