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sldIdLst>
    <p:sldId id="256" r:id="rId2"/>
    <p:sldId id="257" r:id="rId3"/>
    <p:sldId id="258" r:id="rId4"/>
    <p:sldId id="259" r:id="rId5"/>
    <p:sldId id="260" r:id="rId6"/>
    <p:sldId id="261" r:id="rId7"/>
    <p:sldId id="262" r:id="rId8"/>
    <p:sldId id="263" r:id="rId9"/>
    <p:sldId id="264" r:id="rId10"/>
    <p:sldId id="265" r:id="rId11"/>
    <p:sldId id="277" r:id="rId12"/>
    <p:sldId id="266" r:id="rId13"/>
    <p:sldId id="267" r:id="rId14"/>
    <p:sldId id="278" r:id="rId15"/>
    <p:sldId id="268" r:id="rId16"/>
    <p:sldId id="279" r:id="rId17"/>
    <p:sldId id="280" r:id="rId18"/>
    <p:sldId id="269" r:id="rId19"/>
    <p:sldId id="270" r:id="rId20"/>
    <p:sldId id="271" r:id="rId21"/>
    <p:sldId id="273" r:id="rId22"/>
    <p:sldId id="274" r:id="rId23"/>
    <p:sldId id="275" r:id="rId24"/>
    <p:sldId id="272"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2AEEE-418B-4199-942D-8653F9CA52BA}" v="84" dt="2024-06-27T18:07:07.0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2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ra Chandu" userId="e97ab8b6114fd4da" providerId="LiveId" clId="{6192AEEE-418B-4199-942D-8653F9CA52BA}"/>
    <pc:docChg chg="undo custSel addSld delSld modSld">
      <pc:chgData name="Karra Chandu" userId="e97ab8b6114fd4da" providerId="LiveId" clId="{6192AEEE-418B-4199-942D-8653F9CA52BA}" dt="2024-06-27T18:12:11.660" v="477" actId="20577"/>
      <pc:docMkLst>
        <pc:docMk/>
      </pc:docMkLst>
      <pc:sldChg chg="addSp delSp modSp mod modClrScheme chgLayout">
        <pc:chgData name="Karra Chandu" userId="e97ab8b6114fd4da" providerId="LiveId" clId="{6192AEEE-418B-4199-942D-8653F9CA52BA}" dt="2024-06-27T18:11:24.814" v="475" actId="14100"/>
        <pc:sldMkLst>
          <pc:docMk/>
          <pc:sldMk cId="775428949" sldId="256"/>
        </pc:sldMkLst>
        <pc:spChg chg="mod ord">
          <ac:chgData name="Karra Chandu" userId="e97ab8b6114fd4da" providerId="LiveId" clId="{6192AEEE-418B-4199-942D-8653F9CA52BA}" dt="2024-06-27T18:11:24.814" v="475" actId="14100"/>
          <ac:spMkLst>
            <pc:docMk/>
            <pc:sldMk cId="775428949" sldId="256"/>
            <ac:spMk id="2" creationId="{F9CD71D4-1096-86BF-7C48-C5C111F2AE83}"/>
          </ac:spMkLst>
        </pc:spChg>
        <pc:spChg chg="del">
          <ac:chgData name="Karra Chandu" userId="e97ab8b6114fd4da" providerId="LiveId" clId="{6192AEEE-418B-4199-942D-8653F9CA52BA}" dt="2024-06-27T18:09:23.614" v="454" actId="700"/>
          <ac:spMkLst>
            <pc:docMk/>
            <pc:sldMk cId="775428949" sldId="256"/>
            <ac:spMk id="3" creationId="{EAA028EA-A976-9549-10EF-80CD8A11585D}"/>
          </ac:spMkLst>
        </pc:spChg>
        <pc:spChg chg="add del mod ord">
          <ac:chgData name="Karra Chandu" userId="e97ab8b6114fd4da" providerId="LiveId" clId="{6192AEEE-418B-4199-942D-8653F9CA52BA}" dt="2024-06-27T18:09:33.033" v="457" actId="700"/>
          <ac:spMkLst>
            <pc:docMk/>
            <pc:sldMk cId="775428949" sldId="256"/>
            <ac:spMk id="4" creationId="{0C38BDE7-8BD3-3BBB-5985-3122315F46EB}"/>
          </ac:spMkLst>
        </pc:spChg>
        <pc:spChg chg="add del mod ord">
          <ac:chgData name="Karra Chandu" userId="e97ab8b6114fd4da" providerId="LiveId" clId="{6192AEEE-418B-4199-942D-8653F9CA52BA}" dt="2024-06-27T18:10:10.775" v="460" actId="700"/>
          <ac:spMkLst>
            <pc:docMk/>
            <pc:sldMk cId="775428949" sldId="256"/>
            <ac:spMk id="5" creationId="{539720E1-4D66-C334-2760-7E5CA32CB46C}"/>
          </ac:spMkLst>
        </pc:spChg>
        <pc:spChg chg="add del mod ord">
          <ac:chgData name="Karra Chandu" userId="e97ab8b6114fd4da" providerId="LiveId" clId="{6192AEEE-418B-4199-942D-8653F9CA52BA}" dt="2024-06-27T18:11:10.808" v="473" actId="21"/>
          <ac:spMkLst>
            <pc:docMk/>
            <pc:sldMk cId="775428949" sldId="256"/>
            <ac:spMk id="6" creationId="{0C153902-9541-6D72-C171-1332DC2B1670}"/>
          </ac:spMkLst>
        </pc:spChg>
      </pc:sldChg>
      <pc:sldChg chg="modSp mod">
        <pc:chgData name="Karra Chandu" userId="e97ab8b6114fd4da" providerId="LiveId" clId="{6192AEEE-418B-4199-942D-8653F9CA52BA}" dt="2024-06-27T18:12:11.660" v="477" actId="20577"/>
        <pc:sldMkLst>
          <pc:docMk/>
          <pc:sldMk cId="4206866753" sldId="257"/>
        </pc:sldMkLst>
        <pc:spChg chg="mod">
          <ac:chgData name="Karra Chandu" userId="e97ab8b6114fd4da" providerId="LiveId" clId="{6192AEEE-418B-4199-942D-8653F9CA52BA}" dt="2024-06-27T18:12:11.660" v="477" actId="20577"/>
          <ac:spMkLst>
            <pc:docMk/>
            <pc:sldMk cId="4206866753" sldId="257"/>
            <ac:spMk id="2" creationId="{FF1C6F2B-9318-8344-4CCC-B9F7F62D952A}"/>
          </ac:spMkLst>
        </pc:spChg>
      </pc:sldChg>
      <pc:sldChg chg="modSp mod">
        <pc:chgData name="Karra Chandu" userId="e97ab8b6114fd4da" providerId="LiveId" clId="{6192AEEE-418B-4199-942D-8653F9CA52BA}" dt="2024-06-27T14:26:18" v="11" actId="20577"/>
        <pc:sldMkLst>
          <pc:docMk/>
          <pc:sldMk cId="1851043648" sldId="259"/>
        </pc:sldMkLst>
        <pc:spChg chg="mod">
          <ac:chgData name="Karra Chandu" userId="e97ab8b6114fd4da" providerId="LiveId" clId="{6192AEEE-418B-4199-942D-8653F9CA52BA}" dt="2024-06-27T14:26:18" v="11" actId="20577"/>
          <ac:spMkLst>
            <pc:docMk/>
            <pc:sldMk cId="1851043648" sldId="259"/>
            <ac:spMk id="3" creationId="{BE094A2A-511D-AD98-A3CA-BBD6705814F9}"/>
          </ac:spMkLst>
        </pc:spChg>
      </pc:sldChg>
      <pc:sldChg chg="modSp mod">
        <pc:chgData name="Karra Chandu" userId="e97ab8b6114fd4da" providerId="LiveId" clId="{6192AEEE-418B-4199-942D-8653F9CA52BA}" dt="2024-06-27T14:25:33.341" v="6" actId="20577"/>
        <pc:sldMkLst>
          <pc:docMk/>
          <pc:sldMk cId="3690621590" sldId="260"/>
        </pc:sldMkLst>
        <pc:spChg chg="mod">
          <ac:chgData name="Karra Chandu" userId="e97ab8b6114fd4da" providerId="LiveId" clId="{6192AEEE-418B-4199-942D-8653F9CA52BA}" dt="2024-06-27T14:25:33.341" v="6" actId="20577"/>
          <ac:spMkLst>
            <pc:docMk/>
            <pc:sldMk cId="3690621590" sldId="260"/>
            <ac:spMk id="2" creationId="{24FD913B-381F-D5F5-5735-073A915DA7F2}"/>
          </ac:spMkLst>
        </pc:spChg>
      </pc:sldChg>
      <pc:sldChg chg="modSp mod">
        <pc:chgData name="Karra Chandu" userId="e97ab8b6114fd4da" providerId="LiveId" clId="{6192AEEE-418B-4199-942D-8653F9CA52BA}" dt="2024-06-27T14:25:51.679" v="9" actId="255"/>
        <pc:sldMkLst>
          <pc:docMk/>
          <pc:sldMk cId="122394853" sldId="261"/>
        </pc:sldMkLst>
        <pc:spChg chg="mod">
          <ac:chgData name="Karra Chandu" userId="e97ab8b6114fd4da" providerId="LiveId" clId="{6192AEEE-418B-4199-942D-8653F9CA52BA}" dt="2024-06-27T14:25:51.679" v="9" actId="255"/>
          <ac:spMkLst>
            <pc:docMk/>
            <pc:sldMk cId="122394853" sldId="261"/>
            <ac:spMk id="2" creationId="{05F8C353-7E07-D237-1A73-F50E63CEE8A7}"/>
          </ac:spMkLst>
        </pc:spChg>
      </pc:sldChg>
      <pc:sldChg chg="addSp modSp new mod">
        <pc:chgData name="Karra Chandu" userId="e97ab8b6114fd4da" providerId="LiveId" clId="{6192AEEE-418B-4199-942D-8653F9CA52BA}" dt="2024-06-27T14:28:45.911" v="23" actId="20577"/>
        <pc:sldMkLst>
          <pc:docMk/>
          <pc:sldMk cId="2631217944" sldId="262"/>
        </pc:sldMkLst>
        <pc:spChg chg="mod">
          <ac:chgData name="Karra Chandu" userId="e97ab8b6114fd4da" providerId="LiveId" clId="{6192AEEE-418B-4199-942D-8653F9CA52BA}" dt="2024-06-27T14:26:31.435" v="13" actId="20577"/>
          <ac:spMkLst>
            <pc:docMk/>
            <pc:sldMk cId="2631217944" sldId="262"/>
            <ac:spMk id="2" creationId="{04AB621B-3D8C-FBF3-0CFC-E526F2DDC053}"/>
          </ac:spMkLst>
        </pc:spChg>
        <pc:spChg chg="add mod">
          <ac:chgData name="Karra Chandu" userId="e97ab8b6114fd4da" providerId="LiveId" clId="{6192AEEE-418B-4199-942D-8653F9CA52BA}" dt="2024-06-27T14:28:45.911" v="23" actId="20577"/>
          <ac:spMkLst>
            <pc:docMk/>
            <pc:sldMk cId="2631217944" sldId="262"/>
            <ac:spMk id="4" creationId="{5844175E-F2D7-5A35-6AEC-A50328D8F6EF}"/>
          </ac:spMkLst>
        </pc:spChg>
      </pc:sldChg>
      <pc:sldChg chg="addSp modSp new mod">
        <pc:chgData name="Karra Chandu" userId="e97ab8b6114fd4da" providerId="LiveId" clId="{6192AEEE-418B-4199-942D-8653F9CA52BA}" dt="2024-06-27T17:25:06.286" v="103" actId="20577"/>
        <pc:sldMkLst>
          <pc:docMk/>
          <pc:sldMk cId="328541418" sldId="263"/>
        </pc:sldMkLst>
        <pc:spChg chg="mod">
          <ac:chgData name="Karra Chandu" userId="e97ab8b6114fd4da" providerId="LiveId" clId="{6192AEEE-418B-4199-942D-8653F9CA52BA}" dt="2024-06-27T17:25:06.286" v="103" actId="20577"/>
          <ac:spMkLst>
            <pc:docMk/>
            <pc:sldMk cId="328541418" sldId="263"/>
            <ac:spMk id="2" creationId="{DACA7CF2-43B4-DB70-2E2B-6F2F0E38D839}"/>
          </ac:spMkLst>
        </pc:spChg>
        <pc:spChg chg="add mod">
          <ac:chgData name="Karra Chandu" userId="e97ab8b6114fd4da" providerId="LiveId" clId="{6192AEEE-418B-4199-942D-8653F9CA52BA}" dt="2024-06-27T14:31:21.529" v="31" actId="1076"/>
          <ac:spMkLst>
            <pc:docMk/>
            <pc:sldMk cId="328541418" sldId="263"/>
            <ac:spMk id="3" creationId="{9C186A08-2EDA-4919-A87D-F7447A91511C}"/>
          </ac:spMkLst>
        </pc:spChg>
        <pc:spChg chg="add mod">
          <ac:chgData name="Karra Chandu" userId="e97ab8b6114fd4da" providerId="LiveId" clId="{6192AEEE-418B-4199-942D-8653F9CA52BA}" dt="2024-06-27T14:39:29.150" v="87" actId="5793"/>
          <ac:spMkLst>
            <pc:docMk/>
            <pc:sldMk cId="328541418" sldId="263"/>
            <ac:spMk id="4" creationId="{F68F0715-6A50-659C-C7BA-00531C9C169E}"/>
          </ac:spMkLst>
        </pc:spChg>
        <pc:picChg chg="add mod">
          <ac:chgData name="Karra Chandu" userId="e97ab8b6114fd4da" providerId="LiveId" clId="{6192AEEE-418B-4199-942D-8653F9CA52BA}" dt="2024-06-27T14:37:57.393" v="76" actId="1076"/>
          <ac:picMkLst>
            <pc:docMk/>
            <pc:sldMk cId="328541418" sldId="263"/>
            <ac:picMk id="2049" creationId="{C02370BD-5AE1-CC52-62D3-36FD74401896}"/>
          </ac:picMkLst>
        </pc:picChg>
      </pc:sldChg>
      <pc:sldChg chg="addSp modSp new mod">
        <pc:chgData name="Karra Chandu" userId="e97ab8b6114fd4da" providerId="LiveId" clId="{6192AEEE-418B-4199-942D-8653F9CA52BA}" dt="2024-06-27T17:11:15.796" v="94" actId="255"/>
        <pc:sldMkLst>
          <pc:docMk/>
          <pc:sldMk cId="1109147560" sldId="264"/>
        </pc:sldMkLst>
        <pc:spChg chg="mod">
          <ac:chgData name="Karra Chandu" userId="e97ab8b6114fd4da" providerId="LiveId" clId="{6192AEEE-418B-4199-942D-8653F9CA52BA}" dt="2024-06-27T14:34:35.631" v="53" actId="14100"/>
          <ac:spMkLst>
            <pc:docMk/>
            <pc:sldMk cId="1109147560" sldId="264"/>
            <ac:spMk id="2" creationId="{0A7B8B20-294B-70BF-8A54-13EEBB174693}"/>
          </ac:spMkLst>
        </pc:spChg>
        <pc:spChg chg="add mod">
          <ac:chgData name="Karra Chandu" userId="e97ab8b6114fd4da" providerId="LiveId" clId="{6192AEEE-418B-4199-942D-8653F9CA52BA}" dt="2024-06-27T17:11:15.796" v="94" actId="255"/>
          <ac:spMkLst>
            <pc:docMk/>
            <pc:sldMk cId="1109147560" sldId="264"/>
            <ac:spMk id="3" creationId="{6D856FE7-EC02-0E5E-991C-B8A45A59912F}"/>
          </ac:spMkLst>
        </pc:spChg>
        <pc:spChg chg="add mod">
          <ac:chgData name="Karra Chandu" userId="e97ab8b6114fd4da" providerId="LiveId" clId="{6192AEEE-418B-4199-942D-8653F9CA52BA}" dt="2024-06-27T14:35:20.434" v="58" actId="1076"/>
          <ac:spMkLst>
            <pc:docMk/>
            <pc:sldMk cId="1109147560" sldId="264"/>
            <ac:spMk id="4" creationId="{98962AAA-8F2F-4A96-D2E3-C63915EE5C28}"/>
          </ac:spMkLst>
        </pc:spChg>
        <pc:picChg chg="add mod">
          <ac:chgData name="Karra Chandu" userId="e97ab8b6114fd4da" providerId="LiveId" clId="{6192AEEE-418B-4199-942D-8653F9CA52BA}" dt="2024-06-27T14:36:01.332" v="69" actId="1076"/>
          <ac:picMkLst>
            <pc:docMk/>
            <pc:sldMk cId="1109147560" sldId="264"/>
            <ac:picMk id="3073" creationId="{37861ED4-B530-1721-3CA9-393E49341DF2}"/>
          </ac:picMkLst>
        </pc:picChg>
      </pc:sldChg>
      <pc:sldChg chg="addSp modSp new mod">
        <pc:chgData name="Karra Chandu" userId="e97ab8b6114fd4da" providerId="LiveId" clId="{6192AEEE-418B-4199-942D-8653F9CA52BA}" dt="2024-06-27T17:25:25.914" v="105" actId="14100"/>
        <pc:sldMkLst>
          <pc:docMk/>
          <pc:sldMk cId="329478654" sldId="265"/>
        </pc:sldMkLst>
        <pc:spChg chg="mod">
          <ac:chgData name="Karra Chandu" userId="e97ab8b6114fd4da" providerId="LiveId" clId="{6192AEEE-418B-4199-942D-8653F9CA52BA}" dt="2024-06-27T17:25:25.914" v="105" actId="14100"/>
          <ac:spMkLst>
            <pc:docMk/>
            <pc:sldMk cId="329478654" sldId="265"/>
            <ac:spMk id="2" creationId="{E0EEFE2D-87FF-6C7A-0AC0-9D7D70573C8C}"/>
          </ac:spMkLst>
        </pc:spChg>
        <pc:spChg chg="add mod">
          <ac:chgData name="Karra Chandu" userId="e97ab8b6114fd4da" providerId="LiveId" clId="{6192AEEE-418B-4199-942D-8653F9CA52BA}" dt="2024-06-27T17:10:44.533" v="93" actId="255"/>
          <ac:spMkLst>
            <pc:docMk/>
            <pc:sldMk cId="329478654" sldId="265"/>
            <ac:spMk id="4" creationId="{3FD519EC-AABC-42C6-658A-82EB391B5D1D}"/>
          </ac:spMkLst>
        </pc:spChg>
      </pc:sldChg>
      <pc:sldChg chg="addSp modSp new mod">
        <pc:chgData name="Karra Chandu" userId="e97ab8b6114fd4da" providerId="LiveId" clId="{6192AEEE-418B-4199-942D-8653F9CA52BA}" dt="2024-06-27T17:27:20.142" v="117" actId="20577"/>
        <pc:sldMkLst>
          <pc:docMk/>
          <pc:sldMk cId="315864393" sldId="266"/>
        </pc:sldMkLst>
        <pc:spChg chg="mod">
          <ac:chgData name="Karra Chandu" userId="e97ab8b6114fd4da" providerId="LiveId" clId="{6192AEEE-418B-4199-942D-8653F9CA52BA}" dt="2024-06-27T17:25:41.896" v="107" actId="14100"/>
          <ac:spMkLst>
            <pc:docMk/>
            <pc:sldMk cId="315864393" sldId="266"/>
            <ac:spMk id="2" creationId="{50E4AF01-8BCE-1549-9157-ABD89D56EB34}"/>
          </ac:spMkLst>
        </pc:spChg>
        <pc:spChg chg="add mod">
          <ac:chgData name="Karra Chandu" userId="e97ab8b6114fd4da" providerId="LiveId" clId="{6192AEEE-418B-4199-942D-8653F9CA52BA}" dt="2024-06-27T17:27:20.142" v="117" actId="20577"/>
          <ac:spMkLst>
            <pc:docMk/>
            <pc:sldMk cId="315864393" sldId="266"/>
            <ac:spMk id="4" creationId="{1AFC3F9E-4905-77B4-CF35-83F8D2CE7A59}"/>
          </ac:spMkLst>
        </pc:spChg>
      </pc:sldChg>
      <pc:sldChg chg="addSp modSp new mod">
        <pc:chgData name="Karra Chandu" userId="e97ab8b6114fd4da" providerId="LiveId" clId="{6192AEEE-418B-4199-942D-8653F9CA52BA}" dt="2024-06-27T17:30:21.550" v="136" actId="1076"/>
        <pc:sldMkLst>
          <pc:docMk/>
          <pc:sldMk cId="3929998967" sldId="267"/>
        </pc:sldMkLst>
        <pc:spChg chg="mod">
          <ac:chgData name="Karra Chandu" userId="e97ab8b6114fd4da" providerId="LiveId" clId="{6192AEEE-418B-4199-942D-8653F9CA52BA}" dt="2024-06-27T17:28:18.042" v="122" actId="14100"/>
          <ac:spMkLst>
            <pc:docMk/>
            <pc:sldMk cId="3929998967" sldId="267"/>
            <ac:spMk id="2" creationId="{622E4CD9-5826-E175-6C6E-5D7800968DC6}"/>
          </ac:spMkLst>
        </pc:spChg>
        <pc:spChg chg="add mod">
          <ac:chgData name="Karra Chandu" userId="e97ab8b6114fd4da" providerId="LiveId" clId="{6192AEEE-418B-4199-942D-8653F9CA52BA}" dt="2024-06-27T17:28:43.886" v="125" actId="1076"/>
          <ac:spMkLst>
            <pc:docMk/>
            <pc:sldMk cId="3929998967" sldId="267"/>
            <ac:spMk id="3" creationId="{5459A140-DEAE-35BA-EBCE-81F8B29B426A}"/>
          </ac:spMkLst>
        </pc:spChg>
        <pc:spChg chg="add mod">
          <ac:chgData name="Karra Chandu" userId="e97ab8b6114fd4da" providerId="LiveId" clId="{6192AEEE-418B-4199-942D-8653F9CA52BA}" dt="2024-06-27T17:30:14.855" v="135" actId="255"/>
          <ac:spMkLst>
            <pc:docMk/>
            <pc:sldMk cId="3929998967" sldId="267"/>
            <ac:spMk id="4" creationId="{F9CAAF1B-7574-21CF-BC1C-2DA7437C125F}"/>
          </ac:spMkLst>
        </pc:spChg>
        <pc:picChg chg="add mod">
          <ac:chgData name="Karra Chandu" userId="e97ab8b6114fd4da" providerId="LiveId" clId="{6192AEEE-418B-4199-942D-8653F9CA52BA}" dt="2024-06-27T17:30:21.550" v="136" actId="1076"/>
          <ac:picMkLst>
            <pc:docMk/>
            <pc:sldMk cId="3929998967" sldId="267"/>
            <ac:picMk id="4097" creationId="{F35D1C2C-0BE3-6D58-4C31-560F5EB06F8B}"/>
          </ac:picMkLst>
        </pc:picChg>
      </pc:sldChg>
      <pc:sldChg chg="addSp modSp new mod">
        <pc:chgData name="Karra Chandu" userId="e97ab8b6114fd4da" providerId="LiveId" clId="{6192AEEE-418B-4199-942D-8653F9CA52BA}" dt="2024-06-27T17:34:07.173" v="159" actId="14100"/>
        <pc:sldMkLst>
          <pc:docMk/>
          <pc:sldMk cId="1602152355" sldId="268"/>
        </pc:sldMkLst>
        <pc:spChg chg="mod">
          <ac:chgData name="Karra Chandu" userId="e97ab8b6114fd4da" providerId="LiveId" clId="{6192AEEE-418B-4199-942D-8653F9CA52BA}" dt="2024-06-27T17:32:07.138" v="149" actId="14100"/>
          <ac:spMkLst>
            <pc:docMk/>
            <pc:sldMk cId="1602152355" sldId="268"/>
            <ac:spMk id="2" creationId="{3A3B418E-224F-D4E8-3B6D-02988117A07C}"/>
          </ac:spMkLst>
        </pc:spChg>
        <pc:spChg chg="add mod">
          <ac:chgData name="Karra Chandu" userId="e97ab8b6114fd4da" providerId="LiveId" clId="{6192AEEE-418B-4199-942D-8653F9CA52BA}" dt="2024-06-27T17:33:02.954" v="153" actId="14100"/>
          <ac:spMkLst>
            <pc:docMk/>
            <pc:sldMk cId="1602152355" sldId="268"/>
            <ac:spMk id="4" creationId="{CAB8FCA8-0D7F-C005-6269-A31AF5BC7165}"/>
          </ac:spMkLst>
        </pc:spChg>
        <pc:picChg chg="add mod">
          <ac:chgData name="Karra Chandu" userId="e97ab8b6114fd4da" providerId="LiveId" clId="{6192AEEE-418B-4199-942D-8653F9CA52BA}" dt="2024-06-27T17:34:07.173" v="159" actId="14100"/>
          <ac:picMkLst>
            <pc:docMk/>
            <pc:sldMk cId="1602152355" sldId="268"/>
            <ac:picMk id="6" creationId="{03B882AC-C8D4-08A4-532B-689E1EF59700}"/>
          </ac:picMkLst>
        </pc:picChg>
      </pc:sldChg>
      <pc:sldChg chg="addSp modSp new mod">
        <pc:chgData name="Karra Chandu" userId="e97ab8b6114fd4da" providerId="LiveId" clId="{6192AEEE-418B-4199-942D-8653F9CA52BA}" dt="2024-06-27T17:39:11.940" v="177" actId="14100"/>
        <pc:sldMkLst>
          <pc:docMk/>
          <pc:sldMk cId="2278825975" sldId="269"/>
        </pc:sldMkLst>
        <pc:spChg chg="mod">
          <ac:chgData name="Karra Chandu" userId="e97ab8b6114fd4da" providerId="LiveId" clId="{6192AEEE-418B-4199-942D-8653F9CA52BA}" dt="2024-06-27T17:35:34.485" v="165" actId="14100"/>
          <ac:spMkLst>
            <pc:docMk/>
            <pc:sldMk cId="2278825975" sldId="269"/>
            <ac:spMk id="2" creationId="{0927F0C9-FE89-3ACA-7678-9FEB1022DA09}"/>
          </ac:spMkLst>
        </pc:spChg>
        <pc:spChg chg="add mod">
          <ac:chgData name="Karra Chandu" userId="e97ab8b6114fd4da" providerId="LiveId" clId="{6192AEEE-418B-4199-942D-8653F9CA52BA}" dt="2024-06-27T17:39:07.957" v="176" actId="14100"/>
          <ac:spMkLst>
            <pc:docMk/>
            <pc:sldMk cId="2278825975" sldId="269"/>
            <ac:spMk id="4" creationId="{693F5971-7C04-205C-9F2D-E5887738A9AA}"/>
          </ac:spMkLst>
        </pc:spChg>
        <pc:picChg chg="add mod">
          <ac:chgData name="Karra Chandu" userId="e97ab8b6114fd4da" providerId="LiveId" clId="{6192AEEE-418B-4199-942D-8653F9CA52BA}" dt="2024-06-27T17:39:11.940" v="177" actId="14100"/>
          <ac:picMkLst>
            <pc:docMk/>
            <pc:sldMk cId="2278825975" sldId="269"/>
            <ac:picMk id="6" creationId="{DF0FB012-E319-F2EE-C22C-3769A2362A54}"/>
          </ac:picMkLst>
        </pc:picChg>
      </pc:sldChg>
      <pc:sldChg chg="addSp modSp new mod">
        <pc:chgData name="Karra Chandu" userId="e97ab8b6114fd4da" providerId="LiveId" clId="{6192AEEE-418B-4199-942D-8653F9CA52BA}" dt="2024-06-27T17:45:05.139" v="212" actId="113"/>
        <pc:sldMkLst>
          <pc:docMk/>
          <pc:sldMk cId="3207675112" sldId="270"/>
        </pc:sldMkLst>
        <pc:spChg chg="mod">
          <ac:chgData name="Karra Chandu" userId="e97ab8b6114fd4da" providerId="LiveId" clId="{6192AEEE-418B-4199-942D-8653F9CA52BA}" dt="2024-06-27T17:45:05.139" v="212" actId="113"/>
          <ac:spMkLst>
            <pc:docMk/>
            <pc:sldMk cId="3207675112" sldId="270"/>
            <ac:spMk id="2" creationId="{3C389627-2F1E-ABB4-3A4E-437020249C64}"/>
          </ac:spMkLst>
        </pc:spChg>
        <pc:spChg chg="add mod">
          <ac:chgData name="Karra Chandu" userId="e97ab8b6114fd4da" providerId="LiveId" clId="{6192AEEE-418B-4199-942D-8653F9CA52BA}" dt="2024-06-27T17:44:27.198" v="207" actId="255"/>
          <ac:spMkLst>
            <pc:docMk/>
            <pc:sldMk cId="3207675112" sldId="270"/>
            <ac:spMk id="6" creationId="{15425BF5-A544-E1D7-C99C-D9E626849255}"/>
          </ac:spMkLst>
        </pc:spChg>
        <pc:spChg chg="add mod">
          <ac:chgData name="Karra Chandu" userId="e97ab8b6114fd4da" providerId="LiveId" clId="{6192AEEE-418B-4199-942D-8653F9CA52BA}" dt="2024-06-27T17:43:59.959" v="206" actId="207"/>
          <ac:spMkLst>
            <pc:docMk/>
            <pc:sldMk cId="3207675112" sldId="270"/>
            <ac:spMk id="8" creationId="{2D7C5599-404C-6843-9B48-5045BB1D84E3}"/>
          </ac:spMkLst>
        </pc:spChg>
        <pc:picChg chg="add mod">
          <ac:chgData name="Karra Chandu" userId="e97ab8b6114fd4da" providerId="LiveId" clId="{6192AEEE-418B-4199-942D-8653F9CA52BA}" dt="2024-06-27T17:42:33.763" v="197" actId="962"/>
          <ac:picMkLst>
            <pc:docMk/>
            <pc:sldMk cId="3207675112" sldId="270"/>
            <ac:picMk id="3" creationId="{F84FF18A-BD68-43B5-FFC5-BAE7F2C93041}"/>
          </ac:picMkLst>
        </pc:picChg>
        <pc:picChg chg="add mod">
          <ac:chgData name="Karra Chandu" userId="e97ab8b6114fd4da" providerId="LiveId" clId="{6192AEEE-418B-4199-942D-8653F9CA52BA}" dt="2024-06-27T17:41:42.750" v="195" actId="1440"/>
          <ac:picMkLst>
            <pc:docMk/>
            <pc:sldMk cId="3207675112" sldId="270"/>
            <ac:picMk id="4" creationId="{7888DDB4-2A56-1814-3BD9-278F82459845}"/>
          </ac:picMkLst>
        </pc:picChg>
      </pc:sldChg>
      <pc:sldChg chg="addSp delSp modSp new mod">
        <pc:chgData name="Karra Chandu" userId="e97ab8b6114fd4da" providerId="LiveId" clId="{6192AEEE-418B-4199-942D-8653F9CA52BA}" dt="2024-06-27T17:52:01.519" v="265" actId="14100"/>
        <pc:sldMkLst>
          <pc:docMk/>
          <pc:sldMk cId="2717012551" sldId="271"/>
        </pc:sldMkLst>
        <pc:spChg chg="mod">
          <ac:chgData name="Karra Chandu" userId="e97ab8b6114fd4da" providerId="LiveId" clId="{6192AEEE-418B-4199-942D-8653F9CA52BA}" dt="2024-06-27T17:52:01.519" v="265" actId="14100"/>
          <ac:spMkLst>
            <pc:docMk/>
            <pc:sldMk cId="2717012551" sldId="271"/>
            <ac:spMk id="2" creationId="{4555E828-7B25-0571-E6ED-3E6AB4D10AD9}"/>
          </ac:spMkLst>
        </pc:spChg>
        <pc:spChg chg="add mod">
          <ac:chgData name="Karra Chandu" userId="e97ab8b6114fd4da" providerId="LiveId" clId="{6192AEEE-418B-4199-942D-8653F9CA52BA}" dt="2024-06-27T17:48:16.025" v="239" actId="14100"/>
          <ac:spMkLst>
            <pc:docMk/>
            <pc:sldMk cId="2717012551" sldId="271"/>
            <ac:spMk id="3" creationId="{5D618EE3-61D1-9A1A-DEF7-694757EFED85}"/>
          </ac:spMkLst>
        </pc:spChg>
        <pc:spChg chg="add mod">
          <ac:chgData name="Karra Chandu" userId="e97ab8b6114fd4da" providerId="LiveId" clId="{6192AEEE-418B-4199-942D-8653F9CA52BA}" dt="2024-06-27T17:46:12.097" v="215" actId="1076"/>
          <ac:spMkLst>
            <pc:docMk/>
            <pc:sldMk cId="2717012551" sldId="271"/>
            <ac:spMk id="4" creationId="{75E49B46-42C9-BE08-55B7-8686D34DBD0B}"/>
          </ac:spMkLst>
        </pc:spChg>
        <pc:spChg chg="add del mod">
          <ac:chgData name="Karra Chandu" userId="e97ab8b6114fd4da" providerId="LiveId" clId="{6192AEEE-418B-4199-942D-8653F9CA52BA}" dt="2024-06-27T17:50:09.330" v="251"/>
          <ac:spMkLst>
            <pc:docMk/>
            <pc:sldMk cId="2717012551" sldId="271"/>
            <ac:spMk id="6" creationId="{F5709187-B58D-D14C-42D5-3879DD5364B0}"/>
          </ac:spMkLst>
        </pc:spChg>
        <pc:spChg chg="add mod">
          <ac:chgData name="Karra Chandu" userId="e97ab8b6114fd4da" providerId="LiveId" clId="{6192AEEE-418B-4199-942D-8653F9CA52BA}" dt="2024-06-27T17:51:23.125" v="261" actId="688"/>
          <ac:spMkLst>
            <pc:docMk/>
            <pc:sldMk cId="2717012551" sldId="271"/>
            <ac:spMk id="8" creationId="{AC1C13BB-5A2E-E3A4-6E2B-B5065282C34B}"/>
          </ac:spMkLst>
        </pc:spChg>
        <pc:picChg chg="add mod">
          <ac:chgData name="Karra Chandu" userId="e97ab8b6114fd4da" providerId="LiveId" clId="{6192AEEE-418B-4199-942D-8653F9CA52BA}" dt="2024-06-27T17:51:27.981" v="262" actId="1076"/>
          <ac:picMkLst>
            <pc:docMk/>
            <pc:sldMk cId="2717012551" sldId="271"/>
            <ac:picMk id="5121" creationId="{CC635425-62E8-F52A-22B1-9EA633557FAB}"/>
          </ac:picMkLst>
        </pc:picChg>
      </pc:sldChg>
      <pc:sldChg chg="addSp modSp new mod modClrScheme chgLayout">
        <pc:chgData name="Karra Chandu" userId="e97ab8b6114fd4da" providerId="LiveId" clId="{6192AEEE-418B-4199-942D-8653F9CA52BA}" dt="2024-06-27T18:06:14.407" v="421" actId="14100"/>
        <pc:sldMkLst>
          <pc:docMk/>
          <pc:sldMk cId="4282335151" sldId="272"/>
        </pc:sldMkLst>
        <pc:spChg chg="mod ord">
          <ac:chgData name="Karra Chandu" userId="e97ab8b6114fd4da" providerId="LiveId" clId="{6192AEEE-418B-4199-942D-8653F9CA52BA}" dt="2024-06-27T18:06:14.407" v="421" actId="14100"/>
          <ac:spMkLst>
            <pc:docMk/>
            <pc:sldMk cId="4282335151" sldId="272"/>
            <ac:spMk id="2" creationId="{4E463E44-6E2F-F13A-9425-4511C91262D1}"/>
          </ac:spMkLst>
        </pc:spChg>
        <pc:spChg chg="add mod">
          <ac:chgData name="Karra Chandu" userId="e97ab8b6114fd4da" providerId="LiveId" clId="{6192AEEE-418B-4199-942D-8653F9CA52BA}" dt="2024-06-27T18:03:40.816" v="366" actId="20577"/>
          <ac:spMkLst>
            <pc:docMk/>
            <pc:sldMk cId="4282335151" sldId="272"/>
            <ac:spMk id="4" creationId="{EE448EDF-A1AF-1867-AB78-1FE61EDB5887}"/>
          </ac:spMkLst>
        </pc:spChg>
      </pc:sldChg>
      <pc:sldChg chg="addSp modSp new mod">
        <pc:chgData name="Karra Chandu" userId="e97ab8b6114fd4da" providerId="LiveId" clId="{6192AEEE-418B-4199-942D-8653F9CA52BA}" dt="2024-06-27T17:54:54.093" v="280" actId="20577"/>
        <pc:sldMkLst>
          <pc:docMk/>
          <pc:sldMk cId="266251850" sldId="273"/>
        </pc:sldMkLst>
        <pc:spChg chg="mod">
          <ac:chgData name="Karra Chandu" userId="e97ab8b6114fd4da" providerId="LiveId" clId="{6192AEEE-418B-4199-942D-8653F9CA52BA}" dt="2024-06-27T17:54:54.093" v="280" actId="20577"/>
          <ac:spMkLst>
            <pc:docMk/>
            <pc:sldMk cId="266251850" sldId="273"/>
            <ac:spMk id="2" creationId="{F37ADBA8-4ED8-D852-3AF6-07ECA6470D19}"/>
          </ac:spMkLst>
        </pc:spChg>
        <pc:picChg chg="add mod">
          <ac:chgData name="Karra Chandu" userId="e97ab8b6114fd4da" providerId="LiveId" clId="{6192AEEE-418B-4199-942D-8653F9CA52BA}" dt="2024-06-27T17:54:01.247" v="272" actId="1076"/>
          <ac:picMkLst>
            <pc:docMk/>
            <pc:sldMk cId="266251850" sldId="273"/>
            <ac:picMk id="4" creationId="{B85434D1-D7EE-556C-8B9C-B516707FBE76}"/>
          </ac:picMkLst>
        </pc:picChg>
      </pc:sldChg>
      <pc:sldChg chg="addSp modSp new mod">
        <pc:chgData name="Karra Chandu" userId="e97ab8b6114fd4da" providerId="LiveId" clId="{6192AEEE-418B-4199-942D-8653F9CA52BA}" dt="2024-06-27T17:57:10.049" v="306" actId="1076"/>
        <pc:sldMkLst>
          <pc:docMk/>
          <pc:sldMk cId="1993354902" sldId="274"/>
        </pc:sldMkLst>
        <pc:spChg chg="mod">
          <ac:chgData name="Karra Chandu" userId="e97ab8b6114fd4da" providerId="LiveId" clId="{6192AEEE-418B-4199-942D-8653F9CA52BA}" dt="2024-06-27T17:55:32.010" v="285" actId="14100"/>
          <ac:spMkLst>
            <pc:docMk/>
            <pc:sldMk cId="1993354902" sldId="274"/>
            <ac:spMk id="2" creationId="{DCE6CBBA-2EDC-F570-4C68-584FEBC15B08}"/>
          </ac:spMkLst>
        </pc:spChg>
        <pc:spChg chg="add mod">
          <ac:chgData name="Karra Chandu" userId="e97ab8b6114fd4da" providerId="LiveId" clId="{6192AEEE-418B-4199-942D-8653F9CA52BA}" dt="2024-06-27T17:56:32.541" v="301" actId="12"/>
          <ac:spMkLst>
            <pc:docMk/>
            <pc:sldMk cId="1993354902" sldId="274"/>
            <ac:spMk id="4" creationId="{1529CDD6-5CB3-2806-5FA9-7023DC3FC797}"/>
          </ac:spMkLst>
        </pc:spChg>
        <pc:picChg chg="add mod">
          <ac:chgData name="Karra Chandu" userId="e97ab8b6114fd4da" providerId="LiveId" clId="{6192AEEE-418B-4199-942D-8653F9CA52BA}" dt="2024-06-27T17:57:10.049" v="306" actId="1076"/>
          <ac:picMkLst>
            <pc:docMk/>
            <pc:sldMk cId="1993354902" sldId="274"/>
            <ac:picMk id="5" creationId="{9070C917-EAE2-9EE9-1BE3-2570F4F60D1C}"/>
          </ac:picMkLst>
        </pc:picChg>
      </pc:sldChg>
      <pc:sldChg chg="addSp modSp new mod">
        <pc:chgData name="Karra Chandu" userId="e97ab8b6114fd4da" providerId="LiveId" clId="{6192AEEE-418B-4199-942D-8653F9CA52BA}" dt="2024-06-27T18:01:57.843" v="355" actId="14100"/>
        <pc:sldMkLst>
          <pc:docMk/>
          <pc:sldMk cId="3836072666" sldId="275"/>
        </pc:sldMkLst>
        <pc:spChg chg="mod">
          <ac:chgData name="Karra Chandu" userId="e97ab8b6114fd4da" providerId="LiveId" clId="{6192AEEE-418B-4199-942D-8653F9CA52BA}" dt="2024-06-27T18:01:57.843" v="355" actId="14100"/>
          <ac:spMkLst>
            <pc:docMk/>
            <pc:sldMk cId="3836072666" sldId="275"/>
            <ac:spMk id="2" creationId="{135A6ECD-3F6E-DFEB-7713-621AEBB319F3}"/>
          </ac:spMkLst>
        </pc:spChg>
        <pc:spChg chg="add mod">
          <ac:chgData name="Karra Chandu" userId="e97ab8b6114fd4da" providerId="LiveId" clId="{6192AEEE-418B-4199-942D-8653F9CA52BA}" dt="2024-06-27T18:01:00.553" v="328" actId="14100"/>
          <ac:spMkLst>
            <pc:docMk/>
            <pc:sldMk cId="3836072666" sldId="275"/>
            <ac:spMk id="4" creationId="{AAF7D0E0-E1FB-98D2-F2E3-2868DD1479A8}"/>
          </ac:spMkLst>
        </pc:spChg>
        <pc:picChg chg="add mod">
          <ac:chgData name="Karra Chandu" userId="e97ab8b6114fd4da" providerId="LiveId" clId="{6192AEEE-418B-4199-942D-8653F9CA52BA}" dt="2024-06-27T18:00:34.527" v="325" actId="1076"/>
          <ac:picMkLst>
            <pc:docMk/>
            <pc:sldMk cId="3836072666" sldId="275"/>
            <ac:picMk id="6" creationId="{65DBB361-2580-4106-7E53-A341BD321EF2}"/>
          </ac:picMkLst>
        </pc:picChg>
      </pc:sldChg>
      <pc:sldChg chg="new del">
        <pc:chgData name="Karra Chandu" userId="e97ab8b6114fd4da" providerId="LiveId" clId="{6192AEEE-418B-4199-942D-8653F9CA52BA}" dt="2024-06-27T18:05:27.458" v="414" actId="680"/>
        <pc:sldMkLst>
          <pc:docMk/>
          <pc:sldMk cId="130099266" sldId="276"/>
        </pc:sldMkLst>
      </pc:sldChg>
      <pc:sldChg chg="addSp modSp new mod">
        <pc:chgData name="Karra Chandu" userId="e97ab8b6114fd4da" providerId="LiveId" clId="{6192AEEE-418B-4199-942D-8653F9CA52BA}" dt="2024-06-27T18:08:52.021" v="453" actId="14100"/>
        <pc:sldMkLst>
          <pc:docMk/>
          <pc:sldMk cId="1806432627" sldId="276"/>
        </pc:sldMkLst>
        <pc:spChg chg="add mod">
          <ac:chgData name="Karra Chandu" userId="e97ab8b6114fd4da" providerId="LiveId" clId="{6192AEEE-418B-4199-942D-8653F9CA52BA}" dt="2024-06-27T18:08:52.021" v="453" actId="14100"/>
          <ac:spMkLst>
            <pc:docMk/>
            <pc:sldMk cId="1806432627" sldId="276"/>
            <ac:spMk id="2" creationId="{CDEE63E8-AE2C-1CD7-99AC-23DFCB18412E}"/>
          </ac:spMkLst>
        </pc:spChg>
      </pc:sldChg>
      <pc:sldChg chg="addSp delSp modSp new del mod">
        <pc:chgData name="Karra Chandu" userId="e97ab8b6114fd4da" providerId="LiveId" clId="{6192AEEE-418B-4199-942D-8653F9CA52BA}" dt="2024-06-27T18:05:05.364" v="412" actId="680"/>
        <pc:sldMkLst>
          <pc:docMk/>
          <pc:sldMk cId="3321348674" sldId="276"/>
        </pc:sldMkLst>
        <pc:grpChg chg="add del mod">
          <ac:chgData name="Karra Chandu" userId="e97ab8b6114fd4da" providerId="LiveId" clId="{6192AEEE-418B-4199-942D-8653F9CA52BA}" dt="2024-06-27T18:05:04.604" v="410"/>
          <ac:grpSpMkLst>
            <pc:docMk/>
            <pc:sldMk cId="3321348674" sldId="276"/>
            <ac:grpSpMk id="4" creationId="{0B5B7E94-C93E-8CC7-781A-207CC591D28A}"/>
          </ac:grpSpMkLst>
        </pc:grpChg>
        <pc:grpChg chg="mod">
          <ac:chgData name="Karra Chandu" userId="e97ab8b6114fd4da" providerId="LiveId" clId="{6192AEEE-418B-4199-942D-8653F9CA52BA}" dt="2024-06-27T18:05:04.321" v="408"/>
          <ac:grpSpMkLst>
            <pc:docMk/>
            <pc:sldMk cId="3321348674" sldId="276"/>
            <ac:grpSpMk id="6" creationId="{EAE41921-4FA8-6F05-7E93-3C66820AEA36}"/>
          </ac:grpSpMkLst>
        </pc:grpChg>
        <pc:grpChg chg="add del mod">
          <ac:chgData name="Karra Chandu" userId="e97ab8b6114fd4da" providerId="LiveId" clId="{6192AEEE-418B-4199-942D-8653F9CA52BA}" dt="2024-06-27T18:05:03.509" v="404"/>
          <ac:grpSpMkLst>
            <pc:docMk/>
            <pc:sldMk cId="3321348674" sldId="276"/>
            <ac:grpSpMk id="10" creationId="{1FBBC5DE-2F23-03FB-B5E6-04E35C2CDEB9}"/>
          </ac:grpSpMkLst>
        </pc:grpChg>
        <pc:grpChg chg="add del mod">
          <ac:chgData name="Karra Chandu" userId="e97ab8b6114fd4da" providerId="LiveId" clId="{6192AEEE-418B-4199-942D-8653F9CA52BA}" dt="2024-06-27T18:05:03.233" v="402"/>
          <ac:grpSpMkLst>
            <pc:docMk/>
            <pc:sldMk cId="3321348674" sldId="276"/>
            <ac:grpSpMk id="12" creationId="{E4C79349-3AF7-2C42-2B8D-1738E1D13EFB}"/>
          </ac:grpSpMkLst>
        </pc:grpChg>
        <pc:grpChg chg="add del mod">
          <ac:chgData name="Karra Chandu" userId="e97ab8b6114fd4da" providerId="LiveId" clId="{6192AEEE-418B-4199-942D-8653F9CA52BA}" dt="2024-06-27T18:05:02.985" v="400"/>
          <ac:grpSpMkLst>
            <pc:docMk/>
            <pc:sldMk cId="3321348674" sldId="276"/>
            <ac:grpSpMk id="14" creationId="{F9672EBA-857F-8717-533C-BD6CB39DCA1F}"/>
          </ac:grpSpMkLst>
        </pc:grpChg>
        <pc:grpChg chg="add del mod">
          <ac:chgData name="Karra Chandu" userId="e97ab8b6114fd4da" providerId="LiveId" clId="{6192AEEE-418B-4199-942D-8653F9CA52BA}" dt="2024-06-27T18:05:02.730" v="398"/>
          <ac:grpSpMkLst>
            <pc:docMk/>
            <pc:sldMk cId="3321348674" sldId="276"/>
            <ac:grpSpMk id="16" creationId="{F9B19850-8C86-246C-239F-2161C01A0E72}"/>
          </ac:grpSpMkLst>
        </pc:grpChg>
        <pc:grpChg chg="add del mod">
          <ac:chgData name="Karra Chandu" userId="e97ab8b6114fd4da" providerId="LiveId" clId="{6192AEEE-418B-4199-942D-8653F9CA52BA}" dt="2024-06-27T18:05:02.157" v="395"/>
          <ac:grpSpMkLst>
            <pc:docMk/>
            <pc:sldMk cId="3321348674" sldId="276"/>
            <ac:grpSpMk id="19" creationId="{DD1EC52E-4949-466E-643E-44C9A195C7D6}"/>
          </ac:grpSpMkLst>
        </pc:grpChg>
        <pc:grpChg chg="add del mod">
          <ac:chgData name="Karra Chandu" userId="e97ab8b6114fd4da" providerId="LiveId" clId="{6192AEEE-418B-4199-942D-8653F9CA52BA}" dt="2024-06-27T18:05:01.854" v="393"/>
          <ac:grpSpMkLst>
            <pc:docMk/>
            <pc:sldMk cId="3321348674" sldId="276"/>
            <ac:grpSpMk id="21" creationId="{1CA17A10-7B27-7F02-1854-CF9242A4512F}"/>
          </ac:grpSpMkLst>
        </pc:grpChg>
        <pc:grpChg chg="mod">
          <ac:chgData name="Karra Chandu" userId="e97ab8b6114fd4da" providerId="LiveId" clId="{6192AEEE-418B-4199-942D-8653F9CA52BA}" dt="2024-06-27T18:05:01.536" v="391"/>
          <ac:grpSpMkLst>
            <pc:docMk/>
            <pc:sldMk cId="3321348674" sldId="276"/>
            <ac:grpSpMk id="23" creationId="{7B5765F7-CEF3-8C97-209C-A7F20BF65ADE}"/>
          </ac:grpSpMkLst>
        </pc:grpChg>
        <pc:inkChg chg="add del mod">
          <ac:chgData name="Karra Chandu" userId="e97ab8b6114fd4da" providerId="LiveId" clId="{6192AEEE-418B-4199-942D-8653F9CA52BA}" dt="2024-06-27T18:05:04.957" v="411" actId="9405"/>
          <ac:inkMkLst>
            <pc:docMk/>
            <pc:sldMk cId="3321348674" sldId="276"/>
            <ac:inkMk id="2" creationId="{E5CF5360-6F8E-1119-C23B-751AAE8D2D78}"/>
          </ac:inkMkLst>
        </pc:inkChg>
        <pc:inkChg chg="add del mod">
          <ac:chgData name="Karra Chandu" userId="e97ab8b6114fd4da" providerId="LiveId" clId="{6192AEEE-418B-4199-942D-8653F9CA52BA}" dt="2024-06-27T18:05:04.604" v="410"/>
          <ac:inkMkLst>
            <pc:docMk/>
            <pc:sldMk cId="3321348674" sldId="276"/>
            <ac:inkMk id="3" creationId="{E750A6A8-A793-B15D-AC2E-1EC7AE29F228}"/>
          </ac:inkMkLst>
        </pc:inkChg>
        <pc:inkChg chg="add del mod">
          <ac:chgData name="Karra Chandu" userId="e97ab8b6114fd4da" providerId="LiveId" clId="{6192AEEE-418B-4199-942D-8653F9CA52BA}" dt="2024-06-27T18:05:04.321" v="408"/>
          <ac:inkMkLst>
            <pc:docMk/>
            <pc:sldMk cId="3321348674" sldId="276"/>
            <ac:inkMk id="5" creationId="{C367EAAA-0F31-FD87-FFFF-987DCAB042D1}"/>
          </ac:inkMkLst>
        </pc:inkChg>
        <pc:inkChg chg="add del">
          <ac:chgData name="Karra Chandu" userId="e97ab8b6114fd4da" providerId="LiveId" clId="{6192AEEE-418B-4199-942D-8653F9CA52BA}" dt="2024-06-27T18:05:04.052" v="406" actId="9405"/>
          <ac:inkMkLst>
            <pc:docMk/>
            <pc:sldMk cId="3321348674" sldId="276"/>
            <ac:inkMk id="7" creationId="{2E8D9D24-6951-F5A6-F031-004BE1A1FC1A}"/>
          </ac:inkMkLst>
        </pc:inkChg>
        <pc:inkChg chg="add del mod">
          <ac:chgData name="Karra Chandu" userId="e97ab8b6114fd4da" providerId="LiveId" clId="{6192AEEE-418B-4199-942D-8653F9CA52BA}" dt="2024-06-27T18:05:03.797" v="405" actId="9405"/>
          <ac:inkMkLst>
            <pc:docMk/>
            <pc:sldMk cId="3321348674" sldId="276"/>
            <ac:inkMk id="8" creationId="{FAB91177-AA16-47FB-92BF-0FBD2A40B19F}"/>
          </ac:inkMkLst>
        </pc:inkChg>
        <pc:inkChg chg="add del mod">
          <ac:chgData name="Karra Chandu" userId="e97ab8b6114fd4da" providerId="LiveId" clId="{6192AEEE-418B-4199-942D-8653F9CA52BA}" dt="2024-06-27T18:05:03.509" v="404"/>
          <ac:inkMkLst>
            <pc:docMk/>
            <pc:sldMk cId="3321348674" sldId="276"/>
            <ac:inkMk id="9" creationId="{B6DF4F50-CC92-EAC0-FFA1-DFAA3BA120BA}"/>
          </ac:inkMkLst>
        </pc:inkChg>
        <pc:inkChg chg="add del mod">
          <ac:chgData name="Karra Chandu" userId="e97ab8b6114fd4da" providerId="LiveId" clId="{6192AEEE-418B-4199-942D-8653F9CA52BA}" dt="2024-06-27T18:05:03.233" v="402"/>
          <ac:inkMkLst>
            <pc:docMk/>
            <pc:sldMk cId="3321348674" sldId="276"/>
            <ac:inkMk id="11" creationId="{603185D6-A039-372B-8936-670ECCC058FE}"/>
          </ac:inkMkLst>
        </pc:inkChg>
        <pc:inkChg chg="add del mod">
          <ac:chgData name="Karra Chandu" userId="e97ab8b6114fd4da" providerId="LiveId" clId="{6192AEEE-418B-4199-942D-8653F9CA52BA}" dt="2024-06-27T18:05:02.985" v="400"/>
          <ac:inkMkLst>
            <pc:docMk/>
            <pc:sldMk cId="3321348674" sldId="276"/>
            <ac:inkMk id="13" creationId="{EB34AC90-559E-FECF-28A5-8FEBDDA3E032}"/>
          </ac:inkMkLst>
        </pc:inkChg>
        <pc:inkChg chg="add del mod">
          <ac:chgData name="Karra Chandu" userId="e97ab8b6114fd4da" providerId="LiveId" clId="{6192AEEE-418B-4199-942D-8653F9CA52BA}" dt="2024-06-27T18:05:02.730" v="398"/>
          <ac:inkMkLst>
            <pc:docMk/>
            <pc:sldMk cId="3321348674" sldId="276"/>
            <ac:inkMk id="15" creationId="{59EF83E2-E6E5-3960-AFA5-B091571DA3B5}"/>
          </ac:inkMkLst>
        </pc:inkChg>
        <pc:inkChg chg="add del mod">
          <ac:chgData name="Karra Chandu" userId="e97ab8b6114fd4da" providerId="LiveId" clId="{6192AEEE-418B-4199-942D-8653F9CA52BA}" dt="2024-06-27T18:05:02.444" v="396" actId="9405"/>
          <ac:inkMkLst>
            <pc:docMk/>
            <pc:sldMk cId="3321348674" sldId="276"/>
            <ac:inkMk id="17" creationId="{0AC9B5B9-D2C6-4671-D085-9CD83365D97C}"/>
          </ac:inkMkLst>
        </pc:inkChg>
        <pc:inkChg chg="add del mod">
          <ac:chgData name="Karra Chandu" userId="e97ab8b6114fd4da" providerId="LiveId" clId="{6192AEEE-418B-4199-942D-8653F9CA52BA}" dt="2024-06-27T18:05:02.157" v="395"/>
          <ac:inkMkLst>
            <pc:docMk/>
            <pc:sldMk cId="3321348674" sldId="276"/>
            <ac:inkMk id="18" creationId="{62076921-D29A-1186-7840-999370464032}"/>
          </ac:inkMkLst>
        </pc:inkChg>
        <pc:inkChg chg="add del mod">
          <ac:chgData name="Karra Chandu" userId="e97ab8b6114fd4da" providerId="LiveId" clId="{6192AEEE-418B-4199-942D-8653F9CA52BA}" dt="2024-06-27T18:05:01.854" v="393"/>
          <ac:inkMkLst>
            <pc:docMk/>
            <pc:sldMk cId="3321348674" sldId="276"/>
            <ac:inkMk id="20" creationId="{8758F286-160A-1306-93E7-705C1E90D4C8}"/>
          </ac:inkMkLst>
        </pc:inkChg>
        <pc:inkChg chg="add del mod">
          <ac:chgData name="Karra Chandu" userId="e97ab8b6114fd4da" providerId="LiveId" clId="{6192AEEE-418B-4199-942D-8653F9CA52BA}" dt="2024-06-27T18:05:01.536" v="391"/>
          <ac:inkMkLst>
            <pc:docMk/>
            <pc:sldMk cId="3321348674" sldId="276"/>
            <ac:inkMk id="22" creationId="{11E92F25-DFF8-5DC2-0F26-FD168135F6BA}"/>
          </ac:inkMkLst>
        </pc:ink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43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392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0352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2780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0770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2072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15282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4193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984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95789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26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3374747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8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076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5638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71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502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6/28/2024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542489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71D4-1096-86BF-7C48-C5C111F2AE83}"/>
              </a:ext>
            </a:extLst>
          </p:cNvPr>
          <p:cNvSpPr>
            <a:spLocks noGrp="1"/>
          </p:cNvSpPr>
          <p:nvPr>
            <p:ph type="ctrTitle"/>
          </p:nvPr>
        </p:nvSpPr>
        <p:spPr>
          <a:xfrm>
            <a:off x="2692398" y="111761"/>
            <a:ext cx="6815669" cy="4551680"/>
          </a:xfrm>
        </p:spPr>
        <p:txBody>
          <a:bodyPr>
            <a:normAutofit/>
          </a:bodyPr>
          <a:lstStyle/>
          <a:p>
            <a:r>
              <a:rPr lang="en-US" sz="4000" spc="-10" dirty="0">
                <a:latin typeface="Tahoma"/>
                <a:cs typeface="Tahoma"/>
              </a:rPr>
              <a:t>Detection</a:t>
            </a:r>
            <a:r>
              <a:rPr lang="en-US" sz="4000" spc="-290" dirty="0">
                <a:latin typeface="Tahoma"/>
                <a:cs typeface="Tahoma"/>
              </a:rPr>
              <a:t> </a:t>
            </a:r>
            <a:r>
              <a:rPr lang="en-US" sz="4000" dirty="0">
                <a:latin typeface="Tahoma"/>
                <a:cs typeface="Tahoma"/>
              </a:rPr>
              <a:t>of</a:t>
            </a:r>
            <a:r>
              <a:rPr lang="en-US" sz="4000" spc="-290" dirty="0">
                <a:latin typeface="Tahoma"/>
                <a:cs typeface="Tahoma"/>
              </a:rPr>
              <a:t> </a:t>
            </a:r>
            <a:r>
              <a:rPr lang="en-US" sz="4000" spc="-30" dirty="0">
                <a:latin typeface="Tahoma"/>
                <a:cs typeface="Tahoma"/>
              </a:rPr>
              <a:t>COVID-</a:t>
            </a:r>
            <a:r>
              <a:rPr lang="en-US" sz="4000" spc="-25" dirty="0">
                <a:latin typeface="Tahoma"/>
                <a:cs typeface="Tahoma"/>
              </a:rPr>
              <a:t>19, </a:t>
            </a:r>
            <a:r>
              <a:rPr lang="en-US" sz="4000" spc="-45" dirty="0">
                <a:latin typeface="Tahoma"/>
                <a:cs typeface="Tahoma"/>
              </a:rPr>
              <a:t>Pneumonia,</a:t>
            </a:r>
            <a:r>
              <a:rPr lang="en-US" sz="4000" spc="-400" dirty="0">
                <a:latin typeface="Tahoma"/>
                <a:cs typeface="Tahoma"/>
              </a:rPr>
              <a:t> </a:t>
            </a:r>
            <a:r>
              <a:rPr lang="en-US" sz="4000" spc="-10" dirty="0">
                <a:latin typeface="Tahoma"/>
                <a:cs typeface="Tahoma"/>
              </a:rPr>
              <a:t>and</a:t>
            </a:r>
            <a:r>
              <a:rPr lang="en-US" sz="4000" spc="-145" dirty="0">
                <a:latin typeface="Tahoma"/>
                <a:cs typeface="Tahoma"/>
              </a:rPr>
              <a:t> </a:t>
            </a:r>
            <a:r>
              <a:rPr lang="en-US" sz="4000" dirty="0">
                <a:latin typeface="Tahoma"/>
                <a:cs typeface="Tahoma"/>
              </a:rPr>
              <a:t>Tuberculosis</a:t>
            </a:r>
            <a:br>
              <a:rPr lang="en-US" sz="4000" dirty="0">
                <a:latin typeface="Tahoma"/>
                <a:cs typeface="Tahoma"/>
              </a:rPr>
            </a:br>
            <a:r>
              <a:rPr lang="en-US" sz="4000" spc="-10" dirty="0">
                <a:latin typeface="Tahoma"/>
                <a:cs typeface="Tahoma"/>
              </a:rPr>
              <a:t>Using </a:t>
            </a:r>
            <a:r>
              <a:rPr lang="en-US" sz="4000" spc="-20" dirty="0">
                <a:latin typeface="Tahoma"/>
                <a:cs typeface="Tahoma"/>
              </a:rPr>
              <a:t>Convolutional</a:t>
            </a:r>
            <a:r>
              <a:rPr lang="en-US" sz="4000" spc="-280" dirty="0">
                <a:latin typeface="Tahoma"/>
                <a:cs typeface="Tahoma"/>
              </a:rPr>
              <a:t> </a:t>
            </a:r>
            <a:r>
              <a:rPr lang="en-US" sz="4000" spc="-85" dirty="0">
                <a:latin typeface="Tahoma"/>
                <a:cs typeface="Tahoma"/>
              </a:rPr>
              <a:t>Neural</a:t>
            </a:r>
            <a:r>
              <a:rPr lang="en-US" sz="4000" spc="-280" dirty="0">
                <a:latin typeface="Tahoma"/>
                <a:cs typeface="Tahoma"/>
              </a:rPr>
              <a:t> </a:t>
            </a:r>
            <a:r>
              <a:rPr lang="en-US" sz="4000" spc="-10" dirty="0">
                <a:latin typeface="Tahoma"/>
                <a:cs typeface="Tahoma"/>
              </a:rPr>
              <a:t>Networks</a:t>
            </a:r>
            <a:br>
              <a:rPr lang="en-IN" sz="1400" dirty="0"/>
            </a:br>
            <a:endParaRPr lang="en-IN" sz="3600" dirty="0"/>
          </a:p>
        </p:txBody>
      </p:sp>
    </p:spTree>
    <p:extLst>
      <p:ext uri="{BB962C8B-B14F-4D97-AF65-F5344CB8AC3E}">
        <p14:creationId xmlns:p14="http://schemas.microsoft.com/office/powerpoint/2010/main" val="775428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FE2D-87FF-6C7A-0AC0-9D7D70573C8C}"/>
              </a:ext>
            </a:extLst>
          </p:cNvPr>
          <p:cNvSpPr>
            <a:spLocks noGrp="1"/>
          </p:cNvSpPr>
          <p:nvPr>
            <p:ph type="title"/>
          </p:nvPr>
        </p:nvSpPr>
        <p:spPr>
          <a:xfrm>
            <a:off x="1810835" y="368933"/>
            <a:ext cx="9476758" cy="1303867"/>
          </a:xfrm>
        </p:spPr>
        <p:txBody>
          <a:bodyPr vert="horz" lIns="91440" tIns="45720" rIns="91440" bIns="45720" rtlCol="0" anchor="ctr">
            <a:normAutofit/>
          </a:bodyPr>
          <a:lstStyle/>
          <a:p>
            <a:pPr>
              <a:lnSpc>
                <a:spcPct val="90000"/>
              </a:lnSpc>
            </a:pPr>
            <a:r>
              <a:rPr lang="en-US" sz="2100" b="1" spc="-10" dirty="0">
                <a:latin typeface="Times New Roman" panose="02020603050405020304" pitchFamily="18" charset="0"/>
                <a:cs typeface="Times New Roman" panose="02020603050405020304" pitchFamily="18" charset="0"/>
              </a:rPr>
              <a:t>PRE-PROCESSING</a:t>
            </a:r>
            <a:r>
              <a:rPr lang="en-US" sz="2100" b="1" spc="-20" dirty="0">
                <a:latin typeface="Times New Roman" panose="02020603050405020304" pitchFamily="18" charset="0"/>
                <a:cs typeface="Times New Roman" panose="02020603050405020304" pitchFamily="18" charset="0"/>
              </a:rPr>
              <a:t> </a:t>
            </a:r>
            <a:r>
              <a:rPr lang="en-US" sz="2100" b="1" spc="-10" dirty="0">
                <a:latin typeface="Times New Roman" panose="02020603050405020304" pitchFamily="18" charset="0"/>
                <a:cs typeface="Times New Roman" panose="02020603050405020304" pitchFamily="18" charset="0"/>
              </a:rPr>
              <a:t>&amp;</a:t>
            </a:r>
            <a:r>
              <a:rPr lang="en-US" sz="2100" b="1" spc="-5" dirty="0">
                <a:latin typeface="Times New Roman" panose="02020603050405020304" pitchFamily="18" charset="0"/>
                <a:cs typeface="Times New Roman" panose="02020603050405020304" pitchFamily="18" charset="0"/>
              </a:rPr>
              <a:t> </a:t>
            </a:r>
            <a:r>
              <a:rPr lang="en-US" sz="2100" b="1" spc="-10" dirty="0">
                <a:latin typeface="Times New Roman" panose="02020603050405020304" pitchFamily="18" charset="0"/>
                <a:cs typeface="Times New Roman" panose="02020603050405020304" pitchFamily="18" charset="0"/>
              </a:rPr>
              <a:t>DATA</a:t>
            </a:r>
            <a:r>
              <a:rPr lang="en-US" sz="2100" b="1" spc="-130" dirty="0">
                <a:latin typeface="Times New Roman" panose="02020603050405020304" pitchFamily="18" charset="0"/>
                <a:cs typeface="Times New Roman" panose="02020603050405020304" pitchFamily="18" charset="0"/>
              </a:rPr>
              <a:t> </a:t>
            </a:r>
            <a:r>
              <a:rPr lang="en-US" sz="2100" b="1" spc="-10" dirty="0">
                <a:latin typeface="Times New Roman" panose="02020603050405020304" pitchFamily="18" charset="0"/>
                <a:cs typeface="Times New Roman" panose="02020603050405020304" pitchFamily="18" charset="0"/>
              </a:rPr>
              <a:t>AUGMENTATION:</a:t>
            </a:r>
            <a:br>
              <a:rPr lang="en-US" sz="2100" b="1" spc="0" dirty="0">
                <a:latin typeface="Times New Roman" panose="02020603050405020304" pitchFamily="18" charset="0"/>
                <a:cs typeface="Times New Roman" panose="02020603050405020304" pitchFamily="18" charset="0"/>
              </a:rPr>
            </a:br>
            <a:endParaRPr lang="en-US" sz="21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87619AB-4EED-F812-0086-A999C21B7844}"/>
              </a:ext>
            </a:extLst>
          </p:cNvPr>
          <p:cNvPicPr>
            <a:picLocks noChangeAspect="1"/>
          </p:cNvPicPr>
          <p:nvPr/>
        </p:nvPicPr>
        <p:blipFill>
          <a:blip r:embed="rId3"/>
          <a:stretch>
            <a:fillRect/>
          </a:stretch>
        </p:blipFill>
        <p:spPr>
          <a:xfrm>
            <a:off x="1412683" y="1997612"/>
            <a:ext cx="5278777" cy="2683972"/>
          </a:xfrm>
          <a:prstGeom prst="rect">
            <a:avLst/>
          </a:prstGeom>
        </p:spPr>
      </p:pic>
      <p:sp>
        <p:nvSpPr>
          <p:cNvPr id="4" name="TextBox 3">
            <a:extLst>
              <a:ext uri="{FF2B5EF4-FFF2-40B4-BE49-F238E27FC236}">
                <a16:creationId xmlns:a16="http://schemas.microsoft.com/office/drawing/2014/main" id="{3FD519EC-AABC-42C6-658A-82EB391B5D1D}"/>
              </a:ext>
            </a:extLst>
          </p:cNvPr>
          <p:cNvSpPr txBox="1"/>
          <p:nvPr/>
        </p:nvSpPr>
        <p:spPr>
          <a:xfrm>
            <a:off x="7595784" y="1769532"/>
            <a:ext cx="4021592" cy="3318936"/>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buFont typeface="Arial"/>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Resizing the X-ray images was a crucial step in the data preprocessing process because different algorithms required varied image input sizes. We set the model's input size to 224,224,3, where 224,224 is the image form and 3 is the number of channels (R, G, and B). Thus, we changed the form of our input image to 224,224.</a:t>
            </a:r>
          </a:p>
        </p:txBody>
      </p:sp>
      <p:sp>
        <p:nvSpPr>
          <p:cNvPr id="3" name="TextBox 2">
            <a:extLst>
              <a:ext uri="{FF2B5EF4-FFF2-40B4-BE49-F238E27FC236}">
                <a16:creationId xmlns:a16="http://schemas.microsoft.com/office/drawing/2014/main" id="{9AEE09B3-D353-5BB8-59B4-458581B82AB7}"/>
              </a:ext>
            </a:extLst>
          </p:cNvPr>
          <p:cNvSpPr txBox="1"/>
          <p:nvPr/>
        </p:nvSpPr>
        <p:spPr>
          <a:xfrm>
            <a:off x="5171607" y="4529791"/>
            <a:ext cx="422722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2947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610E-3CC3-855F-232D-4E2A0FF0B88F}"/>
              </a:ext>
            </a:extLst>
          </p:cNvPr>
          <p:cNvSpPr>
            <a:spLocks noGrp="1"/>
          </p:cNvSpPr>
          <p:nvPr>
            <p:ph type="title"/>
          </p:nvPr>
        </p:nvSpPr>
        <p:spPr>
          <a:xfrm>
            <a:off x="1334409" y="371006"/>
            <a:ext cx="10018713" cy="1752599"/>
          </a:xfrm>
        </p:spPr>
        <p:txBody>
          <a:bodyPr/>
          <a:lstStyle/>
          <a:p>
            <a:r>
              <a:rPr lang="en-US" b="1" dirty="0">
                <a:latin typeface="Times New Roman" panose="02020603050405020304" pitchFamily="18" charset="0"/>
                <a:cs typeface="Times New Roman" panose="02020603050405020304" pitchFamily="18" charset="0"/>
              </a:rPr>
              <a:t>Data Argumentation</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59FE6D-D336-03A6-6FF7-63C96C464E6F}"/>
              </a:ext>
            </a:extLst>
          </p:cNvPr>
          <p:cNvPicPr>
            <a:picLocks noChangeAspect="1"/>
          </p:cNvPicPr>
          <p:nvPr/>
        </p:nvPicPr>
        <p:blipFill rotWithShape="1">
          <a:blip r:embed="rId2"/>
          <a:srcRect l="-2605" r="21333"/>
          <a:stretch/>
        </p:blipFill>
        <p:spPr>
          <a:xfrm>
            <a:off x="1458201" y="1924115"/>
            <a:ext cx="5482246" cy="241016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02B0EADB-6B49-674A-196E-1A8F4CBBDB5A}"/>
              </a:ext>
            </a:extLst>
          </p:cNvPr>
          <p:cNvPicPr>
            <a:picLocks noChangeAspect="1"/>
          </p:cNvPicPr>
          <p:nvPr/>
        </p:nvPicPr>
        <p:blipFill>
          <a:blip r:embed="rId3"/>
          <a:stretch>
            <a:fillRect/>
          </a:stretch>
        </p:blipFill>
        <p:spPr>
          <a:xfrm>
            <a:off x="6698939" y="4542020"/>
            <a:ext cx="4993777" cy="1379095"/>
          </a:xfrm>
          <a:prstGeom prst="rect">
            <a:avLst/>
          </a:prstGeom>
        </p:spPr>
      </p:pic>
    </p:spTree>
    <p:extLst>
      <p:ext uri="{BB962C8B-B14F-4D97-AF65-F5344CB8AC3E}">
        <p14:creationId xmlns:p14="http://schemas.microsoft.com/office/powerpoint/2010/main" val="181313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AF01-8BCE-1549-9157-ABD89D56EB34}"/>
              </a:ext>
            </a:extLst>
          </p:cNvPr>
          <p:cNvSpPr>
            <a:spLocks noGrp="1"/>
          </p:cNvSpPr>
          <p:nvPr>
            <p:ph type="title"/>
          </p:nvPr>
        </p:nvSpPr>
        <p:spPr>
          <a:xfrm>
            <a:off x="-2977569" y="114227"/>
            <a:ext cx="14137638" cy="2624668"/>
          </a:xfrm>
        </p:spPr>
        <p:txBody>
          <a:bodyPr>
            <a:normAutofit/>
          </a:bodyPr>
          <a:lstStyle/>
          <a:p>
            <a:r>
              <a:rPr lang="en-US" sz="3200" b="1" kern="0" spc="-20" dirty="0">
                <a:effectLst/>
                <a:latin typeface="Times New Roman" panose="02020603050405020304" pitchFamily="18" charset="0"/>
                <a:ea typeface="Times New Roman" panose="02020603050405020304" pitchFamily="18" charset="0"/>
              </a:rPr>
              <a:t>EXPERIMENTAL</a:t>
            </a:r>
            <a:r>
              <a:rPr lang="en-US" sz="3200" b="1" kern="0" spc="-5" dirty="0">
                <a:effectLst/>
                <a:latin typeface="Times New Roman" panose="02020603050405020304" pitchFamily="18" charset="0"/>
                <a:ea typeface="Times New Roman" panose="02020603050405020304" pitchFamily="18" charset="0"/>
              </a:rPr>
              <a:t> </a:t>
            </a:r>
            <a:r>
              <a:rPr lang="en-US" sz="3200" b="1" kern="0" spc="-20" dirty="0">
                <a:effectLst/>
                <a:latin typeface="Times New Roman" panose="02020603050405020304" pitchFamily="18" charset="0"/>
                <a:ea typeface="Times New Roman" panose="02020603050405020304" pitchFamily="18" charset="0"/>
              </a:rPr>
              <a:t>SETUP</a:t>
            </a:r>
            <a:r>
              <a:rPr lang="en-US" sz="3200" b="1" kern="0" spc="-10" dirty="0">
                <a:effectLst/>
                <a:latin typeface="Times New Roman" panose="02020603050405020304" pitchFamily="18" charset="0"/>
                <a:ea typeface="Times New Roman" panose="02020603050405020304" pitchFamily="18" charset="0"/>
              </a:rPr>
              <a:t>:</a:t>
            </a:r>
            <a:br>
              <a:rPr lang="en-IN" sz="3200" b="1" kern="0" spc="0" dirty="0">
                <a:effectLst/>
                <a:latin typeface="Times New Roman" panose="02020603050405020304" pitchFamily="18" charset="0"/>
                <a:ea typeface="Times New Roman" panose="02020603050405020304" pitchFamily="18" charset="0"/>
              </a:rPr>
            </a:br>
            <a:endParaRPr lang="en-IN" sz="3200" dirty="0"/>
          </a:p>
        </p:txBody>
      </p:sp>
      <p:sp>
        <p:nvSpPr>
          <p:cNvPr id="4" name="TextBox 3">
            <a:extLst>
              <a:ext uri="{FF2B5EF4-FFF2-40B4-BE49-F238E27FC236}">
                <a16:creationId xmlns:a16="http://schemas.microsoft.com/office/drawing/2014/main" id="{1AFC3F9E-4905-77B4-CF35-83F8D2CE7A59}"/>
              </a:ext>
            </a:extLst>
          </p:cNvPr>
          <p:cNvSpPr txBox="1"/>
          <p:nvPr/>
        </p:nvSpPr>
        <p:spPr>
          <a:xfrm>
            <a:off x="1452880" y="1797784"/>
            <a:ext cx="9286240" cy="1631216"/>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This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section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presents</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experiments</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assessment</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methods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utilized</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research</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assess the suggested model's efficacy. Utilized was the chest X-ray image collection that was suggested. The pre-trained architectures were loaded onto the ImageNet Dataset using the open-source</a:t>
            </a:r>
            <a:r>
              <a:rPr lang="en-US" sz="2000" spc="95" dirty="0">
                <a:effectLst/>
                <a:latin typeface="Times New Roman" panose="02020603050405020304" pitchFamily="18" charset="0"/>
                <a:ea typeface="Times New Roman" panose="02020603050405020304" pitchFamily="18" charset="0"/>
              </a:rPr>
              <a:t> </a:t>
            </a:r>
            <a:r>
              <a:rPr lang="en-US" sz="2000" spc="95" dirty="0">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eras </a:t>
            </a:r>
            <a:r>
              <a:rPr lang="en-US" sz="2000" spc="1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deep</a:t>
            </a:r>
            <a:r>
              <a:rPr lang="en-US" sz="2000" spc="1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learning</a:t>
            </a:r>
            <a:r>
              <a:rPr lang="en-US" sz="2000" spc="1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framework,</a:t>
            </a:r>
            <a:r>
              <a:rPr lang="en-US" sz="2000" spc="1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which</a:t>
            </a:r>
            <a:r>
              <a:rPr lang="en-US" sz="2000" spc="1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was</a:t>
            </a:r>
            <a:r>
              <a:rPr lang="en-US" sz="2000" spc="1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then</a:t>
            </a:r>
            <a:r>
              <a:rPr lang="en-US" sz="2000" spc="1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tuned</a:t>
            </a:r>
            <a:r>
              <a:rPr lang="en-US" sz="2000" spc="1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1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given</a:t>
            </a:r>
            <a:r>
              <a:rPr lang="en-US" sz="2000" spc="1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job</a:t>
            </a:r>
            <a:r>
              <a:rPr lang="en-US" sz="2000" spc="12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using T</a:t>
            </a:r>
            <a:r>
              <a:rPr lang="en-US" sz="2000" dirty="0">
                <a:effectLst/>
                <a:latin typeface="Times New Roman" panose="02020603050405020304" pitchFamily="18" charset="0"/>
                <a:ea typeface="Times New Roman" panose="02020603050405020304" pitchFamily="18" charset="0"/>
              </a:rPr>
              <a:t>ensorFlow</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backend.</a:t>
            </a:r>
            <a:r>
              <a:rPr lang="en-US" sz="2000" spc="-75" dirty="0">
                <a:effectLst/>
                <a:latin typeface="Times New Roman" panose="02020603050405020304" pitchFamily="18" charset="0"/>
                <a:ea typeface="Times New Roman" panose="02020603050405020304" pitchFamily="18" charset="0"/>
              </a:rPr>
              <a:t> </a:t>
            </a:r>
            <a:endParaRPr lang="en-IN" sz="2000" dirty="0"/>
          </a:p>
        </p:txBody>
      </p:sp>
      <p:pic>
        <p:nvPicPr>
          <p:cNvPr id="7" name="Picture 6">
            <a:extLst>
              <a:ext uri="{FF2B5EF4-FFF2-40B4-BE49-F238E27FC236}">
                <a16:creationId xmlns:a16="http://schemas.microsoft.com/office/drawing/2014/main" id="{1E3AA71F-5E09-B86C-F8F9-DEB478A634CD}"/>
              </a:ext>
            </a:extLst>
          </p:cNvPr>
          <p:cNvPicPr>
            <a:picLocks noChangeAspect="1"/>
          </p:cNvPicPr>
          <p:nvPr/>
        </p:nvPicPr>
        <p:blipFill>
          <a:blip r:embed="rId2"/>
          <a:stretch>
            <a:fillRect/>
          </a:stretch>
        </p:blipFill>
        <p:spPr>
          <a:xfrm>
            <a:off x="2183155" y="3750711"/>
            <a:ext cx="8555965" cy="2262632"/>
          </a:xfrm>
          <a:prstGeom prst="rect">
            <a:avLst/>
          </a:prstGeom>
        </p:spPr>
      </p:pic>
    </p:spTree>
    <p:extLst>
      <p:ext uri="{BB962C8B-B14F-4D97-AF65-F5344CB8AC3E}">
        <p14:creationId xmlns:p14="http://schemas.microsoft.com/office/powerpoint/2010/main" val="315864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E4CD9-5826-E175-6C6E-5D7800968DC6}"/>
              </a:ext>
            </a:extLst>
          </p:cNvPr>
          <p:cNvSpPr>
            <a:spLocks noGrp="1"/>
          </p:cNvSpPr>
          <p:nvPr>
            <p:ph type="title"/>
          </p:nvPr>
        </p:nvSpPr>
        <p:spPr>
          <a:xfrm>
            <a:off x="985520" y="982132"/>
            <a:ext cx="9911078" cy="2716108"/>
          </a:xfrm>
        </p:spPr>
        <p:txBody>
          <a:bodyPr>
            <a:normAutofit/>
          </a:bodyPr>
          <a:lstStyle/>
          <a:p>
            <a:r>
              <a:rPr lang="en-US" sz="3200" b="1" kern="0" spc="-10" dirty="0">
                <a:effectLst/>
                <a:latin typeface="Times New Roman" panose="02020603050405020304" pitchFamily="18" charset="0"/>
                <a:ea typeface="Times New Roman" panose="02020603050405020304" pitchFamily="18" charset="0"/>
              </a:rPr>
              <a:t>EXPERIMENT</a:t>
            </a:r>
            <a:r>
              <a:rPr lang="en-US" sz="3200" b="1" kern="0" spc="-70" dirty="0">
                <a:effectLst/>
                <a:latin typeface="Times New Roman" panose="02020603050405020304" pitchFamily="18" charset="0"/>
                <a:ea typeface="Times New Roman" panose="02020603050405020304" pitchFamily="18" charset="0"/>
              </a:rPr>
              <a:t> </a:t>
            </a:r>
            <a:r>
              <a:rPr lang="en-US" sz="3200" b="1" kern="0" spc="-10" dirty="0">
                <a:effectLst/>
                <a:latin typeface="Times New Roman" panose="02020603050405020304" pitchFamily="18" charset="0"/>
                <a:ea typeface="Times New Roman" panose="02020603050405020304" pitchFamily="18" charset="0"/>
              </a:rPr>
              <a:t>RESULTS</a:t>
            </a:r>
            <a:r>
              <a:rPr lang="en-US" sz="3200" b="1" kern="0" spc="-75" dirty="0">
                <a:effectLst/>
                <a:latin typeface="Times New Roman" panose="02020603050405020304" pitchFamily="18" charset="0"/>
                <a:ea typeface="Times New Roman" panose="02020603050405020304" pitchFamily="18" charset="0"/>
              </a:rPr>
              <a:t> </a:t>
            </a:r>
            <a:r>
              <a:rPr lang="en-US" sz="3200" b="1" kern="0" spc="-10" dirty="0">
                <a:effectLst/>
                <a:latin typeface="Times New Roman" panose="02020603050405020304" pitchFamily="18" charset="0"/>
                <a:ea typeface="Times New Roman" panose="02020603050405020304" pitchFamily="18" charset="0"/>
              </a:rPr>
              <a:t>AND</a:t>
            </a:r>
            <a:r>
              <a:rPr lang="en-US" sz="3200" b="1" kern="0" spc="-25" dirty="0">
                <a:effectLst/>
                <a:latin typeface="Times New Roman" panose="02020603050405020304" pitchFamily="18" charset="0"/>
                <a:ea typeface="Times New Roman" panose="02020603050405020304" pitchFamily="18" charset="0"/>
              </a:rPr>
              <a:t> </a:t>
            </a:r>
            <a:r>
              <a:rPr lang="en-US" sz="3200" b="1" kern="0" spc="-10" dirty="0">
                <a:effectLst/>
                <a:latin typeface="Times New Roman" panose="02020603050405020304" pitchFamily="18" charset="0"/>
                <a:ea typeface="Times New Roman" panose="02020603050405020304" pitchFamily="18" charset="0"/>
              </a:rPr>
              <a:t>DISCUSSION:</a:t>
            </a:r>
            <a:br>
              <a:rPr lang="en-IN" sz="3200" b="1" kern="0" spc="0" dirty="0">
                <a:effectLst/>
                <a:latin typeface="Times New Roman" panose="02020603050405020304" pitchFamily="18" charset="0"/>
                <a:ea typeface="Times New Roman" panose="02020603050405020304" pitchFamily="18" charset="0"/>
              </a:rPr>
            </a:br>
            <a:endParaRPr lang="en-IN" sz="3200" dirty="0"/>
          </a:p>
        </p:txBody>
      </p:sp>
      <p:sp>
        <p:nvSpPr>
          <p:cNvPr id="3" name="Rectangle 2">
            <a:extLst>
              <a:ext uri="{FF2B5EF4-FFF2-40B4-BE49-F238E27FC236}">
                <a16:creationId xmlns:a16="http://schemas.microsoft.com/office/drawing/2014/main" id="{5459A140-DEAE-35BA-EBCE-81F8B29B426A}"/>
              </a:ext>
            </a:extLst>
          </p:cNvPr>
          <p:cNvSpPr>
            <a:spLocks noChangeArrowheads="1"/>
          </p:cNvSpPr>
          <p:nvPr/>
        </p:nvSpPr>
        <p:spPr bwMode="auto">
          <a:xfrm>
            <a:off x="5714998" y="9609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21" descr="A collage of x-ray images of a chest">
            <a:extLst>
              <a:ext uri="{FF2B5EF4-FFF2-40B4-BE49-F238E27FC236}">
                <a16:creationId xmlns:a16="http://schemas.microsoft.com/office/drawing/2014/main" id="{F35D1C2C-0BE3-6D58-4C31-560F5EB06F8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0" y="2672293"/>
            <a:ext cx="2990850" cy="3000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9CAAF1B-7574-21CF-BC1C-2DA7437C125F}"/>
              </a:ext>
            </a:extLst>
          </p:cNvPr>
          <p:cNvSpPr>
            <a:spLocks noChangeArrowheads="1"/>
          </p:cNvSpPr>
          <p:nvPr/>
        </p:nvSpPr>
        <p:spPr bwMode="auto">
          <a:xfrm>
            <a:off x="1209040" y="2371164"/>
            <a:ext cx="644144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collection of 16 images from the training dataset is shown, along with the names of their classes. It initially pulls data from the training generator, including class names and related indices. It then obtains an album of pictures together with their captions. It displays each of the first 16 photographs in this batch in a 4x4 grid and normalizes the pixel values for better viewing. Each image's title is set to the name of its class, which is found in the label array by showing the class with the highest probability. For a more polished appearance, the axes are off. The plot is finally shown.</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99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D5B4E-EE56-53D4-37C8-EC4E457EC155}"/>
              </a:ext>
            </a:extLst>
          </p:cNvPr>
          <p:cNvSpPr>
            <a:spLocks noGrp="1"/>
          </p:cNvSpPr>
          <p:nvPr>
            <p:ph type="title"/>
          </p:nvPr>
        </p:nvSpPr>
        <p:spPr>
          <a:xfrm>
            <a:off x="0" y="236095"/>
            <a:ext cx="8798941" cy="858187"/>
          </a:xfrm>
        </p:spPr>
        <p:txBody>
          <a:bodyPr/>
          <a:lstStyle/>
          <a:p>
            <a:r>
              <a:rPr lang="en-US" b="1" dirty="0">
                <a:latin typeface="Times New Roman" panose="02020603050405020304" pitchFamily="18" charset="0"/>
                <a:cs typeface="Times New Roman" panose="02020603050405020304" pitchFamily="18" charset="0"/>
              </a:rPr>
              <a:t>Building the Model</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A364FFD-9287-0411-872E-90E62E546BB4}"/>
              </a:ext>
            </a:extLst>
          </p:cNvPr>
          <p:cNvPicPr>
            <a:picLocks noChangeAspect="1"/>
          </p:cNvPicPr>
          <p:nvPr/>
        </p:nvPicPr>
        <p:blipFill>
          <a:blip r:embed="rId2"/>
          <a:stretch>
            <a:fillRect/>
          </a:stretch>
        </p:blipFill>
        <p:spPr>
          <a:xfrm>
            <a:off x="2026312" y="1375226"/>
            <a:ext cx="6897063" cy="2848373"/>
          </a:xfrm>
          <a:prstGeom prst="rect">
            <a:avLst/>
          </a:prstGeom>
        </p:spPr>
      </p:pic>
      <p:pic>
        <p:nvPicPr>
          <p:cNvPr id="6" name="Picture 5">
            <a:extLst>
              <a:ext uri="{FF2B5EF4-FFF2-40B4-BE49-F238E27FC236}">
                <a16:creationId xmlns:a16="http://schemas.microsoft.com/office/drawing/2014/main" id="{4DA553E4-20BE-2603-8FB4-27F3D0DB094A}"/>
              </a:ext>
            </a:extLst>
          </p:cNvPr>
          <p:cNvPicPr>
            <a:picLocks noChangeAspect="1"/>
          </p:cNvPicPr>
          <p:nvPr/>
        </p:nvPicPr>
        <p:blipFill>
          <a:blip r:embed="rId3"/>
          <a:stretch>
            <a:fillRect/>
          </a:stretch>
        </p:blipFill>
        <p:spPr>
          <a:xfrm>
            <a:off x="2760831" y="5739594"/>
            <a:ext cx="7068536" cy="590632"/>
          </a:xfrm>
          <a:prstGeom prst="rect">
            <a:avLst/>
          </a:prstGeom>
        </p:spPr>
      </p:pic>
      <p:sp>
        <p:nvSpPr>
          <p:cNvPr id="7" name="TextBox 6">
            <a:extLst>
              <a:ext uri="{FF2B5EF4-FFF2-40B4-BE49-F238E27FC236}">
                <a16:creationId xmlns:a16="http://schemas.microsoft.com/office/drawing/2014/main" id="{87FD8176-3599-3E11-EE99-8787B7C80A0B}"/>
              </a:ext>
            </a:extLst>
          </p:cNvPr>
          <p:cNvSpPr txBox="1"/>
          <p:nvPr/>
        </p:nvSpPr>
        <p:spPr>
          <a:xfrm>
            <a:off x="1694174" y="4504543"/>
            <a:ext cx="8798941"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Adding Callbacks to increase the accuracy of base Model</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79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418E-224F-D4E8-3B6D-02988117A07C}"/>
              </a:ext>
            </a:extLst>
          </p:cNvPr>
          <p:cNvSpPr>
            <a:spLocks noGrp="1"/>
          </p:cNvSpPr>
          <p:nvPr>
            <p:ph type="title"/>
          </p:nvPr>
        </p:nvSpPr>
        <p:spPr>
          <a:xfrm>
            <a:off x="-5719563" y="144434"/>
            <a:ext cx="16647158" cy="1463040"/>
          </a:xfrm>
        </p:spPr>
        <p:txBody>
          <a:bodyPr>
            <a:normAutofit fontScale="90000"/>
          </a:bodyPr>
          <a:lstStyle/>
          <a:p>
            <a:r>
              <a:rPr lang="en-US" sz="3200" b="1" kern="0" spc="-10" dirty="0">
                <a:effectLst/>
                <a:latin typeface="Times New Roman" panose="02020603050405020304" pitchFamily="18" charset="0"/>
                <a:ea typeface="Times New Roman" panose="02020603050405020304" pitchFamily="18" charset="0"/>
              </a:rPr>
              <a:t>RESULTS:</a:t>
            </a:r>
            <a:br>
              <a:rPr lang="en-IN" sz="1800" b="1" kern="0" dirty="0">
                <a:effectLst/>
                <a:latin typeface="Times New Roman" panose="02020603050405020304" pitchFamily="18" charset="0"/>
                <a:ea typeface="Times New Roman" panose="02020603050405020304" pitchFamily="18" charset="0"/>
              </a:rPr>
            </a:br>
            <a:br>
              <a:rPr lang="en-IN" sz="3200" b="1" kern="0" dirty="0">
                <a:effectLst/>
                <a:latin typeface="Times New Roman" panose="02020603050405020304" pitchFamily="18" charset="0"/>
                <a:ea typeface="Times New Roman" panose="02020603050405020304" pitchFamily="18" charset="0"/>
              </a:rPr>
            </a:br>
            <a:endParaRPr lang="en-IN" sz="3200" dirty="0"/>
          </a:p>
        </p:txBody>
      </p:sp>
      <p:sp>
        <p:nvSpPr>
          <p:cNvPr id="4" name="TextBox 3">
            <a:extLst>
              <a:ext uri="{FF2B5EF4-FFF2-40B4-BE49-F238E27FC236}">
                <a16:creationId xmlns:a16="http://schemas.microsoft.com/office/drawing/2014/main" id="{CAB8FCA8-0D7F-C005-6269-A31AF5BC7165}"/>
              </a:ext>
            </a:extLst>
          </p:cNvPr>
          <p:cNvSpPr txBox="1"/>
          <p:nvPr/>
        </p:nvSpPr>
        <p:spPr>
          <a:xfrm>
            <a:off x="1371600" y="4752292"/>
            <a:ext cx="4724400" cy="1268424"/>
          </a:xfrm>
          <a:prstGeom prst="rect">
            <a:avLst/>
          </a:prstGeom>
          <a:noFill/>
        </p:spPr>
        <p:txBody>
          <a:bodyPr wrap="square">
            <a:spAutoFit/>
          </a:bodyPr>
          <a:lstStyle/>
          <a:p>
            <a:pPr marL="63500" marR="76200" algn="justLow">
              <a:lnSpc>
                <a:spcPct val="108000"/>
              </a:lnSpc>
              <a:spcBef>
                <a:spcPts val="920"/>
              </a:spcBef>
              <a:spcAft>
                <a:spcPts val="0"/>
              </a:spcAft>
            </a:pPr>
            <a:r>
              <a:rPr lang="en-US" sz="1800" dirty="0">
                <a:effectLst/>
                <a:latin typeface="Times New Roman" panose="02020603050405020304" pitchFamily="18" charset="0"/>
                <a:ea typeface="Times New Roman" panose="02020603050405020304" pitchFamily="18" charset="0"/>
              </a:rPr>
              <a:t>We achieved a test accuracy of 99.11 % of accuracy with Proposed_CNN_DensNet121. We achieved train accuracy as 96.79% and validation accuracy as 99.76%</a:t>
            </a:r>
            <a:endParaRPr lang="en-IN" sz="1800" dirty="0">
              <a:effectLst/>
              <a:latin typeface="Times New Roman" panose="02020603050405020304" pitchFamily="18" charset="0"/>
              <a:ea typeface="Times New Roman" panose="02020603050405020304" pitchFamily="18" charset="0"/>
            </a:endParaRPr>
          </a:p>
        </p:txBody>
      </p:sp>
      <p:graphicFrame>
        <p:nvGraphicFramePr>
          <p:cNvPr id="9" name="Table 8">
            <a:extLst>
              <a:ext uri="{FF2B5EF4-FFF2-40B4-BE49-F238E27FC236}">
                <a16:creationId xmlns:a16="http://schemas.microsoft.com/office/drawing/2014/main" id="{4790F064-445A-76E2-D80C-3C3273A0AA1B}"/>
              </a:ext>
            </a:extLst>
          </p:cNvPr>
          <p:cNvGraphicFramePr>
            <a:graphicFrameLocks noGrp="1"/>
          </p:cNvGraphicFramePr>
          <p:nvPr>
            <p:extLst>
              <p:ext uri="{D42A27DB-BD31-4B8C-83A1-F6EECF244321}">
                <p14:modId xmlns:p14="http://schemas.microsoft.com/office/powerpoint/2010/main" val="99884464"/>
              </p:ext>
            </p:extLst>
          </p:nvPr>
        </p:nvGraphicFramePr>
        <p:xfrm>
          <a:off x="6542008" y="4929236"/>
          <a:ext cx="4694265" cy="1463040"/>
        </p:xfrm>
        <a:graphic>
          <a:graphicData uri="http://schemas.openxmlformats.org/drawingml/2006/table">
            <a:tbl>
              <a:tblPr firstRow="1" bandRow="1">
                <a:tableStyleId>{5C22544A-7EE6-4342-B048-85BDC9FD1C3A}</a:tableStyleId>
              </a:tblPr>
              <a:tblGrid>
                <a:gridCol w="1486114">
                  <a:extLst>
                    <a:ext uri="{9D8B030D-6E8A-4147-A177-3AD203B41FA5}">
                      <a16:colId xmlns:a16="http://schemas.microsoft.com/office/drawing/2014/main" val="938426050"/>
                    </a:ext>
                  </a:extLst>
                </a:gridCol>
                <a:gridCol w="1643396">
                  <a:extLst>
                    <a:ext uri="{9D8B030D-6E8A-4147-A177-3AD203B41FA5}">
                      <a16:colId xmlns:a16="http://schemas.microsoft.com/office/drawing/2014/main" val="2791307366"/>
                    </a:ext>
                  </a:extLst>
                </a:gridCol>
                <a:gridCol w="1564755">
                  <a:extLst>
                    <a:ext uri="{9D8B030D-6E8A-4147-A177-3AD203B41FA5}">
                      <a16:colId xmlns:a16="http://schemas.microsoft.com/office/drawing/2014/main" val="3105250608"/>
                    </a:ext>
                  </a:extLst>
                </a:gridCol>
              </a:tblGrid>
              <a:tr h="344701">
                <a:tc>
                  <a:txBody>
                    <a:bodyPr/>
                    <a:lstStyle/>
                    <a:p>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1" dirty="0">
                          <a:solidFill>
                            <a:schemeClr val="tx1"/>
                          </a:solidFill>
                          <a:latin typeface="Times New Roman" panose="02020603050405020304" pitchFamily="18" charset="0"/>
                          <a:cs typeface="Times New Roman" panose="02020603050405020304" pitchFamily="18" charset="0"/>
                        </a:rPr>
                        <a:t>Accuracy</a:t>
                      </a:r>
                      <a:endParaRPr lang="en-IN"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Loss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0057841"/>
                  </a:ext>
                </a:extLst>
              </a:tr>
              <a:tr h="339277">
                <a:tc>
                  <a:txBody>
                    <a:bodyPr/>
                    <a:lstStyle/>
                    <a:p>
                      <a:r>
                        <a:rPr lang="en-US" b="1" dirty="0">
                          <a:latin typeface="Times New Roman" panose="02020603050405020304" pitchFamily="18" charset="0"/>
                          <a:cs typeface="Times New Roman" panose="02020603050405020304" pitchFamily="18" charset="0"/>
                        </a:rPr>
                        <a:t>Training</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dirty="0">
                          <a:latin typeface="Times New Roman" panose="02020603050405020304" pitchFamily="18" charset="0"/>
                          <a:cs typeface="Times New Roman" panose="02020603050405020304" pitchFamily="18" charset="0"/>
                        </a:rPr>
                        <a:t>99.27</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Times New Roman" panose="02020603050405020304" pitchFamily="18" charset="0"/>
                          <a:cs typeface="Times New Roman" panose="02020603050405020304" pitchFamily="18" charset="0"/>
                        </a:rPr>
                        <a:t>0.02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61834007"/>
                  </a:ext>
                </a:extLst>
              </a:tr>
              <a:tr h="339277">
                <a:tc>
                  <a:txBody>
                    <a:bodyPr/>
                    <a:lstStyle/>
                    <a:p>
                      <a:r>
                        <a:rPr lang="en-US" b="1" dirty="0">
                          <a:latin typeface="Times New Roman" panose="02020603050405020304" pitchFamily="18" charset="0"/>
                          <a:cs typeface="Times New Roman" panose="02020603050405020304" pitchFamily="18" charset="0"/>
                        </a:rPr>
                        <a:t>Testing</a:t>
                      </a:r>
                      <a:endParaRPr lang="en-IN"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Times New Roman" panose="02020603050405020304" pitchFamily="18" charset="0"/>
                          <a:cs typeface="Times New Roman" panose="02020603050405020304" pitchFamily="18" charset="0"/>
                        </a:rPr>
                        <a:t>99.11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Times New Roman" panose="02020603050405020304" pitchFamily="18" charset="0"/>
                          <a:cs typeface="Times New Roman" panose="02020603050405020304" pitchFamily="18" charset="0"/>
                        </a:rPr>
                        <a:t>0.13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4556759"/>
                  </a:ext>
                </a:extLst>
              </a:tr>
              <a:tr h="339277">
                <a:tc>
                  <a:txBody>
                    <a:bodyPr/>
                    <a:lstStyle/>
                    <a:p>
                      <a:r>
                        <a:rPr lang="en-US" b="1" dirty="0"/>
                        <a:t>Validation</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Times New Roman" panose="02020603050405020304" pitchFamily="18" charset="0"/>
                          <a:cs typeface="Times New Roman" panose="02020603050405020304" pitchFamily="18" charset="0"/>
                        </a:rPr>
                        <a:t>100</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latin typeface="Times New Roman" panose="02020603050405020304" pitchFamily="18" charset="0"/>
                          <a:cs typeface="Times New Roman" panose="02020603050405020304" pitchFamily="18" charset="0"/>
                        </a:rPr>
                        <a:t>0.03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88578926"/>
                  </a:ext>
                </a:extLst>
              </a:tr>
            </a:tbl>
          </a:graphicData>
        </a:graphic>
      </p:graphicFrame>
      <p:pic>
        <p:nvPicPr>
          <p:cNvPr id="12" name="Picture 11">
            <a:extLst>
              <a:ext uri="{FF2B5EF4-FFF2-40B4-BE49-F238E27FC236}">
                <a16:creationId xmlns:a16="http://schemas.microsoft.com/office/drawing/2014/main" id="{257BCDE2-5D48-C28B-D900-033E483D3BAB}"/>
              </a:ext>
            </a:extLst>
          </p:cNvPr>
          <p:cNvPicPr>
            <a:picLocks noChangeAspect="1"/>
          </p:cNvPicPr>
          <p:nvPr/>
        </p:nvPicPr>
        <p:blipFill>
          <a:blip r:embed="rId2"/>
          <a:stretch>
            <a:fillRect/>
          </a:stretch>
        </p:blipFill>
        <p:spPr>
          <a:xfrm>
            <a:off x="3673866" y="648970"/>
            <a:ext cx="6261733" cy="3675058"/>
          </a:xfrm>
          <a:prstGeom prst="rect">
            <a:avLst/>
          </a:prstGeom>
        </p:spPr>
      </p:pic>
    </p:spTree>
    <p:extLst>
      <p:ext uri="{BB962C8B-B14F-4D97-AF65-F5344CB8AC3E}">
        <p14:creationId xmlns:p14="http://schemas.microsoft.com/office/powerpoint/2010/main" val="160215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2D50-3B1D-EBC3-9909-608F49F3A582}"/>
              </a:ext>
            </a:extLst>
          </p:cNvPr>
          <p:cNvSpPr>
            <a:spLocks noGrp="1"/>
          </p:cNvSpPr>
          <p:nvPr>
            <p:ph type="title"/>
          </p:nvPr>
        </p:nvSpPr>
        <p:spPr>
          <a:xfrm>
            <a:off x="1086643" y="0"/>
            <a:ext cx="10018713" cy="1752599"/>
          </a:xfrm>
        </p:spPr>
        <p:txBody>
          <a:bodyPr/>
          <a:lstStyle/>
          <a:p>
            <a:r>
              <a:rPr lang="en-US" b="1" dirty="0">
                <a:latin typeface="Times New Roman" panose="02020603050405020304" pitchFamily="18" charset="0"/>
                <a:cs typeface="Times New Roman" panose="02020603050405020304" pitchFamily="18" charset="0"/>
              </a:rPr>
              <a:t>Compiling the Model</a:t>
            </a:r>
            <a:endParaRPr lang="en-IN"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D8D6A8F-FC7A-E014-0F74-62D7A62CE40B}"/>
              </a:ext>
            </a:extLst>
          </p:cNvPr>
          <p:cNvPicPr>
            <a:picLocks noChangeAspect="1"/>
          </p:cNvPicPr>
          <p:nvPr/>
        </p:nvPicPr>
        <p:blipFill>
          <a:blip r:embed="rId2"/>
          <a:stretch>
            <a:fillRect/>
          </a:stretch>
        </p:blipFill>
        <p:spPr>
          <a:xfrm>
            <a:off x="1595180" y="1961945"/>
            <a:ext cx="7020905" cy="2934109"/>
          </a:xfrm>
          <a:prstGeom prst="rect">
            <a:avLst/>
          </a:prstGeom>
        </p:spPr>
      </p:pic>
    </p:spTree>
    <p:extLst>
      <p:ext uri="{BB962C8B-B14F-4D97-AF65-F5344CB8AC3E}">
        <p14:creationId xmlns:p14="http://schemas.microsoft.com/office/powerpoint/2010/main" val="3883220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1EC1-F097-3B84-7F65-9ECF2114DCB2}"/>
              </a:ext>
            </a:extLst>
          </p:cNvPr>
          <p:cNvSpPr>
            <a:spLocks noGrp="1"/>
          </p:cNvSpPr>
          <p:nvPr>
            <p:ph type="title"/>
          </p:nvPr>
        </p:nvSpPr>
        <p:spPr>
          <a:xfrm>
            <a:off x="-554351" y="-190500"/>
            <a:ext cx="10018713" cy="1752599"/>
          </a:xfrm>
        </p:spPr>
        <p:txBody>
          <a:bodyPr/>
          <a:lstStyle/>
          <a:p>
            <a:r>
              <a:rPr lang="en-US" b="1" dirty="0">
                <a:latin typeface="Times New Roman" panose="02020603050405020304" pitchFamily="18" charset="0"/>
                <a:cs typeface="Times New Roman" panose="02020603050405020304" pitchFamily="18" charset="0"/>
              </a:rPr>
              <a:t>Printing the results: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D2FC84-F888-7165-2253-9F2E3C1C9978}"/>
              </a:ext>
            </a:extLst>
          </p:cNvPr>
          <p:cNvPicPr>
            <a:picLocks noChangeAspect="1"/>
          </p:cNvPicPr>
          <p:nvPr/>
        </p:nvPicPr>
        <p:blipFill>
          <a:blip r:embed="rId2"/>
          <a:stretch>
            <a:fillRect/>
          </a:stretch>
        </p:blipFill>
        <p:spPr>
          <a:xfrm>
            <a:off x="2175640" y="1067423"/>
            <a:ext cx="6563626" cy="3852241"/>
          </a:xfrm>
          <a:prstGeom prst="rect">
            <a:avLst/>
          </a:prstGeom>
        </p:spPr>
      </p:pic>
    </p:spTree>
    <p:extLst>
      <p:ext uri="{BB962C8B-B14F-4D97-AF65-F5344CB8AC3E}">
        <p14:creationId xmlns:p14="http://schemas.microsoft.com/office/powerpoint/2010/main" val="337754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F0C9-FE89-3ACA-7678-9FEB1022DA09}"/>
              </a:ext>
            </a:extLst>
          </p:cNvPr>
          <p:cNvSpPr>
            <a:spLocks noGrp="1"/>
          </p:cNvSpPr>
          <p:nvPr>
            <p:ph type="title"/>
          </p:nvPr>
        </p:nvSpPr>
        <p:spPr>
          <a:xfrm>
            <a:off x="162560" y="982132"/>
            <a:ext cx="10734038" cy="2614508"/>
          </a:xfrm>
        </p:spPr>
        <p:txBody>
          <a:bodyPr>
            <a:normAutofit/>
          </a:bodyPr>
          <a:lstStyle/>
          <a:p>
            <a:r>
              <a:rPr lang="en-US" sz="2800" b="1" kern="0" spc="-10" dirty="0">
                <a:effectLst/>
                <a:latin typeface="Times New Roman" panose="02020603050405020304" pitchFamily="18" charset="0"/>
                <a:ea typeface="Times New Roman" panose="02020603050405020304" pitchFamily="18" charset="0"/>
              </a:rPr>
              <a:t>Result</a:t>
            </a:r>
            <a:r>
              <a:rPr lang="en-US" sz="2800" b="1" kern="0" spc="-45" dirty="0">
                <a:effectLst/>
                <a:latin typeface="Times New Roman" panose="02020603050405020304" pitchFamily="18" charset="0"/>
                <a:ea typeface="Times New Roman" panose="02020603050405020304" pitchFamily="18" charset="0"/>
              </a:rPr>
              <a:t> </a:t>
            </a:r>
            <a:r>
              <a:rPr lang="en-US" sz="2800" b="1" kern="0" spc="-10" dirty="0">
                <a:effectLst/>
                <a:latin typeface="Times New Roman" panose="02020603050405020304" pitchFamily="18" charset="0"/>
                <a:ea typeface="Times New Roman" panose="02020603050405020304" pitchFamily="18" charset="0"/>
              </a:rPr>
              <a:t>in</a:t>
            </a:r>
            <a:r>
              <a:rPr lang="en-US" sz="2800" b="1" kern="0" spc="-45" dirty="0">
                <a:effectLst/>
                <a:latin typeface="Times New Roman" panose="02020603050405020304" pitchFamily="18" charset="0"/>
                <a:ea typeface="Times New Roman" panose="02020603050405020304" pitchFamily="18" charset="0"/>
              </a:rPr>
              <a:t> </a:t>
            </a:r>
            <a:r>
              <a:rPr lang="en-US" sz="2800" b="1" kern="0" spc="-10" dirty="0">
                <a:effectLst/>
                <a:latin typeface="Times New Roman" panose="02020603050405020304" pitchFamily="18" charset="0"/>
                <a:ea typeface="Times New Roman" panose="02020603050405020304" pitchFamily="18" charset="0"/>
              </a:rPr>
              <a:t>Terms</a:t>
            </a:r>
            <a:r>
              <a:rPr lang="en-US" sz="2800" b="1" kern="0" spc="-15" dirty="0">
                <a:effectLst/>
                <a:latin typeface="Times New Roman" panose="02020603050405020304" pitchFamily="18" charset="0"/>
                <a:ea typeface="Times New Roman" panose="02020603050405020304" pitchFamily="18" charset="0"/>
              </a:rPr>
              <a:t> </a:t>
            </a:r>
            <a:r>
              <a:rPr lang="en-US" sz="2800" b="1" kern="0" spc="-10" dirty="0">
                <a:effectLst/>
                <a:latin typeface="Times New Roman" panose="02020603050405020304" pitchFamily="18" charset="0"/>
                <a:ea typeface="Times New Roman" panose="02020603050405020304" pitchFamily="18" charset="0"/>
              </a:rPr>
              <a:t>of</a:t>
            </a:r>
            <a:r>
              <a:rPr lang="en-US" sz="2800" b="1" kern="0" spc="-45" dirty="0">
                <a:effectLst/>
                <a:latin typeface="Times New Roman" panose="02020603050405020304" pitchFamily="18" charset="0"/>
                <a:ea typeface="Times New Roman" panose="02020603050405020304" pitchFamily="18" charset="0"/>
              </a:rPr>
              <a:t> </a:t>
            </a:r>
            <a:r>
              <a:rPr lang="en-US" sz="2800" b="1" kern="0" spc="-10" dirty="0">
                <a:effectLst/>
                <a:latin typeface="Times New Roman" panose="02020603050405020304" pitchFamily="18" charset="0"/>
                <a:ea typeface="Times New Roman" panose="02020603050405020304" pitchFamily="18" charset="0"/>
              </a:rPr>
              <a:t>Testing</a:t>
            </a:r>
            <a:r>
              <a:rPr lang="en-US" sz="2800" b="1" kern="0" spc="-75" dirty="0">
                <a:effectLst/>
                <a:latin typeface="Times New Roman" panose="02020603050405020304" pitchFamily="18" charset="0"/>
                <a:ea typeface="Times New Roman" panose="02020603050405020304" pitchFamily="18" charset="0"/>
              </a:rPr>
              <a:t> </a:t>
            </a:r>
            <a:r>
              <a:rPr lang="en-US" sz="2800" b="1" kern="0" spc="-10" dirty="0">
                <a:effectLst/>
                <a:latin typeface="Times New Roman" panose="02020603050405020304" pitchFamily="18" charset="0"/>
                <a:ea typeface="Times New Roman" panose="02020603050405020304" pitchFamily="18" charset="0"/>
              </a:rPr>
              <a:t>Accuracy</a:t>
            </a:r>
            <a:r>
              <a:rPr lang="en-US" sz="2800" b="1" kern="0" spc="-30" dirty="0">
                <a:effectLst/>
                <a:latin typeface="Times New Roman" panose="02020603050405020304" pitchFamily="18" charset="0"/>
                <a:ea typeface="Times New Roman" panose="02020603050405020304" pitchFamily="18" charset="0"/>
              </a:rPr>
              <a:t> </a:t>
            </a:r>
            <a:r>
              <a:rPr lang="en-US" sz="2800" b="1" kern="0" spc="-10" dirty="0">
                <a:effectLst/>
                <a:latin typeface="Times New Roman" panose="02020603050405020304" pitchFamily="18" charset="0"/>
                <a:ea typeface="Times New Roman" panose="02020603050405020304" pitchFamily="18" charset="0"/>
              </a:rPr>
              <a:t>and</a:t>
            </a:r>
            <a:r>
              <a:rPr lang="en-US" sz="2800" b="1" kern="0" spc="-50" dirty="0">
                <a:effectLst/>
                <a:latin typeface="Times New Roman" panose="02020603050405020304" pitchFamily="18" charset="0"/>
                <a:ea typeface="Times New Roman" panose="02020603050405020304" pitchFamily="18" charset="0"/>
              </a:rPr>
              <a:t> </a:t>
            </a:r>
            <a:r>
              <a:rPr lang="en-US" sz="2800" b="1" kern="0" spc="-10" dirty="0">
                <a:effectLst/>
                <a:latin typeface="Times New Roman" panose="02020603050405020304" pitchFamily="18" charset="0"/>
                <a:ea typeface="Times New Roman" panose="02020603050405020304" pitchFamily="18" charset="0"/>
              </a:rPr>
              <a:t>Testing Loss:</a:t>
            </a:r>
            <a:br>
              <a:rPr lang="en-IN" sz="2800" b="1" kern="0" spc="0" dirty="0">
                <a:effectLst/>
                <a:latin typeface="Times New Roman" panose="02020603050405020304" pitchFamily="18" charset="0"/>
                <a:ea typeface="Times New Roman" panose="02020603050405020304" pitchFamily="18" charset="0"/>
              </a:rPr>
            </a:br>
            <a:endParaRPr lang="en-IN" sz="2800" dirty="0"/>
          </a:p>
        </p:txBody>
      </p:sp>
      <p:sp>
        <p:nvSpPr>
          <p:cNvPr id="4" name="TextBox 3">
            <a:extLst>
              <a:ext uri="{FF2B5EF4-FFF2-40B4-BE49-F238E27FC236}">
                <a16:creationId xmlns:a16="http://schemas.microsoft.com/office/drawing/2014/main" id="{693F5971-7C04-205C-9F2D-E5887738A9AA}"/>
              </a:ext>
            </a:extLst>
          </p:cNvPr>
          <p:cNvSpPr txBox="1"/>
          <p:nvPr/>
        </p:nvSpPr>
        <p:spPr>
          <a:xfrm>
            <a:off x="985520" y="2733039"/>
            <a:ext cx="5415280" cy="2146934"/>
          </a:xfrm>
          <a:prstGeom prst="rect">
            <a:avLst/>
          </a:prstGeom>
          <a:noFill/>
        </p:spPr>
        <p:txBody>
          <a:bodyPr wrap="square">
            <a:spAutoFit/>
          </a:bodyPr>
          <a:lstStyle/>
          <a:p>
            <a:pPr marL="63500" marR="74295" algn="just">
              <a:lnSpc>
                <a:spcPct val="107000"/>
              </a:lnSpc>
              <a:spcBef>
                <a:spcPts val="795"/>
              </a:spcBef>
              <a:spcAft>
                <a:spcPts val="0"/>
              </a:spcAft>
            </a:pPr>
            <a:r>
              <a:rPr lang="en-US" sz="1800" dirty="0">
                <a:effectLst/>
                <a:latin typeface="Times New Roman" panose="02020603050405020304" pitchFamily="18" charset="0"/>
                <a:ea typeface="Times New Roman" panose="02020603050405020304" pitchFamily="18" charset="0"/>
              </a:rPr>
              <a:t>Google Colab is used to implement the suggested tasks in Python. First, we used the CNN model to train this dataset. But the outcome was not better. Later, we raised the number of epochs to 30 and made modifications to a few layers to improve the findings. To reflect better outcomes, we are concerned with the loss function, optimizer, epochs, batch size, and layers.</a:t>
            </a: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DF0FB012-E319-F2EE-C22C-3769A2362A54}"/>
              </a:ext>
            </a:extLst>
          </p:cNvPr>
          <p:cNvPicPr>
            <a:picLocks noChangeAspect="1"/>
          </p:cNvPicPr>
          <p:nvPr/>
        </p:nvPicPr>
        <p:blipFill>
          <a:blip r:embed="rId2"/>
          <a:stretch>
            <a:fillRect/>
          </a:stretch>
        </p:blipFill>
        <p:spPr>
          <a:xfrm>
            <a:off x="6471920" y="2857450"/>
            <a:ext cx="4734560" cy="1866950"/>
          </a:xfrm>
          <a:prstGeom prst="rect">
            <a:avLst/>
          </a:prstGeom>
        </p:spPr>
      </p:pic>
    </p:spTree>
    <p:extLst>
      <p:ext uri="{BB962C8B-B14F-4D97-AF65-F5344CB8AC3E}">
        <p14:creationId xmlns:p14="http://schemas.microsoft.com/office/powerpoint/2010/main" val="227882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89627-2F1E-ABB4-3A4E-437020249C64}"/>
              </a:ext>
            </a:extLst>
          </p:cNvPr>
          <p:cNvSpPr>
            <a:spLocks noGrp="1"/>
          </p:cNvSpPr>
          <p:nvPr>
            <p:ph type="title"/>
          </p:nvPr>
        </p:nvSpPr>
        <p:spPr>
          <a:xfrm>
            <a:off x="1484311" y="1169233"/>
            <a:ext cx="10018713" cy="1269166"/>
          </a:xfrm>
        </p:spPr>
        <p:txBody>
          <a:bodyPr>
            <a:normAutofit/>
          </a:bodyPr>
          <a:lstStyle/>
          <a:p>
            <a:r>
              <a:rPr lang="en-US" sz="2400" dirty="0">
                <a:effectLst/>
                <a:latin typeface="Times New Roman" panose="02020603050405020304" pitchFamily="18" charset="0"/>
                <a:ea typeface="Times New Roman" panose="02020603050405020304" pitchFamily="18" charset="0"/>
              </a:rPr>
              <a:t>The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above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graphs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show</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accuracy</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loss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during</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training</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validation</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machine-learning model over a number of epochs.</a:t>
            </a:r>
            <a:endParaRPr lang="en-IN" sz="2400" dirty="0"/>
          </a:p>
        </p:txBody>
      </p:sp>
      <p:pic>
        <p:nvPicPr>
          <p:cNvPr id="3" name="Picture 2" descr="Training and validation loss ">
            <a:extLst>
              <a:ext uri="{FF2B5EF4-FFF2-40B4-BE49-F238E27FC236}">
                <a16:creationId xmlns:a16="http://schemas.microsoft.com/office/drawing/2014/main" id="{F84FF18A-BD68-43B5-FFC5-BAE7F2C930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66" y="2379853"/>
            <a:ext cx="4974617" cy="2543235"/>
          </a:xfrm>
          <a:prstGeom prst="rect">
            <a:avLst/>
          </a:prstGeom>
          <a:ln>
            <a:noFill/>
          </a:ln>
          <a:effectLst>
            <a:outerShdw blurRad="292100" dist="139700" dir="2700000" algn="tl" rotWithShape="0">
              <a:srgbClr val="333333">
                <a:alpha val="65000"/>
              </a:srgbClr>
            </a:outerShdw>
          </a:effectLst>
        </p:spPr>
      </p:pic>
      <p:pic>
        <p:nvPicPr>
          <p:cNvPr id="4" name="Image 20">
            <a:extLst>
              <a:ext uri="{FF2B5EF4-FFF2-40B4-BE49-F238E27FC236}">
                <a16:creationId xmlns:a16="http://schemas.microsoft.com/office/drawing/2014/main" id="{7888DDB4-2A56-1814-3BD9-278F8245984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894435" y="2321308"/>
            <a:ext cx="4582332" cy="2660326"/>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5425BF5-A544-E1D7-C99C-D9E626849255}"/>
              </a:ext>
            </a:extLst>
          </p:cNvPr>
          <p:cNvSpPr txBox="1"/>
          <p:nvPr/>
        </p:nvSpPr>
        <p:spPr>
          <a:xfrm>
            <a:off x="778115" y="5102697"/>
            <a:ext cx="6116320" cy="400110"/>
          </a:xfrm>
          <a:prstGeom prst="rect">
            <a:avLst/>
          </a:prstGeom>
          <a:noFill/>
        </p:spPr>
        <p:txBody>
          <a:bodyPr wrap="square">
            <a:spAutoFit/>
          </a:bodyPr>
          <a:lstStyle/>
          <a:p>
            <a:pPr algn="ctr"/>
            <a:r>
              <a:rPr lang="en-IN" sz="2000" dirty="0">
                <a:solidFill>
                  <a:srgbClr val="FF0000"/>
                </a:solidFill>
                <a:latin typeface="Times New Roman" panose="02020603050405020304" pitchFamily="18" charset="0"/>
                <a:cs typeface="Times New Roman" panose="02020603050405020304" pitchFamily="18" charset="0"/>
              </a:rPr>
              <a:t>Training and validation loss</a:t>
            </a:r>
          </a:p>
        </p:txBody>
      </p:sp>
      <p:sp>
        <p:nvSpPr>
          <p:cNvPr id="8" name="TextBox 7">
            <a:extLst>
              <a:ext uri="{FF2B5EF4-FFF2-40B4-BE49-F238E27FC236}">
                <a16:creationId xmlns:a16="http://schemas.microsoft.com/office/drawing/2014/main" id="{2D7C5599-404C-6843-9B48-5045BB1D84E3}"/>
              </a:ext>
            </a:extLst>
          </p:cNvPr>
          <p:cNvSpPr txBox="1"/>
          <p:nvPr/>
        </p:nvSpPr>
        <p:spPr>
          <a:xfrm>
            <a:off x="5940204" y="5064912"/>
            <a:ext cx="6116320" cy="369332"/>
          </a:xfrm>
          <a:prstGeom prst="rect">
            <a:avLst/>
          </a:prstGeom>
          <a:noFill/>
        </p:spPr>
        <p:txBody>
          <a:bodyPr wrap="square">
            <a:spAutoFit/>
          </a:bodyPr>
          <a:lstStyle/>
          <a:p>
            <a:pPr algn="ctr"/>
            <a:r>
              <a:rPr lang="en-US" sz="1800" dirty="0">
                <a:solidFill>
                  <a:srgbClr val="FF0000"/>
                </a:solidFill>
                <a:effectLst/>
                <a:latin typeface="Times New Roman" panose="02020603050405020304" pitchFamily="18" charset="0"/>
                <a:ea typeface="Times New Roman" panose="02020603050405020304" pitchFamily="18" charset="0"/>
              </a:rPr>
              <a:t>Training and Testing Accuracy</a:t>
            </a:r>
            <a:endParaRPr lang="en-IN" dirty="0">
              <a:solidFill>
                <a:srgbClr val="FF0000"/>
              </a:solidFill>
            </a:endParaRPr>
          </a:p>
        </p:txBody>
      </p:sp>
      <p:sp>
        <p:nvSpPr>
          <p:cNvPr id="5" name="TextBox 4">
            <a:extLst>
              <a:ext uri="{FF2B5EF4-FFF2-40B4-BE49-F238E27FC236}">
                <a16:creationId xmlns:a16="http://schemas.microsoft.com/office/drawing/2014/main" id="{816E6307-32F1-540C-1106-CFC6C9D96344}"/>
              </a:ext>
            </a:extLst>
          </p:cNvPr>
          <p:cNvSpPr txBox="1"/>
          <p:nvPr/>
        </p:nvSpPr>
        <p:spPr>
          <a:xfrm>
            <a:off x="3342807" y="237674"/>
            <a:ext cx="6580682" cy="630942"/>
          </a:xfrm>
          <a:prstGeom prst="rect">
            <a:avLst/>
          </a:prstGeom>
          <a:noFill/>
        </p:spPr>
        <p:txBody>
          <a:bodyPr wrap="square" rtlCol="0">
            <a:spAutoFit/>
          </a:bodyPr>
          <a:lstStyle/>
          <a:p>
            <a:pPr algn="ctr"/>
            <a:r>
              <a:rPr lang="en-US" sz="3500" b="1" dirty="0">
                <a:latin typeface="Times New Roman" panose="02020603050405020304" pitchFamily="18" charset="0"/>
                <a:cs typeface="Times New Roman" panose="02020603050405020304" pitchFamily="18" charset="0"/>
              </a:rPr>
              <a:t>Accuracy Vs Loss</a:t>
            </a:r>
            <a:endParaRPr lang="en-IN"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675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C6F2B-9318-8344-4CCC-B9F7F62D952A}"/>
              </a:ext>
            </a:extLst>
          </p:cNvPr>
          <p:cNvSpPr>
            <a:spLocks noGrp="1"/>
          </p:cNvSpPr>
          <p:nvPr>
            <p:ph type="title"/>
          </p:nvPr>
        </p:nvSpPr>
        <p:spPr/>
        <p:txBody>
          <a:bodyPr>
            <a:normAutofit/>
          </a:bodyPr>
          <a:lstStyle/>
          <a:p>
            <a:r>
              <a:rPr lang="en-US" b="1" kern="0" spc="-10" dirty="0">
                <a:effectLst/>
                <a:latin typeface="Times New Roman" panose="02020603050405020304" pitchFamily="18" charset="0"/>
                <a:ea typeface="Times New Roman" panose="02020603050405020304" pitchFamily="18" charset="0"/>
              </a:rPr>
              <a:t>1.INTRODUCTION:</a:t>
            </a:r>
            <a:br>
              <a:rPr lang="en-IN" sz="1800" b="1" kern="0" spc="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24B2229-9903-11CB-F6FE-BB33870390B6}"/>
              </a:ext>
            </a:extLst>
          </p:cNvPr>
          <p:cNvSpPr>
            <a:spLocks noGrp="1"/>
          </p:cNvSpPr>
          <p:nvPr>
            <p:ph idx="1"/>
          </p:nvPr>
        </p:nvSpPr>
        <p:spPr/>
        <p:txBody>
          <a:bodyPr/>
          <a:lstStyle/>
          <a:p>
            <a:r>
              <a:rPr lang="en-US" dirty="0"/>
              <a:t>Indoor air pollution is a major cause of pneumonia in children, a severe acute respiratory illness that affects people at both ends of the age spectrum. Pneumonia leads to over a million hospital admissions and around 50,000 adult deaths annually in the US. Diagnosing pneumonia involves various techniques such as physical exams, medical histories, clinical tests, and imaging like chest X-rays. In the 1800s, William Osler referred to pneumonia as "the captain of the men of death."</a:t>
            </a:r>
            <a:endParaRPr lang="en-IN" dirty="0"/>
          </a:p>
        </p:txBody>
      </p:sp>
    </p:spTree>
    <p:extLst>
      <p:ext uri="{BB962C8B-B14F-4D97-AF65-F5344CB8AC3E}">
        <p14:creationId xmlns:p14="http://schemas.microsoft.com/office/powerpoint/2010/main" val="4206866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E828-7B25-0571-E6ED-3E6AB4D10AD9}"/>
              </a:ext>
            </a:extLst>
          </p:cNvPr>
          <p:cNvSpPr>
            <a:spLocks noGrp="1"/>
          </p:cNvSpPr>
          <p:nvPr>
            <p:ph type="title"/>
          </p:nvPr>
        </p:nvSpPr>
        <p:spPr>
          <a:xfrm>
            <a:off x="-5293877" y="136370"/>
            <a:ext cx="18313398" cy="1450428"/>
          </a:xfrm>
        </p:spPr>
        <p:txBody>
          <a:bodyPr>
            <a:normAutofit/>
          </a:bodyPr>
          <a:lstStyle/>
          <a:p>
            <a:r>
              <a:rPr kumimoji="0" lang="en-US" altLang="en-US" sz="3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a:t>
            </a:r>
            <a:endParaRPr lang="en-IN" sz="3600" dirty="0"/>
          </a:p>
        </p:txBody>
      </p:sp>
      <p:sp>
        <p:nvSpPr>
          <p:cNvPr id="3" name="Rectangle 2">
            <a:extLst>
              <a:ext uri="{FF2B5EF4-FFF2-40B4-BE49-F238E27FC236}">
                <a16:creationId xmlns:a16="http://schemas.microsoft.com/office/drawing/2014/main" id="{5D618EE3-61D1-9A1A-DEF7-694757EFED85}"/>
              </a:ext>
            </a:extLst>
          </p:cNvPr>
          <p:cNvSpPr>
            <a:spLocks noChangeArrowheads="1"/>
          </p:cNvSpPr>
          <p:nvPr/>
        </p:nvSpPr>
        <p:spPr bwMode="auto">
          <a:xfrm>
            <a:off x="1549831" y="2423330"/>
            <a:ext cx="432402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6616" tIns="45720" rIns="91440" bIns="45720" numCol="1" anchor="ctr" anchorCtr="0" compatLnSpc="1">
            <a:prstTxWarp prst="textNoShape">
              <a:avLst/>
            </a:prstTxWarp>
            <a:spAutoFit/>
          </a:bodyPr>
          <a:lstStyle/>
          <a:p>
            <a:pPr marL="457200" marR="0" lvl="1"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 applied for the CNN model and got the following confusion matrix. Following the conclusion of the training phase, each model was evaluated using the test dataset. F1, the area under the curve, accuracy, recall, and precision were used to validate their performance. The discussion of each performance statistic utilized in this article follows.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121" name="Image 21">
            <a:extLst>
              <a:ext uri="{FF2B5EF4-FFF2-40B4-BE49-F238E27FC236}">
                <a16:creationId xmlns:a16="http://schemas.microsoft.com/office/drawing/2014/main" id="{CC635425-62E8-F52A-22B1-9EA633557FAB}"/>
              </a:ext>
            </a:extLst>
          </p:cNvPr>
          <p:cNvPicPr>
            <a:picLocks noChangeArrowheads="1"/>
          </p:cNvPicPr>
          <p:nvPr/>
        </p:nvPicPr>
        <p:blipFill>
          <a:blip r:embed="rId2"/>
          <a:srcRect/>
          <a:stretch/>
        </p:blipFill>
        <p:spPr bwMode="auto">
          <a:xfrm>
            <a:off x="6732936" y="1694190"/>
            <a:ext cx="4729140" cy="420701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E49B46-42C9-BE08-55B7-8686D34DBD0B}"/>
              </a:ext>
            </a:extLst>
          </p:cNvPr>
          <p:cNvSpPr>
            <a:spLocks noChangeArrowheads="1"/>
          </p:cNvSpPr>
          <p:nvPr/>
        </p:nvSpPr>
        <p:spPr bwMode="auto">
          <a:xfrm>
            <a:off x="2217420" y="18897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C1C13BB-5A2E-E3A4-6E2B-B5065282C34B}"/>
              </a:ext>
            </a:extLst>
          </p:cNvPr>
          <p:cNvSpPr txBox="1"/>
          <p:nvPr/>
        </p:nvSpPr>
        <p:spPr>
          <a:xfrm rot="10800000" flipV="1">
            <a:off x="4830921" y="1241489"/>
            <a:ext cx="7305040" cy="369332"/>
          </a:xfrm>
          <a:prstGeom prst="rect">
            <a:avLst/>
          </a:prstGeom>
          <a:noFill/>
        </p:spPr>
        <p:txBody>
          <a:bodyPr wrap="square">
            <a:spAutoFit/>
          </a:bodyPr>
          <a:lstStyle/>
          <a:p>
            <a:pPr algn="ctr">
              <a:spcAft>
                <a:spcPts val="1000"/>
              </a:spcAft>
            </a:pPr>
            <a:r>
              <a:rPr lang="en-US" sz="1800" i="0" dirty="0">
                <a:solidFill>
                  <a:srgbClr val="FF0000"/>
                </a:solidFill>
                <a:effectLst/>
                <a:latin typeface="Times New Roman" panose="02020603050405020304" pitchFamily="18" charset="0"/>
                <a:ea typeface="Times New Roman" panose="02020603050405020304" pitchFamily="18" charset="0"/>
              </a:rPr>
              <a:t>Test Data (CNN Model)</a:t>
            </a:r>
            <a:endParaRPr lang="en-IN" sz="1200" i="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7012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DBA8-4ED8-D852-3AF6-07ECA6470D19}"/>
              </a:ext>
            </a:extLst>
          </p:cNvPr>
          <p:cNvSpPr>
            <a:spLocks noGrp="1"/>
          </p:cNvSpPr>
          <p:nvPr>
            <p:ph type="title"/>
          </p:nvPr>
        </p:nvSpPr>
        <p:spPr>
          <a:xfrm>
            <a:off x="-3630909" y="266658"/>
            <a:ext cx="14604998" cy="921619"/>
          </a:xfrm>
        </p:spPr>
        <p:txBody>
          <a:bodyPr>
            <a:normAutofit/>
          </a:bodyPr>
          <a:lstStyle/>
          <a:p>
            <a:r>
              <a:rPr lang="en-US" sz="3600" b="1" dirty="0">
                <a:effectLst/>
                <a:latin typeface="Times New Roman" panose="02020603050405020304" pitchFamily="18" charset="0"/>
                <a:ea typeface="Times New Roman" panose="02020603050405020304" pitchFamily="18" charset="0"/>
              </a:rPr>
              <a:t>Classification Report:</a:t>
            </a:r>
            <a:endParaRPr lang="en-IN" sz="3600" b="1" dirty="0"/>
          </a:p>
        </p:txBody>
      </p:sp>
      <p:pic>
        <p:nvPicPr>
          <p:cNvPr id="4" name="Picture 3">
            <a:extLst>
              <a:ext uri="{FF2B5EF4-FFF2-40B4-BE49-F238E27FC236}">
                <a16:creationId xmlns:a16="http://schemas.microsoft.com/office/drawing/2014/main" id="{B85434D1-D7EE-556C-8B9C-B516707FBE76}"/>
              </a:ext>
            </a:extLst>
          </p:cNvPr>
          <p:cNvPicPr>
            <a:picLocks noChangeAspect="1"/>
          </p:cNvPicPr>
          <p:nvPr/>
        </p:nvPicPr>
        <p:blipFill>
          <a:blip r:embed="rId2"/>
          <a:srcRect/>
          <a:stretch/>
        </p:blipFill>
        <p:spPr>
          <a:xfrm>
            <a:off x="5776725" y="3891262"/>
            <a:ext cx="5934827" cy="2700080"/>
          </a:xfrm>
          <a:prstGeom prst="rect">
            <a:avLst/>
          </a:prstGeom>
        </p:spPr>
      </p:pic>
      <p:pic>
        <p:nvPicPr>
          <p:cNvPr id="7" name="Picture 6">
            <a:extLst>
              <a:ext uri="{FF2B5EF4-FFF2-40B4-BE49-F238E27FC236}">
                <a16:creationId xmlns:a16="http://schemas.microsoft.com/office/drawing/2014/main" id="{B45D61D7-630A-6B37-AFB4-D2EA597C9131}"/>
              </a:ext>
            </a:extLst>
          </p:cNvPr>
          <p:cNvPicPr>
            <a:picLocks noChangeAspect="1"/>
          </p:cNvPicPr>
          <p:nvPr/>
        </p:nvPicPr>
        <p:blipFill>
          <a:blip r:embed="rId3"/>
          <a:stretch>
            <a:fillRect/>
          </a:stretch>
        </p:blipFill>
        <p:spPr>
          <a:xfrm>
            <a:off x="1403887" y="1188276"/>
            <a:ext cx="10303429" cy="2562314"/>
          </a:xfrm>
          <a:prstGeom prst="rect">
            <a:avLst/>
          </a:prstGeom>
        </p:spPr>
      </p:pic>
    </p:spTree>
    <p:extLst>
      <p:ext uri="{BB962C8B-B14F-4D97-AF65-F5344CB8AC3E}">
        <p14:creationId xmlns:p14="http://schemas.microsoft.com/office/powerpoint/2010/main" val="266251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2"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3"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4"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5"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6"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2" name="Title 1">
            <a:extLst>
              <a:ext uri="{FF2B5EF4-FFF2-40B4-BE49-F238E27FC236}">
                <a16:creationId xmlns:a16="http://schemas.microsoft.com/office/drawing/2014/main" id="{DCE6CBBA-2EDC-F570-4C68-584FEBC15B08}"/>
              </a:ext>
            </a:extLst>
          </p:cNvPr>
          <p:cNvSpPr>
            <a:spLocks noGrp="1"/>
          </p:cNvSpPr>
          <p:nvPr>
            <p:ph type="title"/>
          </p:nvPr>
        </p:nvSpPr>
        <p:spPr>
          <a:xfrm>
            <a:off x="1484311" y="1081548"/>
            <a:ext cx="3333495" cy="1504335"/>
          </a:xfrm>
        </p:spPr>
        <p:txBody>
          <a:bodyPr vert="horz" lIns="91440" tIns="45720" rIns="91440" bIns="45720" rtlCol="0" anchor="ctr">
            <a:normAutofit/>
          </a:bodyPr>
          <a:lstStyle/>
          <a:p>
            <a:r>
              <a:rPr lang="en-US" sz="2400" b="1" spc="0" dirty="0">
                <a:latin typeface="Times New Roman" panose="02020603050405020304" pitchFamily="18" charset="0"/>
                <a:cs typeface="Times New Roman" panose="02020603050405020304" pitchFamily="18" charset="0"/>
              </a:rPr>
              <a:t>ROC</a:t>
            </a:r>
            <a:r>
              <a:rPr lang="en-US" sz="2400" b="1" spc="-25" dirty="0">
                <a:latin typeface="Times New Roman" panose="02020603050405020304" pitchFamily="18" charset="0"/>
                <a:cs typeface="Times New Roman" panose="02020603050405020304" pitchFamily="18" charset="0"/>
              </a:rPr>
              <a:t> </a:t>
            </a:r>
            <a:r>
              <a:rPr lang="en-US" sz="2400" b="1" spc="-10" dirty="0">
                <a:latin typeface="Times New Roman" panose="02020603050405020304" pitchFamily="18" charset="0"/>
                <a:cs typeface="Times New Roman" panose="02020603050405020304" pitchFamily="18" charset="0"/>
              </a:rPr>
              <a:t>CURVE:</a:t>
            </a:r>
            <a:br>
              <a:rPr lang="en-US" sz="2400" b="1" spc="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529CDD6-5CB3-2806-5FA9-7023DC3FC797}"/>
              </a:ext>
            </a:extLst>
          </p:cNvPr>
          <p:cNvSpPr txBox="1"/>
          <p:nvPr/>
        </p:nvSpPr>
        <p:spPr>
          <a:xfrm>
            <a:off x="1484311" y="2666999"/>
            <a:ext cx="3333496" cy="3124201"/>
          </a:xfrm>
          <a:prstGeom prst="rect">
            <a:avLst/>
          </a:prstGeom>
        </p:spPr>
        <p:txBody>
          <a:bodyPr vert="horz" lIns="91440" tIns="45720" rIns="91440" bIns="45720" rtlCol="0" anchor="t">
            <a:normAutofit/>
          </a:bodyPr>
          <a:lstStyle/>
          <a:p>
            <a:pPr marL="349250" indent="-285750">
              <a:lnSpc>
                <a:spcPct val="90000"/>
              </a:lnSpc>
              <a:spcBef>
                <a:spcPct val="20000"/>
              </a:spcBef>
              <a:spcAft>
                <a:spcPts val="600"/>
              </a:spcAft>
              <a:buClr>
                <a:schemeClr val="accent1">
                  <a:lumMod val="75000"/>
                </a:schemeClr>
              </a:buClr>
              <a:buSzPct val="145000"/>
              <a:buFont typeface="Arial"/>
              <a:buChar char="•"/>
            </a:pPr>
            <a:r>
              <a:rPr lang="en-US" sz="1600" dirty="0">
                <a:latin typeface="Times New Roman" panose="02020603050405020304" pitchFamily="18" charset="0"/>
                <a:cs typeface="Times New Roman" panose="02020603050405020304" pitchFamily="18" charset="0"/>
              </a:rPr>
              <a:t>The</a:t>
            </a:r>
            <a:r>
              <a:rPr lang="en-US" sz="1600" spc="-2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suggested</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classifier and</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ROC</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curves for</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distinct designs</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are</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displayed</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a:t>
            </a:r>
            <a:r>
              <a:rPr lang="en-US" sz="1600" spc="-5" dirty="0">
                <a:latin typeface="Times New Roman" panose="02020603050405020304" pitchFamily="18" charset="0"/>
                <a:cs typeface="Times New Roman" panose="02020603050405020304" pitchFamily="18" charset="0"/>
              </a:rPr>
              <a:t>  this f</a:t>
            </a:r>
            <a:r>
              <a:rPr lang="en-US" sz="1600" dirty="0">
                <a:latin typeface="Times New Roman" panose="02020603050405020304" pitchFamily="18" charset="0"/>
                <a:cs typeface="Times New Roman" panose="02020603050405020304" pitchFamily="18" charset="0"/>
              </a:rPr>
              <a:t>igure</a:t>
            </a:r>
            <a:r>
              <a:rPr lang="en-US" sz="1600" spc="-15"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marL="349250" marR="16510" indent="-285750">
              <a:lnSpc>
                <a:spcPct val="90000"/>
              </a:lnSpc>
              <a:spcBef>
                <a:spcPct val="20000"/>
              </a:spcBef>
              <a:spcAft>
                <a:spcPts val="600"/>
              </a:spcAft>
              <a:buClr>
                <a:schemeClr val="accent1">
                  <a:lumMod val="75000"/>
                </a:schemeClr>
              </a:buClr>
              <a:buSzPct val="145000"/>
              <a:buFont typeface="Arial"/>
              <a:buChar char="•"/>
            </a:pPr>
            <a:r>
              <a:rPr lang="en-US" sz="1600" dirty="0">
                <a:latin typeface="Times New Roman" panose="02020603050405020304" pitchFamily="18" charset="0"/>
                <a:cs typeface="Times New Roman" panose="02020603050405020304" pitchFamily="18" charset="0"/>
              </a:rPr>
              <a:t>The suggested classifier was able to obtain the highest</a:t>
            </a:r>
            <a:r>
              <a:rPr lang="en-US" sz="1600" spc="-3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AUC score of 97.7%. Every model displayed a comparable AUC/ROC curve. The weighted classifier produced the greatest results,</a:t>
            </a:r>
            <a:r>
              <a:rPr lang="en-US" sz="1600" spc="-2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according</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to</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analysis,</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t>
            </a:r>
            <a:r>
              <a:rPr lang="en-US" sz="1600" spc="-7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AUC</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score</a:t>
            </a:r>
            <a:r>
              <a:rPr lang="en-US" sz="1600" spc="-2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97.7%,</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F1</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score</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1.00,</a:t>
            </a:r>
            <a:r>
              <a:rPr lang="en-US" sz="1600" spc="-1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a:t>
            </a:r>
            <a:r>
              <a:rPr lang="en-US" sz="1600" spc="-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spc="-15"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test accuracy of 98%.</a:t>
            </a:r>
          </a:p>
        </p:txBody>
      </p:sp>
      <p:pic>
        <p:nvPicPr>
          <p:cNvPr id="5" name="Image 22">
            <a:extLst>
              <a:ext uri="{FF2B5EF4-FFF2-40B4-BE49-F238E27FC236}">
                <a16:creationId xmlns:a16="http://schemas.microsoft.com/office/drawing/2014/main" id="{9070C917-EAE2-9EE9-1BE3-2570F4F60D1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262033" y="1051382"/>
            <a:ext cx="6240990" cy="4321883"/>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993354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6ECD-3F6E-DFEB-7713-621AEBB319F3}"/>
              </a:ext>
            </a:extLst>
          </p:cNvPr>
          <p:cNvSpPr>
            <a:spLocks noGrp="1"/>
          </p:cNvSpPr>
          <p:nvPr>
            <p:ph type="title"/>
          </p:nvPr>
        </p:nvSpPr>
        <p:spPr>
          <a:xfrm>
            <a:off x="-3183379" y="0"/>
            <a:ext cx="14208758" cy="1874520"/>
          </a:xfrm>
        </p:spPr>
        <p:txBody>
          <a:bodyPr/>
          <a:lstStyle/>
          <a:p>
            <a:r>
              <a:rPr lang="en-US" b="1" dirty="0">
                <a:latin typeface="Times New Roman" panose="02020603050405020304" pitchFamily="18" charset="0"/>
                <a:cs typeface="Times New Roman" panose="02020603050405020304" pitchFamily="18" charset="0"/>
              </a:rPr>
              <a:t>Classification Report:</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AF7D0E0-E1FB-98D2-F2E3-2868DD1479A8}"/>
              </a:ext>
            </a:extLst>
          </p:cNvPr>
          <p:cNvSpPr txBox="1"/>
          <p:nvPr/>
        </p:nvSpPr>
        <p:spPr>
          <a:xfrm>
            <a:off x="1393899" y="1874520"/>
            <a:ext cx="5301370" cy="3470181"/>
          </a:xfrm>
          <a:prstGeom prst="rect">
            <a:avLst/>
          </a:prstGeom>
          <a:noFill/>
        </p:spPr>
        <p:txBody>
          <a:bodyPr wrap="square">
            <a:spAutoFit/>
          </a:bodyPr>
          <a:lstStyle/>
          <a:p>
            <a:pPr marL="342900" marR="539750" lvl="0" indent="-342900" algn="l">
              <a:spcBef>
                <a:spcPts val="800"/>
              </a:spcBef>
              <a:spcAft>
                <a:spcPts val="0"/>
              </a:spcAft>
              <a:buSzPts val="1200"/>
              <a:buFont typeface="Symbol" panose="05050102010706020507" pitchFamily="18" charset="2"/>
              <a:buChar char=""/>
              <a:tabLst>
                <a:tab pos="520700" algn="l"/>
              </a:tabLst>
            </a:pPr>
            <a:r>
              <a:rPr lang="en-US" sz="1600" spc="0" dirty="0">
                <a:effectLst/>
                <a:latin typeface="Times New Roman" panose="02020603050405020304" pitchFamily="18" charset="0"/>
                <a:ea typeface="Symbol" panose="05050102010706020507" pitchFamily="18" charset="2"/>
                <a:cs typeface="Symbol" panose="05050102010706020507" pitchFamily="18" charset="2"/>
              </a:rPr>
              <a:t>Covid19:</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Excellent</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recall</a:t>
            </a:r>
            <a:r>
              <a:rPr lang="en-US" sz="1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and</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precision,</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but</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marginally</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worse</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recall</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than</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other classes, which results in a marginally lower F1-score.</a:t>
            </a:r>
            <a:endParaRPr lang="en-IN" sz="1600" spc="0" dirty="0">
              <a:effectLst/>
              <a:latin typeface="Times New Roman" panose="02020603050405020304" pitchFamily="18" charset="0"/>
              <a:ea typeface="Symbol" panose="05050102010706020507" pitchFamily="18" charset="2"/>
              <a:cs typeface="Symbol" panose="05050102010706020507" pitchFamily="18" charset="2"/>
            </a:endParaRPr>
          </a:p>
          <a:p>
            <a:pPr marL="342900" marR="143510" lvl="0" indent="-342900" algn="l">
              <a:spcBef>
                <a:spcPts val="800"/>
              </a:spcBef>
              <a:spcAft>
                <a:spcPts val="0"/>
              </a:spcAft>
              <a:buSzPts val="1200"/>
              <a:buFont typeface="Symbol" panose="05050102010706020507" pitchFamily="18" charset="2"/>
              <a:buChar char=""/>
              <a:tabLst>
                <a:tab pos="520700" algn="l"/>
              </a:tabLst>
            </a:pPr>
            <a:r>
              <a:rPr lang="en-US" sz="1600" spc="0" dirty="0">
                <a:effectLst/>
                <a:latin typeface="Times New Roman" panose="02020603050405020304" pitchFamily="18" charset="0"/>
                <a:ea typeface="Symbol" panose="05050102010706020507" pitchFamily="18" charset="2"/>
                <a:cs typeface="Symbol" panose="05050102010706020507" pitchFamily="18" charset="2"/>
              </a:rPr>
              <a:t>Normal:</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Reliable performance</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with</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a</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slightly</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higher</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recall</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than</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precision,</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showing</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high precision and recall.</a:t>
            </a:r>
            <a:endParaRPr lang="en-IN" sz="1600" spc="0" dirty="0">
              <a:effectLst/>
              <a:latin typeface="Times New Roman" panose="02020603050405020304" pitchFamily="18" charset="0"/>
              <a:ea typeface="Symbol" panose="05050102010706020507" pitchFamily="18" charset="2"/>
              <a:cs typeface="Symbol" panose="05050102010706020507" pitchFamily="18" charset="2"/>
            </a:endParaRPr>
          </a:p>
          <a:p>
            <a:pPr marL="342900" marR="103505" lvl="0" indent="-342900" algn="l">
              <a:spcBef>
                <a:spcPts val="800"/>
              </a:spcBef>
              <a:spcAft>
                <a:spcPts val="0"/>
              </a:spcAft>
              <a:buSzPts val="1200"/>
              <a:buFont typeface="Symbol" panose="05050102010706020507" pitchFamily="18" charset="2"/>
              <a:buChar char=""/>
              <a:tabLst>
                <a:tab pos="520700" algn="l"/>
              </a:tabLst>
            </a:pPr>
            <a:r>
              <a:rPr lang="en-US" sz="1600" spc="0" dirty="0">
                <a:effectLst/>
                <a:latin typeface="Times New Roman" panose="02020603050405020304" pitchFamily="18" charset="0"/>
                <a:ea typeface="Symbol" panose="05050102010706020507" pitchFamily="18" charset="2"/>
                <a:cs typeface="Symbol" panose="05050102010706020507" pitchFamily="18" charset="2"/>
              </a:rPr>
              <a:t>Pneumonia:</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Pneumonia</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occurrences</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are</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flawlessly</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classified</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by</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model,</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as</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seen</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by perfect scores for all criteria.</a:t>
            </a:r>
            <a:endParaRPr lang="en-IN" sz="1600" spc="0" dirty="0">
              <a:effectLst/>
              <a:latin typeface="Times New Roman" panose="02020603050405020304" pitchFamily="18" charset="0"/>
              <a:ea typeface="Symbol" panose="05050102010706020507" pitchFamily="18" charset="2"/>
              <a:cs typeface="Symbol" panose="05050102010706020507" pitchFamily="18" charset="2"/>
            </a:endParaRPr>
          </a:p>
          <a:p>
            <a:pPr marL="342900" marR="544830" lvl="0" indent="-342900" algn="l">
              <a:spcBef>
                <a:spcPts val="800"/>
              </a:spcBef>
              <a:spcAft>
                <a:spcPts val="0"/>
              </a:spcAft>
              <a:buSzPts val="1200"/>
              <a:buFont typeface="Symbol" panose="05050102010706020507" pitchFamily="18" charset="2"/>
              <a:buChar char=""/>
              <a:tabLst>
                <a:tab pos="520700" algn="l"/>
              </a:tabLst>
            </a:pPr>
            <a:r>
              <a:rPr lang="en-US" sz="1600" spc="0" dirty="0">
                <a:effectLst/>
                <a:latin typeface="Times New Roman" panose="02020603050405020304" pitchFamily="18" charset="0"/>
                <a:ea typeface="Symbol" panose="05050102010706020507" pitchFamily="18" charset="2"/>
                <a:cs typeface="Symbol" panose="05050102010706020507" pitchFamily="18" charset="2"/>
              </a:rPr>
              <a:t>Tuberculosis:</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Reliable performance</a:t>
            </a:r>
            <a:r>
              <a:rPr lang="en-US" sz="16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is</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indicated</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by</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a</a:t>
            </a:r>
            <a:r>
              <a:rPr lang="en-US" sz="16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balanced</a:t>
            </a:r>
            <a:r>
              <a:rPr lang="en-US" sz="16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and</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high</a:t>
            </a:r>
            <a:r>
              <a:rPr lang="en-US" sz="1600"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spc="0" dirty="0">
                <a:effectLst/>
                <a:latin typeface="Times New Roman" panose="02020603050405020304" pitchFamily="18" charset="0"/>
                <a:ea typeface="Symbol" panose="05050102010706020507" pitchFamily="18" charset="2"/>
                <a:cs typeface="Symbol" panose="05050102010706020507" pitchFamily="18" charset="2"/>
              </a:rPr>
              <a:t>F1-score, together with excellent precision and recall.</a:t>
            </a:r>
            <a:endParaRPr lang="en-IN" sz="1600" spc="0" dirty="0">
              <a:effectLst/>
              <a:latin typeface="Times New Roman" panose="02020603050405020304" pitchFamily="18" charset="0"/>
              <a:ea typeface="Symbol" panose="05050102010706020507" pitchFamily="18" charset="2"/>
              <a:cs typeface="Symbol" panose="05050102010706020507" pitchFamily="18" charset="2"/>
            </a:endParaRPr>
          </a:p>
          <a:p>
            <a:pPr marL="63500">
              <a:spcBef>
                <a:spcPts val="890"/>
              </a:spcBef>
              <a:spcAft>
                <a:spcPts val="0"/>
              </a:spcAft>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918A4180-6B7E-4BB3-7D92-9813E7A656B6}"/>
              </a:ext>
            </a:extLst>
          </p:cNvPr>
          <p:cNvPicPr>
            <a:picLocks noChangeAspect="1"/>
          </p:cNvPicPr>
          <p:nvPr/>
        </p:nvPicPr>
        <p:blipFill>
          <a:blip r:embed="rId2"/>
          <a:srcRect/>
          <a:stretch/>
        </p:blipFill>
        <p:spPr>
          <a:xfrm>
            <a:off x="6695268" y="1513299"/>
            <a:ext cx="5098941" cy="2700080"/>
          </a:xfrm>
          <a:prstGeom prst="rect">
            <a:avLst/>
          </a:prstGeom>
        </p:spPr>
      </p:pic>
    </p:spTree>
    <p:extLst>
      <p:ext uri="{BB962C8B-B14F-4D97-AF65-F5344CB8AC3E}">
        <p14:creationId xmlns:p14="http://schemas.microsoft.com/office/powerpoint/2010/main" val="3836072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3E44-6E2F-F13A-9425-4511C91262D1}"/>
              </a:ext>
            </a:extLst>
          </p:cNvPr>
          <p:cNvSpPr>
            <a:spLocks noGrp="1"/>
          </p:cNvSpPr>
          <p:nvPr>
            <p:ph type="title" idx="4294967295"/>
          </p:nvPr>
        </p:nvSpPr>
        <p:spPr>
          <a:xfrm>
            <a:off x="0" y="982663"/>
            <a:ext cx="11693525" cy="2308225"/>
          </a:xfrm>
        </p:spPr>
        <p:txBody>
          <a:bodyPr>
            <a:normAutofit/>
          </a:bodyPr>
          <a:lstStyle/>
          <a:p>
            <a:r>
              <a:rPr lang="en-US" sz="3600" b="1" u="sng" kern="0" spc="0" dirty="0">
                <a:effectLst/>
                <a:latin typeface="Times New Roman" panose="02020603050405020304" pitchFamily="18" charset="0"/>
                <a:ea typeface="Times New Roman" panose="02020603050405020304" pitchFamily="18" charset="0"/>
              </a:rPr>
              <a:t>CONCLUSION</a:t>
            </a:r>
            <a:r>
              <a:rPr lang="en-US" sz="3600" b="1" u="sng" kern="0" spc="-90" dirty="0">
                <a:effectLst/>
                <a:latin typeface="Times New Roman" panose="02020603050405020304" pitchFamily="18" charset="0"/>
                <a:ea typeface="Times New Roman" panose="02020603050405020304" pitchFamily="18" charset="0"/>
              </a:rPr>
              <a:t> </a:t>
            </a:r>
            <a:r>
              <a:rPr lang="en-US" sz="3600" b="1" u="sng" kern="0" spc="0" dirty="0">
                <a:effectLst/>
                <a:latin typeface="Times New Roman" panose="02020603050405020304" pitchFamily="18" charset="0"/>
                <a:ea typeface="Times New Roman" panose="02020603050405020304" pitchFamily="18" charset="0"/>
              </a:rPr>
              <a:t>AND</a:t>
            </a:r>
            <a:r>
              <a:rPr lang="en-US" sz="3600" b="1" u="sng" kern="0" spc="-70" dirty="0">
                <a:effectLst/>
                <a:latin typeface="Times New Roman" panose="02020603050405020304" pitchFamily="18" charset="0"/>
                <a:ea typeface="Times New Roman" panose="02020603050405020304" pitchFamily="18" charset="0"/>
              </a:rPr>
              <a:t> </a:t>
            </a:r>
            <a:r>
              <a:rPr lang="en-US" sz="3600" b="1" u="sng" kern="0" spc="0" dirty="0">
                <a:effectLst/>
                <a:latin typeface="Times New Roman" panose="02020603050405020304" pitchFamily="18" charset="0"/>
                <a:ea typeface="Times New Roman" panose="02020603050405020304" pitchFamily="18" charset="0"/>
              </a:rPr>
              <a:t>FUTURE</a:t>
            </a:r>
            <a:r>
              <a:rPr lang="en-US" sz="3600" b="1" u="sng" kern="0" spc="-40" dirty="0">
                <a:effectLst/>
                <a:latin typeface="Times New Roman" panose="02020603050405020304" pitchFamily="18" charset="0"/>
                <a:ea typeface="Times New Roman" panose="02020603050405020304" pitchFamily="18" charset="0"/>
              </a:rPr>
              <a:t> </a:t>
            </a:r>
            <a:r>
              <a:rPr lang="en-US" sz="3600" b="1" u="sng" kern="0" spc="-10" dirty="0">
                <a:effectLst/>
                <a:latin typeface="Times New Roman" panose="02020603050405020304" pitchFamily="18" charset="0"/>
                <a:ea typeface="Times New Roman" panose="02020603050405020304" pitchFamily="18" charset="0"/>
              </a:rPr>
              <a:t>SCOPE:</a:t>
            </a:r>
            <a:br>
              <a:rPr lang="en-IN" sz="3600" b="1" u="sng" kern="0" spc="0" dirty="0">
                <a:effectLst/>
                <a:latin typeface="Times New Roman" panose="02020603050405020304" pitchFamily="18" charset="0"/>
                <a:ea typeface="Times New Roman" panose="02020603050405020304" pitchFamily="18" charset="0"/>
              </a:rPr>
            </a:br>
            <a:endParaRPr lang="en-IN" sz="3600" u="sng" dirty="0"/>
          </a:p>
        </p:txBody>
      </p:sp>
      <p:sp>
        <p:nvSpPr>
          <p:cNvPr id="4" name="TextBox 3">
            <a:extLst>
              <a:ext uri="{FF2B5EF4-FFF2-40B4-BE49-F238E27FC236}">
                <a16:creationId xmlns:a16="http://schemas.microsoft.com/office/drawing/2014/main" id="{EE448EDF-A1AF-1867-AB78-1FE61EDB5887}"/>
              </a:ext>
            </a:extLst>
          </p:cNvPr>
          <p:cNvSpPr txBox="1"/>
          <p:nvPr/>
        </p:nvSpPr>
        <p:spPr>
          <a:xfrm>
            <a:off x="1295402" y="2600960"/>
            <a:ext cx="9443718" cy="2308324"/>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In this paper, we attempt to find a simpler approach for pneumonia detection for chest X-ray images by comparing the different architectures on the same dataset. Based on our findings, we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selected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perfect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which</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best</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performance metrics. There are several approaches to detecting pneumonia using CNN, and it gives better accuracy, recall, and F1 score. We are using deep learning algorithms that have proven to be more realistic. It can also be observed that the accuracy of the network can be increased by preprocessing techniques. CNN model to provide efficient accuracy and the best solution for pneumonia detection based on chest X-ray image.</a:t>
            </a:r>
            <a:endParaRPr lang="en-IN" dirty="0"/>
          </a:p>
        </p:txBody>
      </p:sp>
    </p:spTree>
    <p:extLst>
      <p:ext uri="{BB962C8B-B14F-4D97-AF65-F5344CB8AC3E}">
        <p14:creationId xmlns:p14="http://schemas.microsoft.com/office/powerpoint/2010/main" val="4282335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EE63E8-AE2C-1CD7-99AC-23DFCB18412E}"/>
              </a:ext>
            </a:extLst>
          </p:cNvPr>
          <p:cNvSpPr txBox="1"/>
          <p:nvPr/>
        </p:nvSpPr>
        <p:spPr>
          <a:xfrm>
            <a:off x="2926080" y="2600960"/>
            <a:ext cx="8350610" cy="1446550"/>
          </a:xfrm>
          <a:prstGeom prst="rect">
            <a:avLst/>
          </a:prstGeom>
          <a:noFill/>
        </p:spPr>
        <p:txBody>
          <a:bodyPr wrap="square" rtlCol="0">
            <a:spAutoFit/>
          </a:bodyPr>
          <a:lstStyle/>
          <a:p>
            <a:r>
              <a:rPr lang="en-US" sz="8800">
                <a:latin typeface="Algerian" panose="04020705040A02060702" pitchFamily="82" charset="0"/>
              </a:rPr>
              <a:t>THANKYOU</a:t>
            </a:r>
            <a:endParaRPr lang="en-IN" sz="8800" dirty="0">
              <a:latin typeface="Algerian" panose="04020705040A02060702" pitchFamily="82" charset="0"/>
            </a:endParaRPr>
          </a:p>
        </p:txBody>
      </p:sp>
    </p:spTree>
    <p:extLst>
      <p:ext uri="{BB962C8B-B14F-4D97-AF65-F5344CB8AC3E}">
        <p14:creationId xmlns:p14="http://schemas.microsoft.com/office/powerpoint/2010/main" val="180643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5B8C-C2A4-4696-E0AC-9C563F118BE1}"/>
              </a:ext>
            </a:extLst>
          </p:cNvPr>
          <p:cNvSpPr>
            <a:spLocks noGrp="1"/>
          </p:cNvSpPr>
          <p:nvPr>
            <p:ph type="title" idx="4294967295"/>
          </p:nvPr>
        </p:nvSpPr>
        <p:spPr>
          <a:xfrm>
            <a:off x="0" y="982663"/>
            <a:ext cx="9601200" cy="1303337"/>
          </a:xfrm>
        </p:spPr>
        <p:txBody>
          <a:bodyPr>
            <a:normAutofit fontScale="90000"/>
          </a:bodyPr>
          <a:lstStyle/>
          <a:p>
            <a:r>
              <a:rPr lang="en-US" sz="4000" b="1" kern="0" spc="-10" dirty="0">
                <a:effectLst/>
                <a:latin typeface="Times New Roman" panose="02020603050405020304" pitchFamily="18" charset="0"/>
                <a:ea typeface="Times New Roman" panose="02020603050405020304" pitchFamily="18" charset="0"/>
              </a:rPr>
              <a:t>2.LITERATURE</a:t>
            </a:r>
            <a:r>
              <a:rPr lang="en-US" sz="4000" b="1" kern="0" spc="-65" dirty="0">
                <a:effectLst/>
                <a:latin typeface="Times New Roman" panose="02020603050405020304" pitchFamily="18" charset="0"/>
                <a:ea typeface="Times New Roman" panose="02020603050405020304" pitchFamily="18" charset="0"/>
              </a:rPr>
              <a:t> </a:t>
            </a:r>
            <a:r>
              <a:rPr lang="en-US" sz="4000" b="1" kern="0" spc="-10" dirty="0">
                <a:effectLst/>
                <a:latin typeface="Times New Roman" panose="02020603050405020304" pitchFamily="18" charset="0"/>
                <a:ea typeface="Times New Roman" panose="02020603050405020304" pitchFamily="18" charset="0"/>
              </a:rPr>
              <a:t>SURVEY:</a:t>
            </a:r>
            <a:br>
              <a:rPr lang="en-IN" sz="1800" b="1" kern="0" spc="0" dirty="0">
                <a:effectLst/>
                <a:latin typeface="Times New Roman" panose="02020603050405020304" pitchFamily="18" charset="0"/>
                <a:ea typeface="Times New Roman" panose="02020603050405020304" pitchFamily="18" charset="0"/>
              </a:rPr>
            </a:br>
            <a:endParaRPr lang="en-IN" dirty="0"/>
          </a:p>
        </p:txBody>
      </p:sp>
      <p:sp>
        <p:nvSpPr>
          <p:cNvPr id="4" name="Rectangle 1">
            <a:extLst>
              <a:ext uri="{FF2B5EF4-FFF2-40B4-BE49-F238E27FC236}">
                <a16:creationId xmlns:a16="http://schemas.microsoft.com/office/drawing/2014/main" id="{4D1BEAFC-B8BB-99D9-3D70-513848E6A850}"/>
              </a:ext>
            </a:extLst>
          </p:cNvPr>
          <p:cNvSpPr>
            <a:spLocks noGrp="1" noChangeArrowheads="1"/>
          </p:cNvSpPr>
          <p:nvPr>
            <p:ph idx="4294967295"/>
          </p:nvPr>
        </p:nvSpPr>
        <p:spPr bwMode="auto">
          <a:xfrm>
            <a:off x="1916113" y="2139950"/>
            <a:ext cx="10275887"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problem of categorizing chest X-ray images into distinct classifications in medical diagnostics has been thoroughly investigated, with various techniques employed to reduce dimensionality.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Artificial neural networks have been evaluated to identify lung conditions such as lung cancer, pneumonia, and TB.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Recently, machine learning techniques for the identification of thoracic illnesses have gained more attention in medical image categorization studies.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Lakhani and Sundaram (2017) developed a method using two different CNNs,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AlexNet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GoogleNet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diagnosing pulmonary TB. </a:t>
            </a:r>
          </a:p>
        </p:txBody>
      </p:sp>
    </p:spTree>
    <p:extLst>
      <p:ext uri="{BB962C8B-B14F-4D97-AF65-F5344CB8AC3E}">
        <p14:creationId xmlns:p14="http://schemas.microsoft.com/office/powerpoint/2010/main" val="4220271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649E-85B1-082A-C8E8-D1158568B758}"/>
              </a:ext>
            </a:extLst>
          </p:cNvPr>
          <p:cNvSpPr>
            <a:spLocks noGrp="1"/>
          </p:cNvSpPr>
          <p:nvPr>
            <p:ph type="title"/>
          </p:nvPr>
        </p:nvSpPr>
        <p:spPr>
          <a:xfrm>
            <a:off x="1484310" y="457824"/>
            <a:ext cx="10018713" cy="1217951"/>
          </a:xfrm>
        </p:spPr>
        <p:txBody>
          <a:bodyPr>
            <a:noAutofit/>
          </a:bodyPr>
          <a:lstStyle/>
          <a:p>
            <a:r>
              <a:rPr lang="en-US" b="1" kern="0" spc="-10" dirty="0">
                <a:effectLst/>
                <a:latin typeface="Times New Roman" panose="02020603050405020304" pitchFamily="18" charset="0"/>
                <a:ea typeface="Times New Roman" panose="02020603050405020304" pitchFamily="18" charset="0"/>
              </a:rPr>
              <a:t>3. METHODS:</a:t>
            </a:r>
            <a:endParaRPr lang="en-IN" dirty="0"/>
          </a:p>
        </p:txBody>
      </p:sp>
      <p:sp>
        <p:nvSpPr>
          <p:cNvPr id="3" name="Content Placeholder 2">
            <a:extLst>
              <a:ext uri="{FF2B5EF4-FFF2-40B4-BE49-F238E27FC236}">
                <a16:creationId xmlns:a16="http://schemas.microsoft.com/office/drawing/2014/main" id="{BE094A2A-511D-AD98-A3CA-BBD6705814F9}"/>
              </a:ext>
            </a:extLst>
          </p:cNvPr>
          <p:cNvSpPr>
            <a:spLocks noGrp="1"/>
          </p:cNvSpPr>
          <p:nvPr>
            <p:ph idx="1"/>
          </p:nvPr>
        </p:nvSpPr>
        <p:spPr>
          <a:xfrm>
            <a:off x="1334409" y="2292245"/>
            <a:ext cx="10018713" cy="3124201"/>
          </a:xfrm>
        </p:spPr>
        <p:txBody>
          <a:bodyPr/>
          <a:lstStyle/>
          <a:p>
            <a:r>
              <a:rPr lang="en-US" b="1" spc="-20" dirty="0">
                <a:effectLst/>
                <a:latin typeface="Times New Roman" panose="02020603050405020304" pitchFamily="18" charset="0"/>
                <a:ea typeface="Times New Roman" panose="02020603050405020304" pitchFamily="18" charset="0"/>
              </a:rPr>
              <a:t>1.CNN:</a:t>
            </a:r>
            <a:endParaRPr lang="en-IN" b="1" spc="0" dirty="0">
              <a:effectLst/>
              <a:latin typeface="Times New Roman" panose="02020603050405020304" pitchFamily="18" charset="0"/>
              <a:ea typeface="Times New Roman" panose="02020603050405020304" pitchFamily="18" charset="0"/>
            </a:endParaRPr>
          </a:p>
          <a:p>
            <a:r>
              <a:rPr lang="en-US" dirty="0"/>
              <a:t>A convolutional neural network (CNN) is a type of deep neural network used to analyze visual images, consisting of input, hidden, and output layers. Our CNN model includes ten layers: two thickness layers, one smoothing layer, one output layer, three MaxPooling2D layers, and three Convolution2D layers.</a:t>
            </a:r>
            <a:endParaRPr lang="en-IN" dirty="0"/>
          </a:p>
        </p:txBody>
      </p:sp>
    </p:spTree>
    <p:extLst>
      <p:ext uri="{BB962C8B-B14F-4D97-AF65-F5344CB8AC3E}">
        <p14:creationId xmlns:p14="http://schemas.microsoft.com/office/powerpoint/2010/main" val="185104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913B-381F-D5F5-5735-073A915DA7F2}"/>
              </a:ext>
            </a:extLst>
          </p:cNvPr>
          <p:cNvSpPr>
            <a:spLocks noGrp="1"/>
          </p:cNvSpPr>
          <p:nvPr>
            <p:ph type="title"/>
          </p:nvPr>
        </p:nvSpPr>
        <p:spPr>
          <a:xfrm>
            <a:off x="0" y="115747"/>
            <a:ext cx="7537215" cy="1574157"/>
          </a:xfrm>
        </p:spPr>
        <p:txBody>
          <a:bodyPr/>
          <a:lstStyle/>
          <a:p>
            <a:r>
              <a:rPr lang="en-US" sz="3200" b="1" spc="-10" dirty="0">
                <a:effectLst/>
                <a:latin typeface="Times New Roman" panose="02020603050405020304" pitchFamily="18" charset="0"/>
                <a:ea typeface="Times New Roman" panose="02020603050405020304" pitchFamily="18" charset="0"/>
              </a:rPr>
              <a:t>1.Convolution Layer:</a:t>
            </a:r>
            <a:br>
              <a:rPr lang="en-IN" sz="1800" spc="0" dirty="0">
                <a:effectLst/>
                <a:latin typeface="Times New Roman" panose="02020603050405020304" pitchFamily="18" charset="0"/>
                <a:ea typeface="Times New Roman" panose="02020603050405020304" pitchFamily="18" charset="0"/>
              </a:rPr>
            </a:br>
            <a:endParaRPr lang="en-IN" dirty="0"/>
          </a:p>
        </p:txBody>
      </p:sp>
      <p:sp>
        <p:nvSpPr>
          <p:cNvPr id="4" name="Text Placeholder 3">
            <a:extLst>
              <a:ext uri="{FF2B5EF4-FFF2-40B4-BE49-F238E27FC236}">
                <a16:creationId xmlns:a16="http://schemas.microsoft.com/office/drawing/2014/main" id="{EF31B031-7B0E-6372-BCC1-C16A56EAD43B}"/>
              </a:ext>
            </a:extLst>
          </p:cNvPr>
          <p:cNvSpPr>
            <a:spLocks noGrp="1"/>
          </p:cNvSpPr>
          <p:nvPr>
            <p:ph type="body" sz="half" idx="2"/>
          </p:nvPr>
        </p:nvSpPr>
        <p:spPr>
          <a:xfrm>
            <a:off x="1457445" y="1493136"/>
            <a:ext cx="9110240" cy="1799859"/>
          </a:xfrm>
        </p:spPr>
        <p:txBody>
          <a:bodyPr>
            <a:normAutofit/>
          </a:bodyPr>
          <a:lstStyle/>
          <a:p>
            <a:pPr algn="l"/>
            <a:r>
              <a:rPr lang="en-US" sz="2400" dirty="0"/>
              <a:t>A picture input is transformed into a matrix form, convolved with a 3x3 filter to produce a feature map. This reduces the image size, simplifying processing while retaining essential components, despite some information loss.</a:t>
            </a:r>
            <a:endParaRPr lang="en-IN" sz="2400" dirty="0"/>
          </a:p>
        </p:txBody>
      </p:sp>
      <p:pic>
        <p:nvPicPr>
          <p:cNvPr id="9" name="Picture 8">
            <a:extLst>
              <a:ext uri="{FF2B5EF4-FFF2-40B4-BE49-F238E27FC236}">
                <a16:creationId xmlns:a16="http://schemas.microsoft.com/office/drawing/2014/main" id="{ED948BD0-3A60-327D-8618-C5B1C5B1BD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4446" y="3565006"/>
            <a:ext cx="9583107" cy="1276350"/>
          </a:xfrm>
          <a:prstGeom prst="rect">
            <a:avLst/>
          </a:prstGeom>
          <a:noFill/>
        </p:spPr>
      </p:pic>
    </p:spTree>
    <p:extLst>
      <p:ext uri="{BB962C8B-B14F-4D97-AF65-F5344CB8AC3E}">
        <p14:creationId xmlns:p14="http://schemas.microsoft.com/office/powerpoint/2010/main" val="369062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C353-7E07-D237-1A73-F50E63CEE8A7}"/>
              </a:ext>
            </a:extLst>
          </p:cNvPr>
          <p:cNvSpPr>
            <a:spLocks noGrp="1"/>
          </p:cNvSpPr>
          <p:nvPr>
            <p:ph type="title"/>
          </p:nvPr>
        </p:nvSpPr>
        <p:spPr>
          <a:xfrm>
            <a:off x="-4114895" y="398284"/>
            <a:ext cx="15341276" cy="1857736"/>
          </a:xfrm>
        </p:spPr>
        <p:txBody>
          <a:bodyPr>
            <a:normAutofit/>
          </a:bodyPr>
          <a:lstStyle/>
          <a:p>
            <a:r>
              <a:rPr lang="en-US" sz="3200" b="1" spc="0" dirty="0">
                <a:effectLst/>
                <a:latin typeface="Times New Roman" panose="02020603050405020304" pitchFamily="18" charset="0"/>
                <a:ea typeface="Times New Roman" panose="02020603050405020304" pitchFamily="18" charset="0"/>
              </a:rPr>
              <a:t>2. Max-Pooling</a:t>
            </a:r>
            <a:r>
              <a:rPr lang="en-US" sz="3200" b="1" spc="-10" dirty="0">
                <a:effectLst/>
                <a:latin typeface="Times New Roman" panose="02020603050405020304" pitchFamily="18" charset="0"/>
                <a:ea typeface="Times New Roman" panose="02020603050405020304" pitchFamily="18" charset="0"/>
              </a:rPr>
              <a:t> Layer:</a:t>
            </a:r>
            <a:br>
              <a:rPr lang="en-IN" sz="3200" b="1" spc="0" dirty="0">
                <a:effectLst/>
                <a:latin typeface="Times New Roman" panose="02020603050405020304" pitchFamily="18" charset="0"/>
                <a:ea typeface="Times New Roman" panose="02020603050405020304" pitchFamily="18" charset="0"/>
              </a:rPr>
            </a:br>
            <a:endParaRPr lang="en-IN" sz="3200" b="1" dirty="0"/>
          </a:p>
        </p:txBody>
      </p:sp>
      <p:sp>
        <p:nvSpPr>
          <p:cNvPr id="4" name="TextBox 3">
            <a:extLst>
              <a:ext uri="{FF2B5EF4-FFF2-40B4-BE49-F238E27FC236}">
                <a16:creationId xmlns:a16="http://schemas.microsoft.com/office/drawing/2014/main" id="{5E2721EB-ED9A-7877-3B0D-8F60CC9855DD}"/>
              </a:ext>
            </a:extLst>
          </p:cNvPr>
          <p:cNvSpPr txBox="1"/>
          <p:nvPr/>
        </p:nvSpPr>
        <p:spPr>
          <a:xfrm>
            <a:off x="1298294" y="2551837"/>
            <a:ext cx="9595412" cy="3323987"/>
          </a:xfrm>
          <a:prstGeom prst="rect">
            <a:avLst/>
          </a:prstGeom>
          <a:noFill/>
        </p:spPr>
        <p:txBody>
          <a:bodyPr wrap="square">
            <a:spAutoFit/>
          </a:bodyPr>
          <a:lstStyle/>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pooling</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layer's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objective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further</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down-sample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input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image.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put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another</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way, to make the input image smaller.</a:t>
            </a:r>
          </a:p>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 As a result of the image's fewer parameters, the computational complexity is decreased. </a:t>
            </a:r>
          </a:p>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models employ max-pooling and average-pooling subsampling techniques. </a:t>
            </a:r>
          </a:p>
          <a:p>
            <a:pPr marL="342900" indent="-342900" algn="jus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A sample-based discretization technique is called max-pooling. Each feature map is processed </a:t>
            </a:r>
            <a:r>
              <a:rPr lang="en-US" sz="2000" dirty="0">
                <a:effectLst/>
                <a:latin typeface="Times New Roman" panose="02020603050405020304" pitchFamily="18" charset="0"/>
                <a:ea typeface="Times New Roman" panose="02020603050405020304" pitchFamily="18" charset="0"/>
              </a:rPr>
              <a:t>by the dimension 2X2 pooling layer, which uses the 'MAX' function to scale the dimensionality.</a:t>
            </a:r>
            <a:endParaRPr lang="en-IN" sz="2000" dirty="0"/>
          </a:p>
        </p:txBody>
      </p:sp>
    </p:spTree>
    <p:extLst>
      <p:ext uri="{BB962C8B-B14F-4D97-AF65-F5344CB8AC3E}">
        <p14:creationId xmlns:p14="http://schemas.microsoft.com/office/powerpoint/2010/main" val="122394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621B-3D8C-FBF3-0CFC-E526F2DDC053}"/>
              </a:ext>
            </a:extLst>
          </p:cNvPr>
          <p:cNvSpPr>
            <a:spLocks noGrp="1"/>
          </p:cNvSpPr>
          <p:nvPr>
            <p:ph type="title"/>
          </p:nvPr>
        </p:nvSpPr>
        <p:spPr/>
        <p:txBody>
          <a:bodyPr>
            <a:normAutofit/>
          </a:bodyPr>
          <a:lstStyle/>
          <a:p>
            <a:pPr marL="742950" lvl="1" indent="-285750">
              <a:spcBef>
                <a:spcPts val="300"/>
              </a:spcBef>
              <a:spcAft>
                <a:spcPts val="0"/>
              </a:spcAft>
              <a:tabLst>
                <a:tab pos="327025" algn="l"/>
              </a:tabLst>
            </a:pPr>
            <a:r>
              <a:rPr lang="en-US" sz="2800" b="1" spc="0" dirty="0">
                <a:effectLst/>
                <a:latin typeface="Times New Roman" panose="02020603050405020304" pitchFamily="18" charset="0"/>
                <a:ea typeface="Times New Roman" panose="02020603050405020304" pitchFamily="18" charset="0"/>
              </a:rPr>
              <a:t>3.TRANSFER</a:t>
            </a:r>
            <a:r>
              <a:rPr lang="en-US" sz="2800" b="1" spc="-15" dirty="0">
                <a:effectLst/>
                <a:latin typeface="Times New Roman" panose="02020603050405020304" pitchFamily="18" charset="0"/>
                <a:ea typeface="Times New Roman" panose="02020603050405020304" pitchFamily="18" charset="0"/>
              </a:rPr>
              <a:t> </a:t>
            </a:r>
            <a:r>
              <a:rPr lang="en-US" sz="2800" b="1" spc="-10" dirty="0">
                <a:effectLst/>
                <a:latin typeface="Times New Roman" panose="02020603050405020304" pitchFamily="18" charset="0"/>
                <a:ea typeface="Times New Roman" panose="02020603050405020304" pitchFamily="18" charset="0"/>
              </a:rPr>
              <a:t>LEARNING:</a:t>
            </a:r>
            <a:br>
              <a:rPr lang="en-IN" sz="2800" b="1" spc="0" dirty="0">
                <a:effectLst/>
                <a:latin typeface="Times New Roman" panose="02020603050405020304" pitchFamily="18" charset="0"/>
                <a:ea typeface="Times New Roman" panose="02020603050405020304" pitchFamily="18" charset="0"/>
              </a:rPr>
            </a:br>
            <a:endParaRPr lang="en-IN" sz="2800" dirty="0"/>
          </a:p>
        </p:txBody>
      </p:sp>
      <p:sp>
        <p:nvSpPr>
          <p:cNvPr id="4" name="TextBox 3">
            <a:extLst>
              <a:ext uri="{FF2B5EF4-FFF2-40B4-BE49-F238E27FC236}">
                <a16:creationId xmlns:a16="http://schemas.microsoft.com/office/drawing/2014/main" id="{5844175E-F2D7-5A35-6AEC-A50328D8F6EF}"/>
              </a:ext>
            </a:extLst>
          </p:cNvPr>
          <p:cNvSpPr txBox="1"/>
          <p:nvPr/>
        </p:nvSpPr>
        <p:spPr>
          <a:xfrm>
            <a:off x="1295402" y="2274838"/>
            <a:ext cx="7858758" cy="2585323"/>
          </a:xfrm>
          <a:prstGeom prst="rect">
            <a:avLst/>
          </a:prstGeom>
          <a:noFill/>
        </p:spPr>
        <p:txBody>
          <a:bodyPr wrap="square">
            <a:spAutoFit/>
          </a:bodyP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Transfer learning is a powerful deep-learning technique. Applying a model that has already been trained to a new problem is known as transfer learning. </a:t>
            </a:r>
          </a:p>
          <a:p>
            <a:r>
              <a:rPr lang="en-US" sz="1800" dirty="0">
                <a:effectLst/>
                <a:latin typeface="Times New Roman" panose="02020603050405020304" pitchFamily="18" charset="0"/>
                <a:ea typeface="Times New Roman" panose="02020603050405020304" pitchFamily="18" charset="0"/>
              </a:rPr>
              <a:t>Transfer learning is a technique whereby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pre-trained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migrated</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different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a:t>
            </a:r>
          </a:p>
          <a:p>
            <a:r>
              <a:rPr lang="en-US" sz="1800" dirty="0">
                <a:effectLst/>
                <a:latin typeface="Times New Roman" panose="02020603050405020304" pitchFamily="18" charset="0"/>
                <a:ea typeface="Times New Roman" panose="02020603050405020304" pitchFamily="18" charset="0"/>
              </a:rPr>
              <a:t> Transfer learning is a concept that may be used for a smaller dataset by using a trained model from</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larger</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dataset,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ImageNet.</a:t>
            </a:r>
            <a:endParaRPr lang="en-IN" dirty="0"/>
          </a:p>
        </p:txBody>
      </p:sp>
    </p:spTree>
    <p:extLst>
      <p:ext uri="{BB962C8B-B14F-4D97-AF65-F5344CB8AC3E}">
        <p14:creationId xmlns:p14="http://schemas.microsoft.com/office/powerpoint/2010/main" val="263121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C186A08-2EDA-4919-A87D-F7447A91511C}"/>
              </a:ext>
            </a:extLst>
          </p:cNvPr>
          <p:cNvSpPr>
            <a:spLocks noChangeArrowheads="1"/>
          </p:cNvSpPr>
          <p:nvPr/>
        </p:nvSpPr>
        <p:spPr bwMode="auto">
          <a:xfrm>
            <a:off x="1320800" y="20828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1" descr="A screenshot of a table&#10;&#10;Description automatically generated">
            <a:extLst>
              <a:ext uri="{FF2B5EF4-FFF2-40B4-BE49-F238E27FC236}">
                <a16:creationId xmlns:a16="http://schemas.microsoft.com/office/drawing/2014/main" id="{C02370BD-5AE1-CC52-62D3-36FD74401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841227"/>
            <a:ext cx="5648325" cy="25241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8F0715-6A50-659C-C7BA-00531C9C169E}"/>
              </a:ext>
            </a:extLst>
          </p:cNvPr>
          <p:cNvSpPr>
            <a:spLocks noChangeArrowheads="1"/>
          </p:cNvSpPr>
          <p:nvPr/>
        </p:nvSpPr>
        <p:spPr bwMode="auto">
          <a:xfrm>
            <a:off x="1320800" y="2082800"/>
            <a:ext cx="415061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br>
              <a:rPr kumimoji="0" lang="en-US" altLang="en-US"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combination of the Covid-19 chest x-ray, tuberculosis, and pneumonia datasets is the dataset that we used. </a:t>
            </a:r>
          </a:p>
          <a:p>
            <a:pPr marR="0" lvl="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datasets we downloaded from Kaggle include Chest X-ray Images (Pneumonia) , Chest X-ray (Covid-19 &amp; Pneumonia), Curated COVID-19 Chest X-ray dataset, and Tuberculosis (TB) Chest X-ray Cleaned Database.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B362EEA7-4ADF-3F32-EF96-AD88AE354C4E}"/>
              </a:ext>
            </a:extLst>
          </p:cNvPr>
          <p:cNvSpPr>
            <a:spLocks noGrp="1"/>
          </p:cNvSpPr>
          <p:nvPr>
            <p:ph type="title"/>
          </p:nvPr>
        </p:nvSpPr>
        <p:spPr>
          <a:xfrm>
            <a:off x="1320800" y="330201"/>
            <a:ext cx="10018713" cy="1303727"/>
          </a:xfrm>
        </p:spPr>
        <p:txBody>
          <a:bodyPr/>
          <a:lstStyle/>
          <a:p>
            <a:r>
              <a:rPr lang="en-US" b="1" dirty="0">
                <a:latin typeface="Times New Roman" panose="02020603050405020304" pitchFamily="18" charset="0"/>
                <a:cs typeface="Times New Roman" panose="02020603050405020304" pitchFamily="18" charset="0"/>
              </a:rPr>
              <a:t>Experimental Dataset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41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8B20-294B-70BF-8A54-13EEBB174693}"/>
              </a:ext>
            </a:extLst>
          </p:cNvPr>
          <p:cNvSpPr>
            <a:spLocks noGrp="1"/>
          </p:cNvSpPr>
          <p:nvPr>
            <p:ph type="title"/>
          </p:nvPr>
        </p:nvSpPr>
        <p:spPr>
          <a:xfrm>
            <a:off x="1303020" y="1615440"/>
            <a:ext cx="9593578" cy="894080"/>
          </a:xfrm>
        </p:spPr>
        <p:txBody>
          <a:bodyPr>
            <a:normAutofit/>
          </a:bodyPr>
          <a:lstStyle/>
          <a:p>
            <a:pPr>
              <a:spcAft>
                <a:spcPts val="1000"/>
              </a:spcAft>
            </a:pPr>
            <a:r>
              <a:rPr lang="en-US" sz="2400" b="1" spc="0" dirty="0">
                <a:effectLst/>
                <a:latin typeface="Times New Roman" panose="02020603050405020304" pitchFamily="18" charset="0"/>
                <a:ea typeface="Times New Roman" panose="02020603050405020304" pitchFamily="18" charset="0"/>
              </a:rPr>
              <a:t>PROPOSED</a:t>
            </a:r>
            <a:r>
              <a:rPr lang="en-US" sz="2400" b="1" spc="-15"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METHODOLOGY:</a:t>
            </a:r>
            <a:endParaRPr lang="en-IN" sz="2400" dirty="0"/>
          </a:p>
        </p:txBody>
      </p:sp>
      <p:sp>
        <p:nvSpPr>
          <p:cNvPr id="3" name="Rectangle 2">
            <a:extLst>
              <a:ext uri="{FF2B5EF4-FFF2-40B4-BE49-F238E27FC236}">
                <a16:creationId xmlns:a16="http://schemas.microsoft.com/office/drawing/2014/main" id="{6D856FE7-EC02-0E5E-991C-B8A45A59912F}"/>
              </a:ext>
            </a:extLst>
          </p:cNvPr>
          <p:cNvSpPr>
            <a:spLocks noChangeArrowheads="1"/>
          </p:cNvSpPr>
          <p:nvPr/>
        </p:nvSpPr>
        <p:spPr bwMode="auto">
          <a:xfrm>
            <a:off x="1188721" y="3023334"/>
            <a:ext cx="465582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This study suggests the best method for determining pneumonia using chest X-rays. Methods for augmenting data were applied to grow the little dataset. The predictions from these models were then combined with a weighted classifier to determine the final forecast. The whole block diagram of the recommended method is shown in </a:t>
            </a:r>
            <a:r>
              <a:rPr lang="en-US" altLang="en-US" sz="1600" dirty="0">
                <a:latin typeface="Times New Roman" panose="02020603050405020304" pitchFamily="18" charset="0"/>
                <a:ea typeface="Times New Roman" panose="02020603050405020304" pitchFamily="18" charset="0"/>
                <a:cs typeface="Times New Roman" panose="02020603050405020304" pitchFamily="18" charset="0"/>
              </a:rPr>
              <a:t>f</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igure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073" name="Picture 1" descr="A diagram of a deep learning system">
            <a:extLst>
              <a:ext uri="{FF2B5EF4-FFF2-40B4-BE49-F238E27FC236}">
                <a16:creationId xmlns:a16="http://schemas.microsoft.com/office/drawing/2014/main" id="{37861ED4-B530-1721-3CA9-393E49341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460" y="2716510"/>
            <a:ext cx="4541520" cy="235516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8962AAA-8F2F-4A96-D2E3-C63915EE5C28}"/>
              </a:ext>
            </a:extLst>
          </p:cNvPr>
          <p:cNvSpPr>
            <a:spLocks noChangeArrowheads="1"/>
          </p:cNvSpPr>
          <p:nvPr/>
        </p:nvSpPr>
        <p:spPr bwMode="auto">
          <a:xfrm>
            <a:off x="1303020" y="3340093"/>
            <a:ext cx="73152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91475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556</TotalTime>
  <Words>1416</Words>
  <Application>Microsoft Office PowerPoint</Application>
  <PresentationFormat>Widescreen</PresentationFormat>
  <Paragraphs>79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Corbel</vt:lpstr>
      <vt:lpstr>Symbol</vt:lpstr>
      <vt:lpstr>Tahoma</vt:lpstr>
      <vt:lpstr>Times New Roman</vt:lpstr>
      <vt:lpstr>Parallax</vt:lpstr>
      <vt:lpstr>Detection of COVID-19, Pneumonia, and Tuberculosis Using Convolutional Neural Networks </vt:lpstr>
      <vt:lpstr>1.INTRODUCTION: </vt:lpstr>
      <vt:lpstr>2.LITERATURE SURVEY: </vt:lpstr>
      <vt:lpstr>3. METHODS:</vt:lpstr>
      <vt:lpstr>1.Convolution Layer: </vt:lpstr>
      <vt:lpstr>2. Max-Pooling Layer: </vt:lpstr>
      <vt:lpstr>3.TRANSFER LEARNING: </vt:lpstr>
      <vt:lpstr>Experimental Dataset</vt:lpstr>
      <vt:lpstr>PROPOSED METHODOLOGY:</vt:lpstr>
      <vt:lpstr>PRE-PROCESSING &amp; DATA AUGMENTATION: </vt:lpstr>
      <vt:lpstr>Data Argumentation</vt:lpstr>
      <vt:lpstr>EXPERIMENTAL SETUP: </vt:lpstr>
      <vt:lpstr>EXPERIMENT RESULTS AND DISCUSSION: </vt:lpstr>
      <vt:lpstr>Building the Model</vt:lpstr>
      <vt:lpstr>RESULTS:  </vt:lpstr>
      <vt:lpstr>Compiling the Model</vt:lpstr>
      <vt:lpstr>Printing the results:</vt:lpstr>
      <vt:lpstr>Result in Terms of Testing Accuracy and Testing Loss: </vt:lpstr>
      <vt:lpstr>The above graphs show the accuracy and loss during training and validation for a machine-learning model over a number of epochs.</vt:lpstr>
      <vt:lpstr>Confusion Matrix:</vt:lpstr>
      <vt:lpstr>Classification Report:</vt:lpstr>
      <vt:lpstr>ROC CURVE: </vt:lpstr>
      <vt:lpstr>Classification Report:</vt:lpstr>
      <vt:lpstr>CONCLUSION AND FUTURE SCOPE: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Karra Chandu</dc:creator>
  <cp:lastModifiedBy>ANIL SINTHU</cp:lastModifiedBy>
  <cp:revision>4</cp:revision>
  <cp:lastPrinted>2024-06-27T18:12:07Z</cp:lastPrinted>
  <dcterms:created xsi:type="dcterms:W3CDTF">2024-06-27T12:01:46Z</dcterms:created>
  <dcterms:modified xsi:type="dcterms:W3CDTF">2024-06-28T09:40:37Z</dcterms:modified>
</cp:coreProperties>
</file>