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429E-A73D-4B6D-B37F-37A35052D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D383E-4C0E-48E2-AB51-60E43C2AF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0BE0-C971-4C90-98C2-F7C758D6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89D9-1354-44C2-992B-96C5D4BA70B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8D48-8CB6-4487-830D-5892CFEB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1D73-B07E-4145-B795-3F7A6AB7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7D68-3B3A-4930-911E-F7C3DA3F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CA20-2DF4-4130-AAFA-385ABF17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715A8-4A50-4E2A-B7A7-89FE9FC8F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EB4ED-1750-497A-9DBF-AF1ECFFF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89D9-1354-44C2-992B-96C5D4BA70B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DCE2-C79C-4196-8FF5-8EA3BBFE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AF4C-0E3C-4998-89FD-D91C30D5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7D68-3B3A-4930-911E-F7C3DA3F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39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B08E0-E1C1-448E-84F6-210CEBE99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1315F-B669-4460-B3F5-91B54FF9A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54E39-F15A-41DB-831E-80A54119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89D9-1354-44C2-992B-96C5D4BA70B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AF738-2BC3-48DB-9945-776E2FEB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8E458-BF72-4F66-9B68-9CE3B71B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7D68-3B3A-4930-911E-F7C3DA3F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35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72A2-D745-4E8F-ABA9-A87B51F2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DFE5-4887-4E9F-9DC2-45B0E1CF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4DDE4-E434-47E7-A39D-98B84831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89D9-1354-44C2-992B-96C5D4BA70B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952D-FB04-47E0-8DEF-E4F1B834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91920-0B6A-40E8-A254-8AD652DF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7D68-3B3A-4930-911E-F7C3DA3F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0337-3EED-41A2-97E0-1FB19CB8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3360F-0381-4D67-B0AC-4AB7C52E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678A-32B0-4C11-AAF4-FDA1F7B5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89D9-1354-44C2-992B-96C5D4BA70B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AA236-7042-4807-A190-77DBC90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F0BE-3CC5-4333-BF57-FB1156A3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7D68-3B3A-4930-911E-F7C3DA3F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682F-ED54-46E9-85C6-B5F815F8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C1ED-CF99-4DA0-AD82-8FB532AF2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F9A99-F9B9-4232-B78B-F7FA4A2C4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4D1B-D931-4E13-B336-9968F26D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89D9-1354-44C2-992B-96C5D4BA70B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B498D-B30B-41F2-A8F8-0940AB57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4D907-7085-4823-B91A-168C8445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7D68-3B3A-4930-911E-F7C3DA3F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62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82C1-443C-4DF8-8FB3-94EDA98C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072B8-D9CF-4B1E-A2A1-1685260A7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D6F7D-6706-44A1-A818-F8A0834E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85BFC-DF67-4837-BE50-75BB747B6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7C000-6C9E-4F2C-8C42-91F560BDA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E2C80-EB47-4824-8330-0F34B099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89D9-1354-44C2-992B-96C5D4BA70B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80A05-B58E-41CB-9973-D41CF3C7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C3849-378A-429E-85C9-3B6BF1EF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7D68-3B3A-4930-911E-F7C3DA3F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F2B0-01FE-495A-A12B-A0BB8947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016A6-C4F7-4E4D-8C9B-391B170C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89D9-1354-44C2-992B-96C5D4BA70B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BE7E2-1762-4D49-9154-F2B88EB8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DEE75-684D-4CBC-AAF2-8E2E2FFD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7D68-3B3A-4930-911E-F7C3DA3F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3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E0F8D-B158-46AA-8758-0D625DC6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89D9-1354-44C2-992B-96C5D4BA70B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849E9-3816-494A-85D1-015F671A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4E09A-FCCA-4EFC-BD55-E34AD105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7D68-3B3A-4930-911E-F7C3DA3F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67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1539-0C09-4718-A0C0-F24E6BF4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A5ED-1E38-44E9-86FC-734D57F5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4B609-4FAC-45FC-A06D-45624BF18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93A12-4074-49E1-8EFA-60C1EF44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89D9-1354-44C2-992B-96C5D4BA70B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A720-8DF8-448B-9A8B-504BFAAC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3B34C-9C36-4DD7-A371-A38E9896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7D68-3B3A-4930-911E-F7C3DA3F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8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4D7F-9C54-4EC3-AF6F-CAFA80C6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43E75-4C8A-43B7-9897-916FC6595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8D7BF-D61E-45F2-9B8D-E2BA855A3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676FA-3808-4AE4-AE6F-EFB7E984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89D9-1354-44C2-992B-96C5D4BA70B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F6E22-55B4-478A-B901-EB0BE848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00F8F-B804-4ADD-A101-8518323C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7D68-3B3A-4930-911E-F7C3DA3F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14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4F8CC-880B-4504-8B6B-F33AD584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02169-6287-4E20-94F5-2C7DE8758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A003-9FC2-4A85-A400-8BFDBB5EA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89D9-1354-44C2-992B-96C5D4BA70B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8A833-C798-4869-83EA-37846D3BF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3431-658A-41DC-895B-016336022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7D68-3B3A-4930-911E-F7C3DA3F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48EF-6966-436E-B483-60053E0E6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Understanding of MOQ Framework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14887-A3EC-4E04-8196-5B5541A5D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Anil. 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52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3B12A-7FD7-4FC6-88E9-506BC26B2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09" y="667505"/>
            <a:ext cx="10515600" cy="5136232"/>
          </a:xfrm>
        </p:spPr>
      </p:pic>
    </p:spTree>
    <p:extLst>
      <p:ext uri="{BB962C8B-B14F-4D97-AF65-F5344CB8AC3E}">
        <p14:creationId xmlns:p14="http://schemas.microsoft.com/office/powerpoint/2010/main" val="9034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D792E-2C3C-45CB-8B00-1DBA60888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783" y="781077"/>
            <a:ext cx="10562988" cy="5295846"/>
          </a:xfrm>
        </p:spPr>
      </p:pic>
    </p:spTree>
    <p:extLst>
      <p:ext uri="{BB962C8B-B14F-4D97-AF65-F5344CB8AC3E}">
        <p14:creationId xmlns:p14="http://schemas.microsoft.com/office/powerpoint/2010/main" val="149630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37E0D-A6E3-4BBE-9154-2A637D09C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360" y="619932"/>
            <a:ext cx="9411294" cy="5799030"/>
          </a:xfrm>
        </p:spPr>
      </p:pic>
    </p:spTree>
    <p:extLst>
      <p:ext uri="{BB962C8B-B14F-4D97-AF65-F5344CB8AC3E}">
        <p14:creationId xmlns:p14="http://schemas.microsoft.com/office/powerpoint/2010/main" val="207657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F576-89A9-4888-976E-93C5ED55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MOQ?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80CB9-9B37-4951-9D9A-FAB4A1EFB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84" y="1825625"/>
            <a:ext cx="6266298" cy="35135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B8B536-129A-4EFC-800F-9E7371BCB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4651"/>
            <a:ext cx="5669312" cy="38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4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F252-0F62-44DB-A733-4D163861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415" y="2100935"/>
            <a:ext cx="5689170" cy="1099465"/>
          </a:xfrm>
        </p:spPr>
        <p:txBody>
          <a:bodyPr>
            <a:normAutofit fontScale="90000"/>
          </a:bodyPr>
          <a:lstStyle/>
          <a:p>
            <a:r>
              <a:rPr lang="en-US" dirty="0"/>
              <a:t>									DEMO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22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4EDCB-C56B-4ED1-860F-DA51D31CE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569" y="643180"/>
            <a:ext cx="9595001" cy="5099831"/>
          </a:xfrm>
        </p:spPr>
      </p:pic>
    </p:spTree>
    <p:extLst>
      <p:ext uri="{BB962C8B-B14F-4D97-AF65-F5344CB8AC3E}">
        <p14:creationId xmlns:p14="http://schemas.microsoft.com/office/powerpoint/2010/main" val="410621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C062-3E7D-41A3-8169-0F482C08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560" y="3429000"/>
            <a:ext cx="3826790" cy="1325563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69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Basic Understanding of MOQ Framework</vt:lpstr>
      <vt:lpstr>PowerPoint Presentation</vt:lpstr>
      <vt:lpstr>PowerPoint Presentation</vt:lpstr>
      <vt:lpstr>PowerPoint Presentation</vt:lpstr>
      <vt:lpstr>Why MOQ?</vt:lpstr>
      <vt:lpstr>         DEMO  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of MOQ Framework</dc:title>
  <dc:creator>anil yerraguntla</dc:creator>
  <cp:lastModifiedBy>anil yerraguntla</cp:lastModifiedBy>
  <cp:revision>10</cp:revision>
  <dcterms:created xsi:type="dcterms:W3CDTF">2021-06-16T05:17:13Z</dcterms:created>
  <dcterms:modified xsi:type="dcterms:W3CDTF">2021-06-16T08:03:54Z</dcterms:modified>
</cp:coreProperties>
</file>