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7" r:id="rId2"/>
  </p:sldMasterIdLst>
  <p:sldIdLst>
    <p:sldId id="257" r:id="rId3"/>
    <p:sldId id="258" r:id="rId4"/>
    <p:sldId id="260" r:id="rId5"/>
    <p:sldId id="263" r:id="rId6"/>
    <p:sldId id="268" r:id="rId7"/>
    <p:sldId id="264" r:id="rId8"/>
    <p:sldId id="303" r:id="rId9"/>
    <p:sldId id="300" r:id="rId10"/>
    <p:sldId id="307" r:id="rId11"/>
    <p:sldId id="304" r:id="rId12"/>
    <p:sldId id="308" r:id="rId13"/>
    <p:sldId id="298" r:id="rId14"/>
    <p:sldId id="309" r:id="rId15"/>
    <p:sldId id="299" r:id="rId16"/>
    <p:sldId id="301" r:id="rId17"/>
    <p:sldId id="302" r:id="rId18"/>
    <p:sldId id="306" r:id="rId19"/>
    <p:sldId id="314" r:id="rId20"/>
    <p:sldId id="313" r:id="rId21"/>
    <p:sldId id="310" r:id="rId22"/>
    <p:sldId id="311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281" r:id="rId34"/>
    <p:sldId id="282" r:id="rId35"/>
    <p:sldId id="283" r:id="rId36"/>
    <p:sldId id="284" r:id="rId37"/>
    <p:sldId id="285" r:id="rId38"/>
    <p:sldId id="316" r:id="rId39"/>
    <p:sldId id="312" r:id="rId40"/>
    <p:sldId id="286" r:id="rId41"/>
    <p:sldId id="287" r:id="rId42"/>
    <p:sldId id="288" r:id="rId43"/>
    <p:sldId id="289" r:id="rId44"/>
    <p:sldId id="290" r:id="rId45"/>
    <p:sldId id="291" r:id="rId46"/>
    <p:sldId id="292" r:id="rId47"/>
    <p:sldId id="293" r:id="rId48"/>
    <p:sldId id="294" r:id="rId49"/>
    <p:sldId id="295" r:id="rId50"/>
    <p:sldId id="296" r:id="rId51"/>
    <p:sldId id="317" r:id="rId52"/>
    <p:sldId id="315" r:id="rId5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sus" initials="a" lastIdx="1" clrIdx="0">
    <p:extLst>
      <p:ext uri="{19B8F6BF-5375-455C-9EA6-DF929625EA0E}">
        <p15:presenceInfo xmlns:p15="http://schemas.microsoft.com/office/powerpoint/2012/main" userId="asu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29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1906178 - Fahim Shahriar  Anim" userId="94bae874-5cec-4f15-a634-cf059279966c" providerId="ADAL" clId="{790197B1-F524-45DB-B7ED-B6F5EEE4CAAC}"/>
    <pc:docChg chg="undo custSel addSld delSld modSld">
      <pc:chgData name="1906178 - Fahim Shahriar  Anim" userId="94bae874-5cec-4f15-a634-cf059279966c" providerId="ADAL" clId="{790197B1-F524-45DB-B7ED-B6F5EEE4CAAC}" dt="2024-12-06T15:22:32.147" v="737" actId="20577"/>
      <pc:docMkLst>
        <pc:docMk/>
      </pc:docMkLst>
      <pc:sldChg chg="delSp modSp mod">
        <pc:chgData name="1906178 - Fahim Shahriar  Anim" userId="94bae874-5cec-4f15-a634-cf059279966c" providerId="ADAL" clId="{790197B1-F524-45DB-B7ED-B6F5EEE4CAAC}" dt="2024-12-06T14:53:44.821" v="95" actId="1076"/>
        <pc:sldMkLst>
          <pc:docMk/>
          <pc:sldMk cId="4096327514" sldId="257"/>
        </pc:sldMkLst>
        <pc:spChg chg="mod">
          <ac:chgData name="1906178 - Fahim Shahriar  Anim" userId="94bae874-5cec-4f15-a634-cf059279966c" providerId="ADAL" clId="{790197B1-F524-45DB-B7ED-B6F5EEE4CAAC}" dt="2024-12-06T14:52:55.488" v="58" actId="20577"/>
          <ac:spMkLst>
            <pc:docMk/>
            <pc:sldMk cId="4096327514" sldId="257"/>
            <ac:spMk id="2" creationId="{8146C925-AD3C-084C-A393-173805EA7DAE}"/>
          </ac:spMkLst>
        </pc:spChg>
        <pc:spChg chg="mod">
          <ac:chgData name="1906178 - Fahim Shahriar  Anim" userId="94bae874-5cec-4f15-a634-cf059279966c" providerId="ADAL" clId="{790197B1-F524-45DB-B7ED-B6F5EEE4CAAC}" dt="2024-12-06T14:53:37.956" v="93" actId="1076"/>
          <ac:spMkLst>
            <pc:docMk/>
            <pc:sldMk cId="4096327514" sldId="257"/>
            <ac:spMk id="3" creationId="{17F0DBAF-7D79-1641-9F57-35E40E2F3CCD}"/>
          </ac:spMkLst>
        </pc:spChg>
        <pc:spChg chg="mod">
          <ac:chgData name="1906178 - Fahim Shahriar  Anim" userId="94bae874-5cec-4f15-a634-cf059279966c" providerId="ADAL" clId="{790197B1-F524-45DB-B7ED-B6F5EEE4CAAC}" dt="2024-12-06T14:53:28.404" v="91" actId="20577"/>
          <ac:spMkLst>
            <pc:docMk/>
            <pc:sldMk cId="4096327514" sldId="257"/>
            <ac:spMk id="4" creationId="{00000000-0000-0000-0000-000000000000}"/>
          </ac:spMkLst>
        </pc:spChg>
        <pc:spChg chg="mod">
          <ac:chgData name="1906178 - Fahim Shahriar  Anim" userId="94bae874-5cec-4f15-a634-cf059279966c" providerId="ADAL" clId="{790197B1-F524-45DB-B7ED-B6F5EEE4CAAC}" dt="2024-12-06T14:51:32.622" v="3"/>
          <ac:spMkLst>
            <pc:docMk/>
            <pc:sldMk cId="4096327514" sldId="257"/>
            <ac:spMk id="5" creationId="{73D65FC9-0D80-444D-8239-028EF0E63ED0}"/>
          </ac:spMkLst>
        </pc:spChg>
        <pc:spChg chg="del mod">
          <ac:chgData name="1906178 - Fahim Shahriar  Anim" userId="94bae874-5cec-4f15-a634-cf059279966c" providerId="ADAL" clId="{790197B1-F524-45DB-B7ED-B6F5EEE4CAAC}" dt="2024-12-06T14:53:34.006" v="92" actId="478"/>
          <ac:spMkLst>
            <pc:docMk/>
            <pc:sldMk cId="4096327514" sldId="257"/>
            <ac:spMk id="7" creationId="{C185C57D-A765-0B46-AE76-AD4244F426AB}"/>
          </ac:spMkLst>
        </pc:spChg>
        <pc:spChg chg="mod">
          <ac:chgData name="1906178 - Fahim Shahriar  Anim" userId="94bae874-5cec-4f15-a634-cf059279966c" providerId="ADAL" clId="{790197B1-F524-45DB-B7ED-B6F5EEE4CAAC}" dt="2024-12-06T14:53:44.821" v="95" actId="1076"/>
          <ac:spMkLst>
            <pc:docMk/>
            <pc:sldMk cId="4096327514" sldId="257"/>
            <ac:spMk id="9" creationId="{C7A885CF-D2B7-2D4F-9C5B-F2B757DB520C}"/>
          </ac:spMkLst>
        </pc:spChg>
        <pc:spChg chg="mod">
          <ac:chgData name="1906178 - Fahim Shahriar  Anim" userId="94bae874-5cec-4f15-a634-cf059279966c" providerId="ADAL" clId="{790197B1-F524-45DB-B7ED-B6F5EEE4CAAC}" dt="2024-12-06T14:24:40.577" v="1" actId="20577"/>
          <ac:spMkLst>
            <pc:docMk/>
            <pc:sldMk cId="4096327514" sldId="257"/>
            <ac:spMk id="11" creationId="{6D4ABD83-8F2E-FD4E-B18C-2299D6E2E152}"/>
          </ac:spMkLst>
        </pc:spChg>
        <pc:spChg chg="mod">
          <ac:chgData name="1906178 - Fahim Shahriar  Anim" userId="94bae874-5cec-4f15-a634-cf059279966c" providerId="ADAL" clId="{790197B1-F524-45DB-B7ED-B6F5EEE4CAAC}" dt="2024-12-06T14:53:17.675" v="70" actId="20577"/>
          <ac:spMkLst>
            <pc:docMk/>
            <pc:sldMk cId="4096327514" sldId="257"/>
            <ac:spMk id="20" creationId="{00000000-0000-0000-0000-000000000000}"/>
          </ac:spMkLst>
        </pc:spChg>
      </pc:sldChg>
      <pc:sldChg chg="modSp mod">
        <pc:chgData name="1906178 - Fahim Shahriar  Anim" userId="94bae874-5cec-4f15-a634-cf059279966c" providerId="ADAL" clId="{790197B1-F524-45DB-B7ED-B6F5EEE4CAAC}" dt="2024-12-06T15:16:14.508" v="442" actId="20577"/>
        <pc:sldMkLst>
          <pc:docMk/>
          <pc:sldMk cId="357834659" sldId="258"/>
        </pc:sldMkLst>
        <pc:spChg chg="mod">
          <ac:chgData name="1906178 - Fahim Shahriar  Anim" userId="94bae874-5cec-4f15-a634-cf059279966c" providerId="ADAL" clId="{790197B1-F524-45DB-B7ED-B6F5EEE4CAAC}" dt="2024-12-06T15:16:14.508" v="442" actId="20577"/>
          <ac:spMkLst>
            <pc:docMk/>
            <pc:sldMk cId="357834659" sldId="258"/>
            <ac:spMk id="3" creationId="{D6E5899E-188D-E346-BD75-A52C25C2CF7A}"/>
          </ac:spMkLst>
        </pc:spChg>
      </pc:sldChg>
      <pc:sldChg chg="del">
        <pc:chgData name="1906178 - Fahim Shahriar  Anim" userId="94bae874-5cec-4f15-a634-cf059279966c" providerId="ADAL" clId="{790197B1-F524-45DB-B7ED-B6F5EEE4CAAC}" dt="2024-12-06T15:03:08.521" v="260" actId="47"/>
        <pc:sldMkLst>
          <pc:docMk/>
          <pc:sldMk cId="642023655" sldId="259"/>
        </pc:sldMkLst>
      </pc:sldChg>
      <pc:sldChg chg="modSp mod">
        <pc:chgData name="1906178 - Fahim Shahriar  Anim" userId="94bae874-5cec-4f15-a634-cf059279966c" providerId="ADAL" clId="{790197B1-F524-45DB-B7ED-B6F5EEE4CAAC}" dt="2024-12-06T15:00:27.664" v="251" actId="20577"/>
        <pc:sldMkLst>
          <pc:docMk/>
          <pc:sldMk cId="3845470120" sldId="260"/>
        </pc:sldMkLst>
        <pc:spChg chg="mod">
          <ac:chgData name="1906178 - Fahim Shahriar  Anim" userId="94bae874-5cec-4f15-a634-cf059279966c" providerId="ADAL" clId="{790197B1-F524-45DB-B7ED-B6F5EEE4CAAC}" dt="2024-12-06T15:00:27.664" v="251" actId="20577"/>
          <ac:spMkLst>
            <pc:docMk/>
            <pc:sldMk cId="3845470120" sldId="260"/>
            <ac:spMk id="3" creationId="{D6E5899E-188D-E346-BD75-A52C25C2CF7A}"/>
          </ac:spMkLst>
        </pc:spChg>
      </pc:sldChg>
      <pc:sldChg chg="del">
        <pc:chgData name="1906178 - Fahim Shahriar  Anim" userId="94bae874-5cec-4f15-a634-cf059279966c" providerId="ADAL" clId="{790197B1-F524-45DB-B7ED-B6F5EEE4CAAC}" dt="2024-12-06T15:03:10.354" v="262" actId="47"/>
        <pc:sldMkLst>
          <pc:docMk/>
          <pc:sldMk cId="816495753" sldId="261"/>
        </pc:sldMkLst>
      </pc:sldChg>
      <pc:sldChg chg="addSp delSp modSp del mod">
        <pc:chgData name="1906178 - Fahim Shahriar  Anim" userId="94bae874-5cec-4f15-a634-cf059279966c" providerId="ADAL" clId="{790197B1-F524-45DB-B7ED-B6F5EEE4CAAC}" dt="2024-12-06T15:03:07.668" v="259" actId="47"/>
        <pc:sldMkLst>
          <pc:docMk/>
          <pc:sldMk cId="1480992348" sldId="262"/>
        </pc:sldMkLst>
        <pc:spChg chg="del mod">
          <ac:chgData name="1906178 - Fahim Shahriar  Anim" userId="94bae874-5cec-4f15-a634-cf059279966c" providerId="ADAL" clId="{790197B1-F524-45DB-B7ED-B6F5EEE4CAAC}" dt="2024-12-06T15:03:04.963" v="258" actId="478"/>
          <ac:spMkLst>
            <pc:docMk/>
            <pc:sldMk cId="1480992348" sldId="262"/>
            <ac:spMk id="2" creationId="{6733012B-84B9-7349-A96C-D843A369539B}"/>
          </ac:spMkLst>
        </pc:spChg>
        <pc:spChg chg="add mod">
          <ac:chgData name="1906178 - Fahim Shahriar  Anim" userId="94bae874-5cec-4f15-a634-cf059279966c" providerId="ADAL" clId="{790197B1-F524-45DB-B7ED-B6F5EEE4CAAC}" dt="2024-12-06T15:03:04.963" v="258" actId="478"/>
          <ac:spMkLst>
            <pc:docMk/>
            <pc:sldMk cId="1480992348" sldId="262"/>
            <ac:spMk id="13" creationId="{8AB697FB-87F5-C344-833E-ED1BD11C7AE1}"/>
          </ac:spMkLst>
        </pc:spChg>
      </pc:sldChg>
      <pc:sldChg chg="addSp delSp modSp mod">
        <pc:chgData name="1906178 - Fahim Shahriar  Anim" userId="94bae874-5cec-4f15-a634-cf059279966c" providerId="ADAL" clId="{790197B1-F524-45DB-B7ED-B6F5EEE4CAAC}" dt="2024-12-06T15:12:48.545" v="436" actId="20577"/>
        <pc:sldMkLst>
          <pc:docMk/>
          <pc:sldMk cId="2338367128" sldId="263"/>
        </pc:sldMkLst>
        <pc:spChg chg="mod">
          <ac:chgData name="1906178 - Fahim Shahriar  Anim" userId="94bae874-5cec-4f15-a634-cf059279966c" providerId="ADAL" clId="{790197B1-F524-45DB-B7ED-B6F5EEE4CAAC}" dt="2024-12-06T15:03:28.852" v="288" actId="27636"/>
          <ac:spMkLst>
            <pc:docMk/>
            <pc:sldMk cId="2338367128" sldId="263"/>
            <ac:spMk id="2" creationId="{6733012B-84B9-7349-A96C-D843A369539B}"/>
          </ac:spMkLst>
        </pc:spChg>
        <pc:spChg chg="del">
          <ac:chgData name="1906178 - Fahim Shahriar  Anim" userId="94bae874-5cec-4f15-a634-cf059279966c" providerId="ADAL" clId="{790197B1-F524-45DB-B7ED-B6F5EEE4CAAC}" dt="2024-12-06T15:02:36.950" v="256" actId="478"/>
          <ac:spMkLst>
            <pc:docMk/>
            <pc:sldMk cId="2338367128" sldId="263"/>
            <ac:spMk id="9" creationId="{00000000-0000-0000-0000-000000000000}"/>
          </ac:spMkLst>
        </pc:spChg>
        <pc:spChg chg="del">
          <ac:chgData name="1906178 - Fahim Shahriar  Anim" userId="94bae874-5cec-4f15-a634-cf059279966c" providerId="ADAL" clId="{790197B1-F524-45DB-B7ED-B6F5EEE4CAAC}" dt="2024-12-06T15:02:35.261" v="255" actId="478"/>
          <ac:spMkLst>
            <pc:docMk/>
            <pc:sldMk cId="2338367128" sldId="263"/>
            <ac:spMk id="10" creationId="{00000000-0000-0000-0000-000000000000}"/>
          </ac:spMkLst>
        </pc:spChg>
        <pc:spChg chg="add del mod">
          <ac:chgData name="1906178 - Fahim Shahriar  Anim" userId="94bae874-5cec-4f15-a634-cf059279966c" providerId="ADAL" clId="{790197B1-F524-45DB-B7ED-B6F5EEE4CAAC}" dt="2024-12-06T15:02:31.925" v="253" actId="478"/>
          <ac:spMkLst>
            <pc:docMk/>
            <pc:sldMk cId="2338367128" sldId="263"/>
            <ac:spMk id="11" creationId="{91414AFF-B764-A996-7884-4733304F4E4D}"/>
          </ac:spMkLst>
        </pc:spChg>
        <pc:spChg chg="add del mod">
          <ac:chgData name="1906178 - Fahim Shahriar  Anim" userId="94bae874-5cec-4f15-a634-cf059279966c" providerId="ADAL" clId="{790197B1-F524-45DB-B7ED-B6F5EEE4CAAC}" dt="2024-12-06T15:08:02.080" v="290" actId="478"/>
          <ac:spMkLst>
            <pc:docMk/>
            <pc:sldMk cId="2338367128" sldId="263"/>
            <ac:spMk id="12" creationId="{2F10ACF8-EAE4-4F1A-98BD-9948B9BE0010}"/>
          </ac:spMkLst>
        </pc:spChg>
        <pc:graphicFrameChg chg="add mod modGraphic">
          <ac:chgData name="1906178 - Fahim Shahriar  Anim" userId="94bae874-5cec-4f15-a634-cf059279966c" providerId="ADAL" clId="{790197B1-F524-45DB-B7ED-B6F5EEE4CAAC}" dt="2024-12-06T15:12:48.545" v="436" actId="20577"/>
          <ac:graphicFrameMkLst>
            <pc:docMk/>
            <pc:sldMk cId="2338367128" sldId="263"/>
            <ac:graphicFrameMk id="13" creationId="{EF334C15-6BF5-478B-A411-D26428CF37E3}"/>
          </ac:graphicFrameMkLst>
        </pc:graphicFrameChg>
        <pc:picChg chg="del">
          <ac:chgData name="1906178 - Fahim Shahriar  Anim" userId="94bae874-5cec-4f15-a634-cf059279966c" providerId="ADAL" clId="{790197B1-F524-45DB-B7ED-B6F5EEE4CAAC}" dt="2024-12-06T15:02:29.087" v="252" actId="478"/>
          <ac:picMkLst>
            <pc:docMk/>
            <pc:sldMk cId="2338367128" sldId="263"/>
            <ac:picMk id="7" creationId="{00000000-0000-0000-0000-000000000000}"/>
          </ac:picMkLst>
        </pc:picChg>
        <pc:picChg chg="del">
          <ac:chgData name="1906178 - Fahim Shahriar  Anim" userId="94bae874-5cec-4f15-a634-cf059279966c" providerId="ADAL" clId="{790197B1-F524-45DB-B7ED-B6F5EEE4CAAC}" dt="2024-12-06T15:02:32.845" v="254" actId="478"/>
          <ac:picMkLst>
            <pc:docMk/>
            <pc:sldMk cId="2338367128" sldId="263"/>
            <ac:picMk id="8" creationId="{00000000-0000-0000-0000-000000000000}"/>
          </ac:picMkLst>
        </pc:picChg>
      </pc:sldChg>
      <pc:sldChg chg="addSp delSp modSp add mod">
        <pc:chgData name="1906178 - Fahim Shahriar  Anim" userId="94bae874-5cec-4f15-a634-cf059279966c" providerId="ADAL" clId="{790197B1-F524-45DB-B7ED-B6F5EEE4CAAC}" dt="2024-12-06T15:16:41.711" v="464" actId="20577"/>
        <pc:sldMkLst>
          <pc:docMk/>
          <pc:sldMk cId="2212886473" sldId="264"/>
        </pc:sldMkLst>
        <pc:spChg chg="mod">
          <ac:chgData name="1906178 - Fahim Shahriar  Anim" userId="94bae874-5cec-4f15-a634-cf059279966c" providerId="ADAL" clId="{790197B1-F524-45DB-B7ED-B6F5EEE4CAAC}" dt="2024-12-06T15:16:23.597" v="446" actId="20577"/>
          <ac:spMkLst>
            <pc:docMk/>
            <pc:sldMk cId="2212886473" sldId="264"/>
            <ac:spMk id="2" creationId="{3DCE668E-A685-7DBB-2D1C-3769A51293D2}"/>
          </ac:spMkLst>
        </pc:spChg>
        <pc:spChg chg="add mod">
          <ac:chgData name="1906178 - Fahim Shahriar  Anim" userId="94bae874-5cec-4f15-a634-cf059279966c" providerId="ADAL" clId="{790197B1-F524-45DB-B7ED-B6F5EEE4CAAC}" dt="2024-12-06T15:16:41.711" v="464" actId="20577"/>
          <ac:spMkLst>
            <pc:docMk/>
            <pc:sldMk cId="2212886473" sldId="264"/>
            <ac:spMk id="3" creationId="{4297B0F1-F2AD-F5BA-E71A-9C9A4ACBD5E7}"/>
          </ac:spMkLst>
        </pc:spChg>
        <pc:graphicFrameChg chg="del">
          <ac:chgData name="1906178 - Fahim Shahriar  Anim" userId="94bae874-5cec-4f15-a634-cf059279966c" providerId="ADAL" clId="{790197B1-F524-45DB-B7ED-B6F5EEE4CAAC}" dt="2024-12-06T15:16:26.156" v="447" actId="478"/>
          <ac:graphicFrameMkLst>
            <pc:docMk/>
            <pc:sldMk cId="2212886473" sldId="264"/>
            <ac:graphicFrameMk id="13" creationId="{A44BD05B-AFC3-A040-DC18-E7E2E16139D4}"/>
          </ac:graphicFrameMkLst>
        </pc:graphicFrameChg>
      </pc:sldChg>
      <pc:sldChg chg="del">
        <pc:chgData name="1906178 - Fahim Shahriar  Anim" userId="94bae874-5cec-4f15-a634-cf059279966c" providerId="ADAL" clId="{790197B1-F524-45DB-B7ED-B6F5EEE4CAAC}" dt="2024-12-06T15:03:12.209" v="263" actId="47"/>
        <pc:sldMkLst>
          <pc:docMk/>
          <pc:sldMk cId="3485857969" sldId="264"/>
        </pc:sldMkLst>
      </pc:sldChg>
      <pc:sldChg chg="modSp add mod">
        <pc:chgData name="1906178 - Fahim Shahriar  Anim" userId="94bae874-5cec-4f15-a634-cf059279966c" providerId="ADAL" clId="{790197B1-F524-45DB-B7ED-B6F5EEE4CAAC}" dt="2024-12-06T15:17:02.097" v="501" actId="20577"/>
        <pc:sldMkLst>
          <pc:docMk/>
          <pc:sldMk cId="652167033" sldId="265"/>
        </pc:sldMkLst>
        <pc:spChg chg="mod">
          <ac:chgData name="1906178 - Fahim Shahriar  Anim" userId="94bae874-5cec-4f15-a634-cf059279966c" providerId="ADAL" clId="{790197B1-F524-45DB-B7ED-B6F5EEE4CAAC}" dt="2024-12-06T15:17:02.097" v="501" actId="20577"/>
          <ac:spMkLst>
            <pc:docMk/>
            <pc:sldMk cId="652167033" sldId="265"/>
            <ac:spMk id="3" creationId="{5A70110F-B0F3-205B-9603-011414DB6FA0}"/>
          </ac:spMkLst>
        </pc:spChg>
      </pc:sldChg>
      <pc:sldChg chg="del">
        <pc:chgData name="1906178 - Fahim Shahriar  Anim" userId="94bae874-5cec-4f15-a634-cf059279966c" providerId="ADAL" clId="{790197B1-F524-45DB-B7ED-B6F5EEE4CAAC}" dt="2024-12-06T15:03:09.467" v="261" actId="47"/>
        <pc:sldMkLst>
          <pc:docMk/>
          <pc:sldMk cId="2494697840" sldId="265"/>
        </pc:sldMkLst>
      </pc:sldChg>
      <pc:sldChg chg="modSp add mod">
        <pc:chgData name="1906178 - Fahim Shahriar  Anim" userId="94bae874-5cec-4f15-a634-cf059279966c" providerId="ADAL" clId="{790197B1-F524-45DB-B7ED-B6F5EEE4CAAC}" dt="2024-12-06T15:17:12.498" v="511" actId="20577"/>
        <pc:sldMkLst>
          <pc:docMk/>
          <pc:sldMk cId="12887109" sldId="266"/>
        </pc:sldMkLst>
        <pc:spChg chg="mod">
          <ac:chgData name="1906178 - Fahim Shahriar  Anim" userId="94bae874-5cec-4f15-a634-cf059279966c" providerId="ADAL" clId="{790197B1-F524-45DB-B7ED-B6F5EEE4CAAC}" dt="2024-12-06T15:17:12.498" v="511" actId="20577"/>
          <ac:spMkLst>
            <pc:docMk/>
            <pc:sldMk cId="12887109" sldId="266"/>
            <ac:spMk id="3" creationId="{005A4B41-C43A-5617-F3B4-DC59D6F15EE5}"/>
          </ac:spMkLst>
        </pc:spChg>
      </pc:sldChg>
      <pc:sldChg chg="modSp add mod">
        <pc:chgData name="1906178 - Fahim Shahriar  Anim" userId="94bae874-5cec-4f15-a634-cf059279966c" providerId="ADAL" clId="{790197B1-F524-45DB-B7ED-B6F5EEE4CAAC}" dt="2024-12-06T15:21:58.080" v="701" actId="1076"/>
        <pc:sldMkLst>
          <pc:docMk/>
          <pc:sldMk cId="494862873" sldId="267"/>
        </pc:sldMkLst>
        <pc:spChg chg="mod">
          <ac:chgData name="1906178 - Fahim Shahriar  Anim" userId="94bae874-5cec-4f15-a634-cf059279966c" providerId="ADAL" clId="{790197B1-F524-45DB-B7ED-B6F5EEE4CAAC}" dt="2024-12-06T15:18:00.111" v="527" actId="20577"/>
          <ac:spMkLst>
            <pc:docMk/>
            <pc:sldMk cId="494862873" sldId="267"/>
            <ac:spMk id="2" creationId="{07855A9A-BC5B-B8BC-2164-E910B249F039}"/>
          </ac:spMkLst>
        </pc:spChg>
        <pc:spChg chg="mod">
          <ac:chgData name="1906178 - Fahim Shahriar  Anim" userId="94bae874-5cec-4f15-a634-cf059279966c" providerId="ADAL" clId="{790197B1-F524-45DB-B7ED-B6F5EEE4CAAC}" dt="2024-12-06T15:21:58.080" v="701" actId="1076"/>
          <ac:spMkLst>
            <pc:docMk/>
            <pc:sldMk cId="494862873" sldId="267"/>
            <ac:spMk id="3" creationId="{6AAEC7AB-0D5A-73F4-CD4D-C23D3FDD64A9}"/>
          </ac:spMkLst>
        </pc:spChg>
      </pc:sldChg>
      <pc:sldChg chg="addSp delSp modSp add mod">
        <pc:chgData name="1906178 - Fahim Shahriar  Anim" userId="94bae874-5cec-4f15-a634-cf059279966c" providerId="ADAL" clId="{790197B1-F524-45DB-B7ED-B6F5EEE4CAAC}" dt="2024-12-06T15:21:18.612" v="679" actId="20577"/>
        <pc:sldMkLst>
          <pc:docMk/>
          <pc:sldMk cId="1480211759" sldId="268"/>
        </pc:sldMkLst>
        <pc:spChg chg="add mod">
          <ac:chgData name="1906178 - Fahim Shahriar  Anim" userId="94bae874-5cec-4f15-a634-cf059279966c" providerId="ADAL" clId="{790197B1-F524-45DB-B7ED-B6F5EEE4CAAC}" dt="2024-12-06T15:21:18.612" v="679" actId="20577"/>
          <ac:spMkLst>
            <pc:docMk/>
            <pc:sldMk cId="1480211759" sldId="268"/>
            <ac:spMk id="3" creationId="{8B21BE09-11D9-E5CF-E49E-8243A528C929}"/>
          </ac:spMkLst>
        </pc:spChg>
        <pc:graphicFrameChg chg="del">
          <ac:chgData name="1906178 - Fahim Shahriar  Anim" userId="94bae874-5cec-4f15-a634-cf059279966c" providerId="ADAL" clId="{790197B1-F524-45DB-B7ED-B6F5EEE4CAAC}" dt="2024-12-06T15:18:30.859" v="529" actId="478"/>
          <ac:graphicFrameMkLst>
            <pc:docMk/>
            <pc:sldMk cId="1480211759" sldId="268"/>
            <ac:graphicFrameMk id="13" creationId="{C8143387-9106-5B76-0532-EEC169EAA4FA}"/>
          </ac:graphicFrameMkLst>
        </pc:graphicFrameChg>
      </pc:sldChg>
      <pc:sldChg chg="modSp add mod">
        <pc:chgData name="1906178 - Fahim Shahriar  Anim" userId="94bae874-5cec-4f15-a634-cf059279966c" providerId="ADAL" clId="{790197B1-F524-45DB-B7ED-B6F5EEE4CAAC}" dt="2024-12-06T15:22:32.147" v="737" actId="20577"/>
        <pc:sldMkLst>
          <pc:docMk/>
          <pc:sldMk cId="3092615269" sldId="269"/>
        </pc:sldMkLst>
        <pc:spChg chg="mod">
          <ac:chgData name="1906178 - Fahim Shahriar  Anim" userId="94bae874-5cec-4f15-a634-cf059279966c" providerId="ADAL" clId="{790197B1-F524-45DB-B7ED-B6F5EEE4CAAC}" dt="2024-12-06T15:22:22.426" v="723" actId="20577"/>
          <ac:spMkLst>
            <pc:docMk/>
            <pc:sldMk cId="3092615269" sldId="269"/>
            <ac:spMk id="2" creationId="{1B045676-29A0-005A-BE3C-2FF1B6560BCC}"/>
          </ac:spMkLst>
        </pc:spChg>
        <pc:spChg chg="mod">
          <ac:chgData name="1906178 - Fahim Shahriar  Anim" userId="94bae874-5cec-4f15-a634-cf059279966c" providerId="ADAL" clId="{790197B1-F524-45DB-B7ED-B6F5EEE4CAAC}" dt="2024-12-06T15:22:32.147" v="737" actId="20577"/>
          <ac:spMkLst>
            <pc:docMk/>
            <pc:sldMk cId="3092615269" sldId="269"/>
            <ac:spMk id="3" creationId="{304AE2F1-BA18-2FC4-878B-8B20EF4AE081}"/>
          </ac:spMkLst>
        </pc:spChg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12-07T14:39:05.697" idx="1">
    <p:pos x="10" y="10"/>
    <p:text/>
    <p:extLst>
      <p:ext uri="{C676402C-5697-4E1C-873F-D02D1690AC5C}">
        <p15:threadingInfo xmlns:p15="http://schemas.microsoft.com/office/powerpoint/2012/main" timeZoneBias="-36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75382FB-9BEE-4F53-89C6-0C3AFFCF3D38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87363251-DABA-436E-A872-2222250464AB}">
      <dgm:prSet phldrT="[Text]"/>
      <dgm:spPr/>
      <dgm:t>
        <a:bodyPr/>
        <a:lstStyle/>
        <a:p>
          <a:r>
            <a:rPr lang="en-US" dirty="0"/>
            <a:t>Design Code</a:t>
          </a:r>
        </a:p>
      </dgm:t>
    </dgm:pt>
    <dgm:pt modelId="{7A1750A6-5EB0-441A-AD02-8EBFEA539F1E}" type="parTrans" cxnId="{2E0F3058-4DDD-4404-9EE9-130574C6AF1F}">
      <dgm:prSet/>
      <dgm:spPr/>
      <dgm:t>
        <a:bodyPr/>
        <a:lstStyle/>
        <a:p>
          <a:endParaRPr lang="en-US"/>
        </a:p>
      </dgm:t>
    </dgm:pt>
    <dgm:pt modelId="{CC504B65-BE01-4D5D-9C69-7893AA1D54E4}" type="sibTrans" cxnId="{2E0F3058-4DDD-4404-9EE9-130574C6AF1F}">
      <dgm:prSet/>
      <dgm:spPr/>
      <dgm:t>
        <a:bodyPr/>
        <a:lstStyle/>
        <a:p>
          <a:endParaRPr lang="en-US"/>
        </a:p>
      </dgm:t>
    </dgm:pt>
    <dgm:pt modelId="{7F5D791F-3864-44AE-9398-ABFDE77A918C}">
      <dgm:prSet phldrT="[Text]"/>
      <dgm:spPr/>
      <dgm:t>
        <a:bodyPr/>
        <a:lstStyle/>
        <a:p>
          <a:r>
            <a:rPr lang="en-US" dirty="0"/>
            <a:t>Verification using Directed and Layered Testbench</a:t>
          </a:r>
        </a:p>
      </dgm:t>
    </dgm:pt>
    <dgm:pt modelId="{D05B7FDB-3BE0-4D74-B524-9E72559E7367}" type="parTrans" cxnId="{3FE52A8D-2D8A-4284-A32B-C759ABD7081E}">
      <dgm:prSet/>
      <dgm:spPr/>
      <dgm:t>
        <a:bodyPr/>
        <a:lstStyle/>
        <a:p>
          <a:endParaRPr lang="en-US"/>
        </a:p>
      </dgm:t>
    </dgm:pt>
    <dgm:pt modelId="{E15D8F98-43BF-4DD9-BBA7-4A311F2068F2}" type="sibTrans" cxnId="{3FE52A8D-2D8A-4284-A32B-C759ABD7081E}">
      <dgm:prSet/>
      <dgm:spPr/>
      <dgm:t>
        <a:bodyPr/>
        <a:lstStyle/>
        <a:p>
          <a:endParaRPr lang="en-US"/>
        </a:p>
      </dgm:t>
    </dgm:pt>
    <dgm:pt modelId="{2B07AB95-9B84-4EC7-A442-B9B01F6166F6}">
      <dgm:prSet phldrT="[Text]"/>
      <dgm:spPr/>
      <dgm:t>
        <a:bodyPr/>
        <a:lstStyle/>
        <a:p>
          <a:r>
            <a:rPr lang="en-US" dirty="0"/>
            <a:t>RTL Synthesis</a:t>
          </a:r>
        </a:p>
      </dgm:t>
    </dgm:pt>
    <dgm:pt modelId="{B5CDF6AB-5E58-4633-8F81-7B0378D6579C}" type="parTrans" cxnId="{DD4E6CF3-1491-42B5-8B3C-49493E05B5A9}">
      <dgm:prSet/>
      <dgm:spPr/>
      <dgm:t>
        <a:bodyPr/>
        <a:lstStyle/>
        <a:p>
          <a:endParaRPr lang="en-US"/>
        </a:p>
      </dgm:t>
    </dgm:pt>
    <dgm:pt modelId="{C85646C8-2242-4784-A2CC-CB115DE0C102}" type="sibTrans" cxnId="{DD4E6CF3-1491-42B5-8B3C-49493E05B5A9}">
      <dgm:prSet/>
      <dgm:spPr/>
      <dgm:t>
        <a:bodyPr/>
        <a:lstStyle/>
        <a:p>
          <a:endParaRPr lang="en-US"/>
        </a:p>
      </dgm:t>
    </dgm:pt>
    <dgm:pt modelId="{7FF5DA23-8032-4E9C-8B6E-AA154869C34D}">
      <dgm:prSet phldrT="[Text]"/>
      <dgm:spPr/>
      <dgm:t>
        <a:bodyPr/>
        <a:lstStyle/>
        <a:p>
          <a:r>
            <a:rPr lang="en-US" dirty="0" err="1"/>
            <a:t>PnR</a:t>
          </a:r>
          <a:r>
            <a:rPr lang="en-US" dirty="0"/>
            <a:t> Analysis</a:t>
          </a:r>
        </a:p>
      </dgm:t>
    </dgm:pt>
    <dgm:pt modelId="{B284CC23-88A0-429A-A0DB-77ED589A2DE3}" type="parTrans" cxnId="{E1781735-6496-4A4A-9E3C-7096CD73A265}">
      <dgm:prSet/>
      <dgm:spPr/>
      <dgm:t>
        <a:bodyPr/>
        <a:lstStyle/>
        <a:p>
          <a:endParaRPr lang="en-US"/>
        </a:p>
      </dgm:t>
    </dgm:pt>
    <dgm:pt modelId="{944AA19C-972D-46B5-8D24-245652308866}" type="sibTrans" cxnId="{E1781735-6496-4A4A-9E3C-7096CD73A265}">
      <dgm:prSet/>
      <dgm:spPr/>
      <dgm:t>
        <a:bodyPr/>
        <a:lstStyle/>
        <a:p>
          <a:endParaRPr lang="en-US"/>
        </a:p>
      </dgm:t>
    </dgm:pt>
    <dgm:pt modelId="{02199B53-CADA-4CD3-A796-B02FF9F5A0C9}">
      <dgm:prSet phldrT="[Text]"/>
      <dgm:spPr/>
      <dgm:t>
        <a:bodyPr/>
        <a:lstStyle/>
        <a:p>
          <a:r>
            <a:rPr lang="en-US" dirty="0"/>
            <a:t>Optimization</a:t>
          </a:r>
        </a:p>
      </dgm:t>
    </dgm:pt>
    <dgm:pt modelId="{627666C7-0F34-4917-9D30-FBB26DBC2C85}" type="parTrans" cxnId="{D30E433F-0F9C-43C2-A94D-48F6A473B272}">
      <dgm:prSet/>
      <dgm:spPr/>
      <dgm:t>
        <a:bodyPr/>
        <a:lstStyle/>
        <a:p>
          <a:endParaRPr lang="en-US"/>
        </a:p>
      </dgm:t>
    </dgm:pt>
    <dgm:pt modelId="{B83F758C-EE73-4615-B7FA-61285C256310}" type="sibTrans" cxnId="{D30E433F-0F9C-43C2-A94D-48F6A473B272}">
      <dgm:prSet/>
      <dgm:spPr/>
      <dgm:t>
        <a:bodyPr/>
        <a:lstStyle/>
        <a:p>
          <a:endParaRPr lang="en-US"/>
        </a:p>
      </dgm:t>
    </dgm:pt>
    <dgm:pt modelId="{A5BEC9B0-1CA4-43F3-99DD-D8E9FA4CED43}" type="pres">
      <dgm:prSet presAssocID="{975382FB-9BEE-4F53-89C6-0C3AFFCF3D38}" presName="CompostProcess" presStyleCnt="0">
        <dgm:presLayoutVars>
          <dgm:dir/>
          <dgm:resizeHandles val="exact"/>
        </dgm:presLayoutVars>
      </dgm:prSet>
      <dgm:spPr/>
    </dgm:pt>
    <dgm:pt modelId="{54544424-D748-4459-82F1-C7CB167FBA57}" type="pres">
      <dgm:prSet presAssocID="{975382FB-9BEE-4F53-89C6-0C3AFFCF3D38}" presName="arrow" presStyleLbl="bgShp" presStyleIdx="0" presStyleCnt="1"/>
      <dgm:spPr/>
    </dgm:pt>
    <dgm:pt modelId="{D23897FE-D266-423C-8389-02D48B29ACCA}" type="pres">
      <dgm:prSet presAssocID="{975382FB-9BEE-4F53-89C6-0C3AFFCF3D38}" presName="linearProcess" presStyleCnt="0"/>
      <dgm:spPr/>
    </dgm:pt>
    <dgm:pt modelId="{F430A788-4FEA-432C-9EEA-5DF5F4B0050C}" type="pres">
      <dgm:prSet presAssocID="{87363251-DABA-436E-A872-2222250464AB}" presName="text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A735A91-0E2D-4D86-8B48-73F1098975BC}" type="pres">
      <dgm:prSet presAssocID="{CC504B65-BE01-4D5D-9C69-7893AA1D54E4}" presName="sibTrans" presStyleCnt="0"/>
      <dgm:spPr/>
    </dgm:pt>
    <dgm:pt modelId="{C7CC3E44-B410-4CB5-AB38-5EDA92BA96D2}" type="pres">
      <dgm:prSet presAssocID="{7F5D791F-3864-44AE-9398-ABFDE77A918C}" presName="text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D4E1F7A-05FD-4990-9A36-7F41E3CDA63C}" type="pres">
      <dgm:prSet presAssocID="{E15D8F98-43BF-4DD9-BBA7-4A311F2068F2}" presName="sibTrans" presStyleCnt="0"/>
      <dgm:spPr/>
    </dgm:pt>
    <dgm:pt modelId="{01EF525B-12D0-4C81-B762-63D533BC9D75}" type="pres">
      <dgm:prSet presAssocID="{2B07AB95-9B84-4EC7-A442-B9B01F6166F6}" presName="text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C9A657F-584B-40CB-B853-8D3873A264EC}" type="pres">
      <dgm:prSet presAssocID="{C85646C8-2242-4784-A2CC-CB115DE0C102}" presName="sibTrans" presStyleCnt="0"/>
      <dgm:spPr/>
    </dgm:pt>
    <dgm:pt modelId="{BA36BA81-5A47-4CA8-9774-36227F240B75}" type="pres">
      <dgm:prSet presAssocID="{7FF5DA23-8032-4E9C-8B6E-AA154869C34D}" presName="text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2CD8EB-87FA-420F-87E7-44C0BEA00ADF}" type="pres">
      <dgm:prSet presAssocID="{944AA19C-972D-46B5-8D24-245652308866}" presName="sibTrans" presStyleCnt="0"/>
      <dgm:spPr/>
    </dgm:pt>
    <dgm:pt modelId="{3FF722E2-8D4C-4C48-997D-E5B163EBD5AF}" type="pres">
      <dgm:prSet presAssocID="{02199B53-CADA-4CD3-A796-B02FF9F5A0C9}" presName="text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D0428BD-8C91-4844-83A8-9F9D0C6E2A18}" type="presOf" srcId="{7FF5DA23-8032-4E9C-8B6E-AA154869C34D}" destId="{BA36BA81-5A47-4CA8-9774-36227F240B75}" srcOrd="0" destOrd="0" presId="urn:microsoft.com/office/officeart/2005/8/layout/hProcess9"/>
    <dgm:cxn modelId="{50DB80D0-214E-4A5C-9ED9-8F4BB6EA43BB}" type="presOf" srcId="{2B07AB95-9B84-4EC7-A442-B9B01F6166F6}" destId="{01EF525B-12D0-4C81-B762-63D533BC9D75}" srcOrd="0" destOrd="0" presId="urn:microsoft.com/office/officeart/2005/8/layout/hProcess9"/>
    <dgm:cxn modelId="{D30E433F-0F9C-43C2-A94D-48F6A473B272}" srcId="{975382FB-9BEE-4F53-89C6-0C3AFFCF3D38}" destId="{02199B53-CADA-4CD3-A796-B02FF9F5A0C9}" srcOrd="4" destOrd="0" parTransId="{627666C7-0F34-4917-9D30-FBB26DBC2C85}" sibTransId="{B83F758C-EE73-4615-B7FA-61285C256310}"/>
    <dgm:cxn modelId="{FB0B1AEC-8812-43C1-938A-30A5C74718F9}" type="presOf" srcId="{87363251-DABA-436E-A872-2222250464AB}" destId="{F430A788-4FEA-432C-9EEA-5DF5F4B0050C}" srcOrd="0" destOrd="0" presId="urn:microsoft.com/office/officeart/2005/8/layout/hProcess9"/>
    <dgm:cxn modelId="{DD4E6CF3-1491-42B5-8B3C-49493E05B5A9}" srcId="{975382FB-9BEE-4F53-89C6-0C3AFFCF3D38}" destId="{2B07AB95-9B84-4EC7-A442-B9B01F6166F6}" srcOrd="2" destOrd="0" parTransId="{B5CDF6AB-5E58-4633-8F81-7B0378D6579C}" sibTransId="{C85646C8-2242-4784-A2CC-CB115DE0C102}"/>
    <dgm:cxn modelId="{2E0F3058-4DDD-4404-9EE9-130574C6AF1F}" srcId="{975382FB-9BEE-4F53-89C6-0C3AFFCF3D38}" destId="{87363251-DABA-436E-A872-2222250464AB}" srcOrd="0" destOrd="0" parTransId="{7A1750A6-5EB0-441A-AD02-8EBFEA539F1E}" sibTransId="{CC504B65-BE01-4D5D-9C69-7893AA1D54E4}"/>
    <dgm:cxn modelId="{E1781735-6496-4A4A-9E3C-7096CD73A265}" srcId="{975382FB-9BEE-4F53-89C6-0C3AFFCF3D38}" destId="{7FF5DA23-8032-4E9C-8B6E-AA154869C34D}" srcOrd="3" destOrd="0" parTransId="{B284CC23-88A0-429A-A0DB-77ED589A2DE3}" sibTransId="{944AA19C-972D-46B5-8D24-245652308866}"/>
    <dgm:cxn modelId="{3FE52A8D-2D8A-4284-A32B-C759ABD7081E}" srcId="{975382FB-9BEE-4F53-89C6-0C3AFFCF3D38}" destId="{7F5D791F-3864-44AE-9398-ABFDE77A918C}" srcOrd="1" destOrd="0" parTransId="{D05B7FDB-3BE0-4D74-B524-9E72559E7367}" sibTransId="{E15D8F98-43BF-4DD9-BBA7-4A311F2068F2}"/>
    <dgm:cxn modelId="{5E2FD2F6-6B72-48CD-9167-71BD9CE5C303}" type="presOf" srcId="{7F5D791F-3864-44AE-9398-ABFDE77A918C}" destId="{C7CC3E44-B410-4CB5-AB38-5EDA92BA96D2}" srcOrd="0" destOrd="0" presId="urn:microsoft.com/office/officeart/2005/8/layout/hProcess9"/>
    <dgm:cxn modelId="{FA405551-4F6B-4ACD-8E86-31EC0B70E85A}" type="presOf" srcId="{975382FB-9BEE-4F53-89C6-0C3AFFCF3D38}" destId="{A5BEC9B0-1CA4-43F3-99DD-D8E9FA4CED43}" srcOrd="0" destOrd="0" presId="urn:microsoft.com/office/officeart/2005/8/layout/hProcess9"/>
    <dgm:cxn modelId="{CC5E1072-583F-48AF-9795-48F13EFFCE99}" type="presOf" srcId="{02199B53-CADA-4CD3-A796-B02FF9F5A0C9}" destId="{3FF722E2-8D4C-4C48-997D-E5B163EBD5AF}" srcOrd="0" destOrd="0" presId="urn:microsoft.com/office/officeart/2005/8/layout/hProcess9"/>
    <dgm:cxn modelId="{E5B29271-BB83-4A2C-A14F-166FD53806C5}" type="presParOf" srcId="{A5BEC9B0-1CA4-43F3-99DD-D8E9FA4CED43}" destId="{54544424-D748-4459-82F1-C7CB167FBA57}" srcOrd="0" destOrd="0" presId="urn:microsoft.com/office/officeart/2005/8/layout/hProcess9"/>
    <dgm:cxn modelId="{4F526A3C-50B2-4032-8FF7-845AD31E3045}" type="presParOf" srcId="{A5BEC9B0-1CA4-43F3-99DD-D8E9FA4CED43}" destId="{D23897FE-D266-423C-8389-02D48B29ACCA}" srcOrd="1" destOrd="0" presId="urn:microsoft.com/office/officeart/2005/8/layout/hProcess9"/>
    <dgm:cxn modelId="{D1598513-72CC-4EEA-83F9-FA29B2C30BC3}" type="presParOf" srcId="{D23897FE-D266-423C-8389-02D48B29ACCA}" destId="{F430A788-4FEA-432C-9EEA-5DF5F4B0050C}" srcOrd="0" destOrd="0" presId="urn:microsoft.com/office/officeart/2005/8/layout/hProcess9"/>
    <dgm:cxn modelId="{975E9570-7844-4479-B160-67C3DDF577F0}" type="presParOf" srcId="{D23897FE-D266-423C-8389-02D48B29ACCA}" destId="{9A735A91-0E2D-4D86-8B48-73F1098975BC}" srcOrd="1" destOrd="0" presId="urn:microsoft.com/office/officeart/2005/8/layout/hProcess9"/>
    <dgm:cxn modelId="{A3B5C3F6-9C82-4584-B133-01A22684E474}" type="presParOf" srcId="{D23897FE-D266-423C-8389-02D48B29ACCA}" destId="{C7CC3E44-B410-4CB5-AB38-5EDA92BA96D2}" srcOrd="2" destOrd="0" presId="urn:microsoft.com/office/officeart/2005/8/layout/hProcess9"/>
    <dgm:cxn modelId="{FD6C6D3B-02EC-4729-8C47-74D0F5B5309A}" type="presParOf" srcId="{D23897FE-D266-423C-8389-02D48B29ACCA}" destId="{2D4E1F7A-05FD-4990-9A36-7F41E3CDA63C}" srcOrd="3" destOrd="0" presId="urn:microsoft.com/office/officeart/2005/8/layout/hProcess9"/>
    <dgm:cxn modelId="{F391B893-285E-40FB-B1AE-FC973783295E}" type="presParOf" srcId="{D23897FE-D266-423C-8389-02D48B29ACCA}" destId="{01EF525B-12D0-4C81-B762-63D533BC9D75}" srcOrd="4" destOrd="0" presId="urn:microsoft.com/office/officeart/2005/8/layout/hProcess9"/>
    <dgm:cxn modelId="{591346CB-B99A-4336-B330-1FA3AAD62DAD}" type="presParOf" srcId="{D23897FE-D266-423C-8389-02D48B29ACCA}" destId="{8C9A657F-584B-40CB-B853-8D3873A264EC}" srcOrd="5" destOrd="0" presId="urn:microsoft.com/office/officeart/2005/8/layout/hProcess9"/>
    <dgm:cxn modelId="{E0BD13D7-D8DE-4642-8099-CA7108DE1534}" type="presParOf" srcId="{D23897FE-D266-423C-8389-02D48B29ACCA}" destId="{BA36BA81-5A47-4CA8-9774-36227F240B75}" srcOrd="6" destOrd="0" presId="urn:microsoft.com/office/officeart/2005/8/layout/hProcess9"/>
    <dgm:cxn modelId="{E271DABB-2ABB-4F35-AD5A-35FA457F8176}" type="presParOf" srcId="{D23897FE-D266-423C-8389-02D48B29ACCA}" destId="{D02CD8EB-87FA-420F-87E7-44C0BEA00ADF}" srcOrd="7" destOrd="0" presId="urn:microsoft.com/office/officeart/2005/8/layout/hProcess9"/>
    <dgm:cxn modelId="{873226F9-F1C7-475F-B242-297EDDCD3B62}" type="presParOf" srcId="{D23897FE-D266-423C-8389-02D48B29ACCA}" destId="{3FF722E2-8D4C-4C48-997D-E5B163EBD5AF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544424-D748-4459-82F1-C7CB167FBA57}">
      <dsp:nvSpPr>
        <dsp:cNvPr id="0" name=""/>
        <dsp:cNvSpPr/>
      </dsp:nvSpPr>
      <dsp:spPr>
        <a:xfrm>
          <a:off x="609599" y="0"/>
          <a:ext cx="6908800" cy="5418667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30A788-4FEA-432C-9EEA-5DF5F4B0050C}">
      <dsp:nvSpPr>
        <dsp:cNvPr id="0" name=""/>
        <dsp:cNvSpPr/>
      </dsp:nvSpPr>
      <dsp:spPr>
        <a:xfrm>
          <a:off x="3571" y="1625600"/>
          <a:ext cx="1561703" cy="216746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Design Code</a:t>
          </a:r>
        </a:p>
      </dsp:txBody>
      <dsp:txXfrm>
        <a:off x="79807" y="1701836"/>
        <a:ext cx="1409231" cy="2014994"/>
      </dsp:txXfrm>
    </dsp:sp>
    <dsp:sp modelId="{C7CC3E44-B410-4CB5-AB38-5EDA92BA96D2}">
      <dsp:nvSpPr>
        <dsp:cNvPr id="0" name=""/>
        <dsp:cNvSpPr/>
      </dsp:nvSpPr>
      <dsp:spPr>
        <a:xfrm>
          <a:off x="1643360" y="1625600"/>
          <a:ext cx="1561703" cy="216746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Verification using Directed and Layered Testbench</a:t>
          </a:r>
        </a:p>
      </dsp:txBody>
      <dsp:txXfrm>
        <a:off x="1719596" y="1701836"/>
        <a:ext cx="1409231" cy="2014994"/>
      </dsp:txXfrm>
    </dsp:sp>
    <dsp:sp modelId="{01EF525B-12D0-4C81-B762-63D533BC9D75}">
      <dsp:nvSpPr>
        <dsp:cNvPr id="0" name=""/>
        <dsp:cNvSpPr/>
      </dsp:nvSpPr>
      <dsp:spPr>
        <a:xfrm>
          <a:off x="3283148" y="1625600"/>
          <a:ext cx="1561703" cy="216746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RTL Synthesis</a:t>
          </a:r>
        </a:p>
      </dsp:txBody>
      <dsp:txXfrm>
        <a:off x="3359384" y="1701836"/>
        <a:ext cx="1409231" cy="2014994"/>
      </dsp:txXfrm>
    </dsp:sp>
    <dsp:sp modelId="{BA36BA81-5A47-4CA8-9774-36227F240B75}">
      <dsp:nvSpPr>
        <dsp:cNvPr id="0" name=""/>
        <dsp:cNvSpPr/>
      </dsp:nvSpPr>
      <dsp:spPr>
        <a:xfrm>
          <a:off x="4922936" y="1625600"/>
          <a:ext cx="1561703" cy="216746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/>
            <a:t>PnR</a:t>
          </a:r>
          <a:r>
            <a:rPr lang="en-US" sz="1600" kern="1200" dirty="0"/>
            <a:t> Analysis</a:t>
          </a:r>
        </a:p>
      </dsp:txBody>
      <dsp:txXfrm>
        <a:off x="4999172" y="1701836"/>
        <a:ext cx="1409231" cy="2014994"/>
      </dsp:txXfrm>
    </dsp:sp>
    <dsp:sp modelId="{3FF722E2-8D4C-4C48-997D-E5B163EBD5AF}">
      <dsp:nvSpPr>
        <dsp:cNvPr id="0" name=""/>
        <dsp:cNvSpPr/>
      </dsp:nvSpPr>
      <dsp:spPr>
        <a:xfrm>
          <a:off x="6562724" y="1625600"/>
          <a:ext cx="1561703" cy="216746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Optimization</a:t>
          </a:r>
        </a:p>
      </dsp:txBody>
      <dsp:txXfrm>
        <a:off x="6638960" y="1701836"/>
        <a:ext cx="1409231" cy="20149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Title of the Project</a:t>
            </a:r>
            <a:endParaRPr kumimoji="0" lang="x-none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C29D53-9981-884B-B5B6-B5743DF81FD1}" type="slidenum">
              <a:rPr kumimoji="0" lang="x-none" sz="14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x-none" sz="14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ACC9C879-EF2D-BA4E-B6A9-D4377737278E}"/>
              </a:ext>
            </a:extLst>
          </p:cNvPr>
          <p:cNvSpPr/>
          <p:nvPr userDrawn="1"/>
        </p:nvSpPr>
        <p:spPr>
          <a:xfrm>
            <a:off x="0" y="0"/>
            <a:ext cx="12192000" cy="156226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x-none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EEE 416 – Microprocessor and Embedded Systems Laboratory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x-none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Jan 202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</a:t>
            </a:r>
            <a:r>
              <a:rPr kumimoji="0" lang="x-none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Level-4 Term-I Section A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x-none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Final Project Demonstration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A799C6A4-662A-4C47-AB70-4A7A449F40AE}"/>
              </a:ext>
            </a:extLst>
          </p:cNvPr>
          <p:cNvSpPr/>
          <p:nvPr userDrawn="1"/>
        </p:nvSpPr>
        <p:spPr>
          <a:xfrm>
            <a:off x="0" y="5968657"/>
            <a:ext cx="12192000" cy="88934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865755" algn="ctr"/>
                <a:tab pos="5731510" algn="r"/>
              </a:tabLst>
              <a:defRPr/>
            </a:pPr>
            <a:r>
              <a:rPr kumimoji="0" lang="en-US" sz="1800" b="0" i="0" u="none" strike="noStrike" kern="1200" cap="small" spc="16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Bangladesh University of Engineering and Technology</a:t>
            </a: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small" spc="16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Department of Electrical and Electronic Engineering</a:t>
            </a:r>
            <a:endParaRPr kumimoji="0" lang="x-none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xmlns="" id="{89B5FDC4-269D-0A46-8DED-E482158D83E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r="84048"/>
          <a:stretch/>
        </p:blipFill>
        <p:spPr>
          <a:xfrm>
            <a:off x="1682496" y="6046044"/>
            <a:ext cx="793630" cy="734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7839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C29D53-9981-884B-B5B6-B5743DF81FD1}" type="slidenum">
              <a:rPr kumimoji="0" lang="x-none" sz="14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x-none" sz="14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Date Placeholder 5">
            <a:extLst>
              <a:ext uri="{FF2B5EF4-FFF2-40B4-BE49-F238E27FC236}">
                <a16:creationId xmlns:a16="http://schemas.microsoft.com/office/drawing/2014/main" xmlns="" id="{3AA596F9-6385-224E-8B6A-509678335D1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2486" y="6501637"/>
            <a:ext cx="4825314" cy="375412"/>
          </a:xfr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EEE 416 (2022) – Final Project Group A.XY</a:t>
            </a:r>
            <a:endParaRPr kumimoji="0" lang="x-non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11" name="Footer Placeholder 6">
            <a:extLst>
              <a:ext uri="{FF2B5EF4-FFF2-40B4-BE49-F238E27FC236}">
                <a16:creationId xmlns:a16="http://schemas.microsoft.com/office/drawing/2014/main" xmlns="" id="{1CB05F73-B36B-5A48-81EA-E76B13575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57800" y="6482588"/>
            <a:ext cx="6153150" cy="375412"/>
          </a:xfr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x-non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Title of the Project</a:t>
            </a:r>
          </a:p>
        </p:txBody>
      </p:sp>
    </p:spTree>
    <p:extLst>
      <p:ext uri="{BB962C8B-B14F-4D97-AF65-F5344CB8AC3E}">
        <p14:creationId xmlns:p14="http://schemas.microsoft.com/office/powerpoint/2010/main" val="3212854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C29D53-9981-884B-B5B6-B5743DF81FD1}" type="slidenum">
              <a:rPr kumimoji="0" lang="x-none" sz="14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x-none" sz="14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xmlns="" id="{24A8BE3A-860F-304A-9628-0D1C6721E98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2486" y="6501637"/>
            <a:ext cx="4825314" cy="375412"/>
          </a:xfr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EEE 416 (2022) – Final Project Group A.XY</a:t>
            </a:r>
            <a:endParaRPr kumimoji="0" lang="x-non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xmlns="" id="{78BF763A-9E9F-6745-958E-87128C40B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57800" y="6482588"/>
            <a:ext cx="6153150" cy="375412"/>
          </a:xfr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x-non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Title of the Project</a:t>
            </a:r>
          </a:p>
        </p:txBody>
      </p:sp>
    </p:spTree>
    <p:extLst>
      <p:ext uri="{BB962C8B-B14F-4D97-AF65-F5344CB8AC3E}">
        <p14:creationId xmlns:p14="http://schemas.microsoft.com/office/powerpoint/2010/main" val="38650669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C29D53-9981-884B-B5B6-B5743DF81FD1}" type="slidenum">
              <a:rPr kumimoji="0" lang="x-none" sz="14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x-none" sz="14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5" name="Date Placeholder 5">
            <a:extLst>
              <a:ext uri="{FF2B5EF4-FFF2-40B4-BE49-F238E27FC236}">
                <a16:creationId xmlns:a16="http://schemas.microsoft.com/office/drawing/2014/main" xmlns="" id="{7E522AF0-01E9-C04B-A4BD-1E790BA6B07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2486" y="6501637"/>
            <a:ext cx="4825314" cy="375412"/>
          </a:xfr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EEE 416 (2022) – Final Project Group A.XY</a:t>
            </a:r>
            <a:endParaRPr kumimoji="0" lang="x-non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6" name="Footer Placeholder 6">
            <a:extLst>
              <a:ext uri="{FF2B5EF4-FFF2-40B4-BE49-F238E27FC236}">
                <a16:creationId xmlns:a16="http://schemas.microsoft.com/office/drawing/2014/main" xmlns="" id="{6FE88DDB-FE65-5846-A692-EED395E9C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57800" y="6482588"/>
            <a:ext cx="6153150" cy="375412"/>
          </a:xfr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x-non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Title of the Project</a:t>
            </a:r>
          </a:p>
        </p:txBody>
      </p:sp>
    </p:spTree>
    <p:extLst>
      <p:ext uri="{BB962C8B-B14F-4D97-AF65-F5344CB8AC3E}">
        <p14:creationId xmlns:p14="http://schemas.microsoft.com/office/powerpoint/2010/main" val="449312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9649038-E67C-F32D-3A4E-49766B9CE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EEE 416 (2022) – Final Project Group A.XY</a:t>
            </a:r>
            <a:endParaRPr kumimoji="0" lang="x-non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54079AD-4F4B-2A08-E54B-560665B9A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x-non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Title of the Project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2FBC4AE-B903-2951-368D-1CD59AE1F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C29D53-9981-884B-B5B6-B5743DF81FD1}" type="slidenum">
              <a:rPr kumimoji="0" lang="x-none" sz="14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x-none" sz="14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35656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C29D53-9981-884B-B5B6-B5743DF81FD1}" type="slidenum">
              <a:rPr kumimoji="0" lang="x-none" sz="14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x-none" sz="14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9" name="Date Placeholder 5">
            <a:extLst>
              <a:ext uri="{FF2B5EF4-FFF2-40B4-BE49-F238E27FC236}">
                <a16:creationId xmlns:a16="http://schemas.microsoft.com/office/drawing/2014/main" xmlns="" id="{7A532869-E847-B04C-9454-B1BBC68D6D5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2486" y="6501637"/>
            <a:ext cx="4825314" cy="375412"/>
          </a:xfr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EEE 416 (2022) – Final Project Group A.XY</a:t>
            </a:r>
            <a:endParaRPr kumimoji="0" lang="x-non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10" name="Footer Placeholder 6">
            <a:extLst>
              <a:ext uri="{FF2B5EF4-FFF2-40B4-BE49-F238E27FC236}">
                <a16:creationId xmlns:a16="http://schemas.microsoft.com/office/drawing/2014/main" xmlns="" id="{39C3B094-71D1-654C-855E-07B8BFC1B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57800" y="6482588"/>
            <a:ext cx="6153150" cy="375412"/>
          </a:xfr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x-non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Title of the Project</a:t>
            </a:r>
          </a:p>
        </p:txBody>
      </p:sp>
    </p:spTree>
    <p:extLst>
      <p:ext uri="{BB962C8B-B14F-4D97-AF65-F5344CB8AC3E}">
        <p14:creationId xmlns:p14="http://schemas.microsoft.com/office/powerpoint/2010/main" val="3427392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C29D53-9981-884B-B5B6-B5743DF81FD1}" type="slidenum">
              <a:rPr kumimoji="0" lang="x-none" sz="14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x-none" sz="14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Date Placeholder 5">
            <a:extLst>
              <a:ext uri="{FF2B5EF4-FFF2-40B4-BE49-F238E27FC236}">
                <a16:creationId xmlns:a16="http://schemas.microsoft.com/office/drawing/2014/main" xmlns="" id="{3AA596F9-6385-224E-8B6A-509678335D1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2486" y="6501637"/>
            <a:ext cx="4825314" cy="375412"/>
          </a:xfr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EEE 416 (2022) – Final Project Group A.XY</a:t>
            </a:r>
            <a:endParaRPr kumimoji="0" lang="x-non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11" name="Footer Placeholder 6">
            <a:extLst>
              <a:ext uri="{FF2B5EF4-FFF2-40B4-BE49-F238E27FC236}">
                <a16:creationId xmlns:a16="http://schemas.microsoft.com/office/drawing/2014/main" xmlns="" id="{1CB05F73-B36B-5A48-81EA-E76B13575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57800" y="6482588"/>
            <a:ext cx="6153150" cy="375412"/>
          </a:xfr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x-non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Title of the Project</a:t>
            </a:r>
          </a:p>
        </p:txBody>
      </p:sp>
    </p:spTree>
    <p:extLst>
      <p:ext uri="{BB962C8B-B14F-4D97-AF65-F5344CB8AC3E}">
        <p14:creationId xmlns:p14="http://schemas.microsoft.com/office/powerpoint/2010/main" val="2703491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C29D53-9981-884B-B5B6-B5743DF81FD1}" type="slidenum">
              <a:rPr kumimoji="0" lang="x-none" sz="14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x-none" sz="14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xmlns="" id="{24A8BE3A-860F-304A-9628-0D1C6721E98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2486" y="6501637"/>
            <a:ext cx="4825314" cy="375412"/>
          </a:xfr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EEE 416 (2022) – Final Project Group A.XY</a:t>
            </a:r>
            <a:endParaRPr kumimoji="0" lang="x-non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xmlns="" id="{78BF763A-9E9F-6745-958E-87128C40B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57800" y="6482588"/>
            <a:ext cx="6153150" cy="375412"/>
          </a:xfr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x-non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Title of the Project</a:t>
            </a:r>
          </a:p>
        </p:txBody>
      </p:sp>
    </p:spTree>
    <p:extLst>
      <p:ext uri="{BB962C8B-B14F-4D97-AF65-F5344CB8AC3E}">
        <p14:creationId xmlns:p14="http://schemas.microsoft.com/office/powerpoint/2010/main" val="3145695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C29D53-9981-884B-B5B6-B5743DF81FD1}" type="slidenum">
              <a:rPr kumimoji="0" lang="x-none" sz="14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x-none" sz="14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5" name="Date Placeholder 5">
            <a:extLst>
              <a:ext uri="{FF2B5EF4-FFF2-40B4-BE49-F238E27FC236}">
                <a16:creationId xmlns:a16="http://schemas.microsoft.com/office/drawing/2014/main" xmlns="" id="{7E522AF0-01E9-C04B-A4BD-1E790BA6B07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2486" y="6501637"/>
            <a:ext cx="4825314" cy="375412"/>
          </a:xfr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EEE 416 (2022) – Final Project Group A.XY</a:t>
            </a:r>
            <a:endParaRPr kumimoji="0" lang="x-non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6" name="Footer Placeholder 6">
            <a:extLst>
              <a:ext uri="{FF2B5EF4-FFF2-40B4-BE49-F238E27FC236}">
                <a16:creationId xmlns:a16="http://schemas.microsoft.com/office/drawing/2014/main" xmlns="" id="{6FE88DDB-FE65-5846-A692-EED395E9C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57800" y="6482588"/>
            <a:ext cx="6153150" cy="375412"/>
          </a:xfr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x-non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Title of the Project</a:t>
            </a:r>
          </a:p>
        </p:txBody>
      </p:sp>
    </p:spTree>
    <p:extLst>
      <p:ext uri="{BB962C8B-B14F-4D97-AF65-F5344CB8AC3E}">
        <p14:creationId xmlns:p14="http://schemas.microsoft.com/office/powerpoint/2010/main" val="3730379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Title of the Project</a:t>
            </a:r>
            <a:endParaRPr kumimoji="0" lang="x-none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C29D53-9981-884B-B5B6-B5743DF81FD1}" type="slidenum">
              <a:rPr kumimoji="0" lang="x-none" sz="14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x-none" sz="14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ACC9C879-EF2D-BA4E-B6A9-D4377737278E}"/>
              </a:ext>
            </a:extLst>
          </p:cNvPr>
          <p:cNvSpPr/>
          <p:nvPr userDrawn="1"/>
        </p:nvSpPr>
        <p:spPr>
          <a:xfrm>
            <a:off x="0" y="0"/>
            <a:ext cx="12192000" cy="156226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x-none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EEE 416 – Microprocessor and Embedded Systems Laboratory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x-none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Jan 202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</a:t>
            </a:r>
            <a:r>
              <a:rPr kumimoji="0" lang="x-none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Level-4 Term-I Section A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x-none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Final Project Demonstration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A799C6A4-662A-4C47-AB70-4A7A449F40AE}"/>
              </a:ext>
            </a:extLst>
          </p:cNvPr>
          <p:cNvSpPr/>
          <p:nvPr userDrawn="1"/>
        </p:nvSpPr>
        <p:spPr>
          <a:xfrm>
            <a:off x="0" y="5968657"/>
            <a:ext cx="12192000" cy="88934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865755" algn="ctr"/>
                <a:tab pos="5731510" algn="r"/>
              </a:tabLst>
              <a:defRPr/>
            </a:pPr>
            <a:r>
              <a:rPr kumimoji="0" lang="en-US" sz="1800" b="0" i="0" u="none" strike="noStrike" kern="1200" cap="small" spc="16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Bangladesh University of Engineering and Technology</a:t>
            </a: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small" spc="16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Department of Electrical and Electronic Engineering</a:t>
            </a:r>
            <a:endParaRPr kumimoji="0" lang="x-none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xmlns="" id="{89B5FDC4-269D-0A46-8DED-E482158D83E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r="84048"/>
          <a:stretch/>
        </p:blipFill>
        <p:spPr>
          <a:xfrm>
            <a:off x="1682496" y="6046044"/>
            <a:ext cx="793630" cy="734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1855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9649038-E67C-F32D-3A4E-49766B9CE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EEE 416 (2022) – Final Project Group A.XY</a:t>
            </a:r>
            <a:endParaRPr kumimoji="0" lang="x-non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54079AD-4F4B-2A08-E54B-560665B9A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x-non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Title of the Project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2FBC4AE-B903-2951-368D-1CD59AE1F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C29D53-9981-884B-B5B6-B5743DF81FD1}" type="slidenum">
              <a:rPr kumimoji="0" lang="x-none" sz="14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x-none" sz="14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19185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C29D53-9981-884B-B5B6-B5743DF81FD1}" type="slidenum">
              <a:rPr kumimoji="0" lang="x-none" sz="14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x-none" sz="14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9" name="Date Placeholder 5">
            <a:extLst>
              <a:ext uri="{FF2B5EF4-FFF2-40B4-BE49-F238E27FC236}">
                <a16:creationId xmlns:a16="http://schemas.microsoft.com/office/drawing/2014/main" xmlns="" id="{7A532869-E847-B04C-9454-B1BBC68D6D5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2486" y="6501637"/>
            <a:ext cx="4825314" cy="375412"/>
          </a:xfr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EEE 416 (2022) – Final Project Group A.XY</a:t>
            </a:r>
            <a:endParaRPr kumimoji="0" lang="x-non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10" name="Footer Placeholder 6">
            <a:extLst>
              <a:ext uri="{FF2B5EF4-FFF2-40B4-BE49-F238E27FC236}">
                <a16:creationId xmlns:a16="http://schemas.microsoft.com/office/drawing/2014/main" xmlns="" id="{39C3B094-71D1-654C-855E-07B8BFC1B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57800" y="6482588"/>
            <a:ext cx="6153150" cy="375412"/>
          </a:xfr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x-non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Title of the Project</a:t>
            </a:r>
          </a:p>
        </p:txBody>
      </p:sp>
    </p:spTree>
    <p:extLst>
      <p:ext uri="{BB962C8B-B14F-4D97-AF65-F5344CB8AC3E}">
        <p14:creationId xmlns:p14="http://schemas.microsoft.com/office/powerpoint/2010/main" val="1560851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sv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9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Relationship Id="rId9" Type="http://schemas.openxmlformats.org/officeDocument/2006/relationships/image" Target="../media/image3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D852ED7D-C8C9-FC45-9D41-2B197068D5F8}"/>
              </a:ext>
            </a:extLst>
          </p:cNvPr>
          <p:cNvSpPr/>
          <p:nvPr userDrawn="1"/>
        </p:nvSpPr>
        <p:spPr>
          <a:xfrm>
            <a:off x="1" y="6457189"/>
            <a:ext cx="12192000" cy="41316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x-non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459714"/>
            <a:ext cx="10058400" cy="7290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493520"/>
            <a:ext cx="10058400" cy="4541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10950" y="6501638"/>
            <a:ext cx="521970" cy="30853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400" b="1">
                <a:solidFill>
                  <a:schemeClr val="bg1"/>
                </a:solidFill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C29D53-9981-884B-B5B6-B5743DF81FD1}" type="slidenum">
              <a:rPr kumimoji="0" lang="x-none" sz="14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x-none" sz="14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xmlns="" id="{8D083A58-BF4A-C247-A39E-31621332A2F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xmlns="" r:embed="rId9"/>
              </a:ext>
            </a:extLst>
          </a:blip>
          <a:srcRect r="84048"/>
          <a:stretch/>
        </p:blipFill>
        <p:spPr>
          <a:xfrm>
            <a:off x="51125" y="6457189"/>
            <a:ext cx="381361" cy="352979"/>
          </a:xfrm>
          <a:prstGeom prst="rect">
            <a:avLst/>
          </a:prstGeom>
        </p:spPr>
      </p:pic>
      <p:sp>
        <p:nvSpPr>
          <p:cNvPr id="10" name="Date Placeholder 5">
            <a:extLst>
              <a:ext uri="{FF2B5EF4-FFF2-40B4-BE49-F238E27FC236}">
                <a16:creationId xmlns:a16="http://schemas.microsoft.com/office/drawing/2014/main" xmlns="" id="{576C60AE-BF9F-E948-A464-57EC6013BD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32486" y="6501637"/>
            <a:ext cx="3968064" cy="39411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EEE 416 (2022) – Final Project Group A.XY</a:t>
            </a:r>
            <a:endParaRPr kumimoji="0" lang="x-non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11" name="Footer Placeholder 6">
            <a:extLst>
              <a:ext uri="{FF2B5EF4-FFF2-40B4-BE49-F238E27FC236}">
                <a16:creationId xmlns:a16="http://schemas.microsoft.com/office/drawing/2014/main" xmlns="" id="{DCD1120D-AD02-624F-AC7B-A52A109ECB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400550" y="6507645"/>
            <a:ext cx="5000625" cy="375412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x-non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Title of the Project</a:t>
            </a:r>
          </a:p>
        </p:txBody>
      </p:sp>
    </p:spTree>
    <p:extLst>
      <p:ext uri="{BB962C8B-B14F-4D97-AF65-F5344CB8AC3E}">
        <p14:creationId xmlns:p14="http://schemas.microsoft.com/office/powerpoint/2010/main" val="615050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4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D852ED7D-C8C9-FC45-9D41-2B197068D5F8}"/>
              </a:ext>
            </a:extLst>
          </p:cNvPr>
          <p:cNvSpPr/>
          <p:nvPr userDrawn="1"/>
        </p:nvSpPr>
        <p:spPr>
          <a:xfrm>
            <a:off x="1" y="6457189"/>
            <a:ext cx="12192000" cy="41316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x-non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459714"/>
            <a:ext cx="10058400" cy="7290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493520"/>
            <a:ext cx="10058400" cy="4541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10950" y="6501638"/>
            <a:ext cx="521970" cy="30853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400" b="1">
                <a:solidFill>
                  <a:schemeClr val="bg1"/>
                </a:solidFill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C29D53-9981-884B-B5B6-B5743DF81FD1}" type="slidenum">
              <a:rPr kumimoji="0" lang="x-none" sz="14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x-none" sz="14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xmlns="" id="{8D083A58-BF4A-C247-A39E-31621332A2F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xmlns="" r:embed="rId9"/>
              </a:ext>
            </a:extLst>
          </a:blip>
          <a:srcRect r="84048"/>
          <a:stretch/>
        </p:blipFill>
        <p:spPr>
          <a:xfrm>
            <a:off x="51125" y="6457189"/>
            <a:ext cx="381361" cy="352979"/>
          </a:xfrm>
          <a:prstGeom prst="rect">
            <a:avLst/>
          </a:prstGeom>
        </p:spPr>
      </p:pic>
      <p:sp>
        <p:nvSpPr>
          <p:cNvPr id="10" name="Date Placeholder 5">
            <a:extLst>
              <a:ext uri="{FF2B5EF4-FFF2-40B4-BE49-F238E27FC236}">
                <a16:creationId xmlns:a16="http://schemas.microsoft.com/office/drawing/2014/main" xmlns="" id="{576C60AE-BF9F-E948-A464-57EC6013BD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32486" y="6501637"/>
            <a:ext cx="3968064" cy="39411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EEE 416 (2022) – Final Project Group A.XY</a:t>
            </a:r>
            <a:endParaRPr kumimoji="0" lang="x-non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11" name="Footer Placeholder 6">
            <a:extLst>
              <a:ext uri="{FF2B5EF4-FFF2-40B4-BE49-F238E27FC236}">
                <a16:creationId xmlns:a16="http://schemas.microsoft.com/office/drawing/2014/main" xmlns="" id="{DCD1120D-AD02-624F-AC7B-A52A109ECB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400550" y="6507645"/>
            <a:ext cx="5000625" cy="375412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x-non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Title of the Project</a:t>
            </a:r>
          </a:p>
        </p:txBody>
      </p:sp>
    </p:spTree>
    <p:extLst>
      <p:ext uri="{BB962C8B-B14F-4D97-AF65-F5344CB8AC3E}">
        <p14:creationId xmlns:p14="http://schemas.microsoft.com/office/powerpoint/2010/main" val="214143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4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46C925-AD3C-084C-A393-173805EA7D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1939" y="1775977"/>
            <a:ext cx="9753519" cy="1580405"/>
          </a:xfrm>
        </p:spPr>
        <p:txBody>
          <a:bodyPr/>
          <a:lstStyle/>
          <a:p>
            <a:r>
              <a:rPr lang="en-US" sz="5400" cap="none" dirty="0">
                <a:latin typeface="Arial Black" panose="020B0A04020102020204" pitchFamily="34" charset="0"/>
              </a:rPr>
              <a:t>12 bit Asynchronous Counter</a:t>
            </a:r>
            <a:endParaRPr lang="x-none" sz="5400" cap="none" dirty="0">
              <a:latin typeface="Arial Black" panose="020B0A040201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17F0DBAF-7D79-1641-9F57-35E40E2F3C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56807" y="4084355"/>
            <a:ext cx="2368836" cy="2115649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000" dirty="0" err="1">
                <a:latin typeface="Times New Roman"/>
                <a:cs typeface="Arial"/>
              </a:rPr>
              <a:t>Manjur</a:t>
            </a:r>
            <a:r>
              <a:rPr lang="en-US" sz="2000" dirty="0">
                <a:latin typeface="Times New Roman"/>
                <a:cs typeface="Arial"/>
              </a:rPr>
              <a:t> </a:t>
            </a:r>
            <a:r>
              <a:rPr lang="en-US" sz="2000" dirty="0" err="1">
                <a:latin typeface="Times New Roman"/>
                <a:cs typeface="Arial"/>
              </a:rPr>
              <a:t>Muntasir</a:t>
            </a:r>
            <a:endParaRPr lang="en-US" sz="2000" dirty="0">
              <a:latin typeface="Times New Roman"/>
              <a:cs typeface="Arial"/>
            </a:endParaRPr>
          </a:p>
          <a:p>
            <a:r>
              <a:rPr lang="en-US" sz="2000" dirty="0">
                <a:latin typeface="Times New Roman"/>
                <a:cs typeface="Arial"/>
              </a:rPr>
              <a:t>1906150</a:t>
            </a:r>
            <a:endParaRPr lang="x-none" sz="2000" dirty="0">
              <a:latin typeface="Times New Roman"/>
              <a:cs typeface="Arial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xmlns="" id="{73D65FC9-0D80-444D-8239-028EF0E63ED0}"/>
              </a:ext>
            </a:extLst>
          </p:cNvPr>
          <p:cNvSpPr txBox="1">
            <a:spLocks/>
          </p:cNvSpPr>
          <p:nvPr/>
        </p:nvSpPr>
        <p:spPr>
          <a:xfrm>
            <a:off x="640759" y="4084355"/>
            <a:ext cx="2708522" cy="922155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 spc="8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err="1">
                <a:latin typeface="Times New Roman"/>
                <a:cs typeface="Arial"/>
              </a:rPr>
              <a:t>Khondaker</a:t>
            </a:r>
            <a:r>
              <a:rPr lang="en-US" sz="2000" dirty="0">
                <a:latin typeface="Times New Roman"/>
                <a:cs typeface="Arial"/>
              </a:rPr>
              <a:t> Nafis Ahmed</a:t>
            </a:r>
          </a:p>
          <a:p>
            <a:r>
              <a:rPr lang="x-none" sz="2000" dirty="0">
                <a:latin typeface="Times New Roman"/>
                <a:cs typeface="Arial"/>
              </a:rPr>
              <a:t>1</a:t>
            </a:r>
            <a:r>
              <a:rPr lang="en-US" sz="2000" dirty="0">
                <a:latin typeface="Times New Roman"/>
                <a:cs typeface="Arial"/>
              </a:rPr>
              <a:t>906147</a:t>
            </a:r>
            <a:endParaRPr lang="x-none" sz="2000" dirty="0">
              <a:latin typeface="Times New Roman"/>
              <a:cs typeface="Arial"/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xmlns="" id="{C7A885CF-D2B7-2D4F-9C5B-F2B757DB520C}"/>
              </a:ext>
            </a:extLst>
          </p:cNvPr>
          <p:cNvSpPr txBox="1">
            <a:spLocks/>
          </p:cNvSpPr>
          <p:nvPr/>
        </p:nvSpPr>
        <p:spPr>
          <a:xfrm>
            <a:off x="5525643" y="4075176"/>
            <a:ext cx="2350475" cy="21248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 spc="8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>
                  <a:lumMod val="85000"/>
                  <a:lumOff val="15000"/>
                </a:prstClr>
              </a:buClr>
              <a:buSzTx/>
              <a:buFont typeface="Garamond" pitchFamily="18" charset="0"/>
              <a:buNone/>
              <a:tabLst/>
              <a:defRPr/>
            </a:pPr>
            <a:r>
              <a:rPr lang="en-US" sz="2000" dirty="0">
                <a:solidFill>
                  <a:prstClr val="black"/>
                </a:solidFill>
                <a:latin typeface="Times New Roman"/>
                <a:cs typeface="Times New Roman"/>
              </a:rPr>
              <a:t>Fahim Shahriar Anim</a:t>
            </a:r>
            <a:endParaRPr kumimoji="0" lang="en-US" sz="2000" b="0" i="0" u="none" strike="noStrike" kern="1200" cap="none" spc="8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>
                  <a:lumMod val="85000"/>
                  <a:lumOff val="15000"/>
                </a:prstClr>
              </a:buClr>
              <a:buSzTx/>
              <a:buFont typeface="Garamond" pitchFamily="18" charset="0"/>
              <a:buNone/>
              <a:tabLst/>
              <a:defRPr/>
            </a:pPr>
            <a:r>
              <a:rPr kumimoji="0" lang="x-none" sz="2000" b="0" i="0" u="none" strike="noStrike" kern="1200" cap="none" spc="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1</a:t>
            </a:r>
            <a:r>
              <a:rPr kumimoji="0" lang="en-US" sz="2000" b="0" i="0" u="none" strike="noStrike" kern="1200" cap="none" spc="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906178</a:t>
            </a:r>
            <a:endParaRPr kumimoji="0" lang="x-none" sz="2000" b="0" i="0" u="none" strike="noStrike" kern="1200" cap="none" spc="8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xmlns="" id="{6D4ABD83-8F2E-FD4E-B18C-2299D6E2E152}"/>
              </a:ext>
            </a:extLst>
          </p:cNvPr>
          <p:cNvSpPr txBox="1">
            <a:spLocks/>
          </p:cNvSpPr>
          <p:nvPr/>
        </p:nvSpPr>
        <p:spPr>
          <a:xfrm>
            <a:off x="3490364" y="3231556"/>
            <a:ext cx="5815295" cy="60082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 spc="8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>
                  <a:lumMod val="85000"/>
                  <a:lumOff val="15000"/>
                </a:prstClr>
              </a:buClr>
              <a:buSzTx/>
              <a:buFont typeface="Garamond" pitchFamily="18" charset="0"/>
              <a:buNone/>
              <a:tabLst/>
              <a:defRPr/>
            </a:pPr>
            <a:r>
              <a:rPr lang="en-US" sz="2400" b="1" cap="small" dirty="0">
                <a:solidFill>
                  <a:prstClr val="black"/>
                </a:solidFill>
                <a:latin typeface="Century Gothic" panose="020B0502020202020204"/>
              </a:rPr>
              <a:t>Project </a:t>
            </a:r>
            <a:r>
              <a:rPr kumimoji="0" lang="x-none" sz="2400" b="1" i="0" u="none" strike="noStrike" kern="1200" cap="small" spc="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Group </a:t>
            </a:r>
            <a:r>
              <a:rPr kumimoji="0" lang="en-US" sz="2400" b="1" i="0" u="none" strike="noStrike" kern="1200" cap="small" spc="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2</a:t>
            </a:r>
            <a:endParaRPr kumimoji="0" lang="x-none" sz="2400" b="1" i="0" u="none" strike="noStrike" kern="1200" cap="small" spc="8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280859" y="430328"/>
            <a:ext cx="2589073" cy="523220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Section C1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349281" y="422530"/>
            <a:ext cx="1616009" cy="523220"/>
          </a:xfrm>
          <a:prstGeom prst="rect">
            <a:avLst/>
          </a:prstGeom>
          <a:solidFill>
            <a:srgbClr val="C00000"/>
          </a:solidFill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July 2023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156807" y="968937"/>
            <a:ext cx="5897628" cy="584775"/>
          </a:xfrm>
          <a:prstGeom prst="rect">
            <a:avLst/>
          </a:prstGeom>
          <a:solidFill>
            <a:srgbClr val="C00000"/>
          </a:solidFill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dirty="0">
                <a:solidFill>
                  <a:prstClr val="white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		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Project Presentation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91174" y="130628"/>
            <a:ext cx="9349351" cy="830997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                              EEE -468 : VLSI Laboratory</a:t>
            </a:r>
          </a:p>
          <a:p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                                             Section: G2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116389" y="4075176"/>
            <a:ext cx="17535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Shahriyer</a:t>
            </a:r>
            <a:r>
              <a:rPr lang="en-US" dirty="0" smtClean="0"/>
              <a:t> Hasan</a:t>
            </a:r>
          </a:p>
          <a:p>
            <a:r>
              <a:rPr lang="en-US" dirty="0" smtClean="0"/>
              <a:t>1906128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9592491" y="4075176"/>
            <a:ext cx="19329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Abid</a:t>
            </a:r>
            <a:r>
              <a:rPr lang="en-US" dirty="0" smtClean="0"/>
              <a:t> Abdullah</a:t>
            </a:r>
          </a:p>
          <a:p>
            <a:r>
              <a:rPr lang="en-US" dirty="0" smtClean="0"/>
              <a:t>1906108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3275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59CAE93B-6502-8C34-C838-50B7F9C387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DCE668E-A685-7DBB-2D1C-3769A5129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+mj-lt"/>
              </a:rPr>
              <a:t>Implementation </a:t>
            </a:r>
            <a:endParaRPr lang="x-none" dirty="0">
              <a:latin typeface="+mj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AD48985D-3506-33C4-58E9-79974D05E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10950" y="6501638"/>
            <a:ext cx="521970" cy="308530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C29D53-9981-884B-B5B6-B5743DF81FD1}" type="slidenum">
              <a:rPr kumimoji="0" lang="x-none" sz="14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x-none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4297B0F1-F2AD-F5BA-E71A-9C9A4ACBD5E7}"/>
              </a:ext>
            </a:extLst>
          </p:cNvPr>
          <p:cNvSpPr txBox="1"/>
          <p:nvPr/>
        </p:nvSpPr>
        <p:spPr>
          <a:xfrm>
            <a:off x="1066800" y="1188720"/>
            <a:ext cx="7984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Design </a:t>
            </a:r>
            <a:r>
              <a:rPr lang="en-US" dirty="0" smtClean="0"/>
              <a:t>Difficulties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66354" y="1656116"/>
            <a:ext cx="4275909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+mj-lt"/>
                <a:cs typeface="Courier New" panose="02070309020205020404" pitchFamily="49" charset="0"/>
              </a:rPr>
              <a:t>2. Reset, Load or Up-Down ON for a long time</a:t>
            </a:r>
            <a:endParaRPr lang="en-US" sz="1400" b="1" dirty="0">
              <a:latin typeface="+mj-lt"/>
              <a:cs typeface="Courier New" panose="02070309020205020404" pitchFamily="49" charset="0"/>
            </a:endParaRPr>
          </a:p>
          <a:p>
            <a:endParaRPr lang="en-US" sz="1400" dirty="0">
              <a:latin typeface="+mj-lt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module counter(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reset,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up_down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load, data, count, enable);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//define input and output ports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input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reset, load,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up_down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enable;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input [11:0] data;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output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[11:0] count;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logic r=0;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logic l=0; 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logic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ud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up_down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//always block will be executed at each and every positive edge of the clock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always@(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posedge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or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posedge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reset or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posedge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load or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posedge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up_down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or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negedge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up_down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begin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if(enable)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begin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if(reset==1 &amp; r==0)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begin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count&lt;=0;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r=1;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end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else if(load==1 &amp; l==0)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begin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count&lt;=data;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l=1;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end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982788" y="1628503"/>
            <a:ext cx="5016137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else if(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up_down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==1 &amp;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ud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==0)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begin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count&lt;=count+1;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ud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=1;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end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else if(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up_down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==0 &amp;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ud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==1)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begin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count&lt;=count-1;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ud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=0;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end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else if(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up_down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==1)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begin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count&lt;=count+1;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ud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=1;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end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else if(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up_down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==0)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begin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count&lt;=count-1;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ud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=0;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end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if(reset==0) r=0;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else r=1;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if(load==0) l=0;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else l=1;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end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else count&lt;=count; 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end</a:t>
            </a:r>
          </a:p>
          <a:p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endmodule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4457730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59CAE93B-6502-8C34-C838-50B7F9C387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DCE668E-A685-7DBB-2D1C-3769A5129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+mj-lt"/>
              </a:rPr>
              <a:t>Implementation </a:t>
            </a:r>
            <a:endParaRPr lang="x-none" dirty="0">
              <a:latin typeface="+mj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AD48985D-3506-33C4-58E9-79974D05E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10950" y="6501638"/>
            <a:ext cx="521970" cy="308530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C29D53-9981-884B-B5B6-B5743DF81FD1}" type="slidenum">
              <a:rPr kumimoji="0" lang="x-none" sz="14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x-none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4297B0F1-F2AD-F5BA-E71A-9C9A4ACBD5E7}"/>
              </a:ext>
            </a:extLst>
          </p:cNvPr>
          <p:cNvSpPr txBox="1"/>
          <p:nvPr/>
        </p:nvSpPr>
        <p:spPr>
          <a:xfrm>
            <a:off x="1066800" y="1188720"/>
            <a:ext cx="7984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Design </a:t>
            </a:r>
            <a:r>
              <a:rPr lang="en-US" dirty="0" smtClean="0"/>
              <a:t>Difficulties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66354" y="1656116"/>
            <a:ext cx="4275909" cy="44473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+mj-lt"/>
                <a:cs typeface="Courier New" panose="02070309020205020404" pitchFamily="49" charset="0"/>
              </a:rPr>
              <a:t>3</a:t>
            </a:r>
            <a:r>
              <a:rPr lang="en-US" sz="1400" b="1" dirty="0" smtClean="0">
                <a:latin typeface="+mj-lt"/>
                <a:cs typeface="Courier New" panose="02070309020205020404" pitchFamily="49" charset="0"/>
              </a:rPr>
              <a:t>. More than one </a:t>
            </a:r>
            <a:r>
              <a:rPr lang="en-US" sz="1400" b="1" dirty="0" err="1" smtClean="0">
                <a:latin typeface="+mj-lt"/>
                <a:cs typeface="Courier New" panose="02070309020205020404" pitchFamily="49" charset="0"/>
              </a:rPr>
              <a:t>posedge</a:t>
            </a:r>
            <a:r>
              <a:rPr lang="en-US" sz="1400" b="1" dirty="0" smtClean="0">
                <a:latin typeface="+mj-lt"/>
                <a:cs typeface="Courier New" panose="02070309020205020404" pitchFamily="49" charset="0"/>
              </a:rPr>
              <a:t> or </a:t>
            </a:r>
            <a:r>
              <a:rPr lang="en-US" sz="1400" b="1" dirty="0" err="1" smtClean="0">
                <a:latin typeface="+mj-lt"/>
                <a:cs typeface="Courier New" panose="02070309020205020404" pitchFamily="49" charset="0"/>
              </a:rPr>
              <a:t>negedge</a:t>
            </a:r>
            <a:r>
              <a:rPr lang="en-US" sz="1400" b="1" dirty="0" smtClean="0">
                <a:latin typeface="+mj-lt"/>
                <a:cs typeface="Courier New" panose="02070309020205020404" pitchFamily="49" charset="0"/>
              </a:rPr>
              <a:t> inputs not allowed in always</a:t>
            </a:r>
            <a:endParaRPr lang="en-US" sz="1400" b="1" dirty="0">
              <a:latin typeface="+mj-lt"/>
              <a:cs typeface="Courier New" panose="02070309020205020404" pitchFamily="49" charset="0"/>
            </a:endParaRPr>
          </a:p>
          <a:p>
            <a:endParaRPr lang="en-US" sz="1400" dirty="0">
              <a:latin typeface="+mj-lt"/>
              <a:cs typeface="Courier New" panose="02070309020205020404" pitchFamily="49" charset="0"/>
            </a:endParaRP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module counter(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, reset,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up_down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, load, data, count, enable);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//define input and output ports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input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, reset, load,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up_down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, enable;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input [11:0] data;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output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[11:0] count;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//always block will be executed at each and every positive edge of the clock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always@(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posedge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reset)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begin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if(!enable) count&lt;=count;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else count&lt;=0;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end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always@(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negedge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reset)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begin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if(!enable) count&lt;=count;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else if(load) count&lt;=data;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else if(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up_down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) count&lt;=count+1;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else if(!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up_down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) count&lt;=count-1;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end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always@(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posedge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load)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begin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if(!enable) count&lt;=count;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else if(!reset) count&lt;=data;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348548" y="679334"/>
            <a:ext cx="5199017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always@(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negedge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load)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begin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if(!enable) count&lt;=count;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else if(reset) count&lt;=0;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else if(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up_down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) count&lt;=count+1;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else if(!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up_down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) count&lt;=count-1;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always@(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posedge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begin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if(!enable) count&lt;=count;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else if(!reset &amp; !load)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begin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if(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up_down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==1) count&lt;=count+1;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else if(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up_down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==0) count&lt;=count-1;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end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end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always@(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posedge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up_down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begin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if(!enable) count&lt;=count;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else if(reset) count&lt;=0;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else if(load) count&lt;=data;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else count&lt;=count+1;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end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always@(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negedge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up_down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begin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if(!enable) count&lt;=count;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else if(reset) count&lt;=0;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else if(load) count&lt;=data;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else count&lt;=count-1;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end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always@(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posedge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enable)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begin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if(reset) count&lt;=0;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else if(load) count&lt;=data;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else if(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up_down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) count&lt;=count+1;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else if(!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up_down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) count&lt;=count-1;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end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always@(data)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if(load &amp; !reset) count&lt;=data;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endmodule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69961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59CAE93B-6502-8C34-C838-50B7F9C387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DCE668E-A685-7DBB-2D1C-3769A5129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+mj-lt"/>
              </a:rPr>
              <a:t>Implementation </a:t>
            </a:r>
            <a:endParaRPr lang="x-none" dirty="0">
              <a:latin typeface="+mj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AD48985D-3506-33C4-58E9-79974D05E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10950" y="6501638"/>
            <a:ext cx="521970" cy="308530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C29D53-9981-884B-B5B6-B5743DF81FD1}" type="slidenum">
              <a:rPr kumimoji="0" lang="x-none" sz="14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x-none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4297B0F1-F2AD-F5BA-E71A-9C9A4ACBD5E7}"/>
              </a:ext>
            </a:extLst>
          </p:cNvPr>
          <p:cNvSpPr txBox="1"/>
          <p:nvPr/>
        </p:nvSpPr>
        <p:spPr>
          <a:xfrm>
            <a:off x="1066800" y="1188720"/>
            <a:ext cx="7984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Directed </a:t>
            </a:r>
            <a:r>
              <a:rPr lang="en-US" dirty="0" err="1" smtClean="0"/>
              <a:t>Testbench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61851" y="1558052"/>
            <a:ext cx="521643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module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counter_tb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clk,reset,load,up_down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enable;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[11:0] data;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wire [11:0] count;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// instance counter design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counter ct_1(.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), .reset(reset), .load(load), .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up_down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up_down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), .enable(enable), .data(data), .count(count));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//clock generator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initial 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begin 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= 1'b0; 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repeat(30) #3 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= ~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end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//insert all the input signal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initial 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begin 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reset=1'b1; #7 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reset=1'b0; #33 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reset=1'b1; #2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reset=1'b0;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end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initial 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begin 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enable=1'b1; #12 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enable=1'b0; #22 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enable=1'b1;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end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096000" y="824217"/>
            <a:ext cx="5712823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initial 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begin 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load=1'b1; #18 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load=1'b0; #22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load=1'b1; #8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load=1'b0; #12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load=1'b1; #10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load=1'b0;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end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initial 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begin   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up_down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=1'b1; #40 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up_down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=1'b0; #20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up_down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=1'b1; #8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up_down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=1'b0; #10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up_down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=1'b1; #8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up_down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=1'b0;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end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initial 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begin 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data=12'b100011001000; #14 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data=12'b110100111100; #2 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data=12'b111100001111; #20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data=12'b101001011010; #8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data=12'b110000111100;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end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//monitor all the input and output ports at times when any inputs changes its state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initial 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begin 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$monitor("time=%0d, reset=%b, load=%b,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up_down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=%b, data=%d, count=%d", $time, reset, load,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up_down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, data, count);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end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initial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begin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$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dumpfile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dump.vcd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$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dumpvars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#100 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$finish;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end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endmodule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40981392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59CAE93B-6502-8C34-C838-50B7F9C387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DCE668E-A685-7DBB-2D1C-3769A5129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+mj-lt"/>
              </a:rPr>
              <a:t>Implementation </a:t>
            </a:r>
            <a:endParaRPr lang="x-none" dirty="0">
              <a:latin typeface="+mj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AD48985D-3506-33C4-58E9-79974D05E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10950" y="6501638"/>
            <a:ext cx="521970" cy="308530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C29D53-9981-884B-B5B6-B5743DF81FD1}" type="slidenum">
              <a:rPr kumimoji="0" lang="x-none" sz="14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x-none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4297B0F1-F2AD-F5BA-E71A-9C9A4ACBD5E7}"/>
              </a:ext>
            </a:extLst>
          </p:cNvPr>
          <p:cNvSpPr txBox="1"/>
          <p:nvPr/>
        </p:nvSpPr>
        <p:spPr>
          <a:xfrm>
            <a:off x="1066800" y="1188720"/>
            <a:ext cx="7984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Directed </a:t>
            </a:r>
            <a:r>
              <a:rPr lang="en-US" dirty="0" err="1" smtClean="0"/>
              <a:t>Testbench</a:t>
            </a:r>
            <a:endParaRPr lang="en-US" dirty="0"/>
          </a:p>
        </p:txBody>
      </p:sp>
      <p:pic>
        <p:nvPicPr>
          <p:cNvPr id="9" name="Picture 8"/>
          <p:cNvPicPr/>
          <p:nvPr/>
        </p:nvPicPr>
        <p:blipFill>
          <a:blip r:embed="rId2"/>
          <a:stretch>
            <a:fillRect/>
          </a:stretch>
        </p:blipFill>
        <p:spPr>
          <a:xfrm>
            <a:off x="879566" y="1828800"/>
            <a:ext cx="10245634" cy="3701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6179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59CAE93B-6502-8C34-C838-50B7F9C387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DCE668E-A685-7DBB-2D1C-3769A5129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+mj-lt"/>
              </a:rPr>
              <a:t>Implementation </a:t>
            </a:r>
            <a:endParaRPr lang="x-none" dirty="0">
              <a:latin typeface="+mj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AD48985D-3506-33C4-58E9-79974D05E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10950" y="6501638"/>
            <a:ext cx="521970" cy="308530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C29D53-9981-884B-B5B6-B5743DF81FD1}" type="slidenum">
              <a:rPr kumimoji="0" lang="x-none" sz="14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x-none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4297B0F1-F2AD-F5BA-E71A-9C9A4ACBD5E7}"/>
              </a:ext>
            </a:extLst>
          </p:cNvPr>
          <p:cNvSpPr txBox="1"/>
          <p:nvPr/>
        </p:nvSpPr>
        <p:spPr>
          <a:xfrm>
            <a:off x="1066800" y="1188720"/>
            <a:ext cx="7984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Layered </a:t>
            </a:r>
            <a:r>
              <a:rPr lang="en-US" dirty="0" err="1" smtClean="0"/>
              <a:t>Testbench</a:t>
            </a:r>
            <a:r>
              <a:rPr lang="en-US" dirty="0" smtClean="0"/>
              <a:t> – Testbench.sv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44731" y="1577101"/>
            <a:ext cx="2603863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`include "testcase01.sv"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//`include "test.sv"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`include "interface.sv"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module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testbench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bit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initial begin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forever #5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=~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end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tnum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=30;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counter_if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countif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test test01(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tnum,countif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initial begin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$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dumpfile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dump.vcd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$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dumpvars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#200;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$finish;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end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counter DUT (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.reset(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countif.reset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.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up_down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countif.up_down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.load(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countif.load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.enable(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countif.enable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.data(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countif.data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.count(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countif.count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.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endmodule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4297B0F1-F2AD-F5BA-E71A-9C9A4ACBD5E7}"/>
              </a:ext>
            </a:extLst>
          </p:cNvPr>
          <p:cNvSpPr txBox="1"/>
          <p:nvPr/>
        </p:nvSpPr>
        <p:spPr>
          <a:xfrm>
            <a:off x="6012839" y="1188720"/>
            <a:ext cx="4075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Layered </a:t>
            </a:r>
            <a:r>
              <a:rPr lang="en-US" dirty="0" err="1" smtClean="0"/>
              <a:t>Testbench</a:t>
            </a:r>
            <a:r>
              <a:rPr lang="en-US" dirty="0" smtClean="0"/>
              <a:t> – Interface.sv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965779" y="1864976"/>
            <a:ext cx="4737191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interface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counter_if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(input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logic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reset,load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up_down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 enable;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logic [11:0] data;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logic [11:0] count;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clocking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driver_cb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@(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negedge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default input #0 output #0;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output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reset,load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up_down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 enable, data;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endclocking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clocking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mon_cb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@(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 reset, enable, load,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up_down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 data);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default input #0 output #0;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input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reset,load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up_down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 enable, data;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input count; 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endclocking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modport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DRIVER (clocking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driver_cb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 input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modport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MONITOR (clocking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mon_cb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 input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endinterface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899395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59CAE93B-6502-8C34-C838-50B7F9C387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DCE668E-A685-7DBB-2D1C-3769A5129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+mj-lt"/>
              </a:rPr>
              <a:t>Implementation </a:t>
            </a:r>
            <a:endParaRPr lang="x-none" dirty="0">
              <a:latin typeface="+mj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AD48985D-3506-33C4-58E9-79974D05E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10950" y="6501638"/>
            <a:ext cx="521970" cy="308530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C29D53-9981-884B-B5B6-B5743DF81FD1}" type="slidenum">
              <a:rPr kumimoji="0" lang="x-none" sz="14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x-none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4297B0F1-F2AD-F5BA-E71A-9C9A4ACBD5E7}"/>
              </a:ext>
            </a:extLst>
          </p:cNvPr>
          <p:cNvSpPr txBox="1"/>
          <p:nvPr/>
        </p:nvSpPr>
        <p:spPr>
          <a:xfrm>
            <a:off x="1066800" y="1188720"/>
            <a:ext cx="7984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Layered </a:t>
            </a:r>
            <a:r>
              <a:rPr lang="en-US" dirty="0" err="1" smtClean="0"/>
              <a:t>Testbench</a:t>
            </a:r>
            <a:r>
              <a:rPr lang="en-US" dirty="0" smtClean="0"/>
              <a:t> – Scoreboard.sv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66800" y="1577101"/>
            <a:ext cx="376645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class scoreboard;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mailbox driv2sb;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mailbox mon2sb;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transaction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d_trans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transaction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m_trans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event driven;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function new(mailbox driv2sb, mon2sb);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this.driv2sb=driv2sb;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this.mon2sb=mon2sb;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endfunction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task main(input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tnum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$display("------------------Scoreboard Test Starts--------------------");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repeat(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tnum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 begin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m_trans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=new();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mon2sb.get(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m_trans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report();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if(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m_trans.count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!=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d_trans.count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$display("time:%d, Failed : reset=%d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up_down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=%d load=%d enable=%d data=%d Expected out=%d  Resulted out=%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d",$time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d_trans.reset,d_trans.up_down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d_trans.load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d_trans.enable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d_trans.data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d_trans.count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965779" y="1864976"/>
            <a:ext cx="4737191" cy="4108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m_trans.count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else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$display("time:%d, Passed : reset=%d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up_down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=%d load=%d enable=%d data=%d Expected out=%d  Resulted out=%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d",$time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d_trans.reset,d_trans.up_down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d_trans.load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d_trans.enable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d_trans.data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d_trans.count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m_trans.count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end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$display("------------------Scoreboard Test Ends--------------------");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endtask:main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task report();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d_trans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=new();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driv2sb.get(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d_trans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d_trans.enable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==1)  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begin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if(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d_trans.reset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==1)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d_trans.count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=0;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else if(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d_trans.load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==1)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d_trans.count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d_trans.data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else if(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d_trans.up_down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==1)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d_trans.count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=d_trans.count+1;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	else if(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d_trans.up_down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==0)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d_trans.count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=d_trans.count-1;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end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else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d_trans.count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d_trans.count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endtask:report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</a:p>
          <a:p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endclass:scoreboard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21423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59CAE93B-6502-8C34-C838-50B7F9C387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DCE668E-A685-7DBB-2D1C-3769A5129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+mj-lt"/>
              </a:rPr>
              <a:t>Implementation </a:t>
            </a:r>
            <a:endParaRPr lang="x-none" dirty="0">
              <a:latin typeface="+mj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AD48985D-3506-33C4-58E9-79974D05E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10950" y="6501638"/>
            <a:ext cx="521970" cy="308530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C29D53-9981-884B-B5B6-B5743DF81FD1}" type="slidenum">
              <a:rPr kumimoji="0" lang="x-none" sz="14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x-none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4297B0F1-F2AD-F5BA-E71A-9C9A4ACBD5E7}"/>
              </a:ext>
            </a:extLst>
          </p:cNvPr>
          <p:cNvSpPr txBox="1"/>
          <p:nvPr/>
        </p:nvSpPr>
        <p:spPr>
          <a:xfrm>
            <a:off x="1066800" y="1188720"/>
            <a:ext cx="7984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Layered </a:t>
            </a:r>
            <a:r>
              <a:rPr lang="en-US" dirty="0" err="1" smtClean="0"/>
              <a:t>Testbench</a:t>
            </a:r>
            <a:r>
              <a:rPr lang="en-US" dirty="0" smtClean="0"/>
              <a:t> – Transaction.sv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66800" y="1577101"/>
            <a:ext cx="3766457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class transaction;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bit [11:0] data = 5;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rand bit reset;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rand bit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up_down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bit enable = 1;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rand bit load;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bit [11:0] count;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endclass:transaction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5" t="32359" r="1215" b="13266"/>
          <a:stretch/>
        </p:blipFill>
        <p:spPr>
          <a:xfrm>
            <a:off x="609599" y="4397490"/>
            <a:ext cx="10885469" cy="141949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4297B0F1-F2AD-F5BA-E71A-9C9A4ACBD5E7}"/>
              </a:ext>
            </a:extLst>
          </p:cNvPr>
          <p:cNvSpPr txBox="1"/>
          <p:nvPr/>
        </p:nvSpPr>
        <p:spPr>
          <a:xfrm>
            <a:off x="1066800" y="3826918"/>
            <a:ext cx="7984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Layered </a:t>
            </a:r>
            <a:r>
              <a:rPr lang="en-US" dirty="0" err="1" smtClean="0"/>
              <a:t>Testbench</a:t>
            </a:r>
            <a:r>
              <a:rPr lang="en-US" dirty="0" smtClean="0"/>
              <a:t> – Waveform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088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59CAE93B-6502-8C34-C838-50B7F9C387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DCE668E-A685-7DBB-2D1C-3769A5129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+mj-lt"/>
              </a:rPr>
              <a:t>Implementation </a:t>
            </a:r>
            <a:endParaRPr lang="x-none" dirty="0">
              <a:latin typeface="+mj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AD48985D-3506-33C4-58E9-79974D05E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10950" y="6501638"/>
            <a:ext cx="521970" cy="308530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C29D53-9981-884B-B5B6-B5743DF81FD1}" type="slidenum">
              <a:rPr kumimoji="0" lang="x-none" sz="14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x-none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4297B0F1-F2AD-F5BA-E71A-9C9A4ACBD5E7}"/>
              </a:ext>
            </a:extLst>
          </p:cNvPr>
          <p:cNvSpPr txBox="1"/>
          <p:nvPr/>
        </p:nvSpPr>
        <p:spPr>
          <a:xfrm>
            <a:off x="1066800" y="1188720"/>
            <a:ext cx="7984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Layered </a:t>
            </a:r>
            <a:r>
              <a:rPr lang="en-US" dirty="0" err="1" smtClean="0"/>
              <a:t>Testbench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571" b="44929"/>
          <a:stretch/>
        </p:blipFill>
        <p:spPr>
          <a:xfrm>
            <a:off x="1362033" y="1697392"/>
            <a:ext cx="7689669" cy="4199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7475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59CAE93B-6502-8C34-C838-50B7F9C387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DCE668E-A685-7DBB-2D1C-3769A5129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+mj-lt"/>
              </a:rPr>
              <a:t>Implementation </a:t>
            </a:r>
            <a:endParaRPr lang="x-none" dirty="0">
              <a:latin typeface="+mj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AD48985D-3506-33C4-58E9-79974D05E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10950" y="6501638"/>
            <a:ext cx="521970" cy="308530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C29D53-9981-884B-B5B6-B5743DF81FD1}" type="slidenum">
              <a:rPr kumimoji="0" lang="x-none" sz="14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x-none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4297B0F1-F2AD-F5BA-E71A-9C9A4ACBD5E7}"/>
              </a:ext>
            </a:extLst>
          </p:cNvPr>
          <p:cNvSpPr txBox="1"/>
          <p:nvPr/>
        </p:nvSpPr>
        <p:spPr>
          <a:xfrm>
            <a:off x="1066800" y="1188720"/>
            <a:ext cx="7984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Layered </a:t>
            </a:r>
            <a:r>
              <a:rPr lang="en-US" dirty="0" err="1" smtClean="0"/>
              <a:t>Testbench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452" y="1585810"/>
            <a:ext cx="6591871" cy="215664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0261" y="3942261"/>
            <a:ext cx="8192210" cy="1973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4163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09247" y="2373982"/>
            <a:ext cx="831566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600" b="1" dirty="0" smtClean="0"/>
              <a:t>SYNTHESIS</a:t>
            </a:r>
            <a:endParaRPr lang="en-US" sz="5600" b="1" dirty="0"/>
          </a:p>
        </p:txBody>
      </p:sp>
    </p:spTree>
    <p:extLst>
      <p:ext uri="{BB962C8B-B14F-4D97-AF65-F5344CB8AC3E}">
        <p14:creationId xmlns:p14="http://schemas.microsoft.com/office/powerpoint/2010/main" val="3365437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733012B-84B9-7349-A96C-D843A3695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6E5899E-188D-E346-BD75-A52C25C2CF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x-none" dirty="0">
              <a:latin typeface="Arial"/>
              <a:cs typeface="Arial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Arial"/>
                <a:cs typeface="Arial"/>
              </a:rPr>
              <a:t>Introduction</a:t>
            </a:r>
            <a:endParaRPr lang="x-none" dirty="0">
              <a:latin typeface="Arial"/>
              <a:cs typeface="Arial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Arial"/>
                <a:cs typeface="Arial"/>
              </a:rPr>
              <a:t>Implementation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Arial"/>
                <a:cs typeface="Arial"/>
              </a:rPr>
              <a:t>Output Analysis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Arial"/>
                <a:cs typeface="Arial"/>
              </a:rPr>
              <a:t>Result Discussion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Arial"/>
                <a:cs typeface="Arial"/>
              </a:rPr>
              <a:t>Conclusion</a:t>
            </a:r>
            <a:endParaRPr lang="x-none" dirty="0">
              <a:latin typeface="Arial"/>
              <a:cs typeface="Arial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4016421-CA9E-E344-9555-2F9A2A519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10950" y="6501638"/>
            <a:ext cx="521970" cy="308530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C29D53-9981-884B-B5B6-B5743DF81FD1}" type="slidenum">
              <a:rPr kumimoji="0" lang="x-none" sz="14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x-none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A4EB6EC-D213-9F48-8356-86C62AC118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2486" y="6501637"/>
            <a:ext cx="4825314" cy="375412"/>
          </a:xfr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EEE 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468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– Project Group 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2</a:t>
            </a:r>
            <a:endParaRPr kumimoji="0" lang="x-none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1B9B0E6E-7910-2644-9BBD-C431B66BA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57800" y="6482588"/>
            <a:ext cx="6153150" cy="375412"/>
          </a:xfr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olidFill>
                  <a:prstClr val="white"/>
                </a:solidFill>
              </a:rPr>
              <a:t>12-bit Asynchronous Counter</a:t>
            </a:r>
            <a:endParaRPr kumimoji="0" lang="x-none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78346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59CAE93B-6502-8C34-C838-50B7F9C387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DCE668E-A685-7DBB-2D1C-3769A5129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+mj-lt"/>
              </a:rPr>
              <a:t>Synthesis</a:t>
            </a:r>
            <a:endParaRPr lang="x-none" dirty="0">
              <a:latin typeface="+mj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AD48985D-3506-33C4-58E9-79974D05E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10950" y="6501638"/>
            <a:ext cx="521970" cy="308530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C29D53-9981-884B-B5B6-B5743DF81FD1}" type="slidenum">
              <a:rPr kumimoji="0" lang="x-none" sz="14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x-none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20988" y="1293069"/>
            <a:ext cx="3112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Synthesis: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772143" y="1207769"/>
            <a:ext cx="3112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Synthesis after using </a:t>
            </a:r>
            <a:r>
              <a:rPr lang="en-US" dirty="0" err="1" smtClean="0"/>
              <a:t>syn_map</a:t>
            </a:r>
            <a:r>
              <a:rPr lang="en-US" dirty="0" smtClean="0"/>
              <a:t>: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444" y="1945189"/>
            <a:ext cx="5554756" cy="322072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2488" y="1945189"/>
            <a:ext cx="5520432" cy="3220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1279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59CAE93B-6502-8C34-C838-50B7F9C387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DCE668E-A685-7DBB-2D1C-3769A5129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+mj-lt"/>
              </a:rPr>
              <a:t>Synthesis</a:t>
            </a:r>
            <a:endParaRPr lang="x-none" dirty="0">
              <a:latin typeface="+mj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AD48985D-3506-33C4-58E9-79974D05E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10950" y="6501638"/>
            <a:ext cx="521970" cy="308530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C29D53-9981-884B-B5B6-B5743DF81FD1}" type="slidenum">
              <a:rPr kumimoji="0" lang="x-none" sz="14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x-none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20988" y="1293069"/>
            <a:ext cx="3112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TCL code: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20988" y="1700323"/>
            <a:ext cx="5623058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#run Genus in Legacy UI if Genus is invoked with Common UI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::legacy::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set_attribute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common_ui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false / ;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if {[file exists /proc/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cpuinfo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]} {</a:t>
            </a:r>
          </a:p>
          <a:p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grep "model name" /proc/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cpuinfo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grep "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cpu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MHz" /proc/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cpuinfo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puts "Hostname : [info hostname]"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##############################################################################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### Preset global variables and attributes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##############################################################################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set DESIGN counter2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set SYN_EFF medium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set MAP_EFF medium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set OPT_EFF medium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# Directory of PDK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#set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pdk_dir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/home/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wsadiq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buet_flow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/GPDK045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set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pdk_dir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/home/cad/VLSI2Lab/Digital/library/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set_attribute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init_lib_search_path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pdk_dir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/gsclib045/timing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set_attribute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init_hdl_search_path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/home/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wsadiq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buet_flow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rtl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set_attribute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init_lib_search_path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pdk_dir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set_attribute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init_hdl_search_path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../../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rtl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##Set synthesizing effort for each synthesis stage</a:t>
            </a:r>
          </a:p>
          <a:p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set_attribute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syn_generic_effort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$SYN_EFF</a:t>
            </a:r>
          </a:p>
          <a:p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set_attribute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syn_map_effort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$MAP_EFF</a:t>
            </a:r>
          </a:p>
          <a:p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set_attribute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syn_opt_effort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$OPT_EFF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set_attribute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library "\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slow_vdd1v0_basicCells_hvt.lib \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slow_vdd1v0_basicCells.lib \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slow_vdd1v0_basicCells_lvt.lib"</a:t>
            </a:r>
          </a:p>
          <a:p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set_attribute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library "\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slow_vdd1v0_basicCells.lib"</a:t>
            </a:r>
          </a:p>
          <a:p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688183" y="504348"/>
            <a:ext cx="4896666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set_dont_use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get_lib_cells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CLK*]</a:t>
            </a:r>
          </a:p>
          <a:p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set_dont_use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get_lib_cells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SDFF*]</a:t>
            </a:r>
          </a:p>
          <a:p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set_dont_use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get_lib_cells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DLY*]</a:t>
            </a:r>
          </a:p>
          <a:p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set_dont_use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get_lib_cells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HOLD*]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# If you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dont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want to use LVT uncomment this line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set_dont_use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get_lib_cells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*LVT*]</a:t>
            </a:r>
          </a:p>
          <a:p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####################################################################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### Load Design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#####################################################################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###source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verilog_files.tcl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read_hdl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"\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${DESIGN}.v"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elaborate $DESIGN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puts "Runtime &amp; Memory after '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read_hdl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'"</a:t>
            </a:r>
          </a:p>
          <a:p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time_info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Elaboration</a:t>
            </a:r>
          </a:p>
          <a:p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check_design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-unresolved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####################################################################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### Constraints Setup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#####################################################################</a:t>
            </a:r>
          </a:p>
          <a:p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read_sdc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counter2.sdc</a:t>
            </a:r>
          </a:p>
          <a:p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report timing -encounter &gt;&gt; reports/${DESIGN}_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pretim.rpt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####################################################################################################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### Synthesizing to generic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####################################################################################################</a:t>
            </a:r>
          </a:p>
          <a:p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syn_generic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puts "Runtime &amp; Memory after '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syn_generic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'"</a:t>
            </a:r>
          </a:p>
          <a:p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time_info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GENERIC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report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datapath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&gt; reports/${DESIGN}_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datapath_generic.rpt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generate_reports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outdir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reports -tag generic</a:t>
            </a:r>
          </a:p>
          <a:p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write_db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to_file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${DESIGN}_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generic.db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report timing -encounter &gt;&gt; reports/${DESIGN}_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generic.rpt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##This synthesizes your code</a:t>
            </a:r>
          </a:p>
          <a:p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syn_map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## This writes all your files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write -mapped &gt; counter2_synth.v</a:t>
            </a:r>
          </a:p>
          <a:p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## THESE FILES ARE NOT REQUIRED, THE SDC FILE IS A TIMING FILE</a:t>
            </a:r>
          </a:p>
          <a:p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write_script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&gt; script</a:t>
            </a:r>
          </a:p>
          <a:p>
            <a:endParaRPr lang="en-US" sz="800" dirty="0"/>
          </a:p>
        </p:txBody>
      </p:sp>
      <p:sp>
        <p:nvSpPr>
          <p:cNvPr id="8" name="Rectangle 7"/>
          <p:cNvSpPr/>
          <p:nvPr/>
        </p:nvSpPr>
        <p:spPr>
          <a:xfrm>
            <a:off x="6522720" y="5207726"/>
            <a:ext cx="3518263" cy="42672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7691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1579" y="681304"/>
            <a:ext cx="3505504" cy="367315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8738" y="4441547"/>
            <a:ext cx="4473328" cy="211854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6948" y="3566477"/>
            <a:ext cx="3406435" cy="257578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92536" y="681304"/>
            <a:ext cx="3901778" cy="209568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65760" y="311972"/>
            <a:ext cx="637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Reports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0230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17955" y="2774576"/>
            <a:ext cx="831566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600" dirty="0" smtClean="0"/>
              <a:t>Variable: CLOCK PERIOD</a:t>
            </a:r>
            <a:endParaRPr lang="en-US" sz="5600" dirty="0"/>
          </a:p>
        </p:txBody>
      </p:sp>
    </p:spTree>
    <p:extLst>
      <p:ext uri="{BB962C8B-B14F-4D97-AF65-F5344CB8AC3E}">
        <p14:creationId xmlns:p14="http://schemas.microsoft.com/office/powerpoint/2010/main" val="18509252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406" y="594360"/>
            <a:ext cx="11806952" cy="5694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0680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629" y="0"/>
            <a:ext cx="11786479" cy="568452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881051" y="5599611"/>
            <a:ext cx="8133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Period increases and power decreases but speed also decreases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00112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9680" y="130629"/>
            <a:ext cx="9371088" cy="557840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384662" y="5726451"/>
            <a:ext cx="100496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Variation of power in LOW and HIGH effort is 0.02 </a:t>
            </a:r>
            <a:r>
              <a:rPr lang="en-US" dirty="0" err="1" smtClean="0"/>
              <a:t>mW</a:t>
            </a:r>
            <a:r>
              <a:rPr lang="en-US" dirty="0" smtClean="0"/>
              <a:t>, but cell area is very high in Low effort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79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02715" y="1936376"/>
            <a:ext cx="831566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600" dirty="0" smtClean="0"/>
              <a:t>Variable: SETUP TIME/ HOLD TIME/ INPUT DELAY/ OUTPUT DELAY</a:t>
            </a:r>
            <a:endParaRPr lang="en-US" sz="5600" dirty="0"/>
          </a:p>
        </p:txBody>
      </p:sp>
    </p:spTree>
    <p:extLst>
      <p:ext uri="{BB962C8B-B14F-4D97-AF65-F5344CB8AC3E}">
        <p14:creationId xmlns:p14="http://schemas.microsoft.com/office/powerpoint/2010/main" val="13995086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41755" y="1500948"/>
            <a:ext cx="831566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Variable: SETUP TIME/ HOLD TIME/ INPUT DELAY/ OUTPUT DELAY</a:t>
            </a:r>
          </a:p>
          <a:p>
            <a:pPr algn="ctr"/>
            <a:r>
              <a:rPr lang="en-US" sz="5600" dirty="0" smtClean="0"/>
              <a:t>Clock Period: 10ns</a:t>
            </a:r>
            <a:endParaRPr lang="en-US" sz="5600" dirty="0"/>
          </a:p>
        </p:txBody>
      </p:sp>
    </p:spTree>
    <p:extLst>
      <p:ext uri="{BB962C8B-B14F-4D97-AF65-F5344CB8AC3E}">
        <p14:creationId xmlns:p14="http://schemas.microsoft.com/office/powerpoint/2010/main" val="5144094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10235" y="1143896"/>
            <a:ext cx="831566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Power and Area do not change with respect to a change in the mentioned parameters. However, different effort gives different values of Power and area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258575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733012B-84B9-7349-A96C-D843A3695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6E5899E-188D-E346-BD75-A52C25C2CF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714141"/>
            <a:ext cx="10177305" cy="403514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 12-bit asynchronous counter, also known as a ripple counter, is a type of digital counter used in electronics to count pulses or events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This allows the counter to count from 0 to 2</a:t>
            </a:r>
            <a:r>
              <a:rPr lang="en-US" baseline="30000" dirty="0"/>
              <a:t>12 </a:t>
            </a:r>
            <a:r>
              <a:rPr lang="en-US" dirty="0"/>
              <a:t>−1, or 0 to 4095 in decimal.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All control signals (Load, </a:t>
            </a:r>
            <a:r>
              <a:rPr lang="en-US" dirty="0" err="1"/>
              <a:t>Up_down</a:t>
            </a:r>
            <a:r>
              <a:rPr lang="en-US" dirty="0"/>
              <a:t>, Reset, Enable) are asynchronous here.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4016421-CA9E-E344-9555-2F9A2A519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10950" y="6501638"/>
            <a:ext cx="521970" cy="308530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C29D53-9981-884B-B5B6-B5743DF81FD1}" type="slidenum">
              <a:rPr kumimoji="0" lang="x-none" sz="14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x-none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454701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412" y="250968"/>
            <a:ext cx="5235394" cy="298729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5302" y="250968"/>
            <a:ext cx="5235394" cy="29873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412" y="3433950"/>
            <a:ext cx="5235394" cy="298729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45302" y="3433949"/>
            <a:ext cx="5235394" cy="2987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9654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" y="140356"/>
            <a:ext cx="10774680" cy="6461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4958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840" y="196833"/>
            <a:ext cx="10896600" cy="6497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7996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41755" y="1500948"/>
            <a:ext cx="831566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600" dirty="0" smtClean="0"/>
              <a:t>Variable: SETUP TIME/ HOLD TIME/ INPUT DELAY/ OUTPUT DELAY</a:t>
            </a:r>
          </a:p>
          <a:p>
            <a:pPr algn="ctr"/>
            <a:r>
              <a:rPr lang="en-US" sz="5600" dirty="0" smtClean="0"/>
              <a:t>Clock Period: 50ns</a:t>
            </a:r>
            <a:endParaRPr lang="en-US" sz="5600" dirty="0"/>
          </a:p>
        </p:txBody>
      </p:sp>
    </p:spTree>
    <p:extLst>
      <p:ext uri="{BB962C8B-B14F-4D97-AF65-F5344CB8AC3E}">
        <p14:creationId xmlns:p14="http://schemas.microsoft.com/office/powerpoint/2010/main" val="238458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413" y="189947"/>
            <a:ext cx="5235393" cy="304832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5303" y="213266"/>
            <a:ext cx="5235393" cy="302500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01" y="3509554"/>
            <a:ext cx="5551028" cy="295220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60011" y="3309257"/>
            <a:ext cx="5208545" cy="3090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72780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1973"/>
          <a:stretch/>
        </p:blipFill>
        <p:spPr>
          <a:xfrm>
            <a:off x="939184" y="574766"/>
            <a:ext cx="9815902" cy="5624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79789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46760" y="304800"/>
            <a:ext cx="10591800" cy="53091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400" b="1" dirty="0" smtClean="0"/>
              <a:t>Remarks: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1. Low effort has lower power consumption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2. However low effort requires highest cell area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3. We can select medium or high effort since power consumption is not much higher (0.004 to 0.002 </a:t>
            </a:r>
            <a:r>
              <a:rPr lang="en-US" sz="2400" dirty="0" err="1" smtClean="0"/>
              <a:t>mW</a:t>
            </a:r>
            <a:r>
              <a:rPr lang="en-US" sz="2400" dirty="0" smtClean="0"/>
              <a:t> range), which allows us to reduce cell area 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4. Power consumption shows exponentially decaying behavior with time period. We can choose clock period = 10ns (Power consumption curve almost saturates from this point).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335449639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46760" y="304800"/>
            <a:ext cx="10591800" cy="7759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400" b="1" dirty="0" smtClean="0"/>
              <a:t>Optimized Design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1012755"/>
              </p:ext>
            </p:extLst>
          </p:nvPr>
        </p:nvGraphicFramePr>
        <p:xfrm>
          <a:off x="1978660" y="2069495"/>
          <a:ext cx="8128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Parameters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Designed 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Clock Period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10ns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Setup</a:t>
                      </a:r>
                      <a:r>
                        <a:rPr lang="en-US" baseline="0" dirty="0" smtClean="0"/>
                        <a:t>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3ns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Hold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2ns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Input Delay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0.4ns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Output Delay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0.6ns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007251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90303" y="2447108"/>
            <a:ext cx="10591800" cy="10976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5000" b="1" dirty="0" smtClean="0"/>
              <a:t>PHYSICAL DESIGN</a:t>
            </a:r>
          </a:p>
        </p:txBody>
      </p:sp>
    </p:spTree>
    <p:extLst>
      <p:ext uri="{BB962C8B-B14F-4D97-AF65-F5344CB8AC3E}">
        <p14:creationId xmlns:p14="http://schemas.microsoft.com/office/powerpoint/2010/main" val="163696280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96983" y="418011"/>
            <a:ext cx="9675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Default Layout:  Area – 41.2 x 39.33, Spacing – 0.84, Set-to-set distance - 2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9890" y="1155579"/>
            <a:ext cx="4715533" cy="4982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269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733012B-84B9-7349-A96C-D843A3695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+mj-lt"/>
              </a:rPr>
              <a:t>Implementation Plan</a:t>
            </a:r>
            <a:endParaRPr lang="x-none" dirty="0">
              <a:latin typeface="+mj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4016421-CA9E-E344-9555-2F9A2A519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10950" y="6501638"/>
            <a:ext cx="521970" cy="308530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C29D53-9981-884B-B5B6-B5743DF81FD1}" type="slidenum">
              <a:rPr kumimoji="0" lang="x-none" sz="14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x-none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xmlns="" id="{EF334C15-6BF5-478B-A411-D26428CF37E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73520528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3836712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96983" y="418011"/>
            <a:ext cx="67143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Default Layout:  Area – 41.37 x 39.33, Spacing – 0.84, Set-to-set distance - 2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9126" y="1064342"/>
            <a:ext cx="5503404" cy="5384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65387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96983" y="418011"/>
            <a:ext cx="67143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Default Layout:  Area – 41.37 x 39.33, Spacing – 0.84, Set-to-set distance - 2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4754" y="1064342"/>
            <a:ext cx="5343400" cy="5377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03728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96983" y="418011"/>
            <a:ext cx="67143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Default Layout:  Area – 41.37 x 39.33, Spacing – 0.84, Set-to-set distance - 2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691" y="1817213"/>
            <a:ext cx="9840698" cy="2248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02785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96983" y="418011"/>
            <a:ext cx="10310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Default Layout:  Area – 41.37 x 39.33, Spacing – 0.15, Set-to-set distance - 2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6309" y="1252154"/>
            <a:ext cx="5359037" cy="4801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6936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96983" y="418011"/>
            <a:ext cx="10310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Default Layout:  Area – 41.37 x 39.33, Spacing – 0.6, Set-to-set distance - 2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6309" y="1252154"/>
            <a:ext cx="5359037" cy="4801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69656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0594" y="330926"/>
            <a:ext cx="9161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Final Optimized Layout: Area – 60 x 50, Set-to-set distance – 2, Spacing – 0.84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7021" y="1037891"/>
            <a:ext cx="6677957" cy="4782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86706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0594" y="330926"/>
            <a:ext cx="9161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Final Optimized Layout: Area – 39 x 37, Set-to-set distance – 2, Spacing – 0.6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7490" y="844884"/>
            <a:ext cx="5750453" cy="5656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28526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0594" y="330926"/>
            <a:ext cx="9161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Final Optimized Layout: Area – 39 x 37, Set-to-set distance – 2, Spacing – 0.6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2808" y="1210490"/>
            <a:ext cx="4569113" cy="5055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65216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0594" y="330926"/>
            <a:ext cx="9161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Final Optimized Layout: Area – 39 x 37, Set-to-set distance – 2, Spacing – 0.6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313" y="1756370"/>
            <a:ext cx="9740263" cy="2197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41797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83771" y="348343"/>
            <a:ext cx="49116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Final Optimized Layout: Area – 39 x 37, Set-to-set distance – 1, Spacing – 0.6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446" y="1280024"/>
            <a:ext cx="5572125" cy="45243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531428" y="348342"/>
            <a:ext cx="4824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Final Optimized Layout: Area – 39 x 37, Set-to-set distance – 3, Spacing – 0.6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8897" y="1280024"/>
            <a:ext cx="5572125" cy="452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6890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379840B5-4CC5-1A32-582D-15F2308984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B0EBF96-5371-51DC-EAEE-85EFCE839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+mj-lt"/>
              </a:rPr>
              <a:t>Implementation Plan</a:t>
            </a:r>
            <a:endParaRPr lang="x-none" dirty="0">
              <a:latin typeface="+mj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4178530-EE67-99C8-8017-DC670E572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10950" y="6501638"/>
            <a:ext cx="521970" cy="308530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C29D53-9981-884B-B5B6-B5743DF81FD1}" type="slidenum">
              <a:rPr kumimoji="0" lang="x-none" sz="14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x-none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8B21BE09-11D9-E5CF-E49E-8243A528C929}"/>
              </a:ext>
            </a:extLst>
          </p:cNvPr>
          <p:cNvSpPr txBox="1"/>
          <p:nvPr/>
        </p:nvSpPr>
        <p:spPr>
          <a:xfrm>
            <a:off x="1339402" y="1403796"/>
            <a:ext cx="82661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Cadence CAD Tools</a:t>
            </a:r>
          </a:p>
          <a:p>
            <a:pPr marL="342900" indent="-342900">
              <a:buAutoNum type="arabicPeriod"/>
            </a:pPr>
            <a:r>
              <a:rPr lang="en-US" dirty="0" err="1"/>
              <a:t>NCSim</a:t>
            </a:r>
            <a:r>
              <a:rPr lang="en-US" dirty="0"/>
              <a:t> for simulation</a:t>
            </a:r>
          </a:p>
          <a:p>
            <a:pPr marL="342900" indent="-342900">
              <a:buAutoNum type="arabicPeriod"/>
            </a:pPr>
            <a:r>
              <a:rPr lang="en-US" dirty="0"/>
              <a:t>Sim vision for visualization</a:t>
            </a:r>
          </a:p>
          <a:p>
            <a:pPr marL="342900" indent="-342900">
              <a:buAutoNum type="arabicPeriod"/>
            </a:pPr>
            <a:r>
              <a:rPr lang="en-US" dirty="0"/>
              <a:t>Genus for RTL synthesis</a:t>
            </a:r>
          </a:p>
          <a:p>
            <a:pPr marL="342900" indent="-342900">
              <a:buAutoNum type="arabicPeriod"/>
            </a:pPr>
            <a:r>
              <a:rPr lang="en-US" dirty="0" err="1"/>
              <a:t>Innovus</a:t>
            </a:r>
            <a:r>
              <a:rPr lang="en-US" dirty="0"/>
              <a:t> for </a:t>
            </a:r>
            <a:r>
              <a:rPr lang="en-US" dirty="0" err="1"/>
              <a:t>PnR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21175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46760" y="304800"/>
            <a:ext cx="10591800" cy="7759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400" b="1" dirty="0" smtClean="0"/>
              <a:t>Optimized Design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3455808"/>
              </p:ext>
            </p:extLst>
          </p:nvPr>
        </p:nvGraphicFramePr>
        <p:xfrm>
          <a:off x="1978660" y="2069495"/>
          <a:ext cx="8128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Parameters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Designed 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Width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Height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Set-to-set distance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Spacing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Density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94.881%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198102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90303" y="2447108"/>
            <a:ext cx="10591800" cy="10976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5000" b="1" dirty="0" smtClean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6378601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59CAE93B-6502-8C34-C838-50B7F9C387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DCE668E-A685-7DBB-2D1C-3769A5129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+mj-lt"/>
              </a:rPr>
              <a:t>Implementation </a:t>
            </a:r>
            <a:endParaRPr lang="x-none" dirty="0">
              <a:latin typeface="+mj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AD48985D-3506-33C4-58E9-79974D05E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10950" y="6501638"/>
            <a:ext cx="521970" cy="308530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C29D53-9981-884B-B5B6-B5743DF81FD1}" type="slidenum">
              <a:rPr kumimoji="0" lang="x-none" sz="14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x-none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4297B0F1-F2AD-F5BA-E71A-9C9A4ACBD5E7}"/>
              </a:ext>
            </a:extLst>
          </p:cNvPr>
          <p:cNvSpPr txBox="1"/>
          <p:nvPr/>
        </p:nvSpPr>
        <p:spPr>
          <a:xfrm>
            <a:off x="1066800" y="1188720"/>
            <a:ext cx="7984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Design </a:t>
            </a:r>
            <a:r>
              <a:rPr lang="en-US" dirty="0" smtClean="0"/>
              <a:t>Problem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513481"/>
            <a:ext cx="4785775" cy="253768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1828791"/>
            <a:ext cx="4778154" cy="685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8864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59CAE93B-6502-8C34-C838-50B7F9C387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DCE668E-A685-7DBB-2D1C-3769A5129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+mj-lt"/>
              </a:rPr>
              <a:t>Implementation </a:t>
            </a:r>
            <a:endParaRPr lang="x-none" dirty="0">
              <a:latin typeface="+mj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AD48985D-3506-33C4-58E9-79974D05E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10950" y="6501638"/>
            <a:ext cx="521970" cy="308530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C29D53-9981-884B-B5B6-B5743DF81FD1}" type="slidenum">
              <a:rPr kumimoji="0" lang="x-none" sz="14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x-none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4297B0F1-F2AD-F5BA-E71A-9C9A4ACBD5E7}"/>
              </a:ext>
            </a:extLst>
          </p:cNvPr>
          <p:cNvSpPr txBox="1"/>
          <p:nvPr/>
        </p:nvSpPr>
        <p:spPr>
          <a:xfrm>
            <a:off x="1066800" y="1188720"/>
            <a:ext cx="7984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Final Design </a:t>
            </a:r>
            <a:r>
              <a:rPr lang="en-US" dirty="0"/>
              <a:t>Verilog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48937" y="1558052"/>
            <a:ext cx="4371703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module counter(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 reset,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up_down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 load, data, count, enable);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//define input and output ports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input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 reset, load,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up_down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 enable;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input [11:0] data;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output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[11:0] count;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//always block will be executed at each and every positive edge of the clock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always@(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posedge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reset)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begin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if(!enable) count&lt;=count;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else count&lt;=0;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end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always@(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negedge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reset)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begin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if(!enable) count&lt;=count;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else if(load) count&lt;=data;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else if(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up_down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 count&lt;=count+1;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else if(!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up_down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 count&lt;=count-1;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end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always@(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posedge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load)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begin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if(!enable) count&lt;=count;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else if(!reset) count&lt;=data;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756366" y="1373386"/>
            <a:ext cx="5991497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always@(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negedge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load)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begin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if(!enable) count&lt;=count;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else if(reset) count&lt;=0;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else if(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up_down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 count&lt;=count+1;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else if(!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up_down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 count&lt;=count-1;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end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always@(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posedge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begin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if(!enable) count&lt;=count;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else if(!reset &amp; !load)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begin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if(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up_down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==1) count&lt;=count+1;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else if(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up_down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==0) count&lt;=count-1;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end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end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always@(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posedge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up_down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begin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if(!enable) count&lt;=count;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else if(reset) count&lt;=0;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else if(load) count&lt;=data;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else count&lt;=count+1;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end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always@(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negedge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up_down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begin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if(!enable) count&lt;=count;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else if(reset) count&lt;=0;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else if(load) count&lt;=data;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else count&lt;=count-1;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73072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59CAE93B-6502-8C34-C838-50B7F9C387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DCE668E-A685-7DBB-2D1C-3769A5129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+mj-lt"/>
              </a:rPr>
              <a:t>Implementation </a:t>
            </a:r>
            <a:endParaRPr lang="x-none" dirty="0">
              <a:latin typeface="+mj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AD48985D-3506-33C4-58E9-79974D05E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10950" y="6501638"/>
            <a:ext cx="521970" cy="308530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C29D53-9981-884B-B5B6-B5743DF81FD1}" type="slidenum">
              <a:rPr kumimoji="0" lang="x-none" sz="14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x-none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4297B0F1-F2AD-F5BA-E71A-9C9A4ACBD5E7}"/>
              </a:ext>
            </a:extLst>
          </p:cNvPr>
          <p:cNvSpPr txBox="1"/>
          <p:nvPr/>
        </p:nvSpPr>
        <p:spPr>
          <a:xfrm>
            <a:off x="1066800" y="1188720"/>
            <a:ext cx="7984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Final Design </a:t>
            </a:r>
            <a:r>
              <a:rPr lang="en-US" dirty="0"/>
              <a:t>Verilog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48937" y="1558052"/>
            <a:ext cx="4371703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always@(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posedge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enable)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begin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if(reset) count&lt;=0;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else if(load) count&lt;=data;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else if(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up_down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 count&lt;=count+1;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else if(!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up_down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 count&lt;=count-1;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end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always@(data)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if(load &amp; !reset) count&lt;=data;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endmodule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08866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59CAE93B-6502-8C34-C838-50B7F9C387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DCE668E-A685-7DBB-2D1C-3769A5129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+mj-lt"/>
              </a:rPr>
              <a:t>Implementation </a:t>
            </a:r>
            <a:endParaRPr lang="x-none" dirty="0">
              <a:latin typeface="+mj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AD48985D-3506-33C4-58E9-79974D05E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10950" y="6501638"/>
            <a:ext cx="521970" cy="308530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C29D53-9981-884B-B5B6-B5743DF81FD1}" type="slidenum">
              <a:rPr kumimoji="0" lang="x-none" sz="14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x-none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4297B0F1-F2AD-F5BA-E71A-9C9A4ACBD5E7}"/>
              </a:ext>
            </a:extLst>
          </p:cNvPr>
          <p:cNvSpPr txBox="1"/>
          <p:nvPr/>
        </p:nvSpPr>
        <p:spPr>
          <a:xfrm>
            <a:off x="1066800" y="1188720"/>
            <a:ext cx="7984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Design </a:t>
            </a:r>
            <a:r>
              <a:rPr lang="en-US" dirty="0" smtClean="0"/>
              <a:t>Difficulties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07188" y="1882109"/>
            <a:ext cx="427590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 Multiple inputs transition at the same time</a:t>
            </a:r>
          </a:p>
          <a:p>
            <a:endParaRPr lang="en-US" sz="9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module counter(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reset,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up_down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load, data, count, enable);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//define input and output ports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input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reset, load,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up_down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enable;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input [3:0] data;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output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[3:0] count;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always@(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posedge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reset)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if(enable)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begin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count&lt;=0;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end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always@(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posedge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load)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if(enable)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begin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count&lt;=data;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end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always@(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posedge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up_down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or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negedge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up_down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if(enable)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begin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if(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up_down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 count&lt;=count+1;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else count&lt;=count-1;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end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982788" y="1882109"/>
            <a:ext cx="501613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//always block will be executed at each and every positive edge of the </a:t>
            </a:r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clock 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always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@(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posedge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if(enable)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begin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//if(reset) count &lt;= 0;	//Set Counter to Zero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//else if(load) count &lt;= data;	//load the counter with data value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if(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up_down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 count &lt;= count + 1;	//count up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else count &lt;= count - 1;	//count down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end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endmodule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2952025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ppt/theme/theme2.xml><?xml version="1.0" encoding="utf-8"?>
<a:theme xmlns:a="http://schemas.openxmlformats.org/drawingml/2006/main" name="1_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525</TotalTime>
  <Words>3013</Words>
  <Application>Microsoft Office PowerPoint</Application>
  <PresentationFormat>Widescreen</PresentationFormat>
  <Paragraphs>663</Paragraphs>
  <Slides>51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51</vt:i4>
      </vt:variant>
    </vt:vector>
  </HeadingPairs>
  <TitlesOfParts>
    <vt:vector size="61" baseType="lpstr">
      <vt:lpstr>Arial</vt:lpstr>
      <vt:lpstr>Arial Black</vt:lpstr>
      <vt:lpstr>Arial Narrow</vt:lpstr>
      <vt:lpstr>Calibri</vt:lpstr>
      <vt:lpstr>Century Gothic</vt:lpstr>
      <vt:lpstr>Courier New</vt:lpstr>
      <vt:lpstr>Garamond</vt:lpstr>
      <vt:lpstr>Times New Roman</vt:lpstr>
      <vt:lpstr>Savon</vt:lpstr>
      <vt:lpstr>1_Savon</vt:lpstr>
      <vt:lpstr>12 bit Asynchronous Counter</vt:lpstr>
      <vt:lpstr>Outline</vt:lpstr>
      <vt:lpstr>Introduction</vt:lpstr>
      <vt:lpstr>Implementation Plan</vt:lpstr>
      <vt:lpstr>Implementation Plan</vt:lpstr>
      <vt:lpstr>Implementation </vt:lpstr>
      <vt:lpstr>Implementation </vt:lpstr>
      <vt:lpstr>Implementation </vt:lpstr>
      <vt:lpstr>Implementation </vt:lpstr>
      <vt:lpstr>Implementation </vt:lpstr>
      <vt:lpstr>Implementation </vt:lpstr>
      <vt:lpstr>Implementation </vt:lpstr>
      <vt:lpstr>Implementation </vt:lpstr>
      <vt:lpstr>Implementation </vt:lpstr>
      <vt:lpstr>Implementation </vt:lpstr>
      <vt:lpstr>Implementation </vt:lpstr>
      <vt:lpstr>Implementation </vt:lpstr>
      <vt:lpstr>Implementation </vt:lpstr>
      <vt:lpstr>PowerPoint Presentation</vt:lpstr>
      <vt:lpstr>Synthesis</vt:lpstr>
      <vt:lpstr>Synthesis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Bangla Notice Board with Calendar Clock</dc:title>
  <dc:creator>Aliva Sadmin Mahmud</dc:creator>
  <cp:lastModifiedBy>asus</cp:lastModifiedBy>
  <cp:revision>22</cp:revision>
  <dcterms:created xsi:type="dcterms:W3CDTF">2024-11-01T13:32:34Z</dcterms:created>
  <dcterms:modified xsi:type="dcterms:W3CDTF">2024-12-07T10:35:19Z</dcterms:modified>
</cp:coreProperties>
</file>