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3.png" ContentType="image/png"/>
  <Override PartName="/ppt/media/image12.png" ContentType="image/png"/>
  <Override PartName="/ppt/media/image1.emf" ContentType="image/x-emf"/>
  <Override PartName="/ppt/media/image15.png" ContentType="image/png"/>
  <Override PartName="/ppt/media/image4.emf" ContentType="image/x-emf"/>
  <Override PartName="/ppt/media/image6.png" ContentType="image/png"/>
  <Override PartName="/ppt/media/image2.png" ContentType="image/png"/>
  <Override PartName="/ppt/media/image5.png" ContentType="image/png"/>
  <Override PartName="/ppt/media/image7.emf" ContentType="image/x-emf"/>
  <Override PartName="/ppt/media/image9.png" ContentType="image/png"/>
  <Override PartName="/ppt/media/image8.png" ContentType="image/png"/>
  <Override PartName="/ppt/media/image10.emf" ContentType="image/x-em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249280" y="1841040"/>
            <a:ext cx="5581440" cy="4453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454DEA-9738-4A13-A625-884017D6921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A84A1A-3B3E-47AF-8F27-431B5CB14319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71FDC7-8181-404B-98E0-26CE1AE76925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0A5C964-7511-4A21-B45B-531E25CC3140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The Problem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Admin access to the consoles of routers, servers, media converters.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Often critical during for emergencies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needed for setup and initial configuration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Desirable during firmware updates and other high risk activities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Existing Solutions 1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Terminal servers.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Perfect for big cabinets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Use multi-serial card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Uses PCI multi-port cards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6352560" y="1572120"/>
            <a:ext cx="3026880" cy="32914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431800" y="4785120"/>
            <a:ext cx="1918800" cy="231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Existing Solutions 2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HP:  Guardian Service Processor and iLO,  Dell: iDrac, IBM: Remove Service Adapter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Works for servers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Primarily IP-KVM, rather than serial console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High bandwidth requirements, lack of copy and paste, and poor logging options.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SNMP and other mgmt options for switches/routers tends to be vendor specific, and network focused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Challenges with existing solutions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Built-in server methods are vendor specific, interact poorly with non-Windows environments, and can be bandwidth expensive.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Bandwidth (more so, latency) is usually a problem during a crisis! 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Terminal server options do not scale to smaller data centers.  (8-port devices can cost $1000+)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Terminal servers with remote power control are available, but rare and expensive.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Unknown security, few security updates, hard to customize.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PC-based systems are hard to scale beyond 4-ports, require available PCI slots (rate in 1U and 2U servers).  Expansion cards are harder and harder to obtain.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USB based serial ports often do not enumerate consistently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Easily customized, sometimes too custom to be easily replicated or maintained.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Harder and harder with move to virtualized servers, as ESXi does make serial port access easy.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All solutions result in significant risk of in-band exposure to control interfaces, or worse, lack of access to interfaces.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“</a:t>
            </a: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dialup” and “DSL” options are fading fast, and what if you </a:t>
            </a:r>
            <a:r>
              <a:rPr b="1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are</a:t>
            </a:r>
            <a:r>
              <a:rPr b="0" lang="en-US" sz="6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the DSL provider in the area?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ANIMA based solutions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Within 2 product life cycles (~5 years) expect ANIMA and Autonomic Control Plane (ACP) solutions to be everywhere.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The ACP is the IPv6 out-of-band VPN that lives on top of the in-band network, is automatically created.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255640" y="4882320"/>
            <a:ext cx="4123800" cy="2487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HERMES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423504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Have the ACP now for legacy (console/craft) devices using an inexpensive dongle.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Daisy chain units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Expand incrementally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Optionally Control power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Connect to private VLAN for mgmt access (e.g. ESXi/vSphere, switch VLAN 1)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Uplink via any DHCPv4/v6, create a tunnel home.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Cross link between cages via optional ad-hoc wifi. 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618880" y="1841040"/>
            <a:ext cx="3292560" cy="4453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Technical details/Standards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0" y="1841040"/>
            <a:ext cx="423504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New units auto enroll using ANIMA bootstrap mechanism.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Connect cables in any desired way, use as many hubs, switches or WAN links as desired.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Access to serial port is via rfc2217 using ssltelnet, can be be kerberized. (or via ssh)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147640" y="1841040"/>
            <a:ext cx="423504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ANIMA ACP uses auto configured IPsec/IKEv2 for traffic.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ACP uses RPL (RFC6550) L3 routing protocol for (redundant) connectivity.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RPL finds shortest path and keeps redundant paths available.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0</TotalTime>
  <Application>LibreOffice/5.2.4.1$Linux_X86_64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2017-01-04T21:25:16Z</dcterms:created>
  <dc:creator/>
  <dc:description/>
  <dc:language>en-US</dc:language>
  <cp:lastModifiedBy/>
  <cp:revision>1</cp:revision>
  <dc:subject/>
  <dc:title/>
</cp:coreProperties>
</file>