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54" r:id="rId2"/>
    <p:sldMasterId id="2147483667" r:id="rId3"/>
  </p:sldMasterIdLst>
  <p:notesMasterIdLst>
    <p:notesMasterId r:id="rId14"/>
  </p:notesMasterIdLst>
  <p:sldIdLst>
    <p:sldId id="256" r:id="rId4"/>
    <p:sldId id="257" r:id="rId5"/>
    <p:sldId id="264" r:id="rId6"/>
    <p:sldId id="259" r:id="rId7"/>
    <p:sldId id="260" r:id="rId8"/>
    <p:sldId id="261" r:id="rId9"/>
    <p:sldId id="262" r:id="rId10"/>
    <p:sldId id="263" r:id="rId11"/>
    <p:sldId id="266" r:id="rId12"/>
    <p:sldId id="265" r:id="rId13"/>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Erste Folie" id="{339B0CC0-C2D0-4873-8899-FC790CEBEA1E}">
          <p14:sldIdLst>
            <p14:sldId id="256"/>
          </p14:sldIdLst>
        </p14:section>
        <p14:section name="Ab erster Folie" id="{20CA0761-C643-4A1E-BF9C-F9F24F18538E}">
          <p14:sldIdLst>
            <p14:sldId id="257"/>
            <p14:sldId id="264"/>
            <p14:sldId id="259"/>
            <p14:sldId id="260"/>
            <p14:sldId id="261"/>
            <p14:sldId id="262"/>
            <p14:sldId id="263"/>
            <p14:sldId id="266"/>
          </p14:sldIdLst>
        </p14:section>
        <p14:section name="Endfolie" id="{C860CE92-4313-46DF-A828-90A2586650A5}">
          <p14:sldIdLst>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DEE7EC"/>
    <a:srgbClr val="ABFFFF"/>
    <a:srgbClr val="A7DDE9"/>
    <a:srgbClr val="0086BB"/>
    <a:srgbClr val="0080B0"/>
    <a:srgbClr val="006090"/>
    <a:srgbClr val="0042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4660"/>
  </p:normalViewPr>
  <p:slideViewPr>
    <p:cSldViewPr>
      <p:cViewPr varScale="1">
        <p:scale>
          <a:sx n="109" d="100"/>
          <a:sy n="109" d="100"/>
        </p:scale>
        <p:origin x="1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461FEAE-A3F2-4489-B485-460FE538D83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a:extLst>
              <a:ext uri="{FF2B5EF4-FFF2-40B4-BE49-F238E27FC236}">
                <a16:creationId xmlns:a16="http://schemas.microsoft.com/office/drawing/2014/main" id="{C4FF5F94-B388-4279-844A-49DD0B45CE6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6A4D5D9-FC99-4D53-835C-0E3DA0DEB3F7}" type="datetimeFigureOut">
              <a:rPr lang="de-DE"/>
              <a:pPr>
                <a:defRPr/>
              </a:pPr>
              <a:t>06.01.2018</a:t>
            </a:fld>
            <a:endParaRPr lang="de-DE"/>
          </a:p>
        </p:txBody>
      </p:sp>
      <p:sp>
        <p:nvSpPr>
          <p:cNvPr id="4" name="Folienbildplatzhalter 3">
            <a:extLst>
              <a:ext uri="{FF2B5EF4-FFF2-40B4-BE49-F238E27FC236}">
                <a16:creationId xmlns:a16="http://schemas.microsoft.com/office/drawing/2014/main" id="{98755D73-6488-40BC-9C7D-3295D3EFFDF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0602D2F0-4A2E-4642-A655-93FA88822D9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AA5B28E0-5440-4456-BD87-7E468344A2B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a:extLst>
              <a:ext uri="{FF2B5EF4-FFF2-40B4-BE49-F238E27FC236}">
                <a16:creationId xmlns:a16="http://schemas.microsoft.com/office/drawing/2014/main" id="{279B83A7-B7AB-414E-AF2B-369A676BCC3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008467-C84E-4B9C-A3D5-501D0EB9282E}"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lienbildplatzhalter 1">
            <a:extLst>
              <a:ext uri="{FF2B5EF4-FFF2-40B4-BE49-F238E27FC236}">
                <a16:creationId xmlns:a16="http://schemas.microsoft.com/office/drawing/2014/main" id="{02E541FF-78D3-4FDE-AB71-77D3AEA85F7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izenplatzhalter 2">
            <a:extLst>
              <a:ext uri="{FF2B5EF4-FFF2-40B4-BE49-F238E27FC236}">
                <a16:creationId xmlns:a16="http://schemas.microsoft.com/office/drawing/2014/main" id="{2F00D303-34F7-41A0-8C4A-972706383B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
        <p:nvSpPr>
          <p:cNvPr id="17412" name="Foliennummernplatzhalter 3">
            <a:extLst>
              <a:ext uri="{FF2B5EF4-FFF2-40B4-BE49-F238E27FC236}">
                <a16:creationId xmlns:a16="http://schemas.microsoft.com/office/drawing/2014/main" id="{AF1F8652-0E90-46CE-9441-D030880884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A6A13B-1EA9-4A4A-B04D-7064B34EA577}" type="slidenum">
              <a:rPr lang="de-DE" altLang="de-DE">
                <a:latin typeface="Calibri" panose="020F0502020204030204" pitchFamily="34" charset="0"/>
              </a:rPr>
              <a:pPr eaLnBrk="1" hangingPunct="1"/>
              <a:t>1</a:t>
            </a:fld>
            <a:endParaRPr lang="de-DE" altLang="de-DE">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_TU-Hintergrund">
    <p:spTree>
      <p:nvGrpSpPr>
        <p:cNvPr id="1" name=""/>
        <p:cNvGrpSpPr/>
        <p:nvPr/>
      </p:nvGrpSpPr>
      <p:grpSpPr>
        <a:xfrm>
          <a:off x="0" y="0"/>
          <a:ext cx="0" cy="0"/>
          <a:chOff x="0" y="0"/>
          <a:chExt cx="0" cy="0"/>
        </a:xfrm>
      </p:grpSpPr>
      <p:sp>
        <p:nvSpPr>
          <p:cNvPr id="2" name="Titel 1"/>
          <p:cNvSpPr>
            <a:spLocks noGrp="1"/>
          </p:cNvSpPr>
          <p:nvPr>
            <p:ph type="ctrTitle"/>
          </p:nvPr>
        </p:nvSpPr>
        <p:spPr>
          <a:xfrm>
            <a:off x="2190723" y="2928935"/>
            <a:ext cx="8191557" cy="1255711"/>
          </a:xfrm>
          <a:prstGeom prst="rect">
            <a:avLst/>
          </a:prstGeom>
        </p:spPr>
        <p:txBody>
          <a:bodyPr/>
          <a:lstStyle>
            <a:lvl1pPr algn="l">
              <a:defRPr sz="3600" b="0" baseline="0">
                <a:solidFill>
                  <a:schemeClr val="bg1"/>
                </a:solidFill>
                <a:latin typeface="Arial" pitchFamily="34" charset="0"/>
                <a:ea typeface="Arial" pitchFamily="34" charset="0"/>
                <a:cs typeface="Arial" pitchFamily="34"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190723" y="4500570"/>
            <a:ext cx="8286808" cy="928694"/>
          </a:xfrm>
          <a:prstGeom prst="rect">
            <a:avLst/>
          </a:prstGeom>
        </p:spPr>
        <p:txBody>
          <a:bodyPr/>
          <a:lstStyle>
            <a:lvl1pPr marL="0" indent="0" algn="l">
              <a:buNone/>
              <a:defRPr sz="2000" b="0"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Fußzeilenplatzhalter 5">
            <a:extLst>
              <a:ext uri="{FF2B5EF4-FFF2-40B4-BE49-F238E27FC236}">
                <a16:creationId xmlns:a16="http://schemas.microsoft.com/office/drawing/2014/main" id="{74763211-C4E0-44ED-BE15-125A607C329F}"/>
              </a:ext>
            </a:extLst>
          </p:cNvPr>
          <p:cNvSpPr>
            <a:spLocks noGrp="1"/>
          </p:cNvSpPr>
          <p:nvPr>
            <p:ph type="ftr" sz="quarter" idx="10"/>
          </p:nvPr>
        </p:nvSpPr>
        <p:spPr>
          <a:xfrm>
            <a:off x="2190752" y="6000751"/>
            <a:ext cx="5835649" cy="720725"/>
          </a:xfrm>
          <a:prstGeom prst="rect">
            <a:avLst/>
          </a:prstGeom>
        </p:spPr>
        <p:txBody>
          <a:bodyPr/>
          <a:lstStyle>
            <a:lvl1pPr algn="l" fontAlgn="auto">
              <a:spcBef>
                <a:spcPts val="0"/>
              </a:spcBef>
              <a:spcAft>
                <a:spcPts val="600"/>
              </a:spcAft>
              <a:defRPr sz="1600">
                <a:solidFill>
                  <a:schemeClr val="bg1"/>
                </a:solidFill>
                <a:latin typeface="Arial" pitchFamily="34" charset="0"/>
                <a:cs typeface="Arial" pitchFamily="34" charset="0"/>
              </a:defRPr>
            </a:lvl1pPr>
          </a:lstStyle>
          <a:p>
            <a:pPr>
              <a:defRPr/>
            </a:pPr>
            <a:endParaRPr lang="de-DE"/>
          </a:p>
        </p:txBody>
      </p:sp>
    </p:spTree>
    <p:extLst>
      <p:ext uri="{BB962C8B-B14F-4D97-AF65-F5344CB8AC3E}">
        <p14:creationId xmlns:p14="http://schemas.microsoft.com/office/powerpoint/2010/main" val="86546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halt blauer Rahmen ein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6" y="1285860"/>
            <a:ext cx="9906069" cy="1143008"/>
          </a:xfrm>
          <a:prstGeom prst="rect">
            <a:avLst/>
          </a:prstGeom>
        </p:spPr>
        <p:txBody>
          <a:bodyPr/>
          <a:lstStyle>
            <a:lvl1pPr>
              <a:defRPr>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2571745"/>
            <a:ext cx="9906069" cy="3554419"/>
          </a:xfrm>
        </p:spPr>
        <p:txBody>
          <a:bodyPr/>
          <a:lstStyle>
            <a:lvl1pPr>
              <a:buNone/>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Datumsplatzhalter 3">
            <a:extLst>
              <a:ext uri="{FF2B5EF4-FFF2-40B4-BE49-F238E27FC236}">
                <a16:creationId xmlns:a16="http://schemas.microsoft.com/office/drawing/2014/main" id="{0323DE8D-0725-4BBF-BFA3-CB0619F28B5C}"/>
              </a:ext>
            </a:extLst>
          </p:cNvPr>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ACBEC47B-F371-4DAE-A92F-C06F57FA06D8}" type="datetimeFigureOut">
              <a:rPr lang="de-AT"/>
              <a:pPr>
                <a:defRPr/>
              </a:pPr>
              <a:t>06.01.2018</a:t>
            </a:fld>
            <a:endParaRPr lang="de-AT" dirty="0"/>
          </a:p>
        </p:txBody>
      </p:sp>
      <p:sp>
        <p:nvSpPr>
          <p:cNvPr id="5" name="Fußzeilenplatzhalter 4">
            <a:extLst>
              <a:ext uri="{FF2B5EF4-FFF2-40B4-BE49-F238E27FC236}">
                <a16:creationId xmlns:a16="http://schemas.microsoft.com/office/drawing/2014/main" id="{6D50BDC2-4E66-4CA6-B509-F7107DE1887F}"/>
              </a:ext>
            </a:extLst>
          </p:cNvPr>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endParaRPr lang="de-AT"/>
          </a:p>
        </p:txBody>
      </p:sp>
      <p:sp>
        <p:nvSpPr>
          <p:cNvPr id="6" name="Foliennummernplatzhalter 5">
            <a:extLst>
              <a:ext uri="{FF2B5EF4-FFF2-40B4-BE49-F238E27FC236}">
                <a16:creationId xmlns:a16="http://schemas.microsoft.com/office/drawing/2014/main" id="{793B7992-77D2-414F-B9F2-BA36FFDA88DE}"/>
              </a:ext>
            </a:extLst>
          </p:cNvPr>
          <p:cNvSpPr>
            <a:spLocks noGrp="1"/>
          </p:cNvSpPr>
          <p:nvPr>
            <p:ph type="sldNum" sz="quarter" idx="12"/>
          </p:nvPr>
        </p:nvSpPr>
        <p:spPr>
          <a:xfrm>
            <a:off x="8737600" y="6356351"/>
            <a:ext cx="2311400" cy="365125"/>
          </a:xfrm>
        </p:spPr>
        <p:txBody>
          <a:bodyPr/>
          <a:lstStyle>
            <a:lvl1pPr>
              <a:defRPr>
                <a:solidFill>
                  <a:srgbClr val="006699"/>
                </a:solidFill>
                <a:latin typeface="Arial" panose="020B0604020202020204" pitchFamily="34" charset="0"/>
              </a:defRPr>
            </a:lvl1pPr>
          </a:lstStyle>
          <a:p>
            <a:fld id="{D1A83CAD-2E9C-4D13-BF5F-2AE9CFBDBC11}" type="slidenum">
              <a:rPr lang="de-AT" altLang="de-DE"/>
              <a:pPr/>
              <a:t>‹Nr.›</a:t>
            </a:fld>
            <a:endParaRPr lang="de-AT" altLang="de-DE"/>
          </a:p>
        </p:txBody>
      </p:sp>
    </p:spTree>
    <p:extLst>
      <p:ext uri="{BB962C8B-B14F-4D97-AF65-F5344CB8AC3E}">
        <p14:creationId xmlns:p14="http://schemas.microsoft.com/office/powerpoint/2010/main" val="415406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1285860"/>
            <a:ext cx="9906069" cy="1143008"/>
          </a:xfrm>
          <a:prstGeom prst="rect">
            <a:avLst/>
          </a:prstGeom>
        </p:spPr>
        <p:txBody>
          <a:bodyPr/>
          <a:lstStyle>
            <a:lvl1pPr>
              <a:defRPr>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2571745"/>
            <a:ext cx="4667283" cy="355441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2571745"/>
            <a:ext cx="4667283" cy="355441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a:extLst>
              <a:ext uri="{FF2B5EF4-FFF2-40B4-BE49-F238E27FC236}">
                <a16:creationId xmlns:a16="http://schemas.microsoft.com/office/drawing/2014/main" id="{62A24CE6-84C8-4137-B751-9ABED1AF7860}"/>
              </a:ext>
            </a:extLst>
          </p:cNvPr>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fld id="{EFFBCF42-AF62-4484-9DBD-2AA85FDD3BAC}" type="datetimeFigureOut">
              <a:rPr lang="de-DE"/>
              <a:pPr>
                <a:defRPr/>
              </a:pPr>
              <a:t>06.01.2018</a:t>
            </a:fld>
            <a:endParaRPr lang="de-DE" dirty="0"/>
          </a:p>
        </p:txBody>
      </p:sp>
      <p:sp>
        <p:nvSpPr>
          <p:cNvPr id="6" name="Fußzeilenplatzhalter 5">
            <a:extLst>
              <a:ext uri="{FF2B5EF4-FFF2-40B4-BE49-F238E27FC236}">
                <a16:creationId xmlns:a16="http://schemas.microsoft.com/office/drawing/2014/main" id="{DEAD8F9F-82E9-40D2-B24F-033D29C034A3}"/>
              </a:ext>
            </a:extLst>
          </p:cNvPr>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EED372B2-9B2F-4CD6-9C7A-14A6272A16A0}"/>
              </a:ext>
            </a:extLst>
          </p:cNvPr>
          <p:cNvSpPr>
            <a:spLocks noGrp="1"/>
          </p:cNvSpPr>
          <p:nvPr>
            <p:ph type="sldNum" sz="quarter" idx="12"/>
          </p:nvPr>
        </p:nvSpPr>
        <p:spPr>
          <a:xfrm>
            <a:off x="8737600" y="6356351"/>
            <a:ext cx="2311400" cy="365125"/>
          </a:xfrm>
        </p:spPr>
        <p:txBody>
          <a:bodyPr/>
          <a:lstStyle>
            <a:lvl1pPr>
              <a:defRPr>
                <a:solidFill>
                  <a:srgbClr val="006699"/>
                </a:solidFill>
                <a:latin typeface="Arial" panose="020B0604020202020204" pitchFamily="34" charset="0"/>
              </a:defRPr>
            </a:lvl1pPr>
          </a:lstStyle>
          <a:p>
            <a:fld id="{0AAC66E7-F188-4FB1-833C-2CB068712D30}" type="slidenum">
              <a:rPr lang="de-DE" altLang="de-DE"/>
              <a:pPr/>
              <a:t>‹Nr.›</a:t>
            </a:fld>
            <a:endParaRPr lang="de-DE" altLang="de-DE"/>
          </a:p>
        </p:txBody>
      </p:sp>
    </p:spTree>
    <p:extLst>
      <p:ext uri="{BB962C8B-B14F-4D97-AF65-F5344CB8AC3E}">
        <p14:creationId xmlns:p14="http://schemas.microsoft.com/office/powerpoint/2010/main" val="204368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folie_TU-Hintergrund">
    <p:spTree>
      <p:nvGrpSpPr>
        <p:cNvPr id="1" name=""/>
        <p:cNvGrpSpPr/>
        <p:nvPr/>
      </p:nvGrpSpPr>
      <p:grpSpPr>
        <a:xfrm>
          <a:off x="0" y="0"/>
          <a:ext cx="0" cy="0"/>
          <a:chOff x="0" y="0"/>
          <a:chExt cx="0" cy="0"/>
        </a:xfrm>
      </p:grpSpPr>
      <p:sp>
        <p:nvSpPr>
          <p:cNvPr id="2" name="Titel 1"/>
          <p:cNvSpPr>
            <a:spLocks noGrp="1"/>
          </p:cNvSpPr>
          <p:nvPr>
            <p:ph type="ctrTitle"/>
          </p:nvPr>
        </p:nvSpPr>
        <p:spPr>
          <a:xfrm>
            <a:off x="2190723" y="2928935"/>
            <a:ext cx="8191557" cy="1255711"/>
          </a:xfrm>
          <a:prstGeom prst="rect">
            <a:avLst/>
          </a:prstGeom>
        </p:spPr>
        <p:txBody>
          <a:bodyPr/>
          <a:lstStyle>
            <a:lvl1pPr algn="l">
              <a:defRPr sz="3600" b="0" baseline="0">
                <a:solidFill>
                  <a:schemeClr val="bg1"/>
                </a:solidFill>
                <a:latin typeface="Arial" pitchFamily="34" charset="0"/>
                <a:ea typeface="Arial" pitchFamily="34" charset="0"/>
                <a:cs typeface="Arial" pitchFamily="34" charset="0"/>
              </a:defRPr>
            </a:lvl1pPr>
          </a:lstStyle>
          <a:p>
            <a:r>
              <a:rPr lang="de-DE"/>
              <a:t>Titelmasterformat durch Klicken bearbeiten</a:t>
            </a:r>
            <a:endParaRPr lang="de-DE" dirty="0"/>
          </a:p>
        </p:txBody>
      </p:sp>
      <p:sp>
        <p:nvSpPr>
          <p:cNvPr id="3" name="Untertitel 2"/>
          <p:cNvSpPr>
            <a:spLocks noGrp="1"/>
          </p:cNvSpPr>
          <p:nvPr>
            <p:ph type="subTitle" idx="1"/>
          </p:nvPr>
        </p:nvSpPr>
        <p:spPr>
          <a:xfrm>
            <a:off x="2190723" y="4500570"/>
            <a:ext cx="8286808" cy="928694"/>
          </a:xfrm>
          <a:prstGeom prst="rect">
            <a:avLst/>
          </a:prstGeom>
        </p:spPr>
        <p:txBody>
          <a:bodyPr/>
          <a:lstStyle>
            <a:lvl1pPr marL="0" indent="0" algn="l">
              <a:buNone/>
              <a:defRPr sz="2000" b="0" baseline="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Fußzeilenplatzhalter 5">
            <a:extLst>
              <a:ext uri="{FF2B5EF4-FFF2-40B4-BE49-F238E27FC236}">
                <a16:creationId xmlns:a16="http://schemas.microsoft.com/office/drawing/2014/main" id="{74763211-C4E0-44ED-BE15-125A607C329F}"/>
              </a:ext>
            </a:extLst>
          </p:cNvPr>
          <p:cNvSpPr>
            <a:spLocks noGrp="1"/>
          </p:cNvSpPr>
          <p:nvPr>
            <p:ph type="ftr" sz="quarter" idx="10"/>
          </p:nvPr>
        </p:nvSpPr>
        <p:spPr>
          <a:xfrm>
            <a:off x="2190752" y="6000751"/>
            <a:ext cx="5835649" cy="720725"/>
          </a:xfrm>
          <a:prstGeom prst="rect">
            <a:avLst/>
          </a:prstGeom>
        </p:spPr>
        <p:txBody>
          <a:bodyPr/>
          <a:lstStyle>
            <a:lvl1pPr algn="l" fontAlgn="auto">
              <a:spcBef>
                <a:spcPts val="0"/>
              </a:spcBef>
              <a:spcAft>
                <a:spcPts val="600"/>
              </a:spcAft>
              <a:defRPr sz="1600">
                <a:solidFill>
                  <a:schemeClr val="bg1"/>
                </a:solidFill>
                <a:latin typeface="Arial" pitchFamily="34" charset="0"/>
                <a:cs typeface="Arial" pitchFamily="34" charset="0"/>
              </a:defRPr>
            </a:lvl1pPr>
          </a:lstStyle>
          <a:p>
            <a:pPr>
              <a:defRPr/>
            </a:pPr>
            <a:endParaRPr lang="de-DE"/>
          </a:p>
        </p:txBody>
      </p:sp>
    </p:spTree>
    <p:extLst>
      <p:ext uri="{BB962C8B-B14F-4D97-AF65-F5344CB8AC3E}">
        <p14:creationId xmlns:p14="http://schemas.microsoft.com/office/powerpoint/2010/main" val="2267990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blauer Rahmen ein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6" y="1285860"/>
            <a:ext cx="9906069" cy="1143008"/>
          </a:xfrm>
          <a:prstGeom prst="rect">
            <a:avLst/>
          </a:prstGeom>
        </p:spPr>
        <p:txBody>
          <a:bodyPr/>
          <a:lstStyle>
            <a:lvl1pPr>
              <a:defRPr>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idx="1"/>
          </p:nvPr>
        </p:nvSpPr>
        <p:spPr>
          <a:xfrm>
            <a:off x="1142966" y="2571745"/>
            <a:ext cx="9906069" cy="3554419"/>
          </a:xfrm>
        </p:spPr>
        <p:txBody>
          <a:bodyPr/>
          <a:lstStyle>
            <a:lvl1pPr>
              <a:buNone/>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Datumsplatzhalter 3">
            <a:extLst>
              <a:ext uri="{FF2B5EF4-FFF2-40B4-BE49-F238E27FC236}">
                <a16:creationId xmlns:a16="http://schemas.microsoft.com/office/drawing/2014/main" id="{B328D246-8883-44D9-95CD-2F6100B70543}"/>
              </a:ext>
            </a:extLst>
          </p:cNvPr>
          <p:cNvSpPr>
            <a:spLocks noGrp="1"/>
          </p:cNvSpPr>
          <p:nvPr>
            <p:ph type="dt" sz="half" idx="10"/>
          </p:nvPr>
        </p:nvSpPr>
        <p:spPr>
          <a:xfrm>
            <a:off x="1143001" y="6356351"/>
            <a:ext cx="2173817" cy="365125"/>
          </a:xfrm>
        </p:spPr>
        <p:txBody>
          <a:bodyPr/>
          <a:lstStyle>
            <a:lvl1pPr marL="0" algn="l" defTabSz="914400" rtl="0" eaLnBrk="1" latinLnBrk="0" hangingPunct="1">
              <a:defRPr lang="de-DE" sz="1200" kern="1200" baseline="0">
                <a:solidFill>
                  <a:srgbClr val="006699"/>
                </a:solidFill>
                <a:latin typeface="Arial" pitchFamily="34" charset="0"/>
                <a:ea typeface="+mn-ea"/>
                <a:cs typeface="Arial" pitchFamily="34" charset="0"/>
              </a:defRPr>
            </a:lvl1pPr>
          </a:lstStyle>
          <a:p>
            <a:pPr>
              <a:defRPr/>
            </a:pPr>
            <a:fld id="{BFE76507-68DB-4D50-B96B-CFF9F3FA148A}" type="datetimeFigureOut">
              <a:rPr lang="de-AT"/>
              <a:pPr>
                <a:defRPr/>
              </a:pPr>
              <a:t>06.01.2018</a:t>
            </a:fld>
            <a:endParaRPr lang="de-AT" dirty="0"/>
          </a:p>
        </p:txBody>
      </p:sp>
      <p:sp>
        <p:nvSpPr>
          <p:cNvPr id="5" name="Fußzeilenplatzhalter 4">
            <a:extLst>
              <a:ext uri="{FF2B5EF4-FFF2-40B4-BE49-F238E27FC236}">
                <a16:creationId xmlns:a16="http://schemas.microsoft.com/office/drawing/2014/main" id="{9D322881-4231-459D-BAFE-B7C11495A329}"/>
              </a:ext>
            </a:extLst>
          </p:cNvPr>
          <p:cNvSpPr>
            <a:spLocks noGrp="1"/>
          </p:cNvSpPr>
          <p:nvPr>
            <p:ph type="ftr" sz="quarter" idx="11"/>
          </p:nvPr>
        </p:nvSpPr>
        <p:spPr/>
        <p:txBody>
          <a:bodyPr/>
          <a:lstStyle>
            <a:lvl1pPr>
              <a:defRPr lang="de-DE" sz="1200" kern="1200" baseline="0">
                <a:solidFill>
                  <a:srgbClr val="006699"/>
                </a:solidFill>
                <a:latin typeface="Arial" pitchFamily="34" charset="0"/>
                <a:ea typeface="+mn-ea"/>
                <a:cs typeface="Arial" pitchFamily="34" charset="0"/>
              </a:defRPr>
            </a:lvl1pPr>
          </a:lstStyle>
          <a:p>
            <a:pPr>
              <a:defRPr/>
            </a:pPr>
            <a:endParaRPr lang="de-AT"/>
          </a:p>
        </p:txBody>
      </p:sp>
      <p:sp>
        <p:nvSpPr>
          <p:cNvPr id="6" name="Foliennummernplatzhalter 5">
            <a:extLst>
              <a:ext uri="{FF2B5EF4-FFF2-40B4-BE49-F238E27FC236}">
                <a16:creationId xmlns:a16="http://schemas.microsoft.com/office/drawing/2014/main" id="{E0A63B41-7FBB-49F7-BA7F-D6367A7A9DA6}"/>
              </a:ext>
            </a:extLst>
          </p:cNvPr>
          <p:cNvSpPr>
            <a:spLocks noGrp="1"/>
          </p:cNvSpPr>
          <p:nvPr>
            <p:ph type="sldNum" sz="quarter" idx="12"/>
          </p:nvPr>
        </p:nvSpPr>
        <p:spPr>
          <a:xfrm>
            <a:off x="8737600" y="6356351"/>
            <a:ext cx="2311400" cy="365125"/>
          </a:xfrm>
        </p:spPr>
        <p:txBody>
          <a:bodyPr/>
          <a:lstStyle>
            <a:lvl1pPr>
              <a:defRPr>
                <a:solidFill>
                  <a:srgbClr val="006699"/>
                </a:solidFill>
                <a:latin typeface="Arial" panose="020B0604020202020204" pitchFamily="34" charset="0"/>
              </a:defRPr>
            </a:lvl1pPr>
          </a:lstStyle>
          <a:p>
            <a:fld id="{C87F678F-2B23-4934-8C5A-418E406D9F44}" type="slidenum">
              <a:rPr lang="de-AT" altLang="de-DE"/>
              <a:pPr/>
              <a:t>‹Nr.›</a:t>
            </a:fld>
            <a:endParaRPr lang="de-AT" altLang="de-DE"/>
          </a:p>
        </p:txBody>
      </p:sp>
    </p:spTree>
    <p:extLst>
      <p:ext uri="{BB962C8B-B14F-4D97-AF65-F5344CB8AC3E}">
        <p14:creationId xmlns:p14="http://schemas.microsoft.com/office/powerpoint/2010/main" val="223888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alt blauer Rahmen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1142967" y="1285860"/>
            <a:ext cx="9906069" cy="1143008"/>
          </a:xfrm>
          <a:prstGeom prst="rect">
            <a:avLst/>
          </a:prstGeom>
        </p:spPr>
        <p:txBody>
          <a:bodyPr/>
          <a:lstStyle>
            <a:lvl1pPr>
              <a:defRPr>
                <a:latin typeface="Arial" pitchFamily="34" charset="0"/>
                <a:cs typeface="Arial" pitchFamily="34" charset="0"/>
              </a:defRPr>
            </a:lvl1pPr>
          </a:lstStyle>
          <a:p>
            <a:r>
              <a:rPr lang="de-DE" dirty="0"/>
              <a:t>Titelmasterformat durch Klicken bearbeiten</a:t>
            </a:r>
          </a:p>
        </p:txBody>
      </p:sp>
      <p:sp>
        <p:nvSpPr>
          <p:cNvPr id="3" name="Inhaltsplatzhalter 2"/>
          <p:cNvSpPr>
            <a:spLocks noGrp="1"/>
          </p:cNvSpPr>
          <p:nvPr>
            <p:ph sz="half" idx="1"/>
          </p:nvPr>
        </p:nvSpPr>
        <p:spPr>
          <a:xfrm>
            <a:off x="1142965" y="2571745"/>
            <a:ext cx="4667283" cy="355441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p:nvPr>
        </p:nvSpPr>
        <p:spPr>
          <a:xfrm>
            <a:off x="6381752" y="2571745"/>
            <a:ext cx="4667283" cy="3554419"/>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a:extLst>
              <a:ext uri="{FF2B5EF4-FFF2-40B4-BE49-F238E27FC236}">
                <a16:creationId xmlns:a16="http://schemas.microsoft.com/office/drawing/2014/main" id="{05E51F9A-D72D-4CCA-B410-34DB0F9B5A63}"/>
              </a:ext>
            </a:extLst>
          </p:cNvPr>
          <p:cNvSpPr>
            <a:spLocks noGrp="1"/>
          </p:cNvSpPr>
          <p:nvPr>
            <p:ph type="dt" sz="half" idx="10"/>
          </p:nvPr>
        </p:nvSpPr>
        <p:spPr>
          <a:xfrm>
            <a:off x="1143001" y="6356351"/>
            <a:ext cx="2190751" cy="365125"/>
          </a:xfrm>
        </p:spPr>
        <p:txBody>
          <a:bodyPr/>
          <a:lstStyle>
            <a:lvl1pPr>
              <a:defRPr baseline="0">
                <a:solidFill>
                  <a:srgbClr val="006699"/>
                </a:solidFill>
                <a:latin typeface="Arial" pitchFamily="34" charset="0"/>
                <a:cs typeface="Arial" pitchFamily="34" charset="0"/>
              </a:defRPr>
            </a:lvl1pPr>
          </a:lstStyle>
          <a:p>
            <a:pPr>
              <a:defRPr/>
            </a:pPr>
            <a:fld id="{CF1F5AF8-4075-4F1E-880F-5FCE6ECEE6FB}" type="datetimeFigureOut">
              <a:rPr lang="de-DE"/>
              <a:pPr>
                <a:defRPr/>
              </a:pPr>
              <a:t>06.01.2018</a:t>
            </a:fld>
            <a:endParaRPr lang="de-DE" dirty="0"/>
          </a:p>
        </p:txBody>
      </p:sp>
      <p:sp>
        <p:nvSpPr>
          <p:cNvPr id="6" name="Fußzeilenplatzhalter 5">
            <a:extLst>
              <a:ext uri="{FF2B5EF4-FFF2-40B4-BE49-F238E27FC236}">
                <a16:creationId xmlns:a16="http://schemas.microsoft.com/office/drawing/2014/main" id="{C97B7452-B41E-4BF4-A599-26FB5BD2C17D}"/>
              </a:ext>
            </a:extLst>
          </p:cNvPr>
          <p:cNvSpPr>
            <a:spLocks noGrp="1"/>
          </p:cNvSpPr>
          <p:nvPr>
            <p:ph type="ftr" sz="quarter" idx="11"/>
          </p:nvPr>
        </p:nvSpPr>
        <p:spPr/>
        <p:txBody>
          <a:bodyPr/>
          <a:lstStyle>
            <a:lvl1pPr>
              <a:defRPr baseline="0">
                <a:solidFill>
                  <a:srgbClr val="006699"/>
                </a:solidFill>
                <a:latin typeface="Arial" pitchFamily="34" charset="0"/>
                <a:cs typeface="Arial" pitchFamily="34" charset="0"/>
              </a:defRPr>
            </a:lvl1pPr>
          </a:lstStyle>
          <a:p>
            <a:pPr>
              <a:defRPr/>
            </a:pPr>
            <a:endParaRPr lang="de-DE"/>
          </a:p>
        </p:txBody>
      </p:sp>
      <p:sp>
        <p:nvSpPr>
          <p:cNvPr id="7" name="Foliennummernplatzhalter 6">
            <a:extLst>
              <a:ext uri="{FF2B5EF4-FFF2-40B4-BE49-F238E27FC236}">
                <a16:creationId xmlns:a16="http://schemas.microsoft.com/office/drawing/2014/main" id="{B2A9E29B-66D6-40F5-BB84-CFC15AE35DCD}"/>
              </a:ext>
            </a:extLst>
          </p:cNvPr>
          <p:cNvSpPr>
            <a:spLocks noGrp="1"/>
          </p:cNvSpPr>
          <p:nvPr>
            <p:ph type="sldNum" sz="quarter" idx="12"/>
          </p:nvPr>
        </p:nvSpPr>
        <p:spPr>
          <a:xfrm>
            <a:off x="8737600" y="6356351"/>
            <a:ext cx="2311400" cy="365125"/>
          </a:xfrm>
        </p:spPr>
        <p:txBody>
          <a:bodyPr/>
          <a:lstStyle>
            <a:lvl1pPr>
              <a:defRPr>
                <a:solidFill>
                  <a:srgbClr val="006699"/>
                </a:solidFill>
                <a:latin typeface="Arial" panose="020B0604020202020204" pitchFamily="34" charset="0"/>
              </a:defRPr>
            </a:lvl1pPr>
          </a:lstStyle>
          <a:p>
            <a:fld id="{E524FD1F-9C88-4890-9AE1-2222D6D836D4}" type="slidenum">
              <a:rPr lang="de-DE" altLang="de-DE"/>
              <a:pPr/>
              <a:t>‹Nr.›</a:t>
            </a:fld>
            <a:endParaRPr lang="de-DE" altLang="de-DE"/>
          </a:p>
        </p:txBody>
      </p:sp>
    </p:spTree>
    <p:extLst>
      <p:ext uri="{BB962C8B-B14F-4D97-AF65-F5344CB8AC3E}">
        <p14:creationId xmlns:p14="http://schemas.microsoft.com/office/powerpoint/2010/main" val="1474740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uppieren 7">
            <a:extLst>
              <a:ext uri="{FF2B5EF4-FFF2-40B4-BE49-F238E27FC236}">
                <a16:creationId xmlns:a16="http://schemas.microsoft.com/office/drawing/2014/main" id="{EC2AEEBB-1B7D-44D7-8BD4-1E39423E9B43}"/>
              </a:ext>
            </a:extLst>
          </p:cNvPr>
          <p:cNvGrpSpPr>
            <a:grpSpLocks/>
          </p:cNvGrpSpPr>
          <p:nvPr/>
        </p:nvGrpSpPr>
        <p:grpSpPr bwMode="auto">
          <a:xfrm>
            <a:off x="0" y="2076450"/>
            <a:ext cx="11523133" cy="4781550"/>
            <a:chOff x="0" y="2076528"/>
            <a:chExt cx="8642400" cy="4781472"/>
          </a:xfrm>
        </p:grpSpPr>
        <p:sp>
          <p:nvSpPr>
            <p:cNvPr id="2052" name="Rectangle 12">
              <a:extLst>
                <a:ext uri="{FF2B5EF4-FFF2-40B4-BE49-F238E27FC236}">
                  <a16:creationId xmlns:a16="http://schemas.microsoft.com/office/drawing/2014/main" id="{27AA2151-D652-42B8-98AD-D877501F20F7}"/>
                </a:ext>
              </a:extLst>
            </p:cNvPr>
            <p:cNvSpPr>
              <a:spLocks noChangeArrowheads="1"/>
            </p:cNvSpPr>
            <p:nvPr/>
          </p:nvSpPr>
          <p:spPr bwMode="auto">
            <a:xfrm>
              <a:off x="0" y="2076528"/>
              <a:ext cx="8143922" cy="4781472"/>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2053" name="Oval 14">
              <a:extLst>
                <a:ext uri="{FF2B5EF4-FFF2-40B4-BE49-F238E27FC236}">
                  <a16:creationId xmlns:a16="http://schemas.microsoft.com/office/drawing/2014/main" id="{2A85D264-BCA8-4C0D-A953-7AEF3ECDBD02}"/>
                </a:ext>
              </a:extLst>
            </p:cNvPr>
            <p:cNvSpPr>
              <a:spLocks noChangeArrowheads="1"/>
            </p:cNvSpPr>
            <p:nvPr/>
          </p:nvSpPr>
          <p:spPr bwMode="auto">
            <a:xfrm>
              <a:off x="7627982" y="2076528"/>
              <a:ext cx="1012831" cy="1012808"/>
            </a:xfrm>
            <a:prstGeom prst="ellipse">
              <a:avLst/>
            </a:prstGeom>
            <a:solidFill>
              <a:srgbClr val="0066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sp>
          <p:nvSpPr>
            <p:cNvPr id="2054" name="Rectangle 15">
              <a:extLst>
                <a:ext uri="{FF2B5EF4-FFF2-40B4-BE49-F238E27FC236}">
                  <a16:creationId xmlns:a16="http://schemas.microsoft.com/office/drawing/2014/main" id="{35D053B0-198F-4BB7-B744-AF558EC08F9C}"/>
                </a:ext>
              </a:extLst>
            </p:cNvPr>
            <p:cNvSpPr>
              <a:spLocks noChangeArrowheads="1"/>
            </p:cNvSpPr>
            <p:nvPr/>
          </p:nvSpPr>
          <p:spPr bwMode="auto">
            <a:xfrm>
              <a:off x="4895878" y="2571820"/>
              <a:ext cx="3746522" cy="428618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de-DE" altLang="de-DE"/>
            </a:p>
          </p:txBody>
        </p:sp>
      </p:grpSp>
      <p:pic>
        <p:nvPicPr>
          <p:cNvPr id="1027" name="Grafik 6">
            <a:extLst>
              <a:ext uri="{FF2B5EF4-FFF2-40B4-BE49-F238E27FC236}">
                <a16:creationId xmlns:a16="http://schemas.microsoft.com/office/drawing/2014/main" id="{06620362-56B9-4D97-94A0-971EA79880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867" y="215900"/>
            <a:ext cx="4944533"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6" r:id="rId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EE7EC"/>
        </a:solidFill>
        <a:effectLst/>
      </p:bgPr>
    </p:bg>
    <p:spTree>
      <p:nvGrpSpPr>
        <p:cNvPr id="1" name=""/>
        <p:cNvGrpSpPr/>
        <p:nvPr/>
      </p:nvGrpSpPr>
      <p:grpSpPr>
        <a:xfrm>
          <a:off x="0" y="0"/>
          <a:ext cx="0" cy="0"/>
          <a:chOff x="0" y="0"/>
          <a:chExt cx="0" cy="0"/>
        </a:xfrm>
      </p:grpSpPr>
      <p:sp>
        <p:nvSpPr>
          <p:cNvPr id="2050" name="Textplatzhalter 2">
            <a:extLst>
              <a:ext uri="{FF2B5EF4-FFF2-40B4-BE49-F238E27FC236}">
                <a16:creationId xmlns:a16="http://schemas.microsoft.com/office/drawing/2014/main" id="{82300E25-E099-482F-8727-3E8A70D69CD6}"/>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a:extLst>
              <a:ext uri="{FF2B5EF4-FFF2-40B4-BE49-F238E27FC236}">
                <a16:creationId xmlns:a16="http://schemas.microsoft.com/office/drawing/2014/main" id="{C7EECF1D-6A9A-40CF-83B4-EED4F72721B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CB6F015-D473-48E2-9B6D-BEE3AED137CF}" type="datetimeFigureOut">
              <a:rPr lang="de-DE"/>
              <a:pPr>
                <a:defRPr/>
              </a:pPr>
              <a:t>06.01.2018</a:t>
            </a:fld>
            <a:endParaRPr lang="de-DE"/>
          </a:p>
        </p:txBody>
      </p:sp>
      <p:sp>
        <p:nvSpPr>
          <p:cNvPr id="5" name="Fußzeilenplatzhalter 4">
            <a:extLst>
              <a:ext uri="{FF2B5EF4-FFF2-40B4-BE49-F238E27FC236}">
                <a16:creationId xmlns:a16="http://schemas.microsoft.com/office/drawing/2014/main" id="{9060B8AA-7860-43A5-8152-21F3C87A472D}"/>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FBAFE3DB-AB16-4268-A9BA-7E1DBDE63E88}"/>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46A06DB-1544-44AC-B81D-DC581019A366}" type="slidenum">
              <a:rPr lang="de-DE" altLang="de-DE"/>
              <a:pPr/>
              <a:t>‹Nr.›</a:t>
            </a:fld>
            <a:endParaRPr lang="de-DE" altLang="de-DE"/>
          </a:p>
        </p:txBody>
      </p:sp>
      <p:grpSp>
        <p:nvGrpSpPr>
          <p:cNvPr id="2" name="Gruppieren 11">
            <a:extLst>
              <a:ext uri="{FF2B5EF4-FFF2-40B4-BE49-F238E27FC236}">
                <a16:creationId xmlns:a16="http://schemas.microsoft.com/office/drawing/2014/main" id="{91625BFB-2A55-4F09-9E7B-00692B807546}"/>
              </a:ext>
            </a:extLst>
          </p:cNvPr>
          <p:cNvGrpSpPr/>
          <p:nvPr/>
        </p:nvGrpSpPr>
        <p:grpSpPr>
          <a:xfrm>
            <a:off x="0" y="857232"/>
            <a:ext cx="11523200" cy="6000768"/>
            <a:chOff x="0" y="1214422"/>
            <a:chExt cx="8642400" cy="5643578"/>
          </a:xfrm>
          <a:solidFill>
            <a:schemeClr val="bg1"/>
          </a:solidFill>
        </p:grpSpPr>
        <p:sp>
          <p:nvSpPr>
            <p:cNvPr id="9" name="Rectangle 12">
              <a:extLst>
                <a:ext uri="{FF2B5EF4-FFF2-40B4-BE49-F238E27FC236}">
                  <a16:creationId xmlns:a16="http://schemas.microsoft.com/office/drawing/2014/main" id="{8A38EFCE-E350-4A97-B121-8E394EA9370D}"/>
                </a:ext>
              </a:extLst>
            </p:cNvPr>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dirty="0"/>
            </a:p>
          </p:txBody>
        </p:sp>
        <p:sp>
          <p:nvSpPr>
            <p:cNvPr id="10" name="Oval 14">
              <a:extLst>
                <a:ext uri="{FF2B5EF4-FFF2-40B4-BE49-F238E27FC236}">
                  <a16:creationId xmlns:a16="http://schemas.microsoft.com/office/drawing/2014/main" id="{A46E4936-16DC-42F2-9187-6A94CABF84B7}"/>
                </a:ext>
              </a:extLst>
            </p:cNvPr>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p>
          </p:txBody>
        </p:sp>
        <p:sp>
          <p:nvSpPr>
            <p:cNvPr id="11" name="Rectangle 15">
              <a:extLst>
                <a:ext uri="{FF2B5EF4-FFF2-40B4-BE49-F238E27FC236}">
                  <a16:creationId xmlns:a16="http://schemas.microsoft.com/office/drawing/2014/main" id="{57ADF459-7032-430D-A38E-90AB99D9E9AE}"/>
                </a:ext>
              </a:extLst>
            </p:cNvPr>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p>
          </p:txBody>
        </p:sp>
      </p:grpSp>
      <p:pic>
        <p:nvPicPr>
          <p:cNvPr id="2055" name="Grafik 12" descr="TU_Logo.gif">
            <a:extLst>
              <a:ext uri="{FF2B5EF4-FFF2-40B4-BE49-F238E27FC236}">
                <a16:creationId xmlns:a16="http://schemas.microsoft.com/office/drawing/2014/main" id="{0EFE42FA-4E0B-4CBB-BD10-A56341EEA2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51" r:id="rId3"/>
  </p:sldLayoutIdLst>
  <p:txStyles>
    <p:titleStyle>
      <a:lvl1pPr algn="l"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006699"/>
        </a:buClr>
        <a:buSzPct val="110000"/>
        <a:buFont typeface="Wingdings" panose="05000000000000000000" pitchFamily="2" charset="2"/>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699"/>
        </a:buClr>
        <a:buSzPct val="120000"/>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699"/>
        </a:buClr>
        <a:buSzPct val="120000"/>
        <a:buFont typeface="Symbol" panose="05050102010706020507" pitchFamily="18" charset="2"/>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platzhalter 2">
            <a:extLst>
              <a:ext uri="{FF2B5EF4-FFF2-40B4-BE49-F238E27FC236}">
                <a16:creationId xmlns:a16="http://schemas.microsoft.com/office/drawing/2014/main" id="{6657482D-2687-4EE1-989E-38E07A8C2A9C}"/>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p:txBody>
      </p:sp>
      <p:sp>
        <p:nvSpPr>
          <p:cNvPr id="4" name="Datumsplatzhalter 3">
            <a:extLst>
              <a:ext uri="{FF2B5EF4-FFF2-40B4-BE49-F238E27FC236}">
                <a16:creationId xmlns:a16="http://schemas.microsoft.com/office/drawing/2014/main" id="{0B74279C-1A32-47B3-A812-EAF9EEB98539}"/>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1664E5A-917D-45E1-ADE0-A83D778CE0CC}" type="datetimeFigureOut">
              <a:rPr lang="de-DE"/>
              <a:pPr>
                <a:defRPr/>
              </a:pPr>
              <a:t>06.01.2018</a:t>
            </a:fld>
            <a:endParaRPr lang="de-DE"/>
          </a:p>
        </p:txBody>
      </p:sp>
      <p:sp>
        <p:nvSpPr>
          <p:cNvPr id="5" name="Fußzeilenplatzhalter 4">
            <a:extLst>
              <a:ext uri="{FF2B5EF4-FFF2-40B4-BE49-F238E27FC236}">
                <a16:creationId xmlns:a16="http://schemas.microsoft.com/office/drawing/2014/main" id="{273DDA41-1D49-4E61-A518-DF91D343520E}"/>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a:extLst>
              <a:ext uri="{FF2B5EF4-FFF2-40B4-BE49-F238E27FC236}">
                <a16:creationId xmlns:a16="http://schemas.microsoft.com/office/drawing/2014/main" id="{A0BF84BD-D436-4AFA-8196-9D98F6006DF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12EE5F8-9E82-46D3-97A5-91F752C9EB40}" type="slidenum">
              <a:rPr lang="de-DE" altLang="de-DE"/>
              <a:pPr/>
              <a:t>‹Nr.›</a:t>
            </a:fld>
            <a:endParaRPr lang="de-DE" altLang="de-DE"/>
          </a:p>
        </p:txBody>
      </p:sp>
      <p:grpSp>
        <p:nvGrpSpPr>
          <p:cNvPr id="2" name="Gruppieren 11">
            <a:extLst>
              <a:ext uri="{FF2B5EF4-FFF2-40B4-BE49-F238E27FC236}">
                <a16:creationId xmlns:a16="http://schemas.microsoft.com/office/drawing/2014/main" id="{CAB0877C-6F7E-4FF7-87C7-E7BB33F7D449}"/>
              </a:ext>
            </a:extLst>
          </p:cNvPr>
          <p:cNvGrpSpPr/>
          <p:nvPr/>
        </p:nvGrpSpPr>
        <p:grpSpPr>
          <a:xfrm>
            <a:off x="0" y="857232"/>
            <a:ext cx="11523200" cy="6000768"/>
            <a:chOff x="0" y="1214422"/>
            <a:chExt cx="8642400" cy="5643578"/>
          </a:xfrm>
          <a:solidFill>
            <a:srgbClr val="DEE7EC"/>
          </a:solidFill>
        </p:grpSpPr>
        <p:sp>
          <p:nvSpPr>
            <p:cNvPr id="9" name="Rectangle 12">
              <a:extLst>
                <a:ext uri="{FF2B5EF4-FFF2-40B4-BE49-F238E27FC236}">
                  <a16:creationId xmlns:a16="http://schemas.microsoft.com/office/drawing/2014/main" id="{C4A03E59-9ACC-4418-8273-A7FF8DE05753}"/>
                </a:ext>
              </a:extLst>
            </p:cNvPr>
            <p:cNvSpPr>
              <a:spLocks noChangeArrowheads="1"/>
            </p:cNvSpPr>
            <p:nvPr/>
          </p:nvSpPr>
          <p:spPr bwMode="auto">
            <a:xfrm>
              <a:off x="0" y="1214422"/>
              <a:ext cx="8143900" cy="5643578"/>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p>
          </p:txBody>
        </p:sp>
        <p:sp>
          <p:nvSpPr>
            <p:cNvPr id="10" name="Oval 14">
              <a:extLst>
                <a:ext uri="{FF2B5EF4-FFF2-40B4-BE49-F238E27FC236}">
                  <a16:creationId xmlns:a16="http://schemas.microsoft.com/office/drawing/2014/main" id="{46AB33A0-840B-4E4A-B152-E3E25118F89D}"/>
                </a:ext>
              </a:extLst>
            </p:cNvPr>
            <p:cNvSpPr>
              <a:spLocks noChangeArrowheads="1"/>
            </p:cNvSpPr>
            <p:nvPr/>
          </p:nvSpPr>
          <p:spPr bwMode="auto">
            <a:xfrm>
              <a:off x="7628400" y="1215215"/>
              <a:ext cx="1011966" cy="1193993"/>
            </a:xfrm>
            <a:prstGeom prst="ellipse">
              <a:avLst/>
            </a:prstGeom>
            <a:grpFill/>
            <a:ln w="9525">
              <a:noFill/>
              <a:round/>
              <a:headEnd/>
              <a:tailEnd/>
            </a:ln>
            <a:effectLst/>
          </p:spPr>
          <p:txBody>
            <a:bodyPr wrap="none" anchor="ctr"/>
            <a:lstStyle/>
            <a:p>
              <a:pPr fontAlgn="auto">
                <a:spcBef>
                  <a:spcPts val="0"/>
                </a:spcBef>
                <a:spcAft>
                  <a:spcPts val="0"/>
                </a:spcAft>
                <a:defRPr/>
              </a:pPr>
              <a:endParaRPr lang="de-DE"/>
            </a:p>
          </p:txBody>
        </p:sp>
        <p:sp>
          <p:nvSpPr>
            <p:cNvPr id="11" name="Rectangle 15">
              <a:extLst>
                <a:ext uri="{FF2B5EF4-FFF2-40B4-BE49-F238E27FC236}">
                  <a16:creationId xmlns:a16="http://schemas.microsoft.com/office/drawing/2014/main" id="{3D1BA913-395C-4172-BDD6-770704D0AEEC}"/>
                </a:ext>
              </a:extLst>
            </p:cNvPr>
            <p:cNvSpPr>
              <a:spLocks noChangeArrowheads="1"/>
            </p:cNvSpPr>
            <p:nvPr/>
          </p:nvSpPr>
          <p:spPr bwMode="auto">
            <a:xfrm>
              <a:off x="4895586" y="1798926"/>
              <a:ext cx="3746814" cy="5059074"/>
            </a:xfrm>
            <a:prstGeom prst="rect">
              <a:avLst/>
            </a:prstGeom>
            <a:grpFill/>
            <a:ln w="9525">
              <a:noFill/>
              <a:miter lim="800000"/>
              <a:headEnd/>
              <a:tailEnd/>
            </a:ln>
            <a:effectLst/>
          </p:spPr>
          <p:txBody>
            <a:bodyPr wrap="none" anchor="ctr"/>
            <a:lstStyle/>
            <a:p>
              <a:pPr fontAlgn="auto">
                <a:spcBef>
                  <a:spcPts val="0"/>
                </a:spcBef>
                <a:spcAft>
                  <a:spcPts val="0"/>
                </a:spcAft>
                <a:defRPr/>
              </a:pPr>
              <a:endParaRPr lang="de-DE"/>
            </a:p>
          </p:txBody>
        </p:sp>
      </p:grpSp>
      <p:pic>
        <p:nvPicPr>
          <p:cNvPr id="3079" name="Grafik 12" descr="TU_Logo.gif">
            <a:extLst>
              <a:ext uri="{FF2B5EF4-FFF2-40B4-BE49-F238E27FC236}">
                <a16:creationId xmlns:a16="http://schemas.microsoft.com/office/drawing/2014/main" id="{F507BB18-788A-4A80-A511-D614656332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867" y="215901"/>
            <a:ext cx="5270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Lst>
  <p:txStyles>
    <p:titleStyle>
      <a:lvl1pPr algn="l"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006699"/>
        </a:buClr>
        <a:buSzPct val="110000"/>
        <a:buFont typeface="Wingdings" panose="05000000000000000000" pitchFamily="2" charset="2"/>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699"/>
        </a:buClr>
        <a:buSzPct val="120000"/>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699"/>
        </a:buClr>
        <a:buSzPct val="120000"/>
        <a:buFont typeface="Symbol" panose="05050102010706020507" pitchFamily="18" charset="2"/>
        <a:buChar char="-"/>
        <a:defRPr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tuwel.tuwien.ac.at/mod/assign/view.php?id=395101" TargetMode="External"/><Relationship Id="rId2" Type="http://schemas.openxmlformats.org/officeDocument/2006/relationships/hyperlink" Target="https://tuwel.tuwien.ac.at/mod/assign/view.php?id=395116"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a:extLst>
              <a:ext uri="{FF2B5EF4-FFF2-40B4-BE49-F238E27FC236}">
                <a16:creationId xmlns:a16="http://schemas.microsoft.com/office/drawing/2014/main" id="{1FA3BE82-F011-46D7-BB37-8B977A14BBC1}"/>
              </a:ext>
            </a:extLst>
          </p:cNvPr>
          <p:cNvSpPr>
            <a:spLocks noGrp="1"/>
          </p:cNvSpPr>
          <p:nvPr>
            <p:ph type="ctrTitle"/>
          </p:nvPr>
        </p:nvSpPr>
        <p:spPr bwMode="auto">
          <a:xfrm>
            <a:off x="2190723" y="2204864"/>
            <a:ext cx="8191557" cy="12557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de-DE" dirty="0"/>
              <a:t>Endpräsentation</a:t>
            </a:r>
            <a:br>
              <a:rPr lang="de-DE" altLang="de-DE" dirty="0"/>
            </a:br>
            <a:r>
              <a:rPr lang="de-DE" altLang="de-DE" b="1" i="1" dirty="0"/>
              <a:t>Schnapskönig</a:t>
            </a:r>
          </a:p>
        </p:txBody>
      </p:sp>
      <p:sp>
        <p:nvSpPr>
          <p:cNvPr id="9219" name="Untertitel 2">
            <a:extLst>
              <a:ext uri="{FF2B5EF4-FFF2-40B4-BE49-F238E27FC236}">
                <a16:creationId xmlns:a16="http://schemas.microsoft.com/office/drawing/2014/main" id="{914B425B-609E-481E-9C32-4297D01DD37D}"/>
              </a:ext>
            </a:extLst>
          </p:cNvPr>
          <p:cNvSpPr>
            <a:spLocks noGrp="1"/>
          </p:cNvSpPr>
          <p:nvPr>
            <p:ph type="subTitle" idx="1"/>
          </p:nvPr>
        </p:nvSpPr>
        <p:spPr bwMode="auto">
          <a:xfrm>
            <a:off x="2190722" y="4077072"/>
            <a:ext cx="8286808" cy="20247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de-DE" b="1" dirty="0"/>
              <a:t>Gruppe AG_A_2</a:t>
            </a:r>
          </a:p>
          <a:p>
            <a:r>
              <a:rPr lang="de-AT" dirty="0"/>
              <a:t>Jan Michael </a:t>
            </a:r>
            <a:r>
              <a:rPr lang="de-AT" dirty="0" err="1"/>
              <a:t>Lajarno</a:t>
            </a:r>
            <a:r>
              <a:rPr lang="de-AT" dirty="0"/>
              <a:t> 	(01425799)</a:t>
            </a:r>
            <a:br>
              <a:rPr lang="de-AT" dirty="0"/>
            </a:br>
            <a:r>
              <a:rPr lang="de-AT" dirty="0"/>
              <a:t>Andreas Brunner 	(01429369)</a:t>
            </a:r>
            <a:br>
              <a:rPr lang="de-AT" dirty="0"/>
            </a:br>
            <a:r>
              <a:rPr lang="de-AT" dirty="0"/>
              <a:t>Miran Jank 		(01526438)</a:t>
            </a:r>
            <a:br>
              <a:rPr lang="de-AT" dirty="0"/>
            </a:br>
            <a:r>
              <a:rPr lang="de-AT" dirty="0"/>
              <a:t>Thorsten </a:t>
            </a:r>
            <a:r>
              <a:rPr lang="de-AT" dirty="0" err="1"/>
              <a:t>Korpitsch</a:t>
            </a:r>
            <a:r>
              <a:rPr lang="de-AT" dirty="0"/>
              <a:t> 	(01529243)</a:t>
            </a:r>
            <a:br>
              <a:rPr lang="de-AT" dirty="0"/>
            </a:br>
            <a:r>
              <a:rPr lang="de-AT" dirty="0"/>
              <a:t>Aleksandar Marinkovic 	(01634028) </a:t>
            </a:r>
            <a:br>
              <a:rPr lang="de-AT" dirty="0"/>
            </a:br>
            <a:endParaRPr lang="de-DE" altLang="de-DE" dirty="0"/>
          </a:p>
        </p:txBody>
      </p:sp>
      <p:sp>
        <p:nvSpPr>
          <p:cNvPr id="5" name="Titel 1">
            <a:extLst>
              <a:ext uri="{FF2B5EF4-FFF2-40B4-BE49-F238E27FC236}">
                <a16:creationId xmlns:a16="http://schemas.microsoft.com/office/drawing/2014/main" id="{342C4D05-54A8-4A9B-B999-2D6244E72B97}"/>
              </a:ext>
            </a:extLst>
          </p:cNvPr>
          <p:cNvSpPr txBox="1">
            <a:spLocks/>
          </p:cNvSpPr>
          <p:nvPr/>
        </p:nvSpPr>
        <p:spPr bwMode="auto">
          <a:xfrm>
            <a:off x="2190722" y="3356992"/>
            <a:ext cx="8191557" cy="5040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b="0" kern="1200" baseline="0">
                <a:solidFill>
                  <a:schemeClr val="bg1"/>
                </a:solidFill>
                <a:latin typeface="Arial" pitchFamily="34" charset="0"/>
                <a:ea typeface="Arial" pitchFamily="34" charset="0"/>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de-DE" altLang="de-DE" sz="2000" dirty="0"/>
              <a:t>186.841 – Einführung in die digitale Bildverarbeitung (WS 17/18)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a:xfrm>
            <a:off x="1775520" y="2928935"/>
            <a:ext cx="8191557" cy="1255711"/>
          </a:xfrm>
        </p:spPr>
        <p:txBody>
          <a:bodyPr/>
          <a:lstStyle/>
          <a:p>
            <a:r>
              <a:rPr lang="de-AT" dirty="0"/>
              <a:t>Vielen Dank für Ihre Aufmerksamkeit!</a:t>
            </a:r>
          </a:p>
        </p:txBody>
      </p:sp>
      <p:sp>
        <p:nvSpPr>
          <p:cNvPr id="5" name="Untertitel 2">
            <a:extLst>
              <a:ext uri="{FF2B5EF4-FFF2-40B4-BE49-F238E27FC236}">
                <a16:creationId xmlns:a16="http://schemas.microsoft.com/office/drawing/2014/main" id="{3905DA45-097C-43ED-AB12-9957F884F2D7}"/>
              </a:ext>
            </a:extLst>
          </p:cNvPr>
          <p:cNvSpPr>
            <a:spLocks noGrp="1"/>
          </p:cNvSpPr>
          <p:nvPr>
            <p:ph type="subTitle" idx="1"/>
          </p:nvPr>
        </p:nvSpPr>
        <p:spPr bwMode="auto">
          <a:xfrm>
            <a:off x="3287688" y="4077072"/>
            <a:ext cx="4248472" cy="20247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r>
              <a:rPr lang="de-DE" altLang="de-DE" b="1" dirty="0"/>
              <a:t>Gruppe AG_A_2</a:t>
            </a:r>
          </a:p>
          <a:p>
            <a:r>
              <a:rPr lang="de-AT" dirty="0"/>
              <a:t>Jan Michael </a:t>
            </a:r>
            <a:r>
              <a:rPr lang="de-AT" dirty="0" err="1"/>
              <a:t>Lajarno</a:t>
            </a:r>
            <a:r>
              <a:rPr lang="de-AT" dirty="0"/>
              <a:t> 	(01425799)</a:t>
            </a:r>
            <a:br>
              <a:rPr lang="de-AT" dirty="0"/>
            </a:br>
            <a:r>
              <a:rPr lang="de-AT" dirty="0"/>
              <a:t>Andreas Brunner 	(01429369)</a:t>
            </a:r>
            <a:br>
              <a:rPr lang="de-AT" dirty="0"/>
            </a:br>
            <a:r>
              <a:rPr lang="de-AT" dirty="0"/>
              <a:t>Miran Jank 		(01526438)</a:t>
            </a:r>
            <a:br>
              <a:rPr lang="de-AT" dirty="0"/>
            </a:br>
            <a:r>
              <a:rPr lang="de-AT" dirty="0"/>
              <a:t>Thorsten </a:t>
            </a:r>
            <a:r>
              <a:rPr lang="de-AT" dirty="0" err="1"/>
              <a:t>Korpitsch</a:t>
            </a:r>
            <a:r>
              <a:rPr lang="de-AT" dirty="0"/>
              <a:t> 	(01529243)</a:t>
            </a:r>
            <a:br>
              <a:rPr lang="de-AT" dirty="0"/>
            </a:br>
            <a:r>
              <a:rPr lang="de-AT" dirty="0"/>
              <a:t>Aleksandar Marinkovic 	(01634028) </a:t>
            </a:r>
            <a:br>
              <a:rPr lang="de-AT" dirty="0"/>
            </a:br>
            <a:endParaRPr lang="de-DE" altLang="de-DE" dirty="0"/>
          </a:p>
        </p:txBody>
      </p:sp>
    </p:spTree>
    <p:extLst>
      <p:ext uri="{BB962C8B-B14F-4D97-AF65-F5344CB8AC3E}">
        <p14:creationId xmlns:p14="http://schemas.microsoft.com/office/powerpoint/2010/main" val="218652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a:xfrm>
            <a:off x="263353" y="1124744"/>
            <a:ext cx="6264696" cy="1728192"/>
          </a:xfrm>
        </p:spPr>
        <p:txBody>
          <a:bodyPr/>
          <a:lstStyle/>
          <a:p>
            <a:r>
              <a:rPr lang="de-AT" dirty="0">
                <a:solidFill>
                  <a:schemeClr val="tx1"/>
                </a:solidFill>
              </a:rPr>
              <a:t>Nach jedem Spielzug beim Schnapsen wird ein Bild vom jeweiligen Stich gemacht.</a:t>
            </a:r>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a:xfrm>
            <a:off x="263353" y="3356992"/>
            <a:ext cx="8286808" cy="2507506"/>
          </a:xfrm>
        </p:spPr>
        <p:txBody>
          <a:bodyPr/>
          <a:lstStyle/>
          <a:p>
            <a:r>
              <a:rPr lang="de-AT" sz="2400" b="1" dirty="0">
                <a:solidFill>
                  <a:schemeClr val="tx1"/>
                </a:solidFill>
              </a:rPr>
              <a:t>Eingabe:</a:t>
            </a:r>
            <a:endParaRPr lang="de-AT" sz="2400" dirty="0">
              <a:solidFill>
                <a:schemeClr val="tx1"/>
              </a:solidFill>
            </a:endParaRPr>
          </a:p>
          <a:p>
            <a:r>
              <a:rPr lang="de-AT" dirty="0">
                <a:solidFill>
                  <a:schemeClr val="tx1"/>
                </a:solidFill>
              </a:rPr>
              <a:t>Der Benutzer muss pro Spielzug ein Farbbild, in einem gängigen Format(.PNG/.JPG/.JPEG), der Karten in das Programm laden.</a:t>
            </a:r>
          </a:p>
          <a:p>
            <a:r>
              <a:rPr lang="de-AT" dirty="0">
                <a:solidFill>
                  <a:schemeClr val="tx1"/>
                </a:solidFill>
              </a:rPr>
              <a:t> </a:t>
            </a:r>
          </a:p>
          <a:p>
            <a:r>
              <a:rPr lang="de-AT" sz="2400" b="1" dirty="0">
                <a:solidFill>
                  <a:schemeClr val="tx1"/>
                </a:solidFill>
              </a:rPr>
              <a:t>Ausgabe:</a:t>
            </a:r>
            <a:endParaRPr lang="de-AT" sz="2400" dirty="0">
              <a:solidFill>
                <a:schemeClr val="tx1"/>
              </a:solidFill>
            </a:endParaRPr>
          </a:p>
          <a:p>
            <a:r>
              <a:rPr lang="de-AT" dirty="0">
                <a:solidFill>
                  <a:schemeClr val="tx1"/>
                </a:solidFill>
              </a:rPr>
              <a:t>In der Konsole wird ein Zwischenstand nach jeder Runde ausgegeben, am Ende wird der Gewinner ausgegeben und der Endstand.</a:t>
            </a:r>
          </a:p>
          <a:p>
            <a:endParaRPr lang="de-AT" dirty="0">
              <a:solidFill>
                <a:schemeClr val="tx1"/>
              </a:solidFill>
            </a:endParaRPr>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5838523" cy="923330"/>
          </a:xfrm>
          <a:prstGeom prst="rect">
            <a:avLst/>
          </a:prstGeom>
          <a:noFill/>
        </p:spPr>
        <p:txBody>
          <a:bodyPr wrap="square" lIns="91440" tIns="45720" rIns="91440" bIns="45720">
            <a:spAutoFit/>
          </a:bodyPr>
          <a:lstStyle/>
          <a:p>
            <a:r>
              <a:rPr lang="de-DE" sz="5400" b="1" cap="none" spc="0" dirty="0">
                <a:ln/>
                <a:pattFill prst="dkUpDiag">
                  <a:fgClr>
                    <a:schemeClr val="bg1">
                      <a:lumMod val="50000"/>
                    </a:schemeClr>
                  </a:fgClr>
                  <a:bgClr>
                    <a:schemeClr val="tx1">
                      <a:lumMod val="75000"/>
                      <a:lumOff val="25000"/>
                    </a:schemeClr>
                  </a:bgClr>
                </a:pattFill>
                <a:effectLst>
                  <a:outerShdw blurRad="38100" dist="38100" dir="2700000" algn="tl">
                    <a:srgbClr val="000000">
                      <a:alpha val="43137"/>
                    </a:srgbClr>
                  </a:outerShdw>
                </a:effectLst>
              </a:rPr>
              <a:t>Problemstellung</a:t>
            </a:r>
          </a:p>
        </p:txBody>
      </p:sp>
      <p:pic>
        <p:nvPicPr>
          <p:cNvPr id="5" name="Picture 2">
            <a:extLst>
              <a:ext uri="{FF2B5EF4-FFF2-40B4-BE49-F238E27FC236}">
                <a16:creationId xmlns:a16="http://schemas.microsoft.com/office/drawing/2014/main" id="{A11BE3D5-9B24-4CDA-9B5F-DCD4EE2E6A1B}"/>
              </a:ext>
            </a:extLst>
          </p:cNvPr>
          <p:cNvPicPr/>
          <p:nvPr/>
        </p:nvPicPr>
        <p:blipFill>
          <a:blip r:embed="rId2">
            <a:extLst/>
          </a:blip>
          <a:srcRect/>
          <a:stretch>
            <a:fillRect/>
          </a:stretch>
        </p:blipFill>
        <p:spPr bwMode="auto">
          <a:xfrm>
            <a:off x="7968208" y="895946"/>
            <a:ext cx="2645410" cy="1984375"/>
          </a:xfrm>
          <a:prstGeom prst="rect">
            <a:avLst/>
          </a:prstGeom>
          <a:noFill/>
          <a:effectLst>
            <a:outerShdw blurRad="50800" dist="38100" dir="2700000" algn="tl" rotWithShape="0">
              <a:prstClr val="black">
                <a:alpha val="40000"/>
              </a:prstClr>
            </a:outerShdw>
            <a:softEdge rad="25400"/>
          </a:effectLst>
        </p:spPr>
      </p:pic>
      <p:sp>
        <p:nvSpPr>
          <p:cNvPr id="6" name="Rechteck 5">
            <a:extLst>
              <a:ext uri="{FF2B5EF4-FFF2-40B4-BE49-F238E27FC236}">
                <a16:creationId xmlns:a16="http://schemas.microsoft.com/office/drawing/2014/main" id="{D6C77999-8E39-4866-A41D-342372247A45}"/>
              </a:ext>
            </a:extLst>
          </p:cNvPr>
          <p:cNvSpPr/>
          <p:nvPr/>
        </p:nvSpPr>
        <p:spPr>
          <a:xfrm>
            <a:off x="8328248" y="2880321"/>
            <a:ext cx="1994457" cy="338554"/>
          </a:xfrm>
          <a:prstGeom prst="rect">
            <a:avLst/>
          </a:prstGeom>
          <a:noFill/>
        </p:spPr>
        <p:txBody>
          <a:bodyPr wrap="none" lIns="91440" tIns="45720" rIns="91440" bIns="45720">
            <a:spAutoFit/>
          </a:bodyPr>
          <a:lstStyle/>
          <a:p>
            <a:pPr algn="ctr"/>
            <a:r>
              <a:rPr lang="de-DE" sz="1600" b="0" cap="none" spc="0" dirty="0">
                <a:ln w="0"/>
                <a:solidFill>
                  <a:schemeClr val="tx1"/>
                </a:solidFill>
                <a:effectLst>
                  <a:outerShdw blurRad="38100" dist="19050" dir="2700000" algn="tl" rotWithShape="0">
                    <a:schemeClr val="dk1">
                      <a:alpha val="40000"/>
                    </a:schemeClr>
                  </a:outerShdw>
                </a:effectLst>
              </a:rPr>
              <a:t>Fig 1. Datenbeispiel</a:t>
            </a:r>
          </a:p>
        </p:txBody>
      </p:sp>
      <p:sp>
        <p:nvSpPr>
          <p:cNvPr id="7" name="Fußzeilenplatzhalter 6">
            <a:extLst>
              <a:ext uri="{FF2B5EF4-FFF2-40B4-BE49-F238E27FC236}">
                <a16:creationId xmlns:a16="http://schemas.microsoft.com/office/drawing/2014/main" id="{915946CF-389D-4048-B6C5-283B7F326C2C}"/>
              </a:ext>
            </a:extLst>
          </p:cNvPr>
          <p:cNvSpPr>
            <a:spLocks noGrp="1"/>
          </p:cNvSpPr>
          <p:nvPr>
            <p:ph type="ftr" sz="quarter" idx="10"/>
          </p:nvPr>
        </p:nvSpPr>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345511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F9E767C8-539B-4DE3-AC75-EED2FF0A98D7}"/>
              </a:ext>
            </a:extLst>
          </p:cNvPr>
          <p:cNvSpPr/>
          <p:nvPr/>
        </p:nvSpPr>
        <p:spPr>
          <a:xfrm>
            <a:off x="1055440" y="-27384"/>
            <a:ext cx="10225136" cy="954107"/>
          </a:xfrm>
          <a:prstGeom prst="rect">
            <a:avLst/>
          </a:prstGeom>
          <a:noFill/>
        </p:spPr>
        <p:txBody>
          <a:bodyPr wrap="square" lIns="91440" tIns="45720" rIns="91440" bIns="45720">
            <a:spAutoFit/>
          </a:bodyPr>
          <a:lstStyle/>
          <a:p>
            <a:r>
              <a:rPr lang="de-DE"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Änderungen der Methodiken</a:t>
            </a:r>
          </a:p>
          <a:p>
            <a:r>
              <a:rPr lang="de-DE"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Beschränkungen</a:t>
            </a:r>
            <a:endParaRPr lang="de-DE" sz="2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Fußzeilenplatzhalter 6">
            <a:extLst>
              <a:ext uri="{FF2B5EF4-FFF2-40B4-BE49-F238E27FC236}">
                <a16:creationId xmlns:a16="http://schemas.microsoft.com/office/drawing/2014/main" id="{907B10D3-C121-48BE-BE3B-07E32E08201A}"/>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
        <p:nvSpPr>
          <p:cNvPr id="6" name="Titel 1">
            <a:extLst>
              <a:ext uri="{FF2B5EF4-FFF2-40B4-BE49-F238E27FC236}">
                <a16:creationId xmlns:a16="http://schemas.microsoft.com/office/drawing/2014/main" id="{7C47AA4F-E792-4C3D-A0E7-0BEF96DBC418}"/>
              </a:ext>
            </a:extLst>
          </p:cNvPr>
          <p:cNvSpPr>
            <a:spLocks noGrp="1"/>
          </p:cNvSpPr>
          <p:nvPr>
            <p:ph type="ctrTitle"/>
          </p:nvPr>
        </p:nvSpPr>
        <p:spPr>
          <a:xfrm>
            <a:off x="263352" y="1124744"/>
            <a:ext cx="10513167" cy="1890211"/>
          </a:xfrm>
        </p:spPr>
        <p:txBody>
          <a:bodyPr/>
          <a:lstStyle/>
          <a:p>
            <a:r>
              <a:rPr lang="de-AT" dirty="0" err="1">
                <a:solidFill>
                  <a:schemeClr val="tx1"/>
                </a:solidFill>
              </a:rPr>
              <a:t>Methodikpipeline</a:t>
            </a:r>
            <a:r>
              <a:rPr lang="de-AT" dirty="0">
                <a:solidFill>
                  <a:schemeClr val="tx1"/>
                </a:solidFill>
              </a:rPr>
              <a:t>:</a:t>
            </a:r>
            <a:br>
              <a:rPr lang="de-AT" dirty="0">
                <a:solidFill>
                  <a:schemeClr val="tx1"/>
                </a:solidFill>
              </a:rPr>
            </a:br>
            <a:r>
              <a:rPr lang="de-AT" sz="2400" strike="sngStrike" dirty="0" err="1">
                <a:solidFill>
                  <a:schemeClr val="tx1"/>
                </a:solidFill>
                <a:ea typeface="+mn-ea"/>
              </a:rPr>
              <a:t>Canny</a:t>
            </a:r>
            <a:r>
              <a:rPr lang="de-AT" sz="2400" strike="sngStrike" dirty="0">
                <a:solidFill>
                  <a:schemeClr val="tx1"/>
                </a:solidFill>
                <a:ea typeface="+mn-ea"/>
              </a:rPr>
              <a:t> Eckendetektor</a:t>
            </a:r>
            <a:r>
              <a:rPr lang="de-AT" sz="2400" dirty="0">
                <a:solidFill>
                  <a:schemeClr val="tx1"/>
                </a:solidFill>
                <a:ea typeface="+mn-ea"/>
              </a:rPr>
              <a:t>  -&gt;  Threshold nach Otsu</a:t>
            </a:r>
            <a:br>
              <a:rPr lang="de-AT" sz="2400" dirty="0">
                <a:solidFill>
                  <a:schemeClr val="tx1"/>
                </a:solidFill>
                <a:ea typeface="+mn-ea"/>
              </a:rPr>
            </a:br>
            <a:r>
              <a:rPr lang="de-AT" sz="2400" dirty="0">
                <a:solidFill>
                  <a:schemeClr val="tx1"/>
                </a:solidFill>
                <a:ea typeface="+mn-ea"/>
              </a:rPr>
              <a:t>Geometrische Transformation</a:t>
            </a:r>
            <a:br>
              <a:rPr lang="de-AT" sz="2400" dirty="0">
                <a:solidFill>
                  <a:schemeClr val="tx1"/>
                </a:solidFill>
                <a:ea typeface="+mn-ea"/>
              </a:rPr>
            </a:br>
            <a:r>
              <a:rPr lang="de-AT" sz="2400" dirty="0">
                <a:solidFill>
                  <a:schemeClr val="tx1"/>
                </a:solidFill>
                <a:ea typeface="+mn-ea"/>
              </a:rPr>
              <a:t>Template </a:t>
            </a:r>
            <a:r>
              <a:rPr lang="de-AT" sz="2400" dirty="0" err="1">
                <a:solidFill>
                  <a:schemeClr val="tx1"/>
                </a:solidFill>
                <a:ea typeface="+mn-ea"/>
              </a:rPr>
              <a:t>Matching</a:t>
            </a:r>
            <a:endParaRPr lang="de-AT" sz="2400" dirty="0">
              <a:solidFill>
                <a:schemeClr val="tx1"/>
              </a:solidFill>
              <a:ea typeface="+mn-ea"/>
            </a:endParaRPr>
          </a:p>
        </p:txBody>
      </p:sp>
      <p:sp>
        <p:nvSpPr>
          <p:cNvPr id="10" name="Titel 1">
            <a:extLst>
              <a:ext uri="{FF2B5EF4-FFF2-40B4-BE49-F238E27FC236}">
                <a16:creationId xmlns:a16="http://schemas.microsoft.com/office/drawing/2014/main" id="{09FFD85E-D2BA-4B9F-9889-0EA098117F28}"/>
              </a:ext>
            </a:extLst>
          </p:cNvPr>
          <p:cNvSpPr txBox="1">
            <a:spLocks/>
          </p:cNvSpPr>
          <p:nvPr/>
        </p:nvSpPr>
        <p:spPr>
          <a:xfrm>
            <a:off x="263352" y="3212976"/>
            <a:ext cx="10513167" cy="1512168"/>
          </a:xfrm>
          <a:prstGeom prst="rect">
            <a:avLst/>
          </a:prstGeom>
        </p:spPr>
        <p:txBody>
          <a:bodyPr/>
          <a:lstStyle>
            <a:lvl1pPr algn="l" rtl="0" eaLnBrk="0" fontAlgn="base" hangingPunct="0">
              <a:spcBef>
                <a:spcPct val="0"/>
              </a:spcBef>
              <a:spcAft>
                <a:spcPct val="0"/>
              </a:spcAft>
              <a:defRPr sz="3600" b="0" kern="1200" baseline="0">
                <a:solidFill>
                  <a:schemeClr val="bg1"/>
                </a:solidFill>
                <a:latin typeface="Arial" pitchFamily="34" charset="0"/>
                <a:ea typeface="Arial" pitchFamily="34" charset="0"/>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r>
              <a:rPr lang="de-AT" dirty="0">
                <a:solidFill>
                  <a:schemeClr val="tx1"/>
                </a:solidFill>
              </a:rPr>
              <a:t>Beschränkungen:</a:t>
            </a:r>
            <a:br>
              <a:rPr lang="de-AT" dirty="0">
                <a:solidFill>
                  <a:schemeClr val="tx1"/>
                </a:solidFill>
              </a:rPr>
            </a:br>
            <a:r>
              <a:rPr lang="de-AT" sz="2400" dirty="0">
                <a:solidFill>
                  <a:schemeClr val="tx1"/>
                </a:solidFill>
                <a:ea typeface="+mn-ea"/>
              </a:rPr>
              <a:t>Aufnahmewinkel von min. 65° bis max. 135°</a:t>
            </a:r>
          </a:p>
          <a:p>
            <a:r>
              <a:rPr lang="de-AT" sz="2400" dirty="0">
                <a:solidFill>
                  <a:schemeClr val="tx1"/>
                </a:solidFill>
                <a:ea typeface="+mn-ea"/>
              </a:rPr>
              <a:t>Mindestens horizontale Hälfte der unteren Karte sichtbar</a:t>
            </a:r>
          </a:p>
        </p:txBody>
      </p:sp>
      <p:pic>
        <p:nvPicPr>
          <p:cNvPr id="12" name="Grafik 11">
            <a:extLst>
              <a:ext uri="{FF2B5EF4-FFF2-40B4-BE49-F238E27FC236}">
                <a16:creationId xmlns:a16="http://schemas.microsoft.com/office/drawing/2014/main" id="{3FFEC47E-A82B-4ACC-BB8B-BD6EC64B4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232" y="891000"/>
            <a:ext cx="2081539" cy="2465992"/>
          </a:xfrm>
          <a:prstGeom prst="rect">
            <a:avLst/>
          </a:prstGeom>
        </p:spPr>
      </p:pic>
      <p:pic>
        <p:nvPicPr>
          <p:cNvPr id="14" name="Grafik 13">
            <a:extLst>
              <a:ext uri="{FF2B5EF4-FFF2-40B4-BE49-F238E27FC236}">
                <a16:creationId xmlns:a16="http://schemas.microsoft.com/office/drawing/2014/main" id="{F7144833-4B67-4434-8C8A-123D5E24C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2" y="3555013"/>
            <a:ext cx="2442425" cy="3068960"/>
          </a:xfrm>
          <a:prstGeom prst="rect">
            <a:avLst/>
          </a:prstGeom>
        </p:spPr>
      </p:pic>
    </p:spTree>
    <p:extLst>
      <p:ext uri="{BB962C8B-B14F-4D97-AF65-F5344CB8AC3E}">
        <p14:creationId xmlns:p14="http://schemas.microsoft.com/office/powerpoint/2010/main" val="224855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p:txBody>
          <a:bodyPr/>
          <a:lstStyle/>
          <a:p>
            <a:endParaRPr lang="de-AT" dirty="0"/>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p:txBody>
          <a:bodyPr/>
          <a:lstStyle/>
          <a:p>
            <a:endParaRPr lang="de-AT"/>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11017224" cy="923330"/>
          </a:xfrm>
          <a:prstGeom prst="rect">
            <a:avLst/>
          </a:prstGeom>
          <a:noFill/>
        </p:spPr>
        <p:txBody>
          <a:bodyPr wrap="square" lIns="91440" tIns="45720" rIns="91440" bIns="45720">
            <a:spAutoFit/>
          </a:bodyPr>
          <a:lstStyle/>
          <a:p>
            <a:r>
              <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Erkennen &amp; Trennen d. Karten</a:t>
            </a:r>
          </a:p>
        </p:txBody>
      </p:sp>
      <p:sp>
        <p:nvSpPr>
          <p:cNvPr id="5" name="Fußzeilenplatzhalter 6">
            <a:extLst>
              <a:ext uri="{FF2B5EF4-FFF2-40B4-BE49-F238E27FC236}">
                <a16:creationId xmlns:a16="http://schemas.microsoft.com/office/drawing/2014/main" id="{C6D75616-A8BA-485B-9C43-F070EC4AD0D4}"/>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177256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p:txBody>
          <a:bodyPr/>
          <a:lstStyle/>
          <a:p>
            <a:endParaRPr lang="de-AT" dirty="0"/>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p:txBody>
          <a:bodyPr/>
          <a:lstStyle/>
          <a:p>
            <a:endParaRPr lang="de-AT"/>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11089232" cy="923330"/>
          </a:xfrm>
          <a:prstGeom prst="rect">
            <a:avLst/>
          </a:prstGeom>
          <a:noFill/>
        </p:spPr>
        <p:txBody>
          <a:bodyPr wrap="square" lIns="91440" tIns="45720" rIns="91440" bIns="45720">
            <a:spAutoFit/>
          </a:bodyPr>
          <a:lstStyle/>
          <a:p>
            <a:r>
              <a:rPr lang="de-DE" sz="5400" b="1" cap="none" spc="0"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Geometische</a:t>
            </a:r>
            <a:r>
              <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Transformation </a:t>
            </a:r>
            <a:r>
              <a:rPr lang="de-DE"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p>
        </p:txBody>
      </p:sp>
      <p:sp>
        <p:nvSpPr>
          <p:cNvPr id="5" name="Fußzeilenplatzhalter 6">
            <a:extLst>
              <a:ext uri="{FF2B5EF4-FFF2-40B4-BE49-F238E27FC236}">
                <a16:creationId xmlns:a16="http://schemas.microsoft.com/office/drawing/2014/main" id="{0960FA19-7ED6-4D47-98DA-CA0DB88ADACA}"/>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311985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F9E767C8-539B-4DE3-AC75-EED2FF0A98D7}"/>
              </a:ext>
            </a:extLst>
          </p:cNvPr>
          <p:cNvSpPr/>
          <p:nvPr/>
        </p:nvSpPr>
        <p:spPr>
          <a:xfrm>
            <a:off x="1055440" y="-27384"/>
            <a:ext cx="11089232" cy="923330"/>
          </a:xfrm>
          <a:prstGeom prst="rect">
            <a:avLst/>
          </a:prstGeom>
          <a:noFill/>
        </p:spPr>
        <p:txBody>
          <a:bodyPr wrap="square" lIns="91440" tIns="45720" rIns="91440" bIns="45720">
            <a:spAutoFit/>
          </a:bodyPr>
          <a:lstStyle/>
          <a:p>
            <a:r>
              <a:rPr lang="de-DE" sz="5400" b="1" cap="none" spc="0"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Geometische</a:t>
            </a:r>
            <a:r>
              <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Transformation </a:t>
            </a:r>
            <a:r>
              <a:rPr lang="de-DE"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a:t>
            </a:r>
          </a:p>
        </p:txBody>
      </p:sp>
      <p:sp>
        <p:nvSpPr>
          <p:cNvPr id="5" name="Fußzeilenplatzhalter 6">
            <a:extLst>
              <a:ext uri="{FF2B5EF4-FFF2-40B4-BE49-F238E27FC236}">
                <a16:creationId xmlns:a16="http://schemas.microsoft.com/office/drawing/2014/main" id="{3BB1C414-8A7B-470F-ACCF-DACBF4F3D069}"/>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
        <p:nvSpPr>
          <p:cNvPr id="6" name="Titel 1">
            <a:extLst>
              <a:ext uri="{FF2B5EF4-FFF2-40B4-BE49-F238E27FC236}">
                <a16:creationId xmlns:a16="http://schemas.microsoft.com/office/drawing/2014/main" id="{22D7A850-6F56-478A-8836-CBB514CDC3EC}"/>
              </a:ext>
            </a:extLst>
          </p:cNvPr>
          <p:cNvSpPr>
            <a:spLocks noGrp="1"/>
          </p:cNvSpPr>
          <p:nvPr>
            <p:ph type="ctrTitle"/>
          </p:nvPr>
        </p:nvSpPr>
        <p:spPr>
          <a:xfrm>
            <a:off x="263352" y="1124744"/>
            <a:ext cx="10513167" cy="1890211"/>
          </a:xfrm>
        </p:spPr>
        <p:txBody>
          <a:bodyPr/>
          <a:lstStyle/>
          <a:p>
            <a:r>
              <a:rPr lang="de-AT" dirty="0">
                <a:solidFill>
                  <a:schemeClr val="tx1"/>
                </a:solidFill>
              </a:rPr>
              <a:t>Ursprünglich:</a:t>
            </a:r>
            <a:br>
              <a:rPr lang="de-AT" dirty="0">
                <a:solidFill>
                  <a:schemeClr val="tx1"/>
                </a:solidFill>
              </a:rPr>
            </a:br>
            <a:r>
              <a:rPr lang="de-AT" sz="2400" dirty="0">
                <a:solidFill>
                  <a:schemeClr val="tx1"/>
                </a:solidFill>
                <a:ea typeface="+mn-ea"/>
              </a:rPr>
              <a:t>- Suche nach der abgeschnittenen Ecke</a:t>
            </a:r>
            <a:br>
              <a:rPr lang="de-AT" sz="2400" dirty="0">
                <a:solidFill>
                  <a:schemeClr val="tx1"/>
                </a:solidFill>
                <a:ea typeface="+mn-ea"/>
              </a:rPr>
            </a:br>
            <a:r>
              <a:rPr lang="de-AT" sz="2400" dirty="0">
                <a:solidFill>
                  <a:schemeClr val="tx1"/>
                </a:solidFill>
              </a:rPr>
              <a:t>- </a:t>
            </a:r>
            <a:r>
              <a:rPr lang="de-AT" sz="2400" dirty="0">
                <a:solidFill>
                  <a:schemeClr val="tx1"/>
                </a:solidFill>
                <a:ea typeface="+mn-ea"/>
              </a:rPr>
              <a:t>Identifiziere Länge und Position des verlorenen Ecks</a:t>
            </a:r>
            <a:br>
              <a:rPr lang="de-AT" sz="2400" dirty="0">
                <a:solidFill>
                  <a:schemeClr val="tx1"/>
                </a:solidFill>
                <a:ea typeface="+mn-ea"/>
              </a:rPr>
            </a:br>
            <a:r>
              <a:rPr lang="de-AT" sz="2400" dirty="0">
                <a:solidFill>
                  <a:schemeClr val="tx1"/>
                </a:solidFill>
              </a:rPr>
              <a:t>- </a:t>
            </a:r>
            <a:r>
              <a:rPr lang="de-AT" sz="2400" dirty="0">
                <a:solidFill>
                  <a:schemeClr val="tx1"/>
                </a:solidFill>
                <a:ea typeface="+mn-ea"/>
              </a:rPr>
              <a:t>Generiere </a:t>
            </a:r>
            <a:r>
              <a:rPr lang="de-AT" sz="2400" dirty="0" err="1">
                <a:solidFill>
                  <a:schemeClr val="tx1"/>
                </a:solidFill>
                <a:ea typeface="+mn-ea"/>
              </a:rPr>
              <a:t>Fake</a:t>
            </a:r>
            <a:r>
              <a:rPr lang="de-AT" sz="2400" dirty="0">
                <a:solidFill>
                  <a:schemeClr val="tx1"/>
                </a:solidFill>
                <a:ea typeface="+mn-ea"/>
              </a:rPr>
              <a:t> Ecke, Transformiere mit dieser auf 8:5</a:t>
            </a:r>
          </a:p>
        </p:txBody>
      </p:sp>
      <p:sp>
        <p:nvSpPr>
          <p:cNvPr id="7" name="Titel 1">
            <a:extLst>
              <a:ext uri="{FF2B5EF4-FFF2-40B4-BE49-F238E27FC236}">
                <a16:creationId xmlns:a16="http://schemas.microsoft.com/office/drawing/2014/main" id="{308D88EE-D278-4D0D-91D7-285B5C2A906F}"/>
              </a:ext>
            </a:extLst>
          </p:cNvPr>
          <p:cNvSpPr txBox="1">
            <a:spLocks/>
          </p:cNvSpPr>
          <p:nvPr/>
        </p:nvSpPr>
        <p:spPr>
          <a:xfrm>
            <a:off x="263352" y="3212976"/>
            <a:ext cx="7632847" cy="2592288"/>
          </a:xfrm>
          <a:prstGeom prst="rect">
            <a:avLst/>
          </a:prstGeom>
        </p:spPr>
        <p:txBody>
          <a:bodyPr/>
          <a:lstStyle>
            <a:lvl1pPr algn="l" rtl="0" eaLnBrk="0" fontAlgn="base" hangingPunct="0">
              <a:spcBef>
                <a:spcPct val="0"/>
              </a:spcBef>
              <a:spcAft>
                <a:spcPct val="0"/>
              </a:spcAft>
              <a:defRPr sz="3600" b="0" kern="1200" baseline="0">
                <a:solidFill>
                  <a:schemeClr val="bg1"/>
                </a:solidFill>
                <a:latin typeface="Arial" pitchFamily="34" charset="0"/>
                <a:ea typeface="Arial" pitchFamily="34" charset="0"/>
                <a:cs typeface="Arial" pitchFamily="34" charset="0"/>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a:lstStyle>
          <a:p>
            <a:r>
              <a:rPr lang="de-AT" dirty="0">
                <a:solidFill>
                  <a:schemeClr val="tx1"/>
                </a:solidFill>
              </a:rPr>
              <a:t>Aktuell:</a:t>
            </a:r>
            <a:br>
              <a:rPr lang="de-AT" dirty="0">
                <a:solidFill>
                  <a:schemeClr val="tx1"/>
                </a:solidFill>
              </a:rPr>
            </a:br>
            <a:r>
              <a:rPr lang="de-AT" sz="2400" dirty="0">
                <a:solidFill>
                  <a:schemeClr val="tx1"/>
                </a:solidFill>
              </a:rPr>
              <a:t>- </a:t>
            </a:r>
            <a:r>
              <a:rPr lang="de-AT" sz="2400" dirty="0">
                <a:solidFill>
                  <a:schemeClr val="tx1"/>
                </a:solidFill>
                <a:ea typeface="+mn-ea"/>
              </a:rPr>
              <a:t>Wir wissen nicht wie viele Ecken abgeschnitten   wurden (1-2)</a:t>
            </a:r>
          </a:p>
          <a:p>
            <a:r>
              <a:rPr lang="de-AT" sz="2400" dirty="0">
                <a:solidFill>
                  <a:schemeClr val="tx1"/>
                </a:solidFill>
              </a:rPr>
              <a:t>- </a:t>
            </a:r>
            <a:r>
              <a:rPr lang="de-AT" sz="2400" dirty="0">
                <a:solidFill>
                  <a:schemeClr val="tx1"/>
                </a:solidFill>
                <a:ea typeface="+mn-ea"/>
              </a:rPr>
              <a:t>Daher lese die immer sichtbare horizontale Hälfte aus</a:t>
            </a:r>
          </a:p>
          <a:p>
            <a:r>
              <a:rPr lang="de-AT" sz="2400" dirty="0">
                <a:solidFill>
                  <a:schemeClr val="tx1"/>
                </a:solidFill>
              </a:rPr>
              <a:t>- </a:t>
            </a:r>
            <a:r>
              <a:rPr lang="de-AT" sz="2400" dirty="0">
                <a:solidFill>
                  <a:schemeClr val="tx1"/>
                </a:solidFill>
                <a:ea typeface="+mn-ea"/>
              </a:rPr>
              <a:t>Transformiere diese auf 4:5</a:t>
            </a:r>
          </a:p>
        </p:txBody>
      </p:sp>
      <p:pic>
        <p:nvPicPr>
          <p:cNvPr id="9" name="Grafik 8">
            <a:extLst>
              <a:ext uri="{FF2B5EF4-FFF2-40B4-BE49-F238E27FC236}">
                <a16:creationId xmlns:a16="http://schemas.microsoft.com/office/drawing/2014/main" id="{1EDAE861-3D9E-4F1F-B1CD-0EA0EC8EA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302" y="620688"/>
            <a:ext cx="4323370" cy="4323370"/>
          </a:xfrm>
          <a:prstGeom prst="rect">
            <a:avLst/>
          </a:prstGeom>
        </p:spPr>
      </p:pic>
      <p:pic>
        <p:nvPicPr>
          <p:cNvPr id="11" name="Grafik 10">
            <a:extLst>
              <a:ext uri="{FF2B5EF4-FFF2-40B4-BE49-F238E27FC236}">
                <a16:creationId xmlns:a16="http://schemas.microsoft.com/office/drawing/2014/main" id="{14215F19-5E4B-45E4-8F7F-0F31CB489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20" y="5377135"/>
            <a:ext cx="1624172" cy="1247231"/>
          </a:xfrm>
          <a:prstGeom prst="rect">
            <a:avLst/>
          </a:prstGeom>
        </p:spPr>
      </p:pic>
      <p:sp>
        <p:nvSpPr>
          <p:cNvPr id="12" name="Pfeil: nach unten 11">
            <a:extLst>
              <a:ext uri="{FF2B5EF4-FFF2-40B4-BE49-F238E27FC236}">
                <a16:creationId xmlns:a16="http://schemas.microsoft.com/office/drawing/2014/main" id="{3577F435-0AD4-4D9E-AB8F-B05EC02D24E4}"/>
              </a:ext>
            </a:extLst>
          </p:cNvPr>
          <p:cNvSpPr/>
          <p:nvPr/>
        </p:nvSpPr>
        <p:spPr>
          <a:xfrm>
            <a:off x="9408368" y="4653136"/>
            <a:ext cx="720080" cy="5197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09359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p:txBody>
          <a:bodyPr/>
          <a:lstStyle/>
          <a:p>
            <a:endParaRPr lang="de-AT" dirty="0"/>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p:txBody>
          <a:bodyPr/>
          <a:lstStyle/>
          <a:p>
            <a:endParaRPr lang="de-AT"/>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11089232" cy="923330"/>
          </a:xfrm>
          <a:prstGeom prst="rect">
            <a:avLst/>
          </a:prstGeom>
          <a:noFill/>
        </p:spPr>
        <p:txBody>
          <a:bodyPr wrap="square" lIns="91440" tIns="45720" rIns="91440" bIns="45720">
            <a:spAutoFit/>
          </a:bodyPr>
          <a:lstStyle/>
          <a:p>
            <a:r>
              <a:rPr lang="de-DE"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Template </a:t>
            </a:r>
            <a:r>
              <a:rPr lang="de-DE" sz="54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Matching</a:t>
            </a:r>
            <a:endPar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Fußzeilenplatzhalter 6">
            <a:extLst>
              <a:ext uri="{FF2B5EF4-FFF2-40B4-BE49-F238E27FC236}">
                <a16:creationId xmlns:a16="http://schemas.microsoft.com/office/drawing/2014/main" id="{27A06287-5683-440F-ACEE-4D162CE88F89}"/>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53786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p:txBody>
          <a:bodyPr/>
          <a:lstStyle/>
          <a:p>
            <a:endParaRPr lang="de-AT" dirty="0"/>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p:txBody>
          <a:bodyPr/>
          <a:lstStyle/>
          <a:p>
            <a:endParaRPr lang="de-AT"/>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11089232" cy="923330"/>
          </a:xfrm>
          <a:prstGeom prst="rect">
            <a:avLst/>
          </a:prstGeom>
          <a:noFill/>
        </p:spPr>
        <p:txBody>
          <a:bodyPr wrap="square" lIns="91440" tIns="45720" rIns="91440" bIns="45720">
            <a:spAutoFit/>
          </a:bodyPr>
          <a:lstStyle/>
          <a:p>
            <a:r>
              <a:rPr lang="de-DE"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Auswertung &amp; Ausgabe</a:t>
            </a:r>
            <a:endPar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Fußzeilenplatzhalter 6">
            <a:extLst>
              <a:ext uri="{FF2B5EF4-FFF2-40B4-BE49-F238E27FC236}">
                <a16:creationId xmlns:a16="http://schemas.microsoft.com/office/drawing/2014/main" id="{938ECA40-7620-4905-AE6F-BAD04F1228B8}"/>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210976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1762-DBA4-4542-9E16-D0C67BB6C9DB}"/>
              </a:ext>
            </a:extLst>
          </p:cNvPr>
          <p:cNvSpPr>
            <a:spLocks noGrp="1"/>
          </p:cNvSpPr>
          <p:nvPr>
            <p:ph type="ctrTitle"/>
          </p:nvPr>
        </p:nvSpPr>
        <p:spPr/>
        <p:txBody>
          <a:bodyPr/>
          <a:lstStyle/>
          <a:p>
            <a:r>
              <a:rPr lang="de-AT" sz="1200" dirty="0">
                <a:solidFill>
                  <a:schemeClr val="tx1"/>
                </a:solidFill>
              </a:rPr>
              <a:t>für die </a:t>
            </a:r>
            <a:r>
              <a:rPr lang="de-AT" sz="1200" dirty="0">
                <a:solidFill>
                  <a:schemeClr val="tx1"/>
                </a:solidFill>
                <a:hlinkClick r:id="rId2" tooltip="Endpräsentation"/>
              </a:rPr>
              <a:t>Endpräsentation</a:t>
            </a:r>
            <a:r>
              <a:rPr lang="de-AT" sz="1200" dirty="0">
                <a:solidFill>
                  <a:schemeClr val="tx1"/>
                </a:solidFill>
              </a:rPr>
              <a:t> sollen wieder Folien erstellt werden, ähnlich wie bei der </a:t>
            </a:r>
            <a:r>
              <a:rPr lang="de-AT" sz="1200" dirty="0">
                <a:solidFill>
                  <a:schemeClr val="tx1"/>
                </a:solidFill>
                <a:hlinkClick r:id="rId3" tooltip="Zwischenpräsentation"/>
              </a:rPr>
              <a:t>Zwischenpräsentation</a:t>
            </a:r>
            <a:r>
              <a:rPr lang="de-AT" sz="1200" dirty="0">
                <a:solidFill>
                  <a:schemeClr val="tx1"/>
                </a:solidFill>
              </a:rPr>
              <a:t>. Dabei soll der Fokus diesmal vor allem auf der Evaluierung und den Herausforderungen, mit denen ihr zu tun hattet, liegen. Wir werden die Abgabe für die </a:t>
            </a:r>
            <a:r>
              <a:rPr lang="de-AT" sz="1200" dirty="0">
                <a:solidFill>
                  <a:schemeClr val="tx1"/>
                </a:solidFill>
                <a:hlinkClick r:id="rId2" tooltip="Endpräsentation"/>
              </a:rPr>
              <a:t>Endpräsentation</a:t>
            </a:r>
            <a:r>
              <a:rPr lang="de-AT" sz="1200" dirty="0">
                <a:solidFill>
                  <a:schemeClr val="tx1"/>
                </a:solidFill>
              </a:rPr>
              <a:t> noch freischalten.</a:t>
            </a:r>
            <a:br>
              <a:rPr lang="de-AT" sz="1200" dirty="0">
                <a:solidFill>
                  <a:schemeClr val="tx1"/>
                </a:solidFill>
              </a:rPr>
            </a:br>
            <a:r>
              <a:rPr lang="de-AT" sz="1200" dirty="0" err="1">
                <a:solidFill>
                  <a:schemeClr val="tx1"/>
                </a:solidFill>
              </a:rPr>
              <a:t>lg</a:t>
            </a:r>
            <a:r>
              <a:rPr lang="de-AT" sz="1200" dirty="0">
                <a:solidFill>
                  <a:schemeClr val="tx1"/>
                </a:solidFill>
              </a:rPr>
              <a:t>, Daniel</a:t>
            </a:r>
            <a:br>
              <a:rPr lang="de-AT" sz="1200" dirty="0">
                <a:solidFill>
                  <a:schemeClr val="tx1"/>
                </a:solidFill>
              </a:rPr>
            </a:br>
            <a:endParaRPr lang="de-AT" sz="1200" dirty="0">
              <a:solidFill>
                <a:schemeClr val="tx1"/>
              </a:solidFill>
            </a:endParaRPr>
          </a:p>
        </p:txBody>
      </p:sp>
      <p:sp>
        <p:nvSpPr>
          <p:cNvPr id="3" name="Untertitel 2">
            <a:extLst>
              <a:ext uri="{FF2B5EF4-FFF2-40B4-BE49-F238E27FC236}">
                <a16:creationId xmlns:a16="http://schemas.microsoft.com/office/drawing/2014/main" id="{E23CB6E8-7EE8-4F36-BA53-F185F73C3755}"/>
              </a:ext>
            </a:extLst>
          </p:cNvPr>
          <p:cNvSpPr>
            <a:spLocks noGrp="1"/>
          </p:cNvSpPr>
          <p:nvPr>
            <p:ph type="subTitle" idx="1"/>
          </p:nvPr>
        </p:nvSpPr>
        <p:spPr/>
        <p:txBody>
          <a:bodyPr/>
          <a:lstStyle/>
          <a:p>
            <a:endParaRPr lang="de-AT"/>
          </a:p>
        </p:txBody>
      </p:sp>
      <p:sp>
        <p:nvSpPr>
          <p:cNvPr id="4" name="Rechteck 3">
            <a:extLst>
              <a:ext uri="{FF2B5EF4-FFF2-40B4-BE49-F238E27FC236}">
                <a16:creationId xmlns:a16="http://schemas.microsoft.com/office/drawing/2014/main" id="{F9E767C8-539B-4DE3-AC75-EED2FF0A98D7}"/>
              </a:ext>
            </a:extLst>
          </p:cNvPr>
          <p:cNvSpPr/>
          <p:nvPr/>
        </p:nvSpPr>
        <p:spPr>
          <a:xfrm>
            <a:off x="1055440" y="-27384"/>
            <a:ext cx="11089232" cy="923330"/>
          </a:xfrm>
          <a:prstGeom prst="rect">
            <a:avLst/>
          </a:prstGeom>
          <a:noFill/>
        </p:spPr>
        <p:txBody>
          <a:bodyPr wrap="square" lIns="91440" tIns="45720" rIns="91440" bIns="45720">
            <a:spAutoFit/>
          </a:bodyPr>
          <a:lstStyle/>
          <a:p>
            <a:r>
              <a:rPr lang="de-DE"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Selbstevaluation</a:t>
            </a:r>
            <a:endParaRPr lang="de-DE"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Fußzeilenplatzhalter 6">
            <a:extLst>
              <a:ext uri="{FF2B5EF4-FFF2-40B4-BE49-F238E27FC236}">
                <a16:creationId xmlns:a16="http://schemas.microsoft.com/office/drawing/2014/main" id="{B431AA22-27D2-4ED9-B617-970A4B2E4C92}"/>
              </a:ext>
            </a:extLst>
          </p:cNvPr>
          <p:cNvSpPr>
            <a:spLocks noGrp="1"/>
          </p:cNvSpPr>
          <p:nvPr>
            <p:ph type="ftr" sz="quarter" idx="10"/>
          </p:nvPr>
        </p:nvSpPr>
        <p:spPr>
          <a:xfrm>
            <a:off x="2190752" y="6000751"/>
            <a:ext cx="5835649" cy="720725"/>
          </a:xfrm>
        </p:spPr>
        <p:txBody>
          <a:bodyPr/>
          <a:lstStyle/>
          <a:p>
            <a:pPr>
              <a:defRPr/>
            </a:pPr>
            <a:r>
              <a:rPr lang="de-DE" dirty="0">
                <a:solidFill>
                  <a:schemeClr val="bg1">
                    <a:lumMod val="50000"/>
                  </a:schemeClr>
                </a:solidFill>
              </a:rPr>
              <a:t>10.01.2018 		EDBV</a:t>
            </a:r>
          </a:p>
        </p:txBody>
      </p:sp>
    </p:spTree>
    <p:extLst>
      <p:ext uri="{BB962C8B-B14F-4D97-AF65-F5344CB8AC3E}">
        <p14:creationId xmlns:p14="http://schemas.microsoft.com/office/powerpoint/2010/main" val="552708294"/>
      </p:ext>
    </p:extLst>
  </p:cSld>
  <p:clrMapOvr>
    <a:masterClrMapping/>
  </p:clrMapOvr>
</p:sld>
</file>

<file path=ppt/theme/theme1.xml><?xml version="1.0" encoding="utf-8"?>
<a:theme xmlns:a="http://schemas.openxmlformats.org/drawingml/2006/main" name="Titel mit weißem Rahmen und dunklem Logo">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halt_blau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halt_weißer_Rahm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TU_Powerpoint_Vorlage_logo</Template>
  <TotalTime>0</TotalTime>
  <Words>127</Words>
  <Application>Microsoft Office PowerPoint</Application>
  <PresentationFormat>Breitbild</PresentationFormat>
  <Paragraphs>40</Paragraphs>
  <Slides>10</Slides>
  <Notes>1</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10</vt:i4>
      </vt:variant>
    </vt:vector>
  </HeadingPairs>
  <TitlesOfParts>
    <vt:vector size="17" baseType="lpstr">
      <vt:lpstr>Arial</vt:lpstr>
      <vt:lpstr>Calibri</vt:lpstr>
      <vt:lpstr>Wingdings</vt:lpstr>
      <vt:lpstr>Symbol</vt:lpstr>
      <vt:lpstr>Titel mit weißem Rahmen und dunklem Logo</vt:lpstr>
      <vt:lpstr>Inhalt_blauer_Rahmen</vt:lpstr>
      <vt:lpstr>Inhalt_weißer_Rahmen</vt:lpstr>
      <vt:lpstr>Endpräsentation Schnapskönig</vt:lpstr>
      <vt:lpstr>Nach jedem Spielzug beim Schnapsen wird ein Bild vom jeweiligen Stich gemacht.</vt:lpstr>
      <vt:lpstr>Methodikpipeline: Canny Eckendetektor  -&gt;  Threshold nach Otsu Geometrische Transformation Template Matching</vt:lpstr>
      <vt:lpstr>PowerPoint-Präsentation</vt:lpstr>
      <vt:lpstr>PowerPoint-Präsentation</vt:lpstr>
      <vt:lpstr>Ursprünglich: - Suche nach der abgeschnittenen Ecke - Identifiziere Länge und Position des verlorenen Ecks - Generiere Fake Ecke, Transformiere mit dieser auf 8:5</vt:lpstr>
      <vt:lpstr>PowerPoint-Präsentation</vt:lpstr>
      <vt:lpstr>PowerPoint-Präsentation</vt:lpstr>
      <vt:lpstr>für die Endpräsentation sollen wieder Folien erstellt werden, ähnlich wie bei der Zwischenpräsentation. Dabei soll der Fokus diesmal vor allem auf der Evaluierung und den Herausforderungen, mit denen ihr zu tun hattet, liegen. Wir werden die Abgabe für die Endpräsentation noch freischalten. lg, Daniel </vt:lpstr>
      <vt:lpstr>Vielen Dank für Ihre Aufmerksamkeit!</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StudentIn</dc:creator>
  <cp:lastModifiedBy>StudentIn</cp:lastModifiedBy>
  <cp:revision>12</cp:revision>
  <dcterms:created xsi:type="dcterms:W3CDTF">2018-01-06T14:33:25Z</dcterms:created>
  <dcterms:modified xsi:type="dcterms:W3CDTF">2018-01-06T16:38:35Z</dcterms:modified>
</cp:coreProperties>
</file>